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7" r:id="rId24"/>
    <p:sldId id="279" r:id="rId25"/>
    <p:sldId id="280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00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534" y="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39E06A-FC28-44FD-96C0-E49CA378E648}" type="datetimeFigureOut">
              <a:rPr lang="zh-CN" altLang="en-US" smtClean="0"/>
              <a:t>2019/8/2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FA3855-1F45-46B9-A05D-2709EC32C1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82353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A3855-1F45-46B9-A05D-2709EC32C1C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49070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A3855-1F45-46B9-A05D-2709EC32C1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9441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A3855-1F45-46B9-A05D-2709EC32C1C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6770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A3855-1F45-46B9-A05D-2709EC32C1C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14398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A3855-1F45-46B9-A05D-2709EC32C1C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46075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A3855-1F45-46B9-A05D-2709EC32C1C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54533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A3855-1F45-46B9-A05D-2709EC32C1C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8694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A3855-1F45-46B9-A05D-2709EC32C1C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362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A3855-1F45-46B9-A05D-2709EC32C1C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06809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A3855-1F45-46B9-A05D-2709EC32C1C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46392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A3855-1F45-46B9-A05D-2709EC32C1C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57170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A3855-1F45-46B9-A05D-2709EC32C1C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36032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A3855-1F45-46B9-A05D-2709EC32C1C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75321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A3855-1F45-46B9-A05D-2709EC32C1C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9251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A3855-1F45-46B9-A05D-2709EC32C1C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64450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A3855-1F45-46B9-A05D-2709EC32C1C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63262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A3855-1F45-46B9-A05D-2709EC32C1C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24468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A3855-1F45-46B9-A05D-2709EC32C1C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51617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A3855-1F45-46B9-A05D-2709EC32C1C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63558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A3855-1F45-46B9-A05D-2709EC32C1C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78497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A3855-1F45-46B9-A05D-2709EC32C1C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142150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A3855-1F45-46B9-A05D-2709EC32C1C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931445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A3855-1F45-46B9-A05D-2709EC32C1C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867423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A3855-1F45-46B9-A05D-2709EC32C1C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168080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A3855-1F45-46B9-A05D-2709EC32C1C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82221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2FEEBBE6-9206-4C56-A6CE-6947C08F2824}" type="datetimeFigureOut">
              <a:rPr lang="zh-CN" altLang="en-US" smtClean="0"/>
              <a:t>2019/8/2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34D02F44-837A-4B1A-81B1-33240C75A8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8691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2FEEBBE6-9206-4C56-A6CE-6947C08F2824}" type="datetimeFigureOut">
              <a:rPr lang="zh-CN" altLang="en-US" smtClean="0"/>
              <a:t>2019/8/2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34D02F44-837A-4B1A-81B1-33240C75A8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111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2FEEBBE6-9206-4C56-A6CE-6947C08F2824}" type="datetimeFigureOut">
              <a:rPr lang="zh-CN" altLang="en-US" smtClean="0"/>
              <a:t>2019/8/2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34D02F44-837A-4B1A-81B1-33240C75A8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88345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2FEEBBE6-9206-4C56-A6CE-6947C08F2824}" type="datetimeFigureOut">
              <a:rPr lang="zh-CN" altLang="en-US" smtClean="0"/>
              <a:t>2019/8/2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34D02F44-837A-4B1A-81B1-33240C75A8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98322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2FEEBBE6-9206-4C56-A6CE-6947C08F2824}" type="datetimeFigureOut">
              <a:rPr lang="zh-CN" altLang="en-US" smtClean="0"/>
              <a:t>2019/8/2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34D02F44-837A-4B1A-81B1-33240C75A8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5972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2FEEBBE6-9206-4C56-A6CE-6947C08F2824}" type="datetimeFigureOut">
              <a:rPr lang="zh-CN" altLang="en-US" smtClean="0"/>
              <a:t>2019/8/2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34D02F44-837A-4B1A-81B1-33240C75A8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8723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2FEEBBE6-9206-4C56-A6CE-6947C08F2824}" type="datetimeFigureOut">
              <a:rPr lang="zh-CN" altLang="en-US" smtClean="0"/>
              <a:t>2019/8/2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34D02F44-837A-4B1A-81B1-33240C75A8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2283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2FEEBBE6-9206-4C56-A6CE-6947C08F2824}" type="datetimeFigureOut">
              <a:rPr lang="zh-CN" altLang="en-US" smtClean="0"/>
              <a:t>2019/8/2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34D02F44-837A-4B1A-81B1-33240C75A8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021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2FEEBBE6-9206-4C56-A6CE-6947C08F2824}" type="datetimeFigureOut">
              <a:rPr lang="zh-CN" altLang="en-US" smtClean="0"/>
              <a:t>2019/8/2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34D02F44-837A-4B1A-81B1-33240C75A8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1958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2FEEBBE6-9206-4C56-A6CE-6947C08F2824}" type="datetimeFigureOut">
              <a:rPr lang="zh-CN" altLang="en-US" smtClean="0"/>
              <a:t>2019/8/2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34D02F44-837A-4B1A-81B1-33240C75A8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16951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2FEEBBE6-9206-4C56-A6CE-6947C08F2824}" type="datetimeFigureOut">
              <a:rPr lang="zh-CN" altLang="en-US" smtClean="0"/>
              <a:t>2019/8/2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34D02F44-837A-4B1A-81B1-33240C75A8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519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5F5F5"/>
            </a:gs>
            <a:gs pos="50000">
              <a:srgbClr val="F2F2F2"/>
            </a:gs>
            <a:gs pos="100000">
              <a:srgbClr val="F2F2F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0879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 rot="19456895">
            <a:off x="-667203" y="1138144"/>
            <a:ext cx="5305813" cy="443133"/>
          </a:xfrm>
          <a:prstGeom prst="rect">
            <a:avLst/>
          </a:prstGeom>
          <a:solidFill>
            <a:srgbClr val="EF1D1D"/>
          </a:solidFill>
          <a:ln>
            <a:noFill/>
          </a:ln>
          <a:effectLst>
            <a:outerShdw blurRad="63500" dist="101600" dir="2700000" algn="tl" rotWithShape="0">
              <a:prstClr val="black">
                <a:alpha val="4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 useBgFill="1">
        <p:nvSpPr>
          <p:cNvPr id="29" name="文本框 28"/>
          <p:cNvSpPr txBox="1"/>
          <p:nvPr/>
        </p:nvSpPr>
        <p:spPr>
          <a:xfrm>
            <a:off x="3885844" y="2583766"/>
            <a:ext cx="1395871" cy="55399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 smtClean="0">
                <a:solidFill>
                  <a:srgbClr val="EF1D1D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MHeiSung HKS UltraBold" panose="00000900000000000000" pitchFamily="2" charset="-120"/>
                <a:ea typeface="MHeiSung HKS UltraBold" panose="00000900000000000000" pitchFamily="2" charset="-120"/>
              </a:rPr>
              <a:t>201X</a:t>
            </a:r>
            <a:endParaRPr lang="zh-CN" altLang="en-US" sz="5400" dirty="0">
              <a:solidFill>
                <a:srgbClr val="EF1D1D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MHeiSung HKS UltraBold" panose="00000900000000000000" pitchFamily="2" charset="-120"/>
              <a:ea typeface="MHeiSung HKS UltraBold" panose="00000900000000000000" pitchFamily="2" charset="-120"/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2" y="3269567"/>
            <a:ext cx="9326879" cy="0"/>
          </a:xfrm>
          <a:prstGeom prst="line">
            <a:avLst/>
          </a:prstGeom>
          <a:ln w="28575">
            <a:solidFill>
              <a:srgbClr val="EF1D1D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31" name="文本框 30"/>
          <p:cNvSpPr txBox="1"/>
          <p:nvPr/>
        </p:nvSpPr>
        <p:spPr>
          <a:xfrm>
            <a:off x="3123413" y="3048915"/>
            <a:ext cx="2953728" cy="40011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rgbClr val="EF1D1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医药产品招商</a:t>
            </a:r>
            <a:r>
              <a:rPr lang="en-US" altLang="zh-CN" sz="2000" b="1" dirty="0" err="1">
                <a:solidFill>
                  <a:srgbClr val="EF1D1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000" b="1" dirty="0">
                <a:solidFill>
                  <a:srgbClr val="EF1D1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2000" b="1" dirty="0">
              <a:solidFill>
                <a:srgbClr val="EF1D1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 rot="784292">
            <a:off x="-94132" y="628889"/>
            <a:ext cx="9452406" cy="443133"/>
          </a:xfrm>
          <a:prstGeom prst="rect">
            <a:avLst/>
          </a:prstGeom>
          <a:solidFill>
            <a:srgbClr val="EF1D1D"/>
          </a:solidFill>
          <a:ln>
            <a:noFill/>
          </a:ln>
          <a:effectLst>
            <a:outerShdw blurRad="63500" dist="101600" dir="2700000" algn="tl" rotWithShape="0">
              <a:prstClr val="black">
                <a:alpha val="4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33" name="圆角矩形 32"/>
          <p:cNvSpPr/>
          <p:nvPr/>
        </p:nvSpPr>
        <p:spPr>
          <a:xfrm>
            <a:off x="3665511" y="3708149"/>
            <a:ext cx="1616204" cy="271463"/>
          </a:xfrm>
          <a:prstGeom prst="roundRect">
            <a:avLst/>
          </a:prstGeom>
          <a:gradFill>
            <a:gsLst>
              <a:gs pos="0">
                <a:schemeClr val="bg2"/>
              </a:gs>
              <a:gs pos="81000">
                <a:schemeClr val="bg1"/>
              </a:gs>
            </a:gsLst>
            <a:path path="rect">
              <a:fillToRect l="50000" t="50000" r="50000" b="50000"/>
            </a:path>
          </a:gradFill>
          <a:ln w="44450">
            <a:gradFill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0"/>
            </a:gradFill>
          </a:ln>
          <a:effectLst>
            <a:outerShdw blurRad="114300" dist="76200" dir="2700000" algn="tl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 dirty="0">
              <a:solidFill>
                <a:srgbClr val="EF1D1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3813048" y="1263454"/>
            <a:ext cx="1508135" cy="1266092"/>
            <a:chOff x="5084063" y="1684605"/>
            <a:chExt cx="2010847" cy="1688123"/>
          </a:xfrm>
        </p:grpSpPr>
        <p:sp>
          <p:nvSpPr>
            <p:cNvPr id="35" name="六边形 34"/>
            <p:cNvSpPr/>
            <p:nvPr/>
          </p:nvSpPr>
          <p:spPr>
            <a:xfrm>
              <a:off x="5084063" y="1684605"/>
              <a:ext cx="1958223" cy="1688123"/>
            </a:xfrm>
            <a:prstGeom prst="hexagon">
              <a:avLst/>
            </a:prstGeom>
            <a:gradFill flip="none" rotWithShape="1">
              <a:gsLst>
                <a:gs pos="73000">
                  <a:schemeClr val="bg1"/>
                </a:gs>
                <a:gs pos="9000">
                  <a:srgbClr val="E3E1E1"/>
                </a:gs>
              </a:gsLst>
              <a:lin ang="2700000" scaled="1"/>
              <a:tileRect/>
            </a:gradFill>
            <a:ln w="5080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3E1E1"/>
                  </a:gs>
                </a:gsLst>
                <a:lin ang="2700000" scaled="0"/>
              </a:gradFill>
            </a:ln>
            <a:effectLst>
              <a:outerShdw blurRad="165100" dist="50800" dir="2700000" algn="tl" rotWithShape="0">
                <a:prstClr val="black">
                  <a:alpha val="4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5097091" y="2196174"/>
              <a:ext cx="1997819" cy="615553"/>
            </a:xfrm>
            <a:prstGeom prst="rect">
              <a:avLst/>
            </a:prstGeom>
            <a:noFill/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>
                  <a:solidFill>
                    <a:srgbClr val="FF4B4B"/>
                  </a:solidFill>
                  <a:effectLst>
                    <a:innerShdw blurRad="114300" dist="127000" dir="13500000">
                      <a:prstClr val="black">
                        <a:alpha val="48000"/>
                      </a:prstClr>
                    </a:innerShdw>
                  </a:effectLst>
                  <a:latin typeface="MHeiSung HKS UltraBold" panose="00000900000000000000" pitchFamily="2" charset="-120"/>
                  <a:ea typeface="MHeiSung HKS UltraBold" panose="00000900000000000000" pitchFamily="2" charset="-120"/>
                </a:rPr>
                <a:t>LOGO</a:t>
              </a:r>
              <a:endParaRPr lang="zh-CN" altLang="en-US" sz="2400" dirty="0">
                <a:solidFill>
                  <a:srgbClr val="FF4B4B"/>
                </a:solidFill>
                <a:effectLst>
                  <a:innerShdw blurRad="114300" dist="127000" dir="13500000">
                    <a:prstClr val="black">
                      <a:alpha val="48000"/>
                    </a:prstClr>
                  </a:innerShdw>
                </a:effectLst>
                <a:latin typeface="MHeiSung HKS UltraBold" panose="00000900000000000000" pitchFamily="2" charset="-120"/>
                <a:ea typeface="MHeiSung HKS UltraBold" panose="00000900000000000000" pitchFamily="2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11246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1" grpId="0" animBg="1"/>
      <p:bldP spid="32" grpId="0" animBg="1"/>
      <p:bldP spid="3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916940">
            <a:off x="1081098" y="3942544"/>
            <a:ext cx="1489742" cy="443133"/>
          </a:xfrm>
          <a:prstGeom prst="rect">
            <a:avLst/>
          </a:prstGeom>
          <a:solidFill>
            <a:srgbClr val="C40E0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5" name="矩形 1"/>
          <p:cNvSpPr/>
          <p:nvPr/>
        </p:nvSpPr>
        <p:spPr>
          <a:xfrm rot="18793440">
            <a:off x="-622067" y="4387142"/>
            <a:ext cx="2572484" cy="478945"/>
          </a:xfrm>
          <a:custGeom>
            <a:avLst/>
            <a:gdLst>
              <a:gd name="connsiteX0" fmla="*/ 0 w 3354465"/>
              <a:gd name="connsiteY0" fmla="*/ 0 h 590844"/>
              <a:gd name="connsiteX1" fmla="*/ 3354465 w 3354465"/>
              <a:gd name="connsiteY1" fmla="*/ 0 h 590844"/>
              <a:gd name="connsiteX2" fmla="*/ 3354465 w 3354465"/>
              <a:gd name="connsiteY2" fmla="*/ 590844 h 590844"/>
              <a:gd name="connsiteX3" fmla="*/ 0 w 3354465"/>
              <a:gd name="connsiteY3" fmla="*/ 590844 h 590844"/>
              <a:gd name="connsiteX4" fmla="*/ 0 w 3354465"/>
              <a:gd name="connsiteY4" fmla="*/ 0 h 590844"/>
              <a:gd name="connsiteX0" fmla="*/ 0 w 3354465"/>
              <a:gd name="connsiteY0" fmla="*/ 47749 h 638593"/>
              <a:gd name="connsiteX1" fmla="*/ 3335730 w 3354465"/>
              <a:gd name="connsiteY1" fmla="*/ 0 h 638593"/>
              <a:gd name="connsiteX2" fmla="*/ 3354465 w 3354465"/>
              <a:gd name="connsiteY2" fmla="*/ 638593 h 638593"/>
              <a:gd name="connsiteX3" fmla="*/ 0 w 3354465"/>
              <a:gd name="connsiteY3" fmla="*/ 638593 h 638593"/>
              <a:gd name="connsiteX4" fmla="*/ 0 w 3354465"/>
              <a:gd name="connsiteY4" fmla="*/ 47749 h 638593"/>
              <a:gd name="connsiteX0" fmla="*/ 0 w 3429978"/>
              <a:gd name="connsiteY0" fmla="*/ 47749 h 638593"/>
              <a:gd name="connsiteX1" fmla="*/ 3335730 w 3429978"/>
              <a:gd name="connsiteY1" fmla="*/ 0 h 638593"/>
              <a:gd name="connsiteX2" fmla="*/ 3429978 w 3429978"/>
              <a:gd name="connsiteY2" fmla="*/ 593766 h 638593"/>
              <a:gd name="connsiteX3" fmla="*/ 0 w 3429978"/>
              <a:gd name="connsiteY3" fmla="*/ 638593 h 638593"/>
              <a:gd name="connsiteX4" fmla="*/ 0 w 3429978"/>
              <a:gd name="connsiteY4" fmla="*/ 47749 h 6385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9978" h="638593">
                <a:moveTo>
                  <a:pt x="0" y="47749"/>
                </a:moveTo>
                <a:lnTo>
                  <a:pt x="3335730" y="0"/>
                </a:lnTo>
                <a:lnTo>
                  <a:pt x="3429978" y="593766"/>
                </a:lnTo>
                <a:lnTo>
                  <a:pt x="0" y="638593"/>
                </a:lnTo>
                <a:lnTo>
                  <a:pt x="0" y="47749"/>
                </a:lnTo>
                <a:close/>
              </a:path>
            </a:pathLst>
          </a:custGeom>
          <a:solidFill>
            <a:srgbClr val="EF1D1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6" name="矩形 4"/>
          <p:cNvSpPr/>
          <p:nvPr/>
        </p:nvSpPr>
        <p:spPr>
          <a:xfrm rot="21144589">
            <a:off x="2268967" y="3766594"/>
            <a:ext cx="8153540" cy="443133"/>
          </a:xfrm>
          <a:custGeom>
            <a:avLst/>
            <a:gdLst>
              <a:gd name="connsiteX0" fmla="*/ 0 w 10871386"/>
              <a:gd name="connsiteY0" fmla="*/ 0 h 590844"/>
              <a:gd name="connsiteX1" fmla="*/ 10871386 w 10871386"/>
              <a:gd name="connsiteY1" fmla="*/ 0 h 590844"/>
              <a:gd name="connsiteX2" fmla="*/ 10871386 w 10871386"/>
              <a:gd name="connsiteY2" fmla="*/ 590844 h 590844"/>
              <a:gd name="connsiteX3" fmla="*/ 0 w 10871386"/>
              <a:gd name="connsiteY3" fmla="*/ 590844 h 590844"/>
              <a:gd name="connsiteX4" fmla="*/ 0 w 10871386"/>
              <a:gd name="connsiteY4" fmla="*/ 0 h 590844"/>
              <a:gd name="connsiteX0" fmla="*/ 237297 w 10871386"/>
              <a:gd name="connsiteY0" fmla="*/ 22012 h 590844"/>
              <a:gd name="connsiteX1" fmla="*/ 10871386 w 10871386"/>
              <a:gd name="connsiteY1" fmla="*/ 0 h 590844"/>
              <a:gd name="connsiteX2" fmla="*/ 10871386 w 10871386"/>
              <a:gd name="connsiteY2" fmla="*/ 590844 h 590844"/>
              <a:gd name="connsiteX3" fmla="*/ 0 w 10871386"/>
              <a:gd name="connsiteY3" fmla="*/ 590844 h 590844"/>
              <a:gd name="connsiteX4" fmla="*/ 237297 w 10871386"/>
              <a:gd name="connsiteY4" fmla="*/ 22012 h 59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71386" h="590844">
                <a:moveTo>
                  <a:pt x="237297" y="22012"/>
                </a:moveTo>
                <a:lnTo>
                  <a:pt x="10871386" y="0"/>
                </a:lnTo>
                <a:lnTo>
                  <a:pt x="10871386" y="590844"/>
                </a:lnTo>
                <a:lnTo>
                  <a:pt x="0" y="590844"/>
                </a:lnTo>
                <a:lnTo>
                  <a:pt x="237297" y="22012"/>
                </a:lnTo>
                <a:close/>
              </a:path>
            </a:pathLst>
          </a:custGeom>
          <a:solidFill>
            <a:srgbClr val="EF1D1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7" name="组合 6"/>
          <p:cNvGrpSpPr/>
          <p:nvPr/>
        </p:nvGrpSpPr>
        <p:grpSpPr>
          <a:xfrm>
            <a:off x="358579" y="1402249"/>
            <a:ext cx="2470346" cy="1419619"/>
            <a:chOff x="478105" y="1869664"/>
            <a:chExt cx="3293795" cy="1892826"/>
          </a:xfrm>
        </p:grpSpPr>
        <p:grpSp>
          <p:nvGrpSpPr>
            <p:cNvPr id="8" name="组合 7"/>
            <p:cNvGrpSpPr/>
            <p:nvPr/>
          </p:nvGrpSpPr>
          <p:grpSpPr>
            <a:xfrm>
              <a:off x="1276077" y="2166926"/>
              <a:ext cx="2157593" cy="861775"/>
              <a:chOff x="1276075" y="1416238"/>
              <a:chExt cx="2157593" cy="861774"/>
            </a:xfrm>
          </p:grpSpPr>
          <p:sp>
            <p:nvSpPr>
              <p:cNvPr id="10" name="圆角矩形 9"/>
              <p:cNvSpPr/>
              <p:nvPr/>
            </p:nvSpPr>
            <p:spPr>
              <a:xfrm>
                <a:off x="1702560" y="1416238"/>
                <a:ext cx="1304623" cy="830997"/>
              </a:xfrm>
              <a:prstGeom prst="roundRect">
                <a:avLst/>
              </a:prstGeom>
              <a:gradFill>
                <a:gsLst>
                  <a:gs pos="0">
                    <a:schemeClr val="bg2"/>
                  </a:gs>
                  <a:gs pos="81000">
                    <a:schemeClr val="bg1"/>
                  </a:gs>
                </a:gsLst>
                <a:path path="rect">
                  <a:fillToRect l="50000" t="50000" r="50000" b="50000"/>
                </a:path>
              </a:gradFill>
              <a:ln w="44450">
                <a:gradFill>
                  <a:gsLst>
                    <a:gs pos="0">
                      <a:schemeClr val="bg2"/>
                    </a:gs>
                    <a:gs pos="100000">
                      <a:schemeClr val="bg1"/>
                    </a:gs>
                  </a:gsLst>
                  <a:lin ang="2700000" scaled="0"/>
                </a:gradFill>
              </a:ln>
              <a:effectLst>
                <a:outerShdw blurRad="114300" dist="76200" dir="2700000" algn="tl" rotWithShape="0">
                  <a:prstClr val="black">
                    <a:alpha val="4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b="1" dirty="0">
                  <a:solidFill>
                    <a:srgbClr val="EF1D1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文本框 10"/>
              <p:cNvSpPr txBox="1"/>
              <p:nvPr/>
            </p:nvSpPr>
            <p:spPr>
              <a:xfrm>
                <a:off x="1276075" y="1416238"/>
                <a:ext cx="2157593" cy="861774"/>
              </a:xfrm>
              <a:prstGeom prst="rect">
                <a:avLst/>
              </a:prstGeom>
              <a:noFill/>
              <a:effectLst>
                <a:innerShdw blurRad="38100" dist="114300" dir="13500000">
                  <a:prstClr val="black">
                    <a:alpha val="39000"/>
                  </a:prstClr>
                </a:innerShdw>
              </a:effectLst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3600" b="1" dirty="0">
                    <a:solidFill>
                      <a:srgbClr val="EF1D1D"/>
                    </a:solidFill>
                    <a:effectLst>
                      <a:innerShdw blurRad="25400" dist="88900" dir="13500000">
                        <a:prstClr val="black">
                          <a:alpha val="56000"/>
                        </a:prstClr>
                      </a:inn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目录</a:t>
                </a:r>
              </a:p>
            </p:txBody>
          </p:sp>
        </p:grpSp>
        <p:sp>
          <p:nvSpPr>
            <p:cNvPr id="9" name="文本框 8"/>
            <p:cNvSpPr txBox="1"/>
            <p:nvPr/>
          </p:nvSpPr>
          <p:spPr>
            <a:xfrm>
              <a:off x="478105" y="1869664"/>
              <a:ext cx="3293795" cy="18928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625" dirty="0">
                  <a:solidFill>
                    <a:srgbClr val="EF1D1D"/>
                  </a:solidFill>
                  <a:effectLst>
                    <a:outerShdw blurRad="12700" dist="38100" dir="2700000" algn="tl" rotWithShape="0">
                      <a:prstClr val="black">
                        <a:alpha val="76000"/>
                      </a:prstClr>
                    </a:outerShdw>
                  </a:effectLst>
                  <a:latin typeface="MHeiSung HKS UltraBold" panose="00000900000000000000" pitchFamily="2" charset="-120"/>
                  <a:ea typeface="MHeiSung HKS UltraBold" panose="00000900000000000000" pitchFamily="2" charset="-120"/>
                </a:rPr>
                <a:t>C</a:t>
              </a:r>
              <a:r>
                <a:rPr lang="en-US" altLang="zh-CN" sz="1800" b="1" dirty="0">
                  <a:solidFill>
                    <a:srgbClr val="EF1D1D"/>
                  </a:solidFill>
                  <a:latin typeface="MHeiSung HKS UltraBold" panose="00000900000000000000" pitchFamily="2" charset="-120"/>
                  <a:ea typeface="MHeiSung HKS UltraBold" panose="00000900000000000000" pitchFamily="2" charset="-120"/>
                </a:rPr>
                <a:t>ONCENTS</a:t>
              </a:r>
              <a:endParaRPr lang="zh-CN" altLang="en-US" sz="1800" b="1" dirty="0">
                <a:solidFill>
                  <a:srgbClr val="EF1D1D"/>
                </a:solidFill>
                <a:latin typeface="MHeiSung HKS UltraBold" panose="00000900000000000000" pitchFamily="2" charset="-120"/>
                <a:ea typeface="MHeiSung HKS UltraBold" panose="00000900000000000000" pitchFamily="2" charset="-12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965318" y="327015"/>
            <a:ext cx="916116" cy="789755"/>
            <a:chOff x="5287091" y="436019"/>
            <a:chExt cx="1221488" cy="1053007"/>
          </a:xfrm>
        </p:grpSpPr>
        <p:grpSp>
          <p:nvGrpSpPr>
            <p:cNvPr id="13" name="组合 12"/>
            <p:cNvGrpSpPr/>
            <p:nvPr/>
          </p:nvGrpSpPr>
          <p:grpSpPr>
            <a:xfrm>
              <a:off x="5287091" y="436019"/>
              <a:ext cx="1221488" cy="1053007"/>
              <a:chOff x="4798312" y="816656"/>
              <a:chExt cx="1526289" cy="1315766"/>
            </a:xfrm>
          </p:grpSpPr>
          <p:sp>
            <p:nvSpPr>
              <p:cNvPr id="15" name="六边形 14"/>
              <p:cNvSpPr/>
              <p:nvPr/>
            </p:nvSpPr>
            <p:spPr>
              <a:xfrm>
                <a:off x="4950713" y="948036"/>
                <a:ext cx="1221488" cy="1053007"/>
              </a:xfrm>
              <a:prstGeom prst="hexagon">
                <a:avLst/>
              </a:prstGeom>
              <a:gradFill flip="none" rotWithShape="1">
                <a:gsLst>
                  <a:gs pos="100000">
                    <a:schemeClr val="bg2"/>
                  </a:gs>
                  <a:gs pos="34000">
                    <a:schemeClr val="bg1"/>
                  </a:gs>
                </a:gsLst>
                <a:lin ang="2700000" scaled="1"/>
                <a:tileRect/>
              </a:gradFill>
              <a:ln w="508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3E1E1"/>
                    </a:gs>
                  </a:gsLst>
                  <a:lin ang="2700000" scaled="0"/>
                </a:gradFill>
              </a:ln>
              <a:effectLst>
                <a:outerShdw blurRad="165100" dist="50800" dir="2700000" algn="tl" rotWithShape="0">
                  <a:prstClr val="black">
                    <a:alpha val="43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6" name="六边形 15"/>
              <p:cNvSpPr/>
              <p:nvPr/>
            </p:nvSpPr>
            <p:spPr>
              <a:xfrm>
                <a:off x="4798312" y="816656"/>
                <a:ext cx="1526289" cy="1315766"/>
              </a:xfrm>
              <a:prstGeom prst="hexagon">
                <a:avLst/>
              </a:prstGeom>
              <a:noFill/>
              <a:ln w="38100">
                <a:solidFill>
                  <a:srgbClr val="EF1D1D"/>
                </a:solidFill>
              </a:ln>
              <a:effectLst>
                <a:innerShdw dist="127000" dir="13500000">
                  <a:prstClr val="black">
                    <a:alpha val="53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14" name="文本框 13"/>
            <p:cNvSpPr txBox="1"/>
            <p:nvPr/>
          </p:nvSpPr>
          <p:spPr>
            <a:xfrm>
              <a:off x="5716366" y="527038"/>
              <a:ext cx="362939" cy="861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rgbClr val="EF1D1D"/>
                  </a:solidFill>
                  <a:effectLst>
                    <a:innerShdw blurRad="114300" dist="139700" dir="13500000">
                      <a:prstClr val="black">
                        <a:alpha val="52000"/>
                      </a:prstClr>
                    </a:innerShdw>
                  </a:effectLst>
                  <a:latin typeface="MHeiSung HKS UltraBold" panose="00000900000000000000" pitchFamily="2" charset="-120"/>
                  <a:ea typeface="MHeiSung HKS UltraBold" panose="00000900000000000000" pitchFamily="2" charset="-120"/>
                </a:rPr>
                <a:t>1</a:t>
              </a:r>
              <a:endParaRPr lang="zh-CN" altLang="en-US" sz="3600" dirty="0">
                <a:solidFill>
                  <a:srgbClr val="EF1D1D"/>
                </a:solidFill>
                <a:effectLst>
                  <a:innerShdw blurRad="114300" dist="139700" dir="13500000">
                    <a:prstClr val="black">
                      <a:alpha val="52000"/>
                    </a:prstClr>
                  </a:innerShdw>
                </a:effectLst>
                <a:latin typeface="MHeiSung HKS UltraBold" panose="00000900000000000000" pitchFamily="2" charset="-120"/>
                <a:ea typeface="MHeiSung HKS UltraBold" panose="00000900000000000000" pitchFamily="2" charset="-12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427403" y="1559604"/>
            <a:ext cx="916116" cy="789755"/>
            <a:chOff x="4569871" y="2079471"/>
            <a:chExt cx="1221488" cy="1053007"/>
          </a:xfrm>
        </p:grpSpPr>
        <p:grpSp>
          <p:nvGrpSpPr>
            <p:cNvPr id="18" name="组合 17"/>
            <p:cNvGrpSpPr/>
            <p:nvPr/>
          </p:nvGrpSpPr>
          <p:grpSpPr>
            <a:xfrm>
              <a:off x="4569871" y="2079471"/>
              <a:ext cx="1221488" cy="1053007"/>
              <a:chOff x="4798312" y="816656"/>
              <a:chExt cx="1526289" cy="131576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4950713" y="948036"/>
                <a:ext cx="1221488" cy="1053007"/>
              </a:xfrm>
              <a:prstGeom prst="hexagon">
                <a:avLst/>
              </a:prstGeom>
              <a:gradFill flip="none" rotWithShape="1">
                <a:gsLst>
                  <a:gs pos="100000">
                    <a:schemeClr val="bg2"/>
                  </a:gs>
                  <a:gs pos="34000">
                    <a:schemeClr val="bg1"/>
                  </a:gs>
                </a:gsLst>
                <a:lin ang="2700000" scaled="1"/>
                <a:tileRect/>
              </a:gradFill>
              <a:ln w="508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3E1E1"/>
                    </a:gs>
                  </a:gsLst>
                  <a:lin ang="2700000" scaled="0"/>
                </a:gradFill>
              </a:ln>
              <a:effectLst>
                <a:outerShdw blurRad="165100" dist="50800" dir="2700000" algn="tl" rotWithShape="0">
                  <a:prstClr val="black">
                    <a:alpha val="43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21" name="六边形 20"/>
              <p:cNvSpPr/>
              <p:nvPr/>
            </p:nvSpPr>
            <p:spPr>
              <a:xfrm>
                <a:off x="4798312" y="816656"/>
                <a:ext cx="1526289" cy="1315766"/>
              </a:xfrm>
              <a:prstGeom prst="hexagon">
                <a:avLst/>
              </a:prstGeom>
              <a:noFill/>
              <a:ln w="38100">
                <a:solidFill>
                  <a:srgbClr val="EF1D1D"/>
                </a:solidFill>
              </a:ln>
              <a:effectLst>
                <a:innerShdw dist="127000" dir="13500000">
                  <a:prstClr val="black">
                    <a:alpha val="53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19" name="文本框 18"/>
            <p:cNvSpPr txBox="1"/>
            <p:nvPr/>
          </p:nvSpPr>
          <p:spPr>
            <a:xfrm>
              <a:off x="4999146" y="2166926"/>
              <a:ext cx="362939" cy="861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rgbClr val="EF1D1D"/>
                  </a:solidFill>
                  <a:effectLst>
                    <a:innerShdw blurRad="114300" dist="139700" dir="13500000">
                      <a:prstClr val="black">
                        <a:alpha val="52000"/>
                      </a:prstClr>
                    </a:innerShdw>
                  </a:effectLst>
                  <a:latin typeface="MHeiSung HKS UltraBold" panose="00000900000000000000" pitchFamily="2" charset="-120"/>
                  <a:ea typeface="MHeiSung HKS UltraBold" panose="00000900000000000000" pitchFamily="2" charset="-120"/>
                </a:rPr>
                <a:t>2</a:t>
              </a:r>
              <a:endParaRPr lang="zh-CN" altLang="en-US" sz="3600" dirty="0">
                <a:solidFill>
                  <a:srgbClr val="EF1D1D"/>
                </a:solidFill>
                <a:effectLst>
                  <a:innerShdw blurRad="114300" dist="139700" dir="13500000">
                    <a:prstClr val="black">
                      <a:alpha val="52000"/>
                    </a:prstClr>
                  </a:innerShdw>
                </a:effectLst>
                <a:latin typeface="MHeiSung HKS UltraBold" panose="00000900000000000000" pitchFamily="2" charset="-120"/>
                <a:ea typeface="MHeiSung HKS UltraBold" panose="00000900000000000000" pitchFamily="2" charset="-12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066190" y="2792193"/>
            <a:ext cx="916116" cy="789755"/>
            <a:chOff x="5421587" y="3722923"/>
            <a:chExt cx="1221488" cy="1053007"/>
          </a:xfrm>
        </p:grpSpPr>
        <p:grpSp>
          <p:nvGrpSpPr>
            <p:cNvPr id="23" name="组合 22"/>
            <p:cNvGrpSpPr/>
            <p:nvPr/>
          </p:nvGrpSpPr>
          <p:grpSpPr>
            <a:xfrm>
              <a:off x="5421587" y="3722923"/>
              <a:ext cx="1221488" cy="1053007"/>
              <a:chOff x="4798312" y="816656"/>
              <a:chExt cx="1526289" cy="1315766"/>
            </a:xfrm>
          </p:grpSpPr>
          <p:sp>
            <p:nvSpPr>
              <p:cNvPr id="25" name="六边形 24"/>
              <p:cNvSpPr/>
              <p:nvPr/>
            </p:nvSpPr>
            <p:spPr>
              <a:xfrm>
                <a:off x="4950713" y="948036"/>
                <a:ext cx="1221488" cy="1053007"/>
              </a:xfrm>
              <a:prstGeom prst="hexagon">
                <a:avLst/>
              </a:prstGeom>
              <a:gradFill flip="none" rotWithShape="1">
                <a:gsLst>
                  <a:gs pos="100000">
                    <a:schemeClr val="bg2"/>
                  </a:gs>
                  <a:gs pos="34000">
                    <a:schemeClr val="bg1"/>
                  </a:gs>
                </a:gsLst>
                <a:lin ang="2700000" scaled="1"/>
                <a:tileRect/>
              </a:gradFill>
              <a:ln w="508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3E1E1"/>
                    </a:gs>
                  </a:gsLst>
                  <a:lin ang="2700000" scaled="0"/>
                </a:gradFill>
              </a:ln>
              <a:effectLst>
                <a:outerShdw blurRad="165100" dist="50800" dir="2700000" algn="tl" rotWithShape="0">
                  <a:prstClr val="black">
                    <a:alpha val="43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26" name="六边形 25"/>
              <p:cNvSpPr/>
              <p:nvPr/>
            </p:nvSpPr>
            <p:spPr>
              <a:xfrm>
                <a:off x="4798312" y="816656"/>
                <a:ext cx="1526289" cy="1315766"/>
              </a:xfrm>
              <a:prstGeom prst="hexagon">
                <a:avLst/>
              </a:prstGeom>
              <a:noFill/>
              <a:ln w="38100">
                <a:solidFill>
                  <a:srgbClr val="EF1D1D"/>
                </a:solidFill>
              </a:ln>
              <a:effectLst>
                <a:innerShdw dist="127000" dir="13500000">
                  <a:prstClr val="black">
                    <a:alpha val="53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24" name="文本框 23"/>
            <p:cNvSpPr txBox="1"/>
            <p:nvPr/>
          </p:nvSpPr>
          <p:spPr>
            <a:xfrm>
              <a:off x="5850862" y="3828066"/>
              <a:ext cx="362939" cy="861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rgbClr val="EF1D1D"/>
                  </a:solidFill>
                  <a:effectLst>
                    <a:innerShdw blurRad="114300" dist="139700" dir="13500000">
                      <a:prstClr val="black">
                        <a:alpha val="52000"/>
                      </a:prstClr>
                    </a:innerShdw>
                  </a:effectLst>
                  <a:latin typeface="MHeiSung HKS UltraBold" panose="00000900000000000000" pitchFamily="2" charset="-120"/>
                  <a:ea typeface="MHeiSung HKS UltraBold" panose="00000900000000000000" pitchFamily="2" charset="-120"/>
                </a:rPr>
                <a:t>3</a:t>
              </a:r>
              <a:endParaRPr lang="zh-CN" altLang="en-US" sz="3600" dirty="0">
                <a:solidFill>
                  <a:srgbClr val="EF1D1D"/>
                </a:solidFill>
                <a:effectLst>
                  <a:innerShdw blurRad="114300" dist="139700" dir="13500000">
                    <a:prstClr val="black">
                      <a:alpha val="52000"/>
                    </a:prstClr>
                  </a:innerShdw>
                </a:effectLst>
                <a:latin typeface="MHeiSung HKS UltraBold" panose="00000900000000000000" pitchFamily="2" charset="-120"/>
                <a:ea typeface="MHeiSung HKS UltraBold" panose="00000900000000000000" pitchFamily="2" charset="-120"/>
              </a:endParaRPr>
            </a:p>
          </p:txBody>
        </p:sp>
      </p:grpSp>
      <p:cxnSp>
        <p:nvCxnSpPr>
          <p:cNvPr id="27" name="直接连接符 26"/>
          <p:cNvCxnSpPr/>
          <p:nvPr/>
        </p:nvCxnSpPr>
        <p:spPr>
          <a:xfrm flipH="1">
            <a:off x="412932" y="4348446"/>
            <a:ext cx="1014704" cy="1014704"/>
          </a:xfrm>
          <a:prstGeom prst="line">
            <a:avLst/>
          </a:prstGeom>
          <a:ln w="38100">
            <a:solidFill>
              <a:srgbClr val="EF1D1D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1427636" y="4345187"/>
            <a:ext cx="827753" cy="612577"/>
          </a:xfrm>
          <a:prstGeom prst="line">
            <a:avLst/>
          </a:prstGeom>
          <a:ln w="38100">
            <a:solidFill>
              <a:srgbClr val="EF1D1D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V="1">
            <a:off x="2255389" y="3988161"/>
            <a:ext cx="6988625" cy="963166"/>
          </a:xfrm>
          <a:prstGeom prst="line">
            <a:avLst/>
          </a:prstGeom>
          <a:ln w="38100">
            <a:solidFill>
              <a:srgbClr val="EF1D1D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5446690" y="464528"/>
            <a:ext cx="258603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700" dirty="0">
                <a:solidFill>
                  <a:srgbClr val="EF1D1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5052718" y="1712107"/>
            <a:ext cx="258603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700" dirty="0">
                <a:solidFill>
                  <a:srgbClr val="EF1D1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5446690" y="2935598"/>
            <a:ext cx="258603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700" dirty="0">
                <a:solidFill>
                  <a:srgbClr val="EF1D1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</p:spTree>
    <p:extLst>
      <p:ext uri="{BB962C8B-B14F-4D97-AF65-F5344CB8AC3E}">
        <p14:creationId xmlns:p14="http://schemas.microsoft.com/office/powerpoint/2010/main" val="303156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0">
        <p14:warp dir="in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30" grpId="0"/>
      <p:bldP spid="31" grpId="0"/>
      <p:bldP spid="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 rot="16200000" flipH="1">
            <a:off x="8406193" y="2892582"/>
            <a:ext cx="875144" cy="671912"/>
          </a:xfrm>
          <a:prstGeom prst="triangle">
            <a:avLst/>
          </a:prstGeom>
          <a:solidFill>
            <a:schemeClr val="bg1"/>
          </a:solidFill>
          <a:ln>
            <a:solidFill>
              <a:srgbClr val="EF1D1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5" name="等腰三角形 4"/>
          <p:cNvSpPr/>
          <p:nvPr/>
        </p:nvSpPr>
        <p:spPr>
          <a:xfrm rot="5400000">
            <a:off x="-165255" y="538715"/>
            <a:ext cx="875144" cy="673677"/>
          </a:xfrm>
          <a:prstGeom prst="triangle">
            <a:avLst/>
          </a:prstGeom>
          <a:solidFill>
            <a:schemeClr val="bg1"/>
          </a:solidFill>
          <a:ln>
            <a:solidFill>
              <a:srgbClr val="EF1D1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6" name="组合 5"/>
          <p:cNvGrpSpPr/>
          <p:nvPr/>
        </p:nvGrpSpPr>
        <p:grpSpPr>
          <a:xfrm>
            <a:off x="3410929" y="989001"/>
            <a:ext cx="2322145" cy="2001850"/>
            <a:chOff x="4486990" y="1826668"/>
            <a:chExt cx="3096193" cy="2669132"/>
          </a:xfrm>
        </p:grpSpPr>
        <p:grpSp>
          <p:nvGrpSpPr>
            <p:cNvPr id="7" name="组合 6"/>
            <p:cNvGrpSpPr/>
            <p:nvPr/>
          </p:nvGrpSpPr>
          <p:grpSpPr>
            <a:xfrm>
              <a:off x="4486990" y="1826668"/>
              <a:ext cx="3096193" cy="2669132"/>
              <a:chOff x="4798312" y="816656"/>
              <a:chExt cx="1526289" cy="1315766"/>
            </a:xfrm>
          </p:grpSpPr>
          <p:sp>
            <p:nvSpPr>
              <p:cNvPr id="9" name="六边形 8"/>
              <p:cNvSpPr/>
              <p:nvPr/>
            </p:nvSpPr>
            <p:spPr>
              <a:xfrm>
                <a:off x="4950713" y="948036"/>
                <a:ext cx="1221488" cy="1053007"/>
              </a:xfrm>
              <a:prstGeom prst="hexagon">
                <a:avLst/>
              </a:prstGeom>
              <a:gradFill flip="none" rotWithShape="1">
                <a:gsLst>
                  <a:gs pos="100000">
                    <a:schemeClr val="bg2"/>
                  </a:gs>
                  <a:gs pos="34000">
                    <a:schemeClr val="bg1"/>
                  </a:gs>
                </a:gsLst>
                <a:lin ang="2700000" scaled="1"/>
                <a:tileRect/>
              </a:gradFill>
              <a:ln w="50800">
                <a:gradFill>
                  <a:gsLst>
                    <a:gs pos="100000">
                      <a:schemeClr val="accent1">
                        <a:lumMod val="5000"/>
                        <a:lumOff val="95000"/>
                      </a:schemeClr>
                    </a:gs>
                    <a:gs pos="0">
                      <a:srgbClr val="E3E1E1"/>
                    </a:gs>
                  </a:gsLst>
                  <a:lin ang="2700000" scaled="0"/>
                </a:gradFill>
              </a:ln>
              <a:effectLst>
                <a:outerShdw blurRad="165100" dist="165100" dir="2700000" algn="tl" rotWithShape="0">
                  <a:prstClr val="black">
                    <a:alpha val="43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0" name="六边形 9"/>
              <p:cNvSpPr/>
              <p:nvPr/>
            </p:nvSpPr>
            <p:spPr>
              <a:xfrm>
                <a:off x="4798312" y="816656"/>
                <a:ext cx="1526289" cy="1315766"/>
              </a:xfrm>
              <a:prstGeom prst="hexagon">
                <a:avLst/>
              </a:prstGeom>
              <a:noFill/>
              <a:ln w="38100">
                <a:solidFill>
                  <a:srgbClr val="EF1D1D"/>
                </a:solidFill>
              </a:ln>
              <a:effectLst>
                <a:innerShdw dist="127000" dir="13500000">
                  <a:prstClr val="black">
                    <a:alpha val="53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575103" y="2053239"/>
              <a:ext cx="919965" cy="22467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350" dirty="0">
                  <a:solidFill>
                    <a:srgbClr val="EF1D1D"/>
                  </a:solidFill>
                  <a:effectLst>
                    <a:innerShdw blurRad="114300" dist="139700" dir="13500000">
                      <a:prstClr val="black">
                        <a:alpha val="52000"/>
                      </a:prstClr>
                    </a:innerShdw>
                  </a:effectLst>
                  <a:latin typeface="MHeiSung HKS UltraBold" panose="00000900000000000000" pitchFamily="2" charset="-120"/>
                  <a:ea typeface="MHeiSung HKS UltraBold" panose="00000900000000000000" pitchFamily="2" charset="-120"/>
                </a:rPr>
                <a:t>1</a:t>
              </a:r>
              <a:endParaRPr lang="zh-CN" altLang="en-US" sz="10350" dirty="0">
                <a:solidFill>
                  <a:srgbClr val="EF1D1D"/>
                </a:solidFill>
                <a:effectLst>
                  <a:innerShdw blurRad="114300" dist="139700" dir="13500000">
                    <a:prstClr val="black">
                      <a:alpha val="52000"/>
                    </a:prstClr>
                  </a:innerShdw>
                </a:effectLst>
                <a:latin typeface="MHeiSung HKS UltraBold" panose="00000900000000000000" pitchFamily="2" charset="-120"/>
                <a:ea typeface="MHeiSung HKS UltraBold" panose="00000900000000000000" pitchFamily="2" charset="-12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675847" y="2626788"/>
            <a:ext cx="2972992" cy="596380"/>
            <a:chOff x="7567796" y="3502383"/>
            <a:chExt cx="3963989" cy="795173"/>
          </a:xfrm>
        </p:grpSpPr>
        <p:cxnSp>
          <p:nvCxnSpPr>
            <p:cNvPr id="12" name="直接连接符 11"/>
            <p:cNvCxnSpPr>
              <a:endCxn id="20" idx="0"/>
            </p:cNvCxnSpPr>
            <p:nvPr/>
          </p:nvCxnSpPr>
          <p:spPr>
            <a:xfrm>
              <a:off x="8946534" y="4258046"/>
              <a:ext cx="2585251" cy="39510"/>
            </a:xfrm>
            <a:prstGeom prst="line">
              <a:avLst/>
            </a:prstGeom>
            <a:ln w="12700">
              <a:solidFill>
                <a:srgbClr val="EF1D1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椭圆 12"/>
            <p:cNvSpPr/>
            <p:nvPr/>
          </p:nvSpPr>
          <p:spPr>
            <a:xfrm>
              <a:off x="7567796" y="3502383"/>
              <a:ext cx="104417" cy="104417"/>
            </a:xfrm>
            <a:prstGeom prst="ellipse">
              <a:avLst/>
            </a:prstGeom>
            <a:solidFill>
              <a:srgbClr val="EF1D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cxnSp>
          <p:nvCxnSpPr>
            <p:cNvPr id="14" name="直接连接符 13"/>
            <p:cNvCxnSpPr/>
            <p:nvPr/>
          </p:nvCxnSpPr>
          <p:spPr>
            <a:xfrm flipH="1" flipV="1">
              <a:off x="7644097" y="3581400"/>
              <a:ext cx="1302437" cy="676647"/>
            </a:xfrm>
            <a:prstGeom prst="line">
              <a:avLst/>
            </a:prstGeom>
            <a:ln w="12700">
              <a:solidFill>
                <a:srgbClr val="EF1D1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/>
          <p:cNvGrpSpPr/>
          <p:nvPr/>
        </p:nvGrpSpPr>
        <p:grpSpPr>
          <a:xfrm flipH="1" flipV="1">
            <a:off x="466361" y="875556"/>
            <a:ext cx="2994077" cy="587971"/>
            <a:chOff x="7567796" y="3502383"/>
            <a:chExt cx="3992103" cy="783961"/>
          </a:xfrm>
        </p:grpSpPr>
        <p:cxnSp>
          <p:nvCxnSpPr>
            <p:cNvPr id="16" name="直接连接符 15"/>
            <p:cNvCxnSpPr>
              <a:endCxn id="19" idx="0"/>
            </p:cNvCxnSpPr>
            <p:nvPr/>
          </p:nvCxnSpPr>
          <p:spPr>
            <a:xfrm>
              <a:off x="8946533" y="4258044"/>
              <a:ext cx="2613366" cy="28300"/>
            </a:xfrm>
            <a:prstGeom prst="line">
              <a:avLst/>
            </a:prstGeom>
            <a:ln w="12700">
              <a:solidFill>
                <a:srgbClr val="EF1D1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椭圆 16"/>
            <p:cNvSpPr/>
            <p:nvPr/>
          </p:nvSpPr>
          <p:spPr>
            <a:xfrm>
              <a:off x="7567796" y="3502383"/>
              <a:ext cx="104417" cy="104417"/>
            </a:xfrm>
            <a:prstGeom prst="ellipse">
              <a:avLst/>
            </a:prstGeom>
            <a:solidFill>
              <a:srgbClr val="EF1D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cxnSp>
          <p:nvCxnSpPr>
            <p:cNvPr id="18" name="直接连接符 17"/>
            <p:cNvCxnSpPr/>
            <p:nvPr/>
          </p:nvCxnSpPr>
          <p:spPr>
            <a:xfrm flipH="1" flipV="1">
              <a:off x="7644097" y="3581400"/>
              <a:ext cx="1302437" cy="676647"/>
            </a:xfrm>
            <a:prstGeom prst="line">
              <a:avLst/>
            </a:prstGeom>
            <a:ln w="12700">
              <a:solidFill>
                <a:srgbClr val="EF1D1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等腰三角形 18"/>
          <p:cNvSpPr/>
          <p:nvPr/>
        </p:nvSpPr>
        <p:spPr>
          <a:xfrm rot="5400000">
            <a:off x="-84831" y="610114"/>
            <a:ext cx="571500" cy="530881"/>
          </a:xfrm>
          <a:prstGeom prst="triangle">
            <a:avLst/>
          </a:prstGeom>
          <a:solidFill>
            <a:srgbClr val="EF1D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20" name="等腰三角形 19"/>
          <p:cNvSpPr/>
          <p:nvPr/>
        </p:nvSpPr>
        <p:spPr>
          <a:xfrm rot="16200000" flipH="1">
            <a:off x="8628529" y="2957728"/>
            <a:ext cx="571500" cy="530881"/>
          </a:xfrm>
          <a:prstGeom prst="triangle">
            <a:avLst/>
          </a:prstGeom>
          <a:solidFill>
            <a:srgbClr val="EF1D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21" name="圆角矩形 20"/>
          <p:cNvSpPr/>
          <p:nvPr/>
        </p:nvSpPr>
        <p:spPr>
          <a:xfrm>
            <a:off x="3403212" y="3287777"/>
            <a:ext cx="2188831" cy="338139"/>
          </a:xfrm>
          <a:prstGeom prst="roundRect">
            <a:avLst/>
          </a:prstGeom>
          <a:gradFill>
            <a:gsLst>
              <a:gs pos="77000">
                <a:schemeClr val="accent1">
                  <a:lumMod val="5000"/>
                  <a:lumOff val="95000"/>
                </a:schemeClr>
              </a:gs>
              <a:gs pos="0">
                <a:srgbClr val="E3E1E1"/>
              </a:gs>
            </a:gsLst>
            <a:lin ang="2700000" scaled="0"/>
          </a:gradFill>
          <a:ln w="44450">
            <a:gradFill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0"/>
            </a:gradFill>
          </a:ln>
          <a:effectLst>
            <a:outerShdw blurRad="114300" dist="88900" dir="2700000" algn="tl" rotWithShape="0">
              <a:prstClr val="black">
                <a:alpha val="5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rgbClr val="EF1D1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2" name="等腰三角形 21"/>
          <p:cNvSpPr/>
          <p:nvPr/>
        </p:nvSpPr>
        <p:spPr>
          <a:xfrm rot="8521194">
            <a:off x="180092" y="4589863"/>
            <a:ext cx="401651" cy="308888"/>
          </a:xfrm>
          <a:prstGeom prst="triangle">
            <a:avLst/>
          </a:prstGeom>
          <a:solidFill>
            <a:srgbClr val="EF1D1D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23" name="等腰三角形 22"/>
          <p:cNvSpPr/>
          <p:nvPr/>
        </p:nvSpPr>
        <p:spPr>
          <a:xfrm rot="3642808">
            <a:off x="598418" y="4858857"/>
            <a:ext cx="382959" cy="294514"/>
          </a:xfrm>
          <a:prstGeom prst="triangle">
            <a:avLst/>
          </a:prstGeom>
          <a:solidFill>
            <a:srgbClr val="EF1D1D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24" name="等腰三角形 23"/>
          <p:cNvSpPr/>
          <p:nvPr/>
        </p:nvSpPr>
        <p:spPr>
          <a:xfrm rot="10800000">
            <a:off x="609156" y="4385237"/>
            <a:ext cx="597206" cy="459279"/>
          </a:xfrm>
          <a:prstGeom prst="triangle">
            <a:avLst/>
          </a:prstGeom>
          <a:solidFill>
            <a:srgbClr val="EF1D1D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25" name="等腰三角形 24"/>
          <p:cNvSpPr/>
          <p:nvPr/>
        </p:nvSpPr>
        <p:spPr>
          <a:xfrm rot="3642808">
            <a:off x="8571778" y="255705"/>
            <a:ext cx="382959" cy="294514"/>
          </a:xfrm>
          <a:prstGeom prst="triangle">
            <a:avLst/>
          </a:prstGeom>
          <a:solidFill>
            <a:srgbClr val="EF1D1D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26" name="等腰三角形 25"/>
          <p:cNvSpPr/>
          <p:nvPr/>
        </p:nvSpPr>
        <p:spPr>
          <a:xfrm rot="10800000">
            <a:off x="8582514" y="-217916"/>
            <a:ext cx="597206" cy="459279"/>
          </a:xfrm>
          <a:prstGeom prst="triangle">
            <a:avLst/>
          </a:prstGeom>
          <a:solidFill>
            <a:srgbClr val="EF1D1D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27" name="等腰三角形 26"/>
          <p:cNvSpPr/>
          <p:nvPr/>
        </p:nvSpPr>
        <p:spPr>
          <a:xfrm rot="3642808">
            <a:off x="8865502" y="686789"/>
            <a:ext cx="507551" cy="390084"/>
          </a:xfrm>
          <a:prstGeom prst="triangle">
            <a:avLst/>
          </a:prstGeom>
          <a:solidFill>
            <a:srgbClr val="EF1D1D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</p:spTree>
    <p:extLst>
      <p:ext uri="{BB962C8B-B14F-4D97-AF65-F5344CB8AC3E}">
        <p14:creationId xmlns:p14="http://schemas.microsoft.com/office/powerpoint/2010/main" val="3113387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0">
        <p:checker/>
      </p:transition>
    </mc:Choice>
    <mc:Fallback xmlns="">
      <p:transition spd="slow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25189" y="44671"/>
            <a:ext cx="1938947" cy="484749"/>
            <a:chOff x="225189" y="44671"/>
            <a:chExt cx="1938947" cy="484749"/>
          </a:xfrm>
        </p:grpSpPr>
        <p:sp>
          <p:nvSpPr>
            <p:cNvPr id="4" name="矩形 3"/>
            <p:cNvSpPr/>
            <p:nvPr/>
          </p:nvSpPr>
          <p:spPr>
            <a:xfrm>
              <a:off x="225189" y="44671"/>
              <a:ext cx="1938947" cy="484748"/>
            </a:xfrm>
            <a:prstGeom prst="rect">
              <a:avLst/>
            </a:prstGeom>
            <a:solidFill>
              <a:srgbClr val="EF1D1D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5" name="矩形 4"/>
            <p:cNvSpPr/>
            <p:nvPr/>
          </p:nvSpPr>
          <p:spPr>
            <a:xfrm>
              <a:off x="332888" y="67755"/>
              <a:ext cx="172354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</a:p>
          </p:txBody>
        </p:sp>
      </p:grpSp>
      <p:sp>
        <p:nvSpPr>
          <p:cNvPr id="6" name="矩形 5"/>
          <p:cNvSpPr/>
          <p:nvPr/>
        </p:nvSpPr>
        <p:spPr>
          <a:xfrm>
            <a:off x="-83940" y="44671"/>
            <a:ext cx="167880" cy="484748"/>
          </a:xfrm>
          <a:prstGeom prst="rect">
            <a:avLst/>
          </a:prstGeom>
          <a:solidFill>
            <a:srgbClr val="EF1D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8" name="组合 7"/>
          <p:cNvGrpSpPr/>
          <p:nvPr/>
        </p:nvGrpSpPr>
        <p:grpSpPr>
          <a:xfrm>
            <a:off x="881309" y="1254020"/>
            <a:ext cx="1619902" cy="1619902"/>
            <a:chOff x="881309" y="1254020"/>
            <a:chExt cx="1619902" cy="1619902"/>
          </a:xfrm>
        </p:grpSpPr>
        <p:sp>
          <p:nvSpPr>
            <p:cNvPr id="9" name="泪滴形 8"/>
            <p:cNvSpPr/>
            <p:nvPr/>
          </p:nvSpPr>
          <p:spPr>
            <a:xfrm flipH="1">
              <a:off x="881309" y="1254020"/>
              <a:ext cx="1619902" cy="1619902"/>
            </a:xfrm>
            <a:prstGeom prst="teardrop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9600000" scaled="0"/>
              <a:tileRect/>
            </a:gradFill>
            <a:ln w="28575">
              <a:solidFill>
                <a:schemeClr val="bg1"/>
              </a:solidFill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rgbClr val="C00002"/>
                </a:solidFill>
                <a:latin typeface="+mj-ea"/>
                <a:ea typeface="+mj-ea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989889" y="1350323"/>
              <a:ext cx="1210588" cy="1089554"/>
              <a:chOff x="3826584" y="1675861"/>
              <a:chExt cx="1614117" cy="1452737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3826584" y="1675861"/>
                <a:ext cx="673689" cy="63607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500" dirty="0">
                    <a:solidFill>
                      <a:srgbClr val="C00002"/>
                    </a:solidFill>
                    <a:latin typeface="+mj-ea"/>
                    <a:ea typeface="+mj-ea"/>
                  </a:rPr>
                  <a:t>04</a:t>
                </a:r>
                <a:endParaRPr lang="zh-CN" altLang="en-US" sz="2500" dirty="0">
                  <a:solidFill>
                    <a:srgbClr val="C0000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3826584" y="2156563"/>
                <a:ext cx="1272142" cy="430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500" dirty="0">
                    <a:solidFill>
                      <a:srgbClr val="C00002"/>
                    </a:solidFill>
                    <a:latin typeface="+mj-ea"/>
                  </a:rPr>
                  <a:t>标题文字</a:t>
                </a:r>
                <a:endParaRPr lang="en-US" altLang="zh-CN" sz="1500" dirty="0">
                  <a:solidFill>
                    <a:srgbClr val="C00002"/>
                  </a:solidFill>
                  <a:latin typeface="+mj-ea"/>
                </a:endParaRP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3826584" y="2578783"/>
                <a:ext cx="1614117" cy="3282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 smtClean="0">
                    <a:solidFill>
                      <a:srgbClr val="C00002"/>
                    </a:solidFill>
                    <a:latin typeface="+mj-ea"/>
                    <a:ea typeface="+mj-ea"/>
                  </a:rPr>
                  <a:t>单击此处添加文本</a:t>
                </a:r>
                <a:endParaRPr lang="zh-CN" altLang="en-US" sz="1000" dirty="0">
                  <a:solidFill>
                    <a:srgbClr val="C0000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4" name="文本框 13"/>
              <p:cNvSpPr txBox="1"/>
              <p:nvPr/>
            </p:nvSpPr>
            <p:spPr>
              <a:xfrm>
                <a:off x="3826584" y="2800304"/>
                <a:ext cx="1614117" cy="3282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rgbClr val="C00002"/>
                    </a:solidFill>
                    <a:latin typeface="+mj-ea"/>
                  </a:rPr>
                  <a:t>单击此处添加文本</a:t>
                </a:r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2721032" y="1254020"/>
            <a:ext cx="1619902" cy="1619902"/>
            <a:chOff x="2721032" y="1254020"/>
            <a:chExt cx="1619902" cy="1619902"/>
          </a:xfrm>
        </p:grpSpPr>
        <p:sp>
          <p:nvSpPr>
            <p:cNvPr id="16" name="泪滴形 15"/>
            <p:cNvSpPr/>
            <p:nvPr/>
          </p:nvSpPr>
          <p:spPr>
            <a:xfrm>
              <a:off x="2721032" y="1254020"/>
              <a:ext cx="1619902" cy="1619902"/>
            </a:xfrm>
            <a:prstGeom prst="teardrop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6000000" scaled="0"/>
              <a:tileRect/>
            </a:gradFill>
            <a:ln w="28575">
              <a:solidFill>
                <a:schemeClr val="bg1"/>
              </a:solidFill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rgbClr val="C00002"/>
                </a:solidFill>
                <a:latin typeface="+mj-ea"/>
                <a:ea typeface="+mj-ea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2922845" y="1340954"/>
              <a:ext cx="1210588" cy="1127654"/>
              <a:chOff x="3826584" y="1675861"/>
              <a:chExt cx="1614117" cy="1503537"/>
            </a:xfrm>
          </p:grpSpPr>
          <p:sp>
            <p:nvSpPr>
              <p:cNvPr id="18" name="文本框 17"/>
              <p:cNvSpPr txBox="1"/>
              <p:nvPr/>
            </p:nvSpPr>
            <p:spPr>
              <a:xfrm>
                <a:off x="3826584" y="1675861"/>
                <a:ext cx="673689" cy="63607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500" dirty="0">
                    <a:solidFill>
                      <a:srgbClr val="C00002"/>
                    </a:solidFill>
                    <a:latin typeface="+mj-ea"/>
                    <a:ea typeface="+mj-ea"/>
                  </a:rPr>
                  <a:t>01</a:t>
                </a:r>
                <a:endParaRPr lang="zh-CN" altLang="en-US" sz="2500" dirty="0">
                  <a:solidFill>
                    <a:srgbClr val="C0000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3826584" y="2156563"/>
                <a:ext cx="1272142" cy="430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500" dirty="0" smtClean="0">
                    <a:solidFill>
                      <a:srgbClr val="C00002"/>
                    </a:solidFill>
                    <a:latin typeface="+mj-ea"/>
                    <a:ea typeface="+mj-ea"/>
                  </a:rPr>
                  <a:t>标题文字</a:t>
                </a:r>
                <a:endParaRPr lang="en-US" altLang="zh-CN" sz="1500" dirty="0">
                  <a:solidFill>
                    <a:srgbClr val="C0000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3826584" y="2578784"/>
                <a:ext cx="1614117" cy="3282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rgbClr val="C00002"/>
                    </a:solidFill>
                    <a:latin typeface="+mj-ea"/>
                  </a:rPr>
                  <a:t>单击此处添加文本</a:t>
                </a:r>
              </a:p>
            </p:txBody>
          </p:sp>
          <p:sp>
            <p:nvSpPr>
              <p:cNvPr id="21" name="文本框 20"/>
              <p:cNvSpPr txBox="1"/>
              <p:nvPr/>
            </p:nvSpPr>
            <p:spPr>
              <a:xfrm>
                <a:off x="3826584" y="2851104"/>
                <a:ext cx="1614117" cy="3282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rgbClr val="C00002"/>
                    </a:solidFill>
                    <a:latin typeface="+mj-ea"/>
                  </a:rPr>
                  <a:t>单击此处添加文本</a:t>
                </a: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881309" y="3077898"/>
            <a:ext cx="1619902" cy="1619902"/>
            <a:chOff x="881309" y="3077898"/>
            <a:chExt cx="1619902" cy="1619902"/>
          </a:xfrm>
        </p:grpSpPr>
        <p:sp>
          <p:nvSpPr>
            <p:cNvPr id="23" name="泪滴形 22"/>
            <p:cNvSpPr/>
            <p:nvPr/>
          </p:nvSpPr>
          <p:spPr>
            <a:xfrm flipH="1" flipV="1">
              <a:off x="881309" y="3077898"/>
              <a:ext cx="1619902" cy="1619902"/>
            </a:xfrm>
            <a:prstGeom prst="teardrop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7200000" scaled="0"/>
              <a:tileRect/>
            </a:gradFill>
            <a:ln w="28575">
              <a:solidFill>
                <a:schemeClr val="bg1"/>
              </a:solidFill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rgbClr val="C00002"/>
                </a:solidFill>
                <a:latin typeface="+mj-ea"/>
                <a:ea typeface="+mj-ea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1028819" y="3354646"/>
              <a:ext cx="1210588" cy="1127653"/>
              <a:chOff x="3826584" y="1675861"/>
              <a:chExt cx="1614117" cy="1503538"/>
            </a:xfrm>
          </p:grpSpPr>
          <p:sp>
            <p:nvSpPr>
              <p:cNvPr id="25" name="文本框 24"/>
              <p:cNvSpPr txBox="1"/>
              <p:nvPr/>
            </p:nvSpPr>
            <p:spPr>
              <a:xfrm>
                <a:off x="3826584" y="1675861"/>
                <a:ext cx="673689" cy="63607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500" dirty="0">
                    <a:solidFill>
                      <a:srgbClr val="C00002"/>
                    </a:solidFill>
                    <a:latin typeface="+mj-ea"/>
                    <a:ea typeface="+mj-ea"/>
                  </a:rPr>
                  <a:t>03</a:t>
                </a:r>
                <a:endParaRPr lang="zh-CN" altLang="en-US" sz="2500" dirty="0">
                  <a:solidFill>
                    <a:srgbClr val="C0000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6" name="文本框 25"/>
              <p:cNvSpPr txBox="1"/>
              <p:nvPr/>
            </p:nvSpPr>
            <p:spPr>
              <a:xfrm>
                <a:off x="3826584" y="2156564"/>
                <a:ext cx="1272142" cy="43088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500" dirty="0">
                    <a:solidFill>
                      <a:srgbClr val="C00002"/>
                    </a:solidFill>
                    <a:latin typeface="+mj-ea"/>
                  </a:rPr>
                  <a:t>标题文字</a:t>
                </a:r>
                <a:endParaRPr lang="en-US" altLang="zh-CN" sz="1500" dirty="0">
                  <a:solidFill>
                    <a:srgbClr val="C00002"/>
                  </a:solidFill>
                  <a:latin typeface="+mj-ea"/>
                </a:endParaRPr>
              </a:p>
            </p:txBody>
          </p:sp>
          <p:sp>
            <p:nvSpPr>
              <p:cNvPr id="27" name="文本框 26"/>
              <p:cNvSpPr txBox="1"/>
              <p:nvPr/>
            </p:nvSpPr>
            <p:spPr>
              <a:xfrm>
                <a:off x="3826584" y="2578784"/>
                <a:ext cx="1614117" cy="3282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rgbClr val="C00002"/>
                    </a:solidFill>
                    <a:latin typeface="+mj-ea"/>
                  </a:rPr>
                  <a:t>单击此处添加文本</a:t>
                </a:r>
              </a:p>
            </p:txBody>
          </p:sp>
          <p:sp>
            <p:nvSpPr>
              <p:cNvPr id="28" name="文本框 27"/>
              <p:cNvSpPr txBox="1"/>
              <p:nvPr/>
            </p:nvSpPr>
            <p:spPr>
              <a:xfrm>
                <a:off x="3826584" y="2851104"/>
                <a:ext cx="1614117" cy="3282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rgbClr val="C00002"/>
                    </a:solidFill>
                    <a:latin typeface="+mj-ea"/>
                  </a:rPr>
                  <a:t>单击此处添加文本</a:t>
                </a: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2721032" y="3077898"/>
            <a:ext cx="1619902" cy="1619902"/>
            <a:chOff x="2721032" y="3077898"/>
            <a:chExt cx="1619902" cy="1619902"/>
          </a:xfrm>
        </p:grpSpPr>
        <p:sp>
          <p:nvSpPr>
            <p:cNvPr id="30" name="泪滴形 29"/>
            <p:cNvSpPr/>
            <p:nvPr/>
          </p:nvSpPr>
          <p:spPr>
            <a:xfrm flipV="1">
              <a:off x="2721032" y="3077898"/>
              <a:ext cx="1619902" cy="1619902"/>
            </a:xfrm>
            <a:prstGeom prst="teardrop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6600000" scaled="0"/>
              <a:tileRect/>
            </a:gradFill>
            <a:ln w="28575">
              <a:solidFill>
                <a:schemeClr val="bg1"/>
              </a:solidFill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rgbClr val="C00002"/>
                </a:solidFill>
                <a:latin typeface="+mj-ea"/>
                <a:ea typeface="+mj-ea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2959196" y="3345279"/>
              <a:ext cx="1210588" cy="1127654"/>
              <a:chOff x="3826584" y="1675861"/>
              <a:chExt cx="1614117" cy="1503537"/>
            </a:xfrm>
          </p:grpSpPr>
          <p:sp>
            <p:nvSpPr>
              <p:cNvPr id="32" name="文本框 31"/>
              <p:cNvSpPr txBox="1"/>
              <p:nvPr/>
            </p:nvSpPr>
            <p:spPr>
              <a:xfrm>
                <a:off x="3826584" y="1675861"/>
                <a:ext cx="673689" cy="63607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500" dirty="0">
                    <a:solidFill>
                      <a:srgbClr val="C00002"/>
                    </a:solidFill>
                    <a:latin typeface="+mj-ea"/>
                    <a:ea typeface="+mj-ea"/>
                  </a:rPr>
                  <a:t>02</a:t>
                </a:r>
                <a:endParaRPr lang="zh-CN" altLang="en-US" sz="2500" dirty="0">
                  <a:solidFill>
                    <a:srgbClr val="C0000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3" name="文本框 32"/>
              <p:cNvSpPr txBox="1"/>
              <p:nvPr/>
            </p:nvSpPr>
            <p:spPr>
              <a:xfrm>
                <a:off x="3826584" y="2156563"/>
                <a:ext cx="1272142" cy="430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500" dirty="0">
                    <a:solidFill>
                      <a:srgbClr val="C00002"/>
                    </a:solidFill>
                    <a:latin typeface="+mj-ea"/>
                  </a:rPr>
                  <a:t>标题文字</a:t>
                </a:r>
                <a:endParaRPr lang="en-US" altLang="zh-CN" sz="1500" dirty="0">
                  <a:solidFill>
                    <a:srgbClr val="C00002"/>
                  </a:solidFill>
                  <a:latin typeface="+mj-ea"/>
                </a:endParaRPr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3826584" y="2578784"/>
                <a:ext cx="1614117" cy="3282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rgbClr val="C00002"/>
                    </a:solidFill>
                    <a:latin typeface="+mj-ea"/>
                  </a:rPr>
                  <a:t>单击此处添加文本</a:t>
                </a:r>
              </a:p>
            </p:txBody>
          </p:sp>
          <p:sp>
            <p:nvSpPr>
              <p:cNvPr id="35" name="文本框 34"/>
              <p:cNvSpPr txBox="1"/>
              <p:nvPr/>
            </p:nvSpPr>
            <p:spPr>
              <a:xfrm>
                <a:off x="3826584" y="2851104"/>
                <a:ext cx="1614117" cy="3282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rgbClr val="C00002"/>
                    </a:solidFill>
                    <a:latin typeface="+mj-ea"/>
                  </a:rPr>
                  <a:t>单击此处添加文本</a:t>
                </a: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4919045" y="1885366"/>
            <a:ext cx="2904872" cy="2193484"/>
            <a:chOff x="4919045" y="1885366"/>
            <a:chExt cx="2904872" cy="2193484"/>
          </a:xfrm>
        </p:grpSpPr>
        <p:cxnSp>
          <p:nvCxnSpPr>
            <p:cNvPr id="37" name="直接连接符 36"/>
            <p:cNvCxnSpPr/>
            <p:nvPr/>
          </p:nvCxnSpPr>
          <p:spPr>
            <a:xfrm>
              <a:off x="4964807" y="2271075"/>
              <a:ext cx="2859110" cy="0"/>
            </a:xfrm>
            <a:prstGeom prst="line">
              <a:avLst/>
            </a:prstGeom>
            <a:ln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8" name="组合 37"/>
            <p:cNvGrpSpPr/>
            <p:nvPr/>
          </p:nvGrpSpPr>
          <p:grpSpPr>
            <a:xfrm>
              <a:off x="4975753" y="1885366"/>
              <a:ext cx="1441413" cy="323165"/>
              <a:chOff x="607024" y="179664"/>
              <a:chExt cx="1921880" cy="430886"/>
            </a:xfrm>
          </p:grpSpPr>
          <p:sp>
            <p:nvSpPr>
              <p:cNvPr id="40" name="文本框 39"/>
              <p:cNvSpPr txBox="1"/>
              <p:nvPr/>
            </p:nvSpPr>
            <p:spPr>
              <a:xfrm>
                <a:off x="743803" y="179664"/>
                <a:ext cx="1785101" cy="430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500" dirty="0" smtClean="0">
                    <a:solidFill>
                      <a:srgbClr val="C00002"/>
                    </a:solidFill>
                    <a:latin typeface="+mj-ea"/>
                    <a:ea typeface="+mj-ea"/>
                  </a:rPr>
                  <a:t>标题文字内容</a:t>
                </a:r>
                <a:endParaRPr lang="zh-CN" altLang="en-US" sz="1500" dirty="0">
                  <a:solidFill>
                    <a:srgbClr val="C0000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41" name="等腰三角形 40"/>
              <p:cNvSpPr/>
              <p:nvPr/>
            </p:nvSpPr>
            <p:spPr>
              <a:xfrm rot="16200000" flipH="1" flipV="1">
                <a:off x="550306" y="326600"/>
                <a:ext cx="227305" cy="113870"/>
              </a:xfrm>
              <a:prstGeom prst="triangle">
                <a:avLst/>
              </a:prstGeom>
              <a:solidFill>
                <a:srgbClr val="C00002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39" name="矩形 38"/>
            <p:cNvSpPr/>
            <p:nvPr/>
          </p:nvSpPr>
          <p:spPr>
            <a:xfrm>
              <a:off x="4919045" y="2347607"/>
              <a:ext cx="2904872" cy="1731243"/>
            </a:xfrm>
            <a:prstGeom prst="rect">
              <a:avLst/>
            </a:prstGeom>
          </p:spPr>
          <p:txBody>
            <a:bodyPr wrap="square" lIns="68580" tIns="34290" rIns="68580" bIns="34290">
              <a:spAutoFit/>
            </a:bodyPr>
            <a:lstStyle/>
            <a:p>
              <a:pPr>
                <a:lnSpc>
                  <a:spcPct val="150000"/>
                </a:lnSpc>
                <a:defRPr/>
              </a:pPr>
              <a:r>
                <a:rPr lang="zh-CN" altLang="en-US" sz="900" kern="0" dirty="0">
                  <a:latin typeface="+mj-ea"/>
                  <a:ea typeface="+mj-ea"/>
                  <a:cs typeface="Arial" pitchFamily="34" charset="0"/>
                </a:rPr>
                <a:t>单击此处可添加文本单击此处可添加</a:t>
              </a:r>
              <a:r>
                <a:rPr lang="zh-CN" altLang="en-US" sz="900" kern="0" dirty="0" smtClean="0">
                  <a:latin typeface="+mj-ea"/>
                  <a:ea typeface="+mj-ea"/>
                  <a:cs typeface="Arial" pitchFamily="34" charset="0"/>
                </a:rPr>
                <a:t>文本单击此处可添加文本单击此处可添加文本</a:t>
              </a:r>
              <a:r>
                <a:rPr lang="zh-CN" altLang="en-US" sz="900" kern="0" dirty="0">
                  <a:latin typeface="+mj-ea"/>
                  <a:ea typeface="+mj-ea"/>
                  <a:cs typeface="Arial" pitchFamily="34" charset="0"/>
                </a:rPr>
                <a:t>单击此处可添加文本单击此处可添加</a:t>
              </a:r>
              <a:r>
                <a:rPr lang="zh-CN" altLang="en-US" sz="900" kern="0" dirty="0" smtClean="0">
                  <a:latin typeface="+mj-ea"/>
                  <a:ea typeface="+mj-ea"/>
                  <a:cs typeface="Arial" pitchFamily="34" charset="0"/>
                </a:rPr>
                <a:t>文本单击</a:t>
              </a:r>
              <a:r>
                <a:rPr lang="zh-CN" altLang="en-US" sz="900" kern="0" dirty="0">
                  <a:latin typeface="+mj-ea"/>
                  <a:ea typeface="+mj-ea"/>
                  <a:cs typeface="Arial" pitchFamily="34" charset="0"/>
                </a:rPr>
                <a:t>此处可添加文本单击此处可添加</a:t>
              </a:r>
              <a:r>
                <a:rPr lang="zh-CN" altLang="en-US" sz="900" kern="0" dirty="0" smtClean="0">
                  <a:latin typeface="+mj-ea"/>
                  <a:ea typeface="+mj-ea"/>
                  <a:cs typeface="Arial" pitchFamily="34" charset="0"/>
                </a:rPr>
                <a:t>文本单击</a:t>
              </a:r>
              <a:r>
                <a:rPr lang="zh-CN" altLang="en-US" sz="900" kern="0" dirty="0">
                  <a:latin typeface="+mj-ea"/>
                  <a:ea typeface="+mj-ea"/>
                  <a:cs typeface="Arial" pitchFamily="34" charset="0"/>
                </a:rPr>
                <a:t>此处可添加文本单击此处可添加</a:t>
              </a:r>
              <a:r>
                <a:rPr lang="zh-CN" altLang="en-US" sz="900" kern="0" dirty="0" smtClean="0">
                  <a:latin typeface="+mj-ea"/>
                  <a:ea typeface="+mj-ea"/>
                  <a:cs typeface="Arial" pitchFamily="34" charset="0"/>
                </a:rPr>
                <a:t>文本单击</a:t>
              </a:r>
              <a:r>
                <a:rPr lang="zh-CN" altLang="en-US" sz="900" kern="0" dirty="0">
                  <a:latin typeface="+mj-ea"/>
                  <a:ea typeface="+mj-ea"/>
                  <a:cs typeface="Arial" pitchFamily="34" charset="0"/>
                </a:rPr>
                <a:t>此处可添加文本单击此处可添加</a:t>
              </a:r>
              <a:r>
                <a:rPr lang="zh-CN" altLang="en-US" sz="900" kern="0" dirty="0" smtClean="0">
                  <a:latin typeface="+mj-ea"/>
                  <a:ea typeface="+mj-ea"/>
                  <a:cs typeface="Arial" pitchFamily="34" charset="0"/>
                </a:rPr>
                <a:t>文本单击</a:t>
              </a:r>
              <a:r>
                <a:rPr lang="zh-CN" altLang="en-US" sz="900" kern="0" dirty="0">
                  <a:latin typeface="+mj-ea"/>
                  <a:ea typeface="+mj-ea"/>
                  <a:cs typeface="Arial" pitchFamily="34" charset="0"/>
                </a:rPr>
                <a:t>此处可添加文本单击此处可添加文本</a:t>
              </a:r>
              <a:endParaRPr lang="en-US" altLang="zh-CN" sz="900" kern="0" dirty="0">
                <a:latin typeface="+mj-ea"/>
                <a:ea typeface="+mj-ea"/>
                <a:cs typeface="Arial" pitchFamily="34" charset="0"/>
              </a:endParaRPr>
            </a:p>
            <a:p>
              <a:pPr>
                <a:lnSpc>
                  <a:spcPct val="150000"/>
                </a:lnSpc>
                <a:defRPr/>
              </a:pPr>
              <a:endParaRPr lang="en-US" altLang="zh-CN" sz="900" kern="0" dirty="0" smtClean="0">
                <a:latin typeface="+mj-ea"/>
                <a:ea typeface="+mj-ea"/>
                <a:cs typeface="Arial" pitchFamily="34" charset="0"/>
              </a:endParaRPr>
            </a:p>
            <a:p>
              <a:pPr>
                <a:lnSpc>
                  <a:spcPct val="150000"/>
                </a:lnSpc>
                <a:defRPr/>
              </a:pPr>
              <a:endParaRPr lang="en-US" altLang="zh-CN" sz="900" kern="0" dirty="0">
                <a:latin typeface="+mj-ea"/>
                <a:ea typeface="+mj-ea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6083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25189" y="44671"/>
            <a:ext cx="1938947" cy="484749"/>
            <a:chOff x="225189" y="44671"/>
            <a:chExt cx="1938947" cy="484749"/>
          </a:xfrm>
        </p:grpSpPr>
        <p:sp>
          <p:nvSpPr>
            <p:cNvPr id="4" name="矩形 3"/>
            <p:cNvSpPr/>
            <p:nvPr/>
          </p:nvSpPr>
          <p:spPr>
            <a:xfrm>
              <a:off x="225189" y="44671"/>
              <a:ext cx="1938947" cy="484748"/>
            </a:xfrm>
            <a:prstGeom prst="rect">
              <a:avLst/>
            </a:prstGeom>
            <a:solidFill>
              <a:srgbClr val="EF1D1D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5" name="矩形 4"/>
            <p:cNvSpPr/>
            <p:nvPr/>
          </p:nvSpPr>
          <p:spPr>
            <a:xfrm>
              <a:off x="332888" y="67755"/>
              <a:ext cx="172354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</a:p>
          </p:txBody>
        </p:sp>
      </p:grpSp>
      <p:sp>
        <p:nvSpPr>
          <p:cNvPr id="6" name="矩形 5"/>
          <p:cNvSpPr/>
          <p:nvPr/>
        </p:nvSpPr>
        <p:spPr>
          <a:xfrm>
            <a:off x="-83940" y="44671"/>
            <a:ext cx="167880" cy="484748"/>
          </a:xfrm>
          <a:prstGeom prst="rect">
            <a:avLst/>
          </a:prstGeom>
          <a:solidFill>
            <a:srgbClr val="EF1D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8" name="TextBox 18"/>
          <p:cNvSpPr txBox="1"/>
          <p:nvPr/>
        </p:nvSpPr>
        <p:spPr>
          <a:xfrm>
            <a:off x="6894120" y="1386819"/>
            <a:ext cx="1368152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100" dirty="0">
                <a:solidFill>
                  <a:prstClr val="black"/>
                </a:solidFill>
                <a:latin typeface="+mj-ea"/>
                <a:ea typeface="+mj-ea"/>
              </a:rPr>
              <a:t>01</a:t>
            </a:r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、点击输入简要文字内容，</a:t>
            </a:r>
            <a:r>
              <a:rPr lang="zh-CN" altLang="en-US" sz="1100" dirty="0" smtClean="0">
                <a:solidFill>
                  <a:prstClr val="black"/>
                </a:solidFill>
                <a:latin typeface="+mj-ea"/>
                <a:ea typeface="+mj-ea"/>
              </a:rPr>
              <a:t>文字</a:t>
            </a:r>
            <a:endParaRPr lang="zh-CN" altLang="en-US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9" name="TextBox 19"/>
          <p:cNvSpPr txBox="1"/>
          <p:nvPr/>
        </p:nvSpPr>
        <p:spPr>
          <a:xfrm>
            <a:off x="6894120" y="2519445"/>
            <a:ext cx="1368152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30000"/>
              </a:lnSpc>
              <a:defRPr/>
            </a:pPr>
            <a:r>
              <a:rPr lang="en-US" altLang="zh-CN" sz="1100" dirty="0" smtClean="0">
                <a:solidFill>
                  <a:prstClr val="black"/>
                </a:solidFill>
                <a:latin typeface="+mj-ea"/>
                <a:ea typeface="+mj-ea"/>
              </a:rPr>
              <a:t>02</a:t>
            </a:r>
            <a:r>
              <a:rPr lang="zh-CN" altLang="en-US" sz="1100" dirty="0" smtClean="0">
                <a:solidFill>
                  <a:prstClr val="black"/>
                </a:solidFill>
                <a:latin typeface="+mj-ea"/>
                <a:ea typeface="+mj-ea"/>
              </a:rPr>
              <a:t>、</a:t>
            </a:r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</a:t>
            </a:r>
          </a:p>
        </p:txBody>
      </p:sp>
      <p:sp>
        <p:nvSpPr>
          <p:cNvPr id="10" name="TextBox 20"/>
          <p:cNvSpPr txBox="1"/>
          <p:nvPr/>
        </p:nvSpPr>
        <p:spPr>
          <a:xfrm>
            <a:off x="6894120" y="3731829"/>
            <a:ext cx="1368152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30000"/>
              </a:lnSpc>
              <a:defRPr/>
            </a:pPr>
            <a:r>
              <a:rPr lang="en-US" altLang="zh-CN" sz="1100" dirty="0" smtClean="0">
                <a:solidFill>
                  <a:prstClr val="black"/>
                </a:solidFill>
                <a:latin typeface="+mj-ea"/>
                <a:ea typeface="+mj-ea"/>
              </a:rPr>
              <a:t>03</a:t>
            </a:r>
            <a:r>
              <a:rPr lang="zh-CN" altLang="en-US" sz="1100" dirty="0" smtClean="0">
                <a:solidFill>
                  <a:prstClr val="black"/>
                </a:solidFill>
                <a:latin typeface="+mj-ea"/>
                <a:ea typeface="+mj-ea"/>
              </a:rPr>
              <a:t>、</a:t>
            </a:r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</a:t>
            </a:r>
          </a:p>
        </p:txBody>
      </p:sp>
      <p:sp>
        <p:nvSpPr>
          <p:cNvPr id="11" name="TextBox 22"/>
          <p:cNvSpPr txBox="1"/>
          <p:nvPr/>
        </p:nvSpPr>
        <p:spPr>
          <a:xfrm>
            <a:off x="491146" y="1618550"/>
            <a:ext cx="2952328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prstClr val="black"/>
                </a:solidFill>
                <a:latin typeface="+mj-ea"/>
                <a:ea typeface="+mj-ea"/>
              </a:rPr>
              <a:t>点击</a:t>
            </a:r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输入简要文字内容，文字内容需概括精炼，不用多余的文字修饰，言简意赅的</a:t>
            </a:r>
            <a:r>
              <a:rPr lang="zh-CN" altLang="en-US" sz="1100" dirty="0" smtClean="0">
                <a:solidFill>
                  <a:prstClr val="black"/>
                </a:solidFill>
                <a:latin typeface="+mj-ea"/>
                <a:ea typeface="+mj-ea"/>
              </a:rPr>
              <a:t>说明</a:t>
            </a:r>
            <a:endParaRPr lang="zh-CN" altLang="en-US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cxnSp>
        <p:nvCxnSpPr>
          <p:cNvPr id="12" name="直接连接符 11"/>
          <p:cNvCxnSpPr/>
          <p:nvPr/>
        </p:nvCxnSpPr>
        <p:spPr>
          <a:xfrm flipV="1">
            <a:off x="4895760" y="1629870"/>
            <a:ext cx="1389448" cy="85809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4949904" y="2945173"/>
            <a:ext cx="135636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4895760" y="3254929"/>
            <a:ext cx="1350288" cy="88126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/>
          <p:cNvGrpSpPr/>
          <p:nvPr/>
        </p:nvGrpSpPr>
        <p:grpSpPr>
          <a:xfrm>
            <a:off x="5728649" y="1114494"/>
            <a:ext cx="1090590" cy="1068059"/>
            <a:chOff x="2470425" y="1106543"/>
            <a:chExt cx="1090590" cy="1068059"/>
          </a:xfrm>
        </p:grpSpPr>
        <p:grpSp>
          <p:nvGrpSpPr>
            <p:cNvPr id="16" name="组合 15"/>
            <p:cNvGrpSpPr/>
            <p:nvPr/>
          </p:nvGrpSpPr>
          <p:grpSpPr>
            <a:xfrm>
              <a:off x="2492956" y="1106543"/>
              <a:ext cx="1068059" cy="1068059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8" name="同心圆 1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rgbClr val="C0000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392111" y="760414"/>
                <a:ext cx="3825875" cy="382587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rgbClr val="C00002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7" name="TextBox 43"/>
            <p:cNvSpPr txBox="1"/>
            <p:nvPr/>
          </p:nvSpPr>
          <p:spPr>
            <a:xfrm>
              <a:off x="2470425" y="1396843"/>
              <a:ext cx="1053935" cy="46166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500" b="1" dirty="0" smtClean="0">
                  <a:solidFill>
                    <a:srgbClr val="C00002"/>
                  </a:solidFill>
                  <a:latin typeface="+mj-ea"/>
                  <a:ea typeface="+mj-ea"/>
                </a:rPr>
                <a:t>标题</a:t>
              </a:r>
              <a:endParaRPr lang="en-US" altLang="zh-CN" sz="1500" b="1" dirty="0" smtClean="0">
                <a:solidFill>
                  <a:srgbClr val="C00002"/>
                </a:solidFill>
                <a:latin typeface="+mj-ea"/>
                <a:ea typeface="+mj-ea"/>
              </a:endParaRPr>
            </a:p>
            <a:p>
              <a:pPr algn="ctr"/>
              <a:r>
                <a:rPr lang="zh-CN" altLang="en-US" sz="1500" b="1" dirty="0" smtClean="0">
                  <a:solidFill>
                    <a:srgbClr val="C00002"/>
                  </a:solidFill>
                  <a:latin typeface="+mj-ea"/>
                  <a:ea typeface="+mj-ea"/>
                </a:rPr>
                <a:t>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767709" y="2345610"/>
            <a:ext cx="1068059" cy="1068059"/>
            <a:chOff x="2509485" y="2337659"/>
            <a:chExt cx="1068059" cy="1068059"/>
          </a:xfrm>
        </p:grpSpPr>
        <p:grpSp>
          <p:nvGrpSpPr>
            <p:cNvPr id="21" name="组合 20"/>
            <p:cNvGrpSpPr/>
            <p:nvPr/>
          </p:nvGrpSpPr>
          <p:grpSpPr>
            <a:xfrm>
              <a:off x="2509485" y="2337659"/>
              <a:ext cx="1068059" cy="1068059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3" name="同心圆 2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rgbClr val="C0000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392111" y="760414"/>
                <a:ext cx="3825875" cy="382587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rgbClr val="C00002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2" name="TextBox 52"/>
            <p:cNvSpPr txBox="1"/>
            <p:nvPr/>
          </p:nvSpPr>
          <p:spPr>
            <a:xfrm>
              <a:off x="2535078" y="2643055"/>
              <a:ext cx="1025937" cy="46166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500" b="1" dirty="0">
                  <a:solidFill>
                    <a:srgbClr val="C00002"/>
                  </a:solidFill>
                  <a:latin typeface="+mj-ea"/>
                  <a:ea typeface="+mj-ea"/>
                </a:rPr>
                <a:t>标题</a:t>
              </a:r>
              <a:endParaRPr lang="en-US" altLang="zh-CN" sz="1500" b="1" dirty="0">
                <a:solidFill>
                  <a:srgbClr val="C00002"/>
                </a:solidFill>
                <a:latin typeface="+mj-ea"/>
                <a:ea typeface="+mj-ea"/>
              </a:endParaRPr>
            </a:p>
            <a:p>
              <a:pPr algn="ctr"/>
              <a:r>
                <a:rPr lang="zh-CN" altLang="en-US" sz="1500" b="1" dirty="0">
                  <a:solidFill>
                    <a:srgbClr val="C00002"/>
                  </a:solidFill>
                  <a:latin typeface="+mj-ea"/>
                  <a:ea typeface="+mj-ea"/>
                </a:rPr>
                <a:t>内容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741068" y="3587813"/>
            <a:ext cx="1081044" cy="1068059"/>
            <a:chOff x="2482844" y="3579862"/>
            <a:chExt cx="1081044" cy="1068059"/>
          </a:xfrm>
        </p:grpSpPr>
        <p:grpSp>
          <p:nvGrpSpPr>
            <p:cNvPr id="26" name="组合 25"/>
            <p:cNvGrpSpPr/>
            <p:nvPr/>
          </p:nvGrpSpPr>
          <p:grpSpPr>
            <a:xfrm>
              <a:off x="2495829" y="3579862"/>
              <a:ext cx="1068059" cy="1068059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8" name="同心圆 2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rgbClr val="C00002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392111" y="760414"/>
                <a:ext cx="3825875" cy="382587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rgbClr val="C00002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7" name="TextBox 56"/>
            <p:cNvSpPr txBox="1"/>
            <p:nvPr/>
          </p:nvSpPr>
          <p:spPr>
            <a:xfrm>
              <a:off x="2482844" y="3853085"/>
              <a:ext cx="1076003" cy="46166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500" b="1" dirty="0">
                  <a:solidFill>
                    <a:srgbClr val="C00002"/>
                  </a:solidFill>
                  <a:latin typeface="+mj-ea"/>
                  <a:ea typeface="+mj-ea"/>
                </a:rPr>
                <a:t>标题</a:t>
              </a:r>
              <a:endParaRPr lang="en-US" altLang="zh-CN" sz="1500" b="1" dirty="0">
                <a:solidFill>
                  <a:srgbClr val="C00002"/>
                </a:solidFill>
                <a:latin typeface="+mj-ea"/>
                <a:ea typeface="+mj-ea"/>
              </a:endParaRPr>
            </a:p>
            <a:p>
              <a:pPr algn="ctr"/>
              <a:r>
                <a:rPr lang="zh-CN" altLang="en-US" sz="1500" b="1" dirty="0">
                  <a:solidFill>
                    <a:srgbClr val="C00002"/>
                  </a:solidFill>
                  <a:latin typeface="+mj-ea"/>
                  <a:ea typeface="+mj-ea"/>
                </a:rPr>
                <a:t>内容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3635896" y="2082565"/>
            <a:ext cx="1458024" cy="1458024"/>
            <a:chOff x="792868" y="618113"/>
            <a:chExt cx="1314008" cy="1314008"/>
          </a:xfrm>
        </p:grpSpPr>
        <p:grpSp>
          <p:nvGrpSpPr>
            <p:cNvPr id="31" name="组合 30"/>
            <p:cNvGrpSpPr/>
            <p:nvPr/>
          </p:nvGrpSpPr>
          <p:grpSpPr>
            <a:xfrm>
              <a:off x="792868" y="618113"/>
              <a:ext cx="1314008" cy="131400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3" name="同心圆 3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2" name="椭圆 31"/>
            <p:cNvSpPr/>
            <p:nvPr/>
          </p:nvSpPr>
          <p:spPr>
            <a:xfrm>
              <a:off x="859391" y="680166"/>
              <a:ext cx="1188000" cy="1188000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355242" y="1114494"/>
            <a:ext cx="1356392" cy="432536"/>
            <a:chOff x="814328" y="3219334"/>
            <a:chExt cx="1356392" cy="432536"/>
          </a:xfrm>
        </p:grpSpPr>
        <p:grpSp>
          <p:nvGrpSpPr>
            <p:cNvPr id="36" name="组合 35"/>
            <p:cNvGrpSpPr/>
            <p:nvPr/>
          </p:nvGrpSpPr>
          <p:grpSpPr>
            <a:xfrm>
              <a:off x="814328" y="3219334"/>
              <a:ext cx="1356392" cy="432536"/>
              <a:chOff x="2173927" y="3285519"/>
              <a:chExt cx="1721136" cy="548848"/>
            </a:xfrm>
          </p:grpSpPr>
          <p:grpSp>
            <p:nvGrpSpPr>
              <p:cNvPr id="38" name="组合 37"/>
              <p:cNvGrpSpPr/>
              <p:nvPr/>
            </p:nvGrpSpPr>
            <p:grpSpPr>
              <a:xfrm>
                <a:off x="2173927" y="3285519"/>
                <a:ext cx="1721136" cy="548848"/>
                <a:chOff x="4304043" y="1286668"/>
                <a:chExt cx="3837944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0" name="圆角矩形 39"/>
                <p:cNvSpPr/>
                <p:nvPr/>
              </p:nvSpPr>
              <p:spPr>
                <a:xfrm>
                  <a:off x="4304043" y="1286668"/>
                  <a:ext cx="3837944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C00002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41" name="圆角矩形 40"/>
                <p:cNvSpPr/>
                <p:nvPr/>
              </p:nvSpPr>
              <p:spPr>
                <a:xfrm>
                  <a:off x="4351927" y="1373342"/>
                  <a:ext cx="3742173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C00002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39" name="椭圆 38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rgbClr val="C00002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C00002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7" name="TextBox 75"/>
            <p:cNvSpPr txBox="1"/>
            <p:nvPr/>
          </p:nvSpPr>
          <p:spPr>
            <a:xfrm>
              <a:off x="1224127" y="3331792"/>
              <a:ext cx="787838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dirty="0" smtClean="0">
                  <a:solidFill>
                    <a:srgbClr val="C00002"/>
                  </a:solidFill>
                  <a:latin typeface="+mj-ea"/>
                  <a:ea typeface="+mj-ea"/>
                </a:rPr>
                <a:t>标题内容</a:t>
              </a:r>
              <a:endParaRPr lang="zh-CN" altLang="en-US" dirty="0">
                <a:solidFill>
                  <a:srgbClr val="C00002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42" name="TextBox 81"/>
          <p:cNvSpPr txBox="1"/>
          <p:nvPr/>
        </p:nvSpPr>
        <p:spPr>
          <a:xfrm>
            <a:off x="491146" y="2914694"/>
            <a:ext cx="2952328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</a:t>
            </a:r>
          </a:p>
        </p:txBody>
      </p:sp>
      <p:sp>
        <p:nvSpPr>
          <p:cNvPr id="43" name="TextBox 82"/>
          <p:cNvSpPr txBox="1"/>
          <p:nvPr/>
        </p:nvSpPr>
        <p:spPr>
          <a:xfrm>
            <a:off x="491146" y="4138830"/>
            <a:ext cx="2952328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1355242" y="2347574"/>
            <a:ext cx="1356392" cy="432536"/>
            <a:chOff x="814328" y="3219334"/>
            <a:chExt cx="1356392" cy="432536"/>
          </a:xfrm>
        </p:grpSpPr>
        <p:grpSp>
          <p:nvGrpSpPr>
            <p:cNvPr id="45" name="组合 44"/>
            <p:cNvGrpSpPr/>
            <p:nvPr/>
          </p:nvGrpSpPr>
          <p:grpSpPr>
            <a:xfrm>
              <a:off x="814328" y="3219334"/>
              <a:ext cx="1356392" cy="432536"/>
              <a:chOff x="2173927" y="3285519"/>
              <a:chExt cx="1721136" cy="548848"/>
            </a:xfrm>
          </p:grpSpPr>
          <p:grpSp>
            <p:nvGrpSpPr>
              <p:cNvPr id="47" name="组合 46"/>
              <p:cNvGrpSpPr/>
              <p:nvPr/>
            </p:nvGrpSpPr>
            <p:grpSpPr>
              <a:xfrm>
                <a:off x="2173927" y="3285519"/>
                <a:ext cx="1721136" cy="548848"/>
                <a:chOff x="4304043" y="1286668"/>
                <a:chExt cx="3837944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9" name="圆角矩形 48"/>
                <p:cNvSpPr/>
                <p:nvPr/>
              </p:nvSpPr>
              <p:spPr>
                <a:xfrm>
                  <a:off x="4304043" y="1286668"/>
                  <a:ext cx="3837944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C00002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50" name="圆角矩形 49"/>
                <p:cNvSpPr/>
                <p:nvPr/>
              </p:nvSpPr>
              <p:spPr>
                <a:xfrm>
                  <a:off x="4351927" y="1373342"/>
                  <a:ext cx="3742173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C00002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48" name="椭圆 47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rgbClr val="C00002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C00002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46" name="TextBox 86"/>
            <p:cNvSpPr txBox="1"/>
            <p:nvPr/>
          </p:nvSpPr>
          <p:spPr>
            <a:xfrm>
              <a:off x="1224127" y="3331792"/>
              <a:ext cx="787838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dirty="0" smtClean="0">
                  <a:solidFill>
                    <a:srgbClr val="C00002"/>
                  </a:solidFill>
                  <a:latin typeface="+mj-ea"/>
                  <a:ea typeface="+mj-ea"/>
                </a:rPr>
                <a:t>标题内容</a:t>
              </a:r>
              <a:endParaRPr lang="zh-CN" altLang="en-US" dirty="0">
                <a:solidFill>
                  <a:srgbClr val="C00002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355241" y="3569621"/>
            <a:ext cx="1356392" cy="432536"/>
            <a:chOff x="814328" y="3219334"/>
            <a:chExt cx="1356392" cy="432536"/>
          </a:xfrm>
        </p:grpSpPr>
        <p:grpSp>
          <p:nvGrpSpPr>
            <p:cNvPr id="52" name="组合 51"/>
            <p:cNvGrpSpPr/>
            <p:nvPr/>
          </p:nvGrpSpPr>
          <p:grpSpPr>
            <a:xfrm>
              <a:off x="814328" y="3219334"/>
              <a:ext cx="1356392" cy="432536"/>
              <a:chOff x="2173927" y="3285519"/>
              <a:chExt cx="1721136" cy="548848"/>
            </a:xfrm>
          </p:grpSpPr>
          <p:grpSp>
            <p:nvGrpSpPr>
              <p:cNvPr id="54" name="组合 53"/>
              <p:cNvGrpSpPr/>
              <p:nvPr/>
            </p:nvGrpSpPr>
            <p:grpSpPr>
              <a:xfrm>
                <a:off x="2173927" y="3285519"/>
                <a:ext cx="1721136" cy="548848"/>
                <a:chOff x="4304043" y="1286668"/>
                <a:chExt cx="3837944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6" name="圆角矩形 55"/>
                <p:cNvSpPr/>
                <p:nvPr/>
              </p:nvSpPr>
              <p:spPr>
                <a:xfrm>
                  <a:off x="4304043" y="1286668"/>
                  <a:ext cx="3837944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C00002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57" name="圆角矩形 56"/>
                <p:cNvSpPr/>
                <p:nvPr/>
              </p:nvSpPr>
              <p:spPr>
                <a:xfrm>
                  <a:off x="4351927" y="1373342"/>
                  <a:ext cx="3742173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C00002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55" name="椭圆 54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rgbClr val="C00002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C00002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53" name="TextBox 93"/>
            <p:cNvSpPr txBox="1"/>
            <p:nvPr/>
          </p:nvSpPr>
          <p:spPr>
            <a:xfrm>
              <a:off x="1224127" y="3331792"/>
              <a:ext cx="787838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dirty="0" smtClean="0">
                  <a:solidFill>
                    <a:srgbClr val="C00002"/>
                  </a:solidFill>
                  <a:latin typeface="+mj-ea"/>
                  <a:ea typeface="+mj-ea"/>
                </a:rPr>
                <a:t>标题内容</a:t>
              </a:r>
              <a:endParaRPr lang="zh-CN" altLang="en-US" dirty="0">
                <a:solidFill>
                  <a:srgbClr val="C00002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2886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"/>
                            </p:stCondLst>
                            <p:childTnLst>
                              <p:par>
                                <p:cTn id="3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9" presetClass="path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93827E-6 L 0.17847 0.88797 " pathEditMode="relative" rAng="0" ptsTypes="AA">
                                      <p:cBhvr>
                                        <p:cTn id="44" dur="6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24" y="443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1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6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9" grpId="0"/>
      <p:bldP spid="10" grpId="0"/>
      <p:bldP spid="11" grpId="0"/>
      <p:bldP spid="42" grpId="0"/>
      <p:bldP spid="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25189" y="44671"/>
            <a:ext cx="1938947" cy="484749"/>
            <a:chOff x="225189" y="44671"/>
            <a:chExt cx="1938947" cy="484749"/>
          </a:xfrm>
        </p:grpSpPr>
        <p:sp>
          <p:nvSpPr>
            <p:cNvPr id="4" name="矩形 3"/>
            <p:cNvSpPr/>
            <p:nvPr/>
          </p:nvSpPr>
          <p:spPr>
            <a:xfrm>
              <a:off x="225189" y="44671"/>
              <a:ext cx="1938947" cy="484748"/>
            </a:xfrm>
            <a:prstGeom prst="rect">
              <a:avLst/>
            </a:prstGeom>
            <a:solidFill>
              <a:srgbClr val="EF1D1D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5" name="矩形 4"/>
            <p:cNvSpPr/>
            <p:nvPr/>
          </p:nvSpPr>
          <p:spPr>
            <a:xfrm>
              <a:off x="332888" y="67755"/>
              <a:ext cx="172354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</a:p>
          </p:txBody>
        </p:sp>
      </p:grpSp>
      <p:sp>
        <p:nvSpPr>
          <p:cNvPr id="6" name="矩形 5"/>
          <p:cNvSpPr/>
          <p:nvPr/>
        </p:nvSpPr>
        <p:spPr>
          <a:xfrm>
            <a:off x="-83940" y="44671"/>
            <a:ext cx="167880" cy="484748"/>
          </a:xfrm>
          <a:prstGeom prst="rect">
            <a:avLst/>
          </a:prstGeom>
          <a:solidFill>
            <a:srgbClr val="EF1D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8" name="原创设计师QQ598969553      _4"/>
          <p:cNvSpPr/>
          <p:nvPr/>
        </p:nvSpPr>
        <p:spPr>
          <a:xfrm>
            <a:off x="6168865" y="1493071"/>
            <a:ext cx="1770245" cy="1090022"/>
          </a:xfrm>
          <a:prstGeom prst="roundRect">
            <a:avLst/>
          </a:prstGeom>
          <a:gradFill flip="none" rotWithShape="1">
            <a:gsLst>
              <a:gs pos="45000">
                <a:sysClr val="window" lastClr="FFFFFF"/>
              </a:gs>
              <a:gs pos="100000">
                <a:sysClr val="window" lastClr="FFFFFF">
                  <a:lumMod val="85000"/>
                </a:sysClr>
              </a:gs>
            </a:gsLst>
            <a:lin ang="18000000" scaled="0"/>
            <a:tileRect/>
          </a:gradFill>
          <a:ln w="6350" cap="flat" cmpd="sng" algn="ctr">
            <a:gradFill>
              <a:gsLst>
                <a:gs pos="0">
                  <a:sysClr val="window" lastClr="FFFFFF">
                    <a:lumMod val="85000"/>
                  </a:sysClr>
                </a:gs>
                <a:gs pos="100000">
                  <a:sysClr val="window" lastClr="FFFFFF"/>
                </a:gs>
              </a:gsLst>
              <a:lin ang="17400000" scaled="0"/>
            </a:gradFill>
            <a:prstDash val="solid"/>
            <a:miter lim="800000"/>
          </a:ln>
          <a:effectLst>
            <a:outerShdw blurRad="152400" dist="38100" dir="8100000" algn="tr" rotWithShape="0">
              <a:prstClr val="black">
                <a:alpha val="34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en-US" sz="1050" kern="0">
              <a:latin typeface="Agency FB"/>
              <a:ea typeface="造字工房悦黑（非商用）常规体"/>
            </a:endParaRPr>
          </a:p>
        </p:txBody>
      </p:sp>
      <p:sp>
        <p:nvSpPr>
          <p:cNvPr id="9" name="原创设计师QQ598969553      _5"/>
          <p:cNvSpPr/>
          <p:nvPr/>
        </p:nvSpPr>
        <p:spPr>
          <a:xfrm>
            <a:off x="2328337" y="1407975"/>
            <a:ext cx="1770245" cy="1090022"/>
          </a:xfrm>
          <a:prstGeom prst="roundRect">
            <a:avLst/>
          </a:prstGeom>
          <a:gradFill flip="none" rotWithShape="1">
            <a:gsLst>
              <a:gs pos="45000">
                <a:sysClr val="window" lastClr="FFFFFF"/>
              </a:gs>
              <a:gs pos="100000">
                <a:sysClr val="window" lastClr="FFFFFF">
                  <a:lumMod val="85000"/>
                </a:sysClr>
              </a:gs>
            </a:gsLst>
            <a:lin ang="18000000" scaled="0"/>
            <a:tileRect/>
          </a:gradFill>
          <a:ln w="6350" cap="flat" cmpd="sng" algn="ctr">
            <a:gradFill>
              <a:gsLst>
                <a:gs pos="0">
                  <a:sysClr val="window" lastClr="FFFFFF">
                    <a:lumMod val="85000"/>
                  </a:sysClr>
                </a:gs>
                <a:gs pos="100000">
                  <a:sysClr val="window" lastClr="FFFFFF"/>
                </a:gs>
              </a:gsLst>
              <a:lin ang="17400000" scaled="0"/>
            </a:gradFill>
            <a:prstDash val="solid"/>
            <a:miter lim="800000"/>
          </a:ln>
          <a:effectLst>
            <a:outerShdw blurRad="152400" dist="38100" dir="8100000" algn="tr" rotWithShape="0">
              <a:prstClr val="black">
                <a:alpha val="34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en-US" sz="1050" kern="0">
              <a:latin typeface="Agency FB"/>
              <a:ea typeface="造字工房悦黑（非商用）常规体"/>
            </a:endParaRPr>
          </a:p>
        </p:txBody>
      </p:sp>
      <p:grpSp>
        <p:nvGrpSpPr>
          <p:cNvPr id="10" name="原创设计师QQ598969553      _6"/>
          <p:cNvGrpSpPr/>
          <p:nvPr/>
        </p:nvGrpSpPr>
        <p:grpSpPr>
          <a:xfrm>
            <a:off x="2454288" y="1489651"/>
            <a:ext cx="1669321" cy="804540"/>
            <a:chOff x="6084168" y="1274556"/>
            <a:chExt cx="1669538" cy="804355"/>
          </a:xfrm>
        </p:grpSpPr>
        <p:sp>
          <p:nvSpPr>
            <p:cNvPr id="11" name="TextBox 106"/>
            <p:cNvSpPr txBox="1"/>
            <p:nvPr/>
          </p:nvSpPr>
          <p:spPr>
            <a:xfrm>
              <a:off x="6084168" y="1514664"/>
              <a:ext cx="1669538" cy="564247"/>
            </a:xfrm>
            <a:prstGeom prst="rect">
              <a:avLst/>
            </a:prstGeom>
            <a:noFill/>
          </p:spPr>
          <p:txBody>
            <a:bodyPr wrap="square" lIns="68573" tIns="34286" rIns="68573" bIns="34286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82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您的内容打在这里，或者通过您的内容打在这里，或者您的内容打在这里，</a:t>
              </a:r>
            </a:p>
          </p:txBody>
        </p:sp>
        <p:sp>
          <p:nvSpPr>
            <p:cNvPr id="12" name="TextBox 107"/>
            <p:cNvSpPr txBox="1"/>
            <p:nvPr/>
          </p:nvSpPr>
          <p:spPr>
            <a:xfrm>
              <a:off x="6532344" y="1274556"/>
              <a:ext cx="1008112" cy="276935"/>
            </a:xfrm>
            <a:prstGeom prst="rect">
              <a:avLst/>
            </a:prstGeom>
            <a:noFill/>
          </p:spPr>
          <p:txBody>
            <a:bodyPr wrap="square" lIns="68573" tIns="0" rIns="68573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13" name="原创设计师QQ598969553      _7"/>
          <p:cNvGrpSpPr/>
          <p:nvPr/>
        </p:nvGrpSpPr>
        <p:grpSpPr>
          <a:xfrm>
            <a:off x="6301876" y="1603001"/>
            <a:ext cx="1669321" cy="804540"/>
            <a:chOff x="6084168" y="1274556"/>
            <a:chExt cx="1669538" cy="804355"/>
          </a:xfrm>
        </p:grpSpPr>
        <p:sp>
          <p:nvSpPr>
            <p:cNvPr id="14" name="TextBox 109"/>
            <p:cNvSpPr txBox="1"/>
            <p:nvPr/>
          </p:nvSpPr>
          <p:spPr>
            <a:xfrm>
              <a:off x="6084168" y="1514664"/>
              <a:ext cx="1669538" cy="564247"/>
            </a:xfrm>
            <a:prstGeom prst="rect">
              <a:avLst/>
            </a:prstGeom>
            <a:noFill/>
          </p:spPr>
          <p:txBody>
            <a:bodyPr wrap="square" lIns="68573" tIns="34286" rIns="68573" bIns="34286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82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您的内容打在这里，或者通过您的内容打在这里，或者您的内容打在这里，</a:t>
              </a:r>
            </a:p>
          </p:txBody>
        </p:sp>
        <p:sp>
          <p:nvSpPr>
            <p:cNvPr id="15" name="TextBox 110"/>
            <p:cNvSpPr txBox="1"/>
            <p:nvPr/>
          </p:nvSpPr>
          <p:spPr>
            <a:xfrm>
              <a:off x="6532344" y="1274556"/>
              <a:ext cx="1008112" cy="276935"/>
            </a:xfrm>
            <a:prstGeom prst="rect">
              <a:avLst/>
            </a:prstGeom>
            <a:noFill/>
          </p:spPr>
          <p:txBody>
            <a:bodyPr wrap="square" lIns="68573" tIns="0" rIns="68573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16" name="原创设计师QQ598969553      _8"/>
          <p:cNvGrpSpPr/>
          <p:nvPr/>
        </p:nvGrpSpPr>
        <p:grpSpPr>
          <a:xfrm>
            <a:off x="998472" y="1340955"/>
            <a:ext cx="1206440" cy="1172864"/>
            <a:chOff x="2201071" y="3406041"/>
            <a:chExt cx="1805286" cy="1805938"/>
          </a:xfrm>
        </p:grpSpPr>
        <p:grpSp>
          <p:nvGrpSpPr>
            <p:cNvPr id="17" name="组合 16"/>
            <p:cNvGrpSpPr/>
            <p:nvPr/>
          </p:nvGrpSpPr>
          <p:grpSpPr>
            <a:xfrm>
              <a:off x="2201071" y="3406041"/>
              <a:ext cx="1805286" cy="1805938"/>
              <a:chOff x="4345444" y="2542859"/>
              <a:chExt cx="1810550" cy="1811205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21" name="同心圆 64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2" name="椭圆 21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/>
                </a:p>
              </p:txBody>
            </p:sp>
          </p:grpSp>
          <p:sp>
            <p:nvSpPr>
              <p:cNvPr id="20" name="椭圆 19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rgbClr val="C0000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18" name="TextBox 69"/>
            <p:cNvSpPr txBox="1"/>
            <p:nvPr/>
          </p:nvSpPr>
          <p:spPr>
            <a:xfrm>
              <a:off x="2694008" y="3876616"/>
              <a:ext cx="1023614" cy="6221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  <p:grpSp>
        <p:nvGrpSpPr>
          <p:cNvPr id="23" name="原创设计师QQ598969553      _9"/>
          <p:cNvGrpSpPr/>
          <p:nvPr/>
        </p:nvGrpSpPr>
        <p:grpSpPr>
          <a:xfrm>
            <a:off x="4895440" y="1389991"/>
            <a:ext cx="1206440" cy="1172864"/>
            <a:chOff x="4811090" y="3406041"/>
            <a:chExt cx="1805286" cy="1805938"/>
          </a:xfrm>
        </p:grpSpPr>
        <p:grpSp>
          <p:nvGrpSpPr>
            <p:cNvPr id="24" name="组合 23"/>
            <p:cNvGrpSpPr/>
            <p:nvPr/>
          </p:nvGrpSpPr>
          <p:grpSpPr>
            <a:xfrm>
              <a:off x="4811090" y="3406041"/>
              <a:ext cx="1805286" cy="1805938"/>
              <a:chOff x="4345444" y="2542859"/>
              <a:chExt cx="1810550" cy="1811205"/>
            </a:xfrm>
          </p:grpSpPr>
          <p:grpSp>
            <p:nvGrpSpPr>
              <p:cNvPr id="26" name="组合 25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28" name="同心圆 84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9" name="椭圆 28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/>
                </a:p>
              </p:txBody>
            </p:sp>
          </p:grpSp>
          <p:sp>
            <p:nvSpPr>
              <p:cNvPr id="27" name="椭圆 26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rgbClr val="C0000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5" name="TextBox 117"/>
            <p:cNvSpPr txBox="1"/>
            <p:nvPr/>
          </p:nvSpPr>
          <p:spPr>
            <a:xfrm>
              <a:off x="5304027" y="3876616"/>
              <a:ext cx="1023614" cy="6221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  <p:sp>
        <p:nvSpPr>
          <p:cNvPr id="30" name="原创设计师QQ598969553      _10"/>
          <p:cNvSpPr/>
          <p:nvPr/>
        </p:nvSpPr>
        <p:spPr>
          <a:xfrm>
            <a:off x="6168865" y="3383281"/>
            <a:ext cx="1770245" cy="1090022"/>
          </a:xfrm>
          <a:prstGeom prst="roundRect">
            <a:avLst/>
          </a:prstGeom>
          <a:gradFill flip="none" rotWithShape="1">
            <a:gsLst>
              <a:gs pos="45000">
                <a:sysClr val="window" lastClr="FFFFFF"/>
              </a:gs>
              <a:gs pos="100000">
                <a:sysClr val="window" lastClr="FFFFFF">
                  <a:lumMod val="85000"/>
                </a:sysClr>
              </a:gs>
            </a:gsLst>
            <a:lin ang="18000000" scaled="0"/>
            <a:tileRect/>
          </a:gradFill>
          <a:ln w="6350" cap="flat" cmpd="sng" algn="ctr">
            <a:gradFill>
              <a:gsLst>
                <a:gs pos="0">
                  <a:sysClr val="window" lastClr="FFFFFF">
                    <a:lumMod val="85000"/>
                  </a:sysClr>
                </a:gs>
                <a:gs pos="100000">
                  <a:sysClr val="window" lastClr="FFFFFF"/>
                </a:gs>
              </a:gsLst>
              <a:lin ang="17400000" scaled="0"/>
            </a:gradFill>
            <a:prstDash val="solid"/>
            <a:miter lim="800000"/>
          </a:ln>
          <a:effectLst>
            <a:outerShdw blurRad="152400" dist="38100" dir="8100000" algn="tr" rotWithShape="0">
              <a:prstClr val="black">
                <a:alpha val="34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en-US" sz="1050" kern="0">
              <a:latin typeface="Agency FB"/>
              <a:ea typeface="造字工房悦黑（非商用）常规体"/>
            </a:endParaRPr>
          </a:p>
        </p:txBody>
      </p:sp>
      <p:sp>
        <p:nvSpPr>
          <p:cNvPr id="31" name="原创设计师QQ598969553      _11"/>
          <p:cNvSpPr/>
          <p:nvPr/>
        </p:nvSpPr>
        <p:spPr>
          <a:xfrm>
            <a:off x="2328337" y="3298185"/>
            <a:ext cx="1770245" cy="1090022"/>
          </a:xfrm>
          <a:prstGeom prst="roundRect">
            <a:avLst/>
          </a:prstGeom>
          <a:gradFill flip="none" rotWithShape="1">
            <a:gsLst>
              <a:gs pos="45000">
                <a:sysClr val="window" lastClr="FFFFFF"/>
              </a:gs>
              <a:gs pos="100000">
                <a:sysClr val="window" lastClr="FFFFFF">
                  <a:lumMod val="85000"/>
                </a:sysClr>
              </a:gs>
            </a:gsLst>
            <a:lin ang="18000000" scaled="0"/>
            <a:tileRect/>
          </a:gradFill>
          <a:ln w="6350" cap="flat" cmpd="sng" algn="ctr">
            <a:gradFill>
              <a:gsLst>
                <a:gs pos="0">
                  <a:sysClr val="window" lastClr="FFFFFF">
                    <a:lumMod val="85000"/>
                  </a:sysClr>
                </a:gs>
                <a:gs pos="100000">
                  <a:sysClr val="window" lastClr="FFFFFF"/>
                </a:gs>
              </a:gsLst>
              <a:lin ang="17400000" scaled="0"/>
            </a:gradFill>
            <a:prstDash val="solid"/>
            <a:miter lim="800000"/>
          </a:ln>
          <a:effectLst>
            <a:outerShdw blurRad="152400" dist="38100" dir="8100000" algn="tr" rotWithShape="0">
              <a:prstClr val="black">
                <a:alpha val="34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en-US" sz="1050" kern="0">
              <a:latin typeface="Agency FB"/>
              <a:ea typeface="造字工房悦黑（非商用）常规体"/>
            </a:endParaRPr>
          </a:p>
        </p:txBody>
      </p:sp>
      <p:grpSp>
        <p:nvGrpSpPr>
          <p:cNvPr id="32" name="原创设计师QQ598969553      _12"/>
          <p:cNvGrpSpPr/>
          <p:nvPr/>
        </p:nvGrpSpPr>
        <p:grpSpPr>
          <a:xfrm>
            <a:off x="2454288" y="3379861"/>
            <a:ext cx="1669321" cy="804540"/>
            <a:chOff x="6084168" y="1274556"/>
            <a:chExt cx="1669538" cy="804355"/>
          </a:xfrm>
        </p:grpSpPr>
        <p:sp>
          <p:nvSpPr>
            <p:cNvPr id="33" name="TextBox 58"/>
            <p:cNvSpPr txBox="1"/>
            <p:nvPr/>
          </p:nvSpPr>
          <p:spPr>
            <a:xfrm>
              <a:off x="6084168" y="1514664"/>
              <a:ext cx="1669538" cy="564247"/>
            </a:xfrm>
            <a:prstGeom prst="rect">
              <a:avLst/>
            </a:prstGeom>
            <a:noFill/>
          </p:spPr>
          <p:txBody>
            <a:bodyPr wrap="square" lIns="68573" tIns="34286" rIns="68573" bIns="34286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82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您的内容打在这里，或者通过您的内容打在这里，或者您的内容打在这里，</a:t>
              </a:r>
            </a:p>
          </p:txBody>
        </p:sp>
        <p:sp>
          <p:nvSpPr>
            <p:cNvPr id="34" name="TextBox 59"/>
            <p:cNvSpPr txBox="1"/>
            <p:nvPr/>
          </p:nvSpPr>
          <p:spPr>
            <a:xfrm>
              <a:off x="6532344" y="1274556"/>
              <a:ext cx="1008112" cy="276935"/>
            </a:xfrm>
            <a:prstGeom prst="rect">
              <a:avLst/>
            </a:prstGeom>
            <a:noFill/>
          </p:spPr>
          <p:txBody>
            <a:bodyPr wrap="square" lIns="68573" tIns="0" rIns="68573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35" name="原创设计师QQ598969553      _13"/>
          <p:cNvGrpSpPr/>
          <p:nvPr/>
        </p:nvGrpSpPr>
        <p:grpSpPr>
          <a:xfrm>
            <a:off x="6301876" y="3493211"/>
            <a:ext cx="1669321" cy="804540"/>
            <a:chOff x="6084168" y="1274556"/>
            <a:chExt cx="1669538" cy="804355"/>
          </a:xfrm>
        </p:grpSpPr>
        <p:sp>
          <p:nvSpPr>
            <p:cNvPr id="36" name="TextBox 66"/>
            <p:cNvSpPr txBox="1"/>
            <p:nvPr/>
          </p:nvSpPr>
          <p:spPr>
            <a:xfrm>
              <a:off x="6084168" y="1514664"/>
              <a:ext cx="1669538" cy="564247"/>
            </a:xfrm>
            <a:prstGeom prst="rect">
              <a:avLst/>
            </a:prstGeom>
            <a:noFill/>
          </p:spPr>
          <p:txBody>
            <a:bodyPr wrap="square" lIns="68573" tIns="34286" rIns="68573" bIns="34286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82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您的内容打在这里，或者通过您的内容打在这里，或者您的内容打在这里，</a:t>
              </a:r>
            </a:p>
          </p:txBody>
        </p:sp>
        <p:sp>
          <p:nvSpPr>
            <p:cNvPr id="37" name="TextBox 67"/>
            <p:cNvSpPr txBox="1"/>
            <p:nvPr/>
          </p:nvSpPr>
          <p:spPr>
            <a:xfrm>
              <a:off x="6532344" y="1274556"/>
              <a:ext cx="1008112" cy="276935"/>
            </a:xfrm>
            <a:prstGeom prst="rect">
              <a:avLst/>
            </a:prstGeom>
            <a:noFill/>
          </p:spPr>
          <p:txBody>
            <a:bodyPr wrap="square" lIns="68573" tIns="0" rIns="68573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38" name="原创设计师QQ598969553      _14"/>
          <p:cNvGrpSpPr/>
          <p:nvPr/>
        </p:nvGrpSpPr>
        <p:grpSpPr>
          <a:xfrm>
            <a:off x="998472" y="3231165"/>
            <a:ext cx="1206440" cy="1172864"/>
            <a:chOff x="2201071" y="3406041"/>
            <a:chExt cx="1805286" cy="1805938"/>
          </a:xfrm>
        </p:grpSpPr>
        <p:grpSp>
          <p:nvGrpSpPr>
            <p:cNvPr id="39" name="组合 38"/>
            <p:cNvGrpSpPr/>
            <p:nvPr/>
          </p:nvGrpSpPr>
          <p:grpSpPr>
            <a:xfrm>
              <a:off x="2201071" y="3406041"/>
              <a:ext cx="1805286" cy="1805938"/>
              <a:chOff x="4345444" y="2542859"/>
              <a:chExt cx="1810550" cy="1811205"/>
            </a:xfrm>
          </p:grpSpPr>
          <p:grpSp>
            <p:nvGrpSpPr>
              <p:cNvPr id="41" name="组合 40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43" name="同心圆 83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4" name="椭圆 43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/>
                </a:p>
              </p:txBody>
            </p:sp>
          </p:grpSp>
          <p:sp>
            <p:nvSpPr>
              <p:cNvPr id="42" name="椭圆 41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rgbClr val="C0000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40" name="TextBox 76"/>
            <p:cNvSpPr txBox="1"/>
            <p:nvPr/>
          </p:nvSpPr>
          <p:spPr>
            <a:xfrm>
              <a:off x="2694008" y="3876616"/>
              <a:ext cx="1023614" cy="6221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  <p:grpSp>
        <p:nvGrpSpPr>
          <p:cNvPr id="45" name="原创设计师QQ598969553      _15"/>
          <p:cNvGrpSpPr/>
          <p:nvPr/>
        </p:nvGrpSpPr>
        <p:grpSpPr>
          <a:xfrm>
            <a:off x="4895440" y="3280201"/>
            <a:ext cx="1206440" cy="1172864"/>
            <a:chOff x="4811090" y="3406041"/>
            <a:chExt cx="1805286" cy="1805938"/>
          </a:xfrm>
        </p:grpSpPr>
        <p:grpSp>
          <p:nvGrpSpPr>
            <p:cNvPr id="46" name="组合 45"/>
            <p:cNvGrpSpPr/>
            <p:nvPr/>
          </p:nvGrpSpPr>
          <p:grpSpPr>
            <a:xfrm>
              <a:off x="4811090" y="3406041"/>
              <a:ext cx="1805286" cy="1805938"/>
              <a:chOff x="4345444" y="2542859"/>
              <a:chExt cx="1810550" cy="1811205"/>
            </a:xfrm>
          </p:grpSpPr>
          <p:grpSp>
            <p:nvGrpSpPr>
              <p:cNvPr id="48" name="组合 47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50" name="同心圆 92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1" name="椭圆 50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/>
                </a:p>
              </p:txBody>
            </p:sp>
          </p:grpSp>
          <p:sp>
            <p:nvSpPr>
              <p:cNvPr id="49" name="椭圆 48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rgbClr val="C0000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7" name="TextBox 89"/>
            <p:cNvSpPr txBox="1"/>
            <p:nvPr/>
          </p:nvSpPr>
          <p:spPr>
            <a:xfrm>
              <a:off x="5304027" y="3876616"/>
              <a:ext cx="1023614" cy="6221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4332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30" grpId="0" animBg="1"/>
      <p:bldP spid="3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25189" y="44671"/>
            <a:ext cx="1938947" cy="484749"/>
            <a:chOff x="225189" y="44671"/>
            <a:chExt cx="1938947" cy="484749"/>
          </a:xfrm>
        </p:grpSpPr>
        <p:sp>
          <p:nvSpPr>
            <p:cNvPr id="4" name="矩形 3"/>
            <p:cNvSpPr/>
            <p:nvPr/>
          </p:nvSpPr>
          <p:spPr>
            <a:xfrm>
              <a:off x="225189" y="44671"/>
              <a:ext cx="1938947" cy="484748"/>
            </a:xfrm>
            <a:prstGeom prst="rect">
              <a:avLst/>
            </a:prstGeom>
            <a:solidFill>
              <a:srgbClr val="EF1D1D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5" name="矩形 4"/>
            <p:cNvSpPr/>
            <p:nvPr/>
          </p:nvSpPr>
          <p:spPr>
            <a:xfrm>
              <a:off x="332888" y="67755"/>
              <a:ext cx="172354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</a:p>
          </p:txBody>
        </p:sp>
      </p:grpSp>
      <p:sp>
        <p:nvSpPr>
          <p:cNvPr id="6" name="矩形 5"/>
          <p:cNvSpPr/>
          <p:nvPr/>
        </p:nvSpPr>
        <p:spPr>
          <a:xfrm>
            <a:off x="-83940" y="44671"/>
            <a:ext cx="167880" cy="484748"/>
          </a:xfrm>
          <a:prstGeom prst="rect">
            <a:avLst/>
          </a:prstGeom>
          <a:solidFill>
            <a:srgbClr val="EF1D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8" name="组合 7"/>
          <p:cNvGrpSpPr/>
          <p:nvPr/>
        </p:nvGrpSpPr>
        <p:grpSpPr>
          <a:xfrm>
            <a:off x="673791" y="2773954"/>
            <a:ext cx="7947049" cy="318361"/>
            <a:chOff x="534438" y="3368953"/>
            <a:chExt cx="10944224" cy="438144"/>
          </a:xfrm>
          <a:solidFill>
            <a:schemeClr val="bg1">
              <a:lumMod val="65000"/>
            </a:schemeClr>
          </a:solidFill>
        </p:grpSpPr>
        <p:sp>
          <p:nvSpPr>
            <p:cNvPr id="9" name="矩形 8"/>
            <p:cNvSpPr/>
            <p:nvPr/>
          </p:nvSpPr>
          <p:spPr>
            <a:xfrm>
              <a:off x="11049789" y="3503489"/>
              <a:ext cx="50397" cy="169069"/>
            </a:xfrm>
            <a:prstGeom prst="rect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534438" y="3368953"/>
              <a:ext cx="10944224" cy="438144"/>
              <a:chOff x="623889" y="3209929"/>
              <a:chExt cx="10944224" cy="438144"/>
            </a:xfrm>
            <a:grpFill/>
          </p:grpSpPr>
          <p:sp>
            <p:nvSpPr>
              <p:cNvPr id="11" name="矩形 10"/>
              <p:cNvSpPr/>
              <p:nvPr/>
            </p:nvSpPr>
            <p:spPr>
              <a:xfrm>
                <a:off x="623889" y="3344465"/>
                <a:ext cx="50397" cy="169069"/>
              </a:xfrm>
              <a:prstGeom prst="rect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/>
                </a:endParaRPr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717047" y="3344465"/>
                <a:ext cx="107093" cy="169069"/>
              </a:xfrm>
              <a:prstGeom prst="rect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866901" y="3344465"/>
                <a:ext cx="198437" cy="169069"/>
              </a:xfrm>
              <a:prstGeom prst="rect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/>
                </a:endParaRP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108099" y="3344465"/>
                <a:ext cx="9613876" cy="169069"/>
              </a:xfrm>
              <a:prstGeom prst="rect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/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10994902" y="3344465"/>
                <a:ext cx="107093" cy="169069"/>
              </a:xfrm>
              <a:prstGeom prst="rect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/>
                </a:endParaRPr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10759220" y="3344465"/>
                <a:ext cx="198437" cy="169069"/>
              </a:xfrm>
              <a:prstGeom prst="rect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/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5400000">
                <a:off x="11159803" y="3239763"/>
                <a:ext cx="438144" cy="378476"/>
              </a:xfrm>
              <a:prstGeom prst="triangl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/>
                </a:endParaRPr>
              </a:p>
            </p:txBody>
          </p:sp>
        </p:grpSp>
      </p:grpSp>
      <p:cxnSp>
        <p:nvCxnSpPr>
          <p:cNvPr id="18" name="肘形连接符 17"/>
          <p:cNvCxnSpPr>
            <a:stCxn id="33" idx="3"/>
            <a:endCxn id="19" idx="1"/>
          </p:cNvCxnSpPr>
          <p:nvPr/>
        </p:nvCxnSpPr>
        <p:spPr>
          <a:xfrm rot="5400000" flipH="1" flipV="1">
            <a:off x="1021003" y="2259955"/>
            <a:ext cx="646309" cy="21170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1450009" y="1617606"/>
            <a:ext cx="1026279" cy="850092"/>
          </a:xfrm>
          <a:prstGeom prst="rect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/>
            </a:endParaRPr>
          </a:p>
        </p:txBody>
      </p:sp>
      <p:cxnSp>
        <p:nvCxnSpPr>
          <p:cNvPr id="20" name="肘形连接符 19"/>
          <p:cNvCxnSpPr>
            <a:stCxn id="39" idx="3"/>
            <a:endCxn id="21" idx="1"/>
          </p:cNvCxnSpPr>
          <p:nvPr/>
        </p:nvCxnSpPr>
        <p:spPr>
          <a:xfrm rot="5400000" flipH="1" flipV="1">
            <a:off x="2894731" y="2259955"/>
            <a:ext cx="646309" cy="21170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3323737" y="1617606"/>
            <a:ext cx="1026279" cy="850092"/>
          </a:xfrm>
          <a:prstGeom prst="rect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/>
            </a:endParaRPr>
          </a:p>
        </p:txBody>
      </p:sp>
      <p:cxnSp>
        <p:nvCxnSpPr>
          <p:cNvPr id="22" name="肘形连接符 21"/>
          <p:cNvCxnSpPr>
            <a:stCxn id="45" idx="3"/>
            <a:endCxn id="23" idx="1"/>
          </p:cNvCxnSpPr>
          <p:nvPr/>
        </p:nvCxnSpPr>
        <p:spPr>
          <a:xfrm rot="5400000" flipH="1" flipV="1">
            <a:off x="4768459" y="2259955"/>
            <a:ext cx="646309" cy="21170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22"/>
          <p:cNvSpPr/>
          <p:nvPr/>
        </p:nvSpPr>
        <p:spPr>
          <a:xfrm>
            <a:off x="5197466" y="1617606"/>
            <a:ext cx="1026279" cy="850092"/>
          </a:xfrm>
          <a:prstGeom prst="rect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/>
            </a:endParaRPr>
          </a:p>
        </p:txBody>
      </p:sp>
      <p:cxnSp>
        <p:nvCxnSpPr>
          <p:cNvPr id="24" name="肘形连接符 23"/>
          <p:cNvCxnSpPr>
            <a:stCxn id="51" idx="3"/>
            <a:endCxn id="25" idx="1"/>
          </p:cNvCxnSpPr>
          <p:nvPr/>
        </p:nvCxnSpPr>
        <p:spPr>
          <a:xfrm rot="5400000" flipH="1" flipV="1">
            <a:off x="6642187" y="2259954"/>
            <a:ext cx="646308" cy="21170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4"/>
          <p:cNvSpPr/>
          <p:nvPr/>
        </p:nvSpPr>
        <p:spPr>
          <a:xfrm>
            <a:off x="7071195" y="1617606"/>
            <a:ext cx="1026279" cy="850092"/>
          </a:xfrm>
          <a:prstGeom prst="rect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/>
            </a:endParaRPr>
          </a:p>
        </p:txBody>
      </p:sp>
      <p:cxnSp>
        <p:nvCxnSpPr>
          <p:cNvPr id="26" name="肘形连接符 25"/>
          <p:cNvCxnSpPr>
            <a:stCxn id="36" idx="0"/>
            <a:endCxn id="27" idx="1"/>
          </p:cNvCxnSpPr>
          <p:nvPr/>
        </p:nvCxnSpPr>
        <p:spPr>
          <a:xfrm rot="16200000" flipH="1">
            <a:off x="1920614" y="3434991"/>
            <a:ext cx="720815" cy="21170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矩形 26"/>
          <p:cNvSpPr/>
          <p:nvPr/>
        </p:nvSpPr>
        <p:spPr>
          <a:xfrm>
            <a:off x="2386874" y="3452583"/>
            <a:ext cx="1026279" cy="897338"/>
          </a:xfrm>
          <a:prstGeom prst="rect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/>
            </a:endParaRPr>
          </a:p>
        </p:txBody>
      </p:sp>
      <p:cxnSp>
        <p:nvCxnSpPr>
          <p:cNvPr id="28" name="肘形连接符 27"/>
          <p:cNvCxnSpPr>
            <a:stCxn id="42" idx="0"/>
            <a:endCxn id="29" idx="1"/>
          </p:cNvCxnSpPr>
          <p:nvPr/>
        </p:nvCxnSpPr>
        <p:spPr>
          <a:xfrm rot="16200000" flipH="1">
            <a:off x="3794342" y="3434991"/>
            <a:ext cx="720815" cy="21170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矩形 28"/>
          <p:cNvSpPr/>
          <p:nvPr/>
        </p:nvSpPr>
        <p:spPr>
          <a:xfrm>
            <a:off x="4260602" y="3452583"/>
            <a:ext cx="1026279" cy="897338"/>
          </a:xfrm>
          <a:prstGeom prst="rect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/>
            </a:endParaRPr>
          </a:p>
        </p:txBody>
      </p:sp>
      <p:cxnSp>
        <p:nvCxnSpPr>
          <p:cNvPr id="30" name="肘形连接符 29"/>
          <p:cNvCxnSpPr>
            <a:stCxn id="48" idx="0"/>
            <a:endCxn id="31" idx="1"/>
          </p:cNvCxnSpPr>
          <p:nvPr/>
        </p:nvCxnSpPr>
        <p:spPr>
          <a:xfrm rot="16200000" flipH="1">
            <a:off x="5668071" y="3434992"/>
            <a:ext cx="720815" cy="21170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矩形 30"/>
          <p:cNvSpPr/>
          <p:nvPr/>
        </p:nvSpPr>
        <p:spPr>
          <a:xfrm>
            <a:off x="6134330" y="3452583"/>
            <a:ext cx="1026279" cy="897338"/>
          </a:xfrm>
          <a:prstGeom prst="rect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1021600" y="2688962"/>
            <a:ext cx="428410" cy="491476"/>
            <a:chOff x="1021600" y="2688962"/>
            <a:chExt cx="428410" cy="491476"/>
          </a:xfrm>
        </p:grpSpPr>
        <p:sp>
          <p:nvSpPr>
            <p:cNvPr id="33" name="六边形 32"/>
            <p:cNvSpPr/>
            <p:nvPr/>
          </p:nvSpPr>
          <p:spPr>
            <a:xfrm rot="5400000">
              <a:off x="992566" y="2722995"/>
              <a:ext cx="491476" cy="423410"/>
            </a:xfrm>
            <a:prstGeom prst="hexagon">
              <a:avLst/>
            </a:prstGeom>
            <a:solidFill>
              <a:srgbClr val="C00002"/>
            </a:soli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innerShdw blurRad="63500" dist="50800" dir="1302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latin typeface="微软雅黑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021600" y="2769733"/>
              <a:ext cx="42841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prstClr val="white"/>
                  </a:solidFill>
                  <a:latin typeface="微软雅黑"/>
                </a:rPr>
                <a:t>01</a:t>
              </a:r>
              <a:endParaRPr lang="en-US" altLang="zh-CN" sz="1600" dirty="0">
                <a:solidFill>
                  <a:prstClr val="white"/>
                </a:solidFill>
                <a:latin typeface="微软雅黑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963463" y="2688962"/>
            <a:ext cx="437896" cy="491476"/>
            <a:chOff x="1963463" y="2688962"/>
            <a:chExt cx="437896" cy="491476"/>
          </a:xfrm>
        </p:grpSpPr>
        <p:sp>
          <p:nvSpPr>
            <p:cNvPr id="36" name="六边形 35"/>
            <p:cNvSpPr/>
            <p:nvPr/>
          </p:nvSpPr>
          <p:spPr>
            <a:xfrm rot="5400000">
              <a:off x="1929430" y="2722995"/>
              <a:ext cx="491476" cy="423410"/>
            </a:xfrm>
            <a:prstGeom prst="hexagon">
              <a:avLst/>
            </a:prstGeom>
            <a:solidFill>
              <a:srgbClr val="C00002"/>
            </a:soli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innerShdw blurRad="63500" dist="50800" dir="1302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latin typeface="微软雅黑"/>
              </a:endParaRPr>
            </a:p>
          </p:txBody>
        </p:sp>
        <p:sp>
          <p:nvSpPr>
            <p:cNvPr id="37" name="文本框 33"/>
            <p:cNvSpPr txBox="1"/>
            <p:nvPr/>
          </p:nvSpPr>
          <p:spPr>
            <a:xfrm>
              <a:off x="1972949" y="2769733"/>
              <a:ext cx="42841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prstClr val="white"/>
                  </a:solidFill>
                  <a:latin typeface="微软雅黑"/>
                </a:rPr>
                <a:t>02</a:t>
              </a:r>
              <a:endParaRPr lang="en-US" altLang="zh-CN" sz="1600" dirty="0">
                <a:solidFill>
                  <a:prstClr val="white"/>
                </a:solidFill>
                <a:latin typeface="微软雅黑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2900327" y="2688962"/>
            <a:ext cx="428410" cy="491476"/>
            <a:chOff x="2900327" y="2688962"/>
            <a:chExt cx="428410" cy="491476"/>
          </a:xfrm>
        </p:grpSpPr>
        <p:sp>
          <p:nvSpPr>
            <p:cNvPr id="39" name="六边形 38"/>
            <p:cNvSpPr/>
            <p:nvPr/>
          </p:nvSpPr>
          <p:spPr>
            <a:xfrm rot="5400000">
              <a:off x="2866294" y="2722995"/>
              <a:ext cx="491476" cy="423410"/>
            </a:xfrm>
            <a:prstGeom prst="hexagon">
              <a:avLst/>
            </a:prstGeom>
            <a:solidFill>
              <a:srgbClr val="C00002"/>
            </a:soli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innerShdw blurRad="63500" dist="50800" dir="1302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latin typeface="微软雅黑"/>
              </a:endParaRPr>
            </a:p>
          </p:txBody>
        </p:sp>
        <p:sp>
          <p:nvSpPr>
            <p:cNvPr id="40" name="文本框 33"/>
            <p:cNvSpPr txBox="1"/>
            <p:nvPr/>
          </p:nvSpPr>
          <p:spPr>
            <a:xfrm>
              <a:off x="2900327" y="2769733"/>
              <a:ext cx="42841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prstClr val="white"/>
                  </a:solidFill>
                  <a:latin typeface="微软雅黑"/>
                </a:rPr>
                <a:t>03</a:t>
              </a:r>
              <a:endParaRPr lang="en-US" altLang="zh-CN" sz="1600" dirty="0">
                <a:solidFill>
                  <a:prstClr val="white"/>
                </a:solidFill>
                <a:latin typeface="微软雅黑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3834691" y="2688962"/>
            <a:ext cx="428410" cy="491476"/>
            <a:chOff x="3834691" y="2688962"/>
            <a:chExt cx="428410" cy="491476"/>
          </a:xfrm>
        </p:grpSpPr>
        <p:sp>
          <p:nvSpPr>
            <p:cNvPr id="42" name="六边形 41"/>
            <p:cNvSpPr/>
            <p:nvPr/>
          </p:nvSpPr>
          <p:spPr>
            <a:xfrm rot="5400000">
              <a:off x="3803158" y="2722995"/>
              <a:ext cx="491476" cy="423410"/>
            </a:xfrm>
            <a:prstGeom prst="hexagon">
              <a:avLst/>
            </a:prstGeom>
            <a:solidFill>
              <a:srgbClr val="C00002"/>
            </a:soli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innerShdw blurRad="63500" dist="50800" dir="1302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latin typeface="微软雅黑"/>
              </a:endParaRPr>
            </a:p>
          </p:txBody>
        </p:sp>
        <p:sp>
          <p:nvSpPr>
            <p:cNvPr id="43" name="文本框 33"/>
            <p:cNvSpPr txBox="1"/>
            <p:nvPr/>
          </p:nvSpPr>
          <p:spPr>
            <a:xfrm>
              <a:off x="3834691" y="2769733"/>
              <a:ext cx="42841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prstClr val="white"/>
                  </a:solidFill>
                  <a:latin typeface="微软雅黑"/>
                </a:rPr>
                <a:t>04</a:t>
              </a:r>
              <a:endParaRPr lang="en-US" altLang="zh-CN" sz="1600" dirty="0">
                <a:solidFill>
                  <a:prstClr val="white"/>
                </a:solidFill>
                <a:latin typeface="微软雅黑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774055" y="2688962"/>
            <a:ext cx="428410" cy="491476"/>
            <a:chOff x="4774055" y="2688962"/>
            <a:chExt cx="428410" cy="491476"/>
          </a:xfrm>
        </p:grpSpPr>
        <p:sp>
          <p:nvSpPr>
            <p:cNvPr id="45" name="六边形 44"/>
            <p:cNvSpPr/>
            <p:nvPr/>
          </p:nvSpPr>
          <p:spPr>
            <a:xfrm rot="5400000">
              <a:off x="4740022" y="2722995"/>
              <a:ext cx="491476" cy="423410"/>
            </a:xfrm>
            <a:prstGeom prst="hexagon">
              <a:avLst/>
            </a:prstGeom>
            <a:solidFill>
              <a:srgbClr val="C00002"/>
            </a:soli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innerShdw blurRad="63500" dist="50800" dir="1302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latin typeface="微软雅黑"/>
              </a:endParaRPr>
            </a:p>
          </p:txBody>
        </p:sp>
        <p:sp>
          <p:nvSpPr>
            <p:cNvPr id="46" name="文本框 33"/>
            <p:cNvSpPr txBox="1"/>
            <p:nvPr/>
          </p:nvSpPr>
          <p:spPr>
            <a:xfrm>
              <a:off x="4774055" y="2769733"/>
              <a:ext cx="42841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prstClr val="white"/>
                  </a:solidFill>
                  <a:latin typeface="微软雅黑"/>
                </a:rPr>
                <a:t>05</a:t>
              </a:r>
              <a:endParaRPr lang="en-US" altLang="zh-CN" sz="1600" dirty="0">
                <a:solidFill>
                  <a:prstClr val="white"/>
                </a:solidFill>
                <a:latin typeface="微软雅黑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5710920" y="2688962"/>
            <a:ext cx="428410" cy="491476"/>
            <a:chOff x="5710920" y="2688962"/>
            <a:chExt cx="428410" cy="491476"/>
          </a:xfrm>
        </p:grpSpPr>
        <p:sp>
          <p:nvSpPr>
            <p:cNvPr id="48" name="六边形 47"/>
            <p:cNvSpPr/>
            <p:nvPr/>
          </p:nvSpPr>
          <p:spPr>
            <a:xfrm rot="5400000">
              <a:off x="5676887" y="2722995"/>
              <a:ext cx="491476" cy="423410"/>
            </a:xfrm>
            <a:prstGeom prst="hexagon">
              <a:avLst/>
            </a:prstGeom>
            <a:solidFill>
              <a:srgbClr val="C00002"/>
            </a:soli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innerShdw blurRad="63500" dist="50800" dir="1302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latin typeface="微软雅黑"/>
              </a:endParaRPr>
            </a:p>
          </p:txBody>
        </p:sp>
        <p:sp>
          <p:nvSpPr>
            <p:cNvPr id="49" name="文本框 33"/>
            <p:cNvSpPr txBox="1"/>
            <p:nvPr/>
          </p:nvSpPr>
          <p:spPr>
            <a:xfrm>
              <a:off x="5710920" y="2769733"/>
              <a:ext cx="42841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prstClr val="white"/>
                  </a:solidFill>
                  <a:latin typeface="微软雅黑"/>
                </a:rPr>
                <a:t>06</a:t>
              </a:r>
              <a:endParaRPr lang="en-US" altLang="zh-CN" sz="1600" dirty="0">
                <a:solidFill>
                  <a:prstClr val="white"/>
                </a:solidFill>
                <a:latin typeface="微软雅黑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645283" y="2688963"/>
            <a:ext cx="428410" cy="491476"/>
            <a:chOff x="6645283" y="2688963"/>
            <a:chExt cx="428410" cy="491476"/>
          </a:xfrm>
        </p:grpSpPr>
        <p:sp>
          <p:nvSpPr>
            <p:cNvPr id="51" name="六边形 50"/>
            <p:cNvSpPr/>
            <p:nvPr/>
          </p:nvSpPr>
          <p:spPr>
            <a:xfrm rot="5400000">
              <a:off x="6613750" y="2722996"/>
              <a:ext cx="491476" cy="423409"/>
            </a:xfrm>
            <a:prstGeom prst="hexagon">
              <a:avLst/>
            </a:prstGeom>
            <a:solidFill>
              <a:srgbClr val="C00002"/>
            </a:soli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innerShdw blurRad="63500" dist="50800" dir="1302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latin typeface="微软雅黑"/>
              </a:endParaRPr>
            </a:p>
          </p:txBody>
        </p:sp>
        <p:sp>
          <p:nvSpPr>
            <p:cNvPr id="52" name="文本框 33"/>
            <p:cNvSpPr txBox="1"/>
            <p:nvPr/>
          </p:nvSpPr>
          <p:spPr>
            <a:xfrm>
              <a:off x="6645283" y="2769733"/>
              <a:ext cx="42841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prstClr val="white"/>
                  </a:solidFill>
                  <a:latin typeface="微软雅黑"/>
                </a:rPr>
                <a:t>07</a:t>
              </a:r>
              <a:endParaRPr lang="en-US" altLang="zh-CN" sz="1600" dirty="0">
                <a:solidFill>
                  <a:prstClr val="white"/>
                </a:solidFill>
                <a:latin typeface="微软雅黑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7584647" y="2688962"/>
            <a:ext cx="435364" cy="491476"/>
            <a:chOff x="7584647" y="2688962"/>
            <a:chExt cx="435364" cy="491476"/>
          </a:xfrm>
        </p:grpSpPr>
        <p:sp>
          <p:nvSpPr>
            <p:cNvPr id="54" name="六边形 53"/>
            <p:cNvSpPr/>
            <p:nvPr/>
          </p:nvSpPr>
          <p:spPr>
            <a:xfrm rot="5400000">
              <a:off x="7550614" y="2722995"/>
              <a:ext cx="491476" cy="423410"/>
            </a:xfrm>
            <a:prstGeom prst="hexagon">
              <a:avLst/>
            </a:prstGeom>
            <a:solidFill>
              <a:srgbClr val="C00002"/>
            </a:soli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innerShdw blurRad="63500" dist="50800" dir="1302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latin typeface="微软雅黑"/>
              </a:endParaRPr>
            </a:p>
          </p:txBody>
        </p:sp>
        <p:sp>
          <p:nvSpPr>
            <p:cNvPr id="55" name="文本框 33"/>
            <p:cNvSpPr txBox="1"/>
            <p:nvPr/>
          </p:nvSpPr>
          <p:spPr>
            <a:xfrm>
              <a:off x="7591601" y="2769733"/>
              <a:ext cx="42841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prstClr val="white"/>
                  </a:solidFill>
                  <a:latin typeface="微软雅黑"/>
                </a:rPr>
                <a:t>08</a:t>
              </a:r>
              <a:endParaRPr lang="en-US" altLang="zh-CN" sz="1600" dirty="0">
                <a:solidFill>
                  <a:prstClr val="white"/>
                </a:solidFill>
                <a:latin typeface="微软雅黑"/>
              </a:endParaRPr>
            </a:p>
          </p:txBody>
        </p:sp>
      </p:grpSp>
      <p:sp>
        <p:nvSpPr>
          <p:cNvPr id="56" name="文本框 33"/>
          <p:cNvSpPr txBox="1"/>
          <p:nvPr/>
        </p:nvSpPr>
        <p:spPr>
          <a:xfrm>
            <a:off x="1518650" y="1732805"/>
            <a:ext cx="91191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dirty="0">
                <a:solidFill>
                  <a:srgbClr val="7F7F7F"/>
                </a:solidFill>
                <a:latin typeface="微软雅黑"/>
              </a:rPr>
              <a:t>单击此处添加文本单击此处</a:t>
            </a:r>
            <a:r>
              <a:rPr lang="zh-CN" altLang="en-US" sz="900" dirty="0" smtClean="0">
                <a:solidFill>
                  <a:srgbClr val="7F7F7F"/>
                </a:solidFill>
                <a:latin typeface="微软雅黑"/>
              </a:rPr>
              <a:t>添加单击此处</a:t>
            </a:r>
            <a:endParaRPr lang="en-US" altLang="zh-CN" sz="900" dirty="0">
              <a:solidFill>
                <a:srgbClr val="7F7F7F"/>
              </a:solidFill>
              <a:latin typeface="微软雅黑"/>
            </a:endParaRPr>
          </a:p>
        </p:txBody>
      </p:sp>
      <p:sp>
        <p:nvSpPr>
          <p:cNvPr id="57" name="文本框 33"/>
          <p:cNvSpPr txBox="1"/>
          <p:nvPr/>
        </p:nvSpPr>
        <p:spPr>
          <a:xfrm>
            <a:off x="3381232" y="1732805"/>
            <a:ext cx="91191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dirty="0">
                <a:solidFill>
                  <a:srgbClr val="7F7F7F"/>
                </a:solidFill>
                <a:latin typeface="微软雅黑"/>
              </a:rPr>
              <a:t>单击此处添加文本单击此处</a:t>
            </a:r>
            <a:r>
              <a:rPr lang="zh-CN" altLang="en-US" sz="900" dirty="0" smtClean="0">
                <a:solidFill>
                  <a:srgbClr val="7F7F7F"/>
                </a:solidFill>
                <a:latin typeface="微软雅黑"/>
              </a:rPr>
              <a:t>添加单击此处</a:t>
            </a:r>
            <a:endParaRPr lang="en-US" altLang="zh-CN" sz="900" dirty="0">
              <a:solidFill>
                <a:srgbClr val="7F7F7F"/>
              </a:solidFill>
              <a:latin typeface="微软雅黑"/>
            </a:endParaRPr>
          </a:p>
        </p:txBody>
      </p:sp>
      <p:sp>
        <p:nvSpPr>
          <p:cNvPr id="58" name="文本框 33"/>
          <p:cNvSpPr txBox="1"/>
          <p:nvPr/>
        </p:nvSpPr>
        <p:spPr>
          <a:xfrm>
            <a:off x="5286881" y="1732805"/>
            <a:ext cx="91191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dirty="0">
                <a:solidFill>
                  <a:srgbClr val="7F7F7F"/>
                </a:solidFill>
                <a:latin typeface="微软雅黑"/>
              </a:rPr>
              <a:t>单击此处添加文本单击此处</a:t>
            </a:r>
            <a:r>
              <a:rPr lang="zh-CN" altLang="en-US" sz="900" dirty="0" smtClean="0">
                <a:solidFill>
                  <a:srgbClr val="7F7F7F"/>
                </a:solidFill>
                <a:latin typeface="微软雅黑"/>
              </a:rPr>
              <a:t>添加单击此处</a:t>
            </a:r>
            <a:endParaRPr lang="en-US" altLang="zh-CN" sz="900" dirty="0">
              <a:solidFill>
                <a:srgbClr val="7F7F7F"/>
              </a:solidFill>
              <a:latin typeface="微软雅黑"/>
            </a:endParaRPr>
          </a:p>
        </p:txBody>
      </p:sp>
      <p:sp>
        <p:nvSpPr>
          <p:cNvPr id="59" name="文本框 33"/>
          <p:cNvSpPr txBox="1"/>
          <p:nvPr/>
        </p:nvSpPr>
        <p:spPr>
          <a:xfrm>
            <a:off x="7135642" y="1732805"/>
            <a:ext cx="91191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dirty="0">
                <a:solidFill>
                  <a:srgbClr val="7F7F7F"/>
                </a:solidFill>
                <a:latin typeface="微软雅黑"/>
              </a:rPr>
              <a:t>单击此处添加文本单击此处</a:t>
            </a:r>
            <a:r>
              <a:rPr lang="zh-CN" altLang="en-US" sz="900" dirty="0" smtClean="0">
                <a:solidFill>
                  <a:srgbClr val="7F7F7F"/>
                </a:solidFill>
                <a:latin typeface="微软雅黑"/>
              </a:rPr>
              <a:t>添加单击此处</a:t>
            </a:r>
            <a:endParaRPr lang="en-US" altLang="zh-CN" sz="900" dirty="0">
              <a:solidFill>
                <a:srgbClr val="7F7F7F"/>
              </a:solidFill>
              <a:latin typeface="微软雅黑"/>
            </a:endParaRPr>
          </a:p>
        </p:txBody>
      </p:sp>
      <p:sp>
        <p:nvSpPr>
          <p:cNvPr id="60" name="文本框 33"/>
          <p:cNvSpPr txBox="1"/>
          <p:nvPr/>
        </p:nvSpPr>
        <p:spPr>
          <a:xfrm>
            <a:off x="2451988" y="3647336"/>
            <a:ext cx="91191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dirty="0">
                <a:solidFill>
                  <a:srgbClr val="7F7F7F"/>
                </a:solidFill>
                <a:latin typeface="微软雅黑"/>
              </a:rPr>
              <a:t>单击此处添加文本单击此处</a:t>
            </a:r>
            <a:r>
              <a:rPr lang="zh-CN" altLang="en-US" sz="900" dirty="0" smtClean="0">
                <a:solidFill>
                  <a:srgbClr val="7F7F7F"/>
                </a:solidFill>
                <a:latin typeface="微软雅黑"/>
              </a:rPr>
              <a:t>添加单击此处</a:t>
            </a:r>
            <a:endParaRPr lang="en-US" altLang="zh-CN" sz="900" dirty="0">
              <a:solidFill>
                <a:srgbClr val="7F7F7F"/>
              </a:solidFill>
              <a:latin typeface="微软雅黑"/>
            </a:endParaRPr>
          </a:p>
        </p:txBody>
      </p:sp>
      <p:sp>
        <p:nvSpPr>
          <p:cNvPr id="61" name="文本框 33"/>
          <p:cNvSpPr txBox="1"/>
          <p:nvPr/>
        </p:nvSpPr>
        <p:spPr>
          <a:xfrm>
            <a:off x="4357637" y="3647336"/>
            <a:ext cx="91191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dirty="0">
                <a:solidFill>
                  <a:srgbClr val="7F7F7F"/>
                </a:solidFill>
                <a:latin typeface="微软雅黑"/>
              </a:rPr>
              <a:t>单击此处添加文本单击此处</a:t>
            </a:r>
            <a:r>
              <a:rPr lang="zh-CN" altLang="en-US" sz="900" dirty="0" smtClean="0">
                <a:solidFill>
                  <a:srgbClr val="7F7F7F"/>
                </a:solidFill>
                <a:latin typeface="微软雅黑"/>
              </a:rPr>
              <a:t>添加单击此处</a:t>
            </a:r>
            <a:endParaRPr lang="en-US" altLang="zh-CN" sz="900" dirty="0">
              <a:solidFill>
                <a:srgbClr val="7F7F7F"/>
              </a:solidFill>
              <a:latin typeface="微软雅黑"/>
            </a:endParaRPr>
          </a:p>
        </p:txBody>
      </p:sp>
      <p:sp>
        <p:nvSpPr>
          <p:cNvPr id="62" name="文本框 33"/>
          <p:cNvSpPr txBox="1"/>
          <p:nvPr/>
        </p:nvSpPr>
        <p:spPr>
          <a:xfrm>
            <a:off x="6206398" y="3647336"/>
            <a:ext cx="91191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dirty="0">
                <a:solidFill>
                  <a:srgbClr val="7F7F7F"/>
                </a:solidFill>
                <a:latin typeface="微软雅黑"/>
              </a:rPr>
              <a:t>单击此处添加文本单击此处</a:t>
            </a:r>
            <a:r>
              <a:rPr lang="zh-CN" altLang="en-US" sz="900" dirty="0" smtClean="0">
                <a:solidFill>
                  <a:srgbClr val="7F7F7F"/>
                </a:solidFill>
                <a:latin typeface="微软雅黑"/>
              </a:rPr>
              <a:t>添加单击此处</a:t>
            </a:r>
            <a:endParaRPr lang="en-US" altLang="zh-CN" sz="900" dirty="0">
              <a:solidFill>
                <a:srgbClr val="7F7F7F"/>
              </a:solidFill>
              <a:latin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2507464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9" grpId="0" animBg="1"/>
      <p:bldP spid="21" grpId="0" animBg="1"/>
      <p:bldP spid="23" grpId="0" animBg="1"/>
      <p:bldP spid="25" grpId="0" animBg="1"/>
      <p:bldP spid="27" grpId="0" animBg="1"/>
      <p:bldP spid="29" grpId="0" animBg="1"/>
      <p:bldP spid="31" grpId="0" animBg="1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25189" y="44671"/>
            <a:ext cx="1938947" cy="484749"/>
            <a:chOff x="225189" y="44671"/>
            <a:chExt cx="1938947" cy="484749"/>
          </a:xfrm>
        </p:grpSpPr>
        <p:sp>
          <p:nvSpPr>
            <p:cNvPr id="4" name="矩形 3"/>
            <p:cNvSpPr/>
            <p:nvPr/>
          </p:nvSpPr>
          <p:spPr>
            <a:xfrm>
              <a:off x="225189" y="44671"/>
              <a:ext cx="1938947" cy="484748"/>
            </a:xfrm>
            <a:prstGeom prst="rect">
              <a:avLst/>
            </a:prstGeom>
            <a:solidFill>
              <a:srgbClr val="EF1D1D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5" name="矩形 4"/>
            <p:cNvSpPr/>
            <p:nvPr/>
          </p:nvSpPr>
          <p:spPr>
            <a:xfrm>
              <a:off x="332888" y="67755"/>
              <a:ext cx="172354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</a:p>
          </p:txBody>
        </p:sp>
      </p:grpSp>
      <p:sp>
        <p:nvSpPr>
          <p:cNvPr id="6" name="矩形 5"/>
          <p:cNvSpPr/>
          <p:nvPr/>
        </p:nvSpPr>
        <p:spPr>
          <a:xfrm>
            <a:off x="-83940" y="44671"/>
            <a:ext cx="167880" cy="484748"/>
          </a:xfrm>
          <a:prstGeom prst="rect">
            <a:avLst/>
          </a:prstGeom>
          <a:solidFill>
            <a:srgbClr val="EF1D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8" name="组合 7"/>
          <p:cNvGrpSpPr/>
          <p:nvPr/>
        </p:nvGrpSpPr>
        <p:grpSpPr>
          <a:xfrm>
            <a:off x="5555375" y="1365456"/>
            <a:ext cx="630230" cy="63023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" name="同心圆 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456848" y="1816596"/>
            <a:ext cx="769476" cy="769476"/>
            <a:chOff x="1695226" y="3321784"/>
            <a:chExt cx="1250759" cy="1250759"/>
          </a:xfrm>
        </p:grpSpPr>
        <p:sp>
          <p:nvSpPr>
            <p:cNvPr id="12" name="椭圆 11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rgbClr val="C0000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098505" y="2421766"/>
            <a:ext cx="890519" cy="89051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同心圆 1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7" name="TextBox 13"/>
          <p:cNvSpPr txBox="1"/>
          <p:nvPr/>
        </p:nvSpPr>
        <p:spPr>
          <a:xfrm>
            <a:off x="6601640" y="153914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18" name="TextBox 14"/>
          <p:cNvSpPr txBox="1"/>
          <p:nvPr/>
        </p:nvSpPr>
        <p:spPr>
          <a:xfrm>
            <a:off x="6571569" y="1255861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2013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>
                <a:solidFill>
                  <a:srgbClr val="080808"/>
                </a:solidFill>
                <a:latin typeface="+mj-ea"/>
                <a:ea typeface="+mj-ea"/>
              </a:rPr>
              <a:t>5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9" name="TextBox 15"/>
          <p:cNvSpPr txBox="1"/>
          <p:nvPr/>
        </p:nvSpPr>
        <p:spPr>
          <a:xfrm>
            <a:off x="6499180" y="245415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</a:t>
            </a:r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20" name="TextBox 16"/>
          <p:cNvSpPr txBox="1"/>
          <p:nvPr/>
        </p:nvSpPr>
        <p:spPr>
          <a:xfrm>
            <a:off x="6501974" y="2167305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2013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>
                <a:solidFill>
                  <a:srgbClr val="080808"/>
                </a:solidFill>
                <a:latin typeface="+mj-ea"/>
                <a:ea typeface="+mj-ea"/>
              </a:rPr>
              <a:t>8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1" name="TextBox 17"/>
          <p:cNvSpPr txBox="1"/>
          <p:nvPr/>
        </p:nvSpPr>
        <p:spPr>
          <a:xfrm>
            <a:off x="6145043" y="342188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22" name="TextBox 18"/>
          <p:cNvSpPr txBox="1"/>
          <p:nvPr/>
        </p:nvSpPr>
        <p:spPr>
          <a:xfrm>
            <a:off x="6124367" y="3104121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2014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>
                <a:solidFill>
                  <a:srgbClr val="080808"/>
                </a:solidFill>
                <a:latin typeface="+mj-ea"/>
                <a:ea typeface="+mj-ea"/>
              </a:rPr>
              <a:t>4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3" name="TextBox 19"/>
          <p:cNvSpPr txBox="1"/>
          <p:nvPr/>
        </p:nvSpPr>
        <p:spPr>
          <a:xfrm>
            <a:off x="4842996" y="4371950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24" name="TextBox 20"/>
          <p:cNvSpPr txBox="1"/>
          <p:nvPr/>
        </p:nvSpPr>
        <p:spPr>
          <a:xfrm>
            <a:off x="4846613" y="3999040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2014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5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5" name="TextBox 21"/>
          <p:cNvSpPr txBox="1"/>
          <p:nvPr/>
        </p:nvSpPr>
        <p:spPr>
          <a:xfrm>
            <a:off x="1721463" y="3867629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26" name="TextBox 22"/>
          <p:cNvSpPr txBox="1"/>
          <p:nvPr/>
        </p:nvSpPr>
        <p:spPr>
          <a:xfrm>
            <a:off x="1680237" y="3481167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2015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12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7" name="TextBox 23"/>
          <p:cNvSpPr txBox="1"/>
          <p:nvPr/>
        </p:nvSpPr>
        <p:spPr>
          <a:xfrm>
            <a:off x="1199319" y="1924839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28" name="TextBox 24"/>
          <p:cNvSpPr txBox="1"/>
          <p:nvPr/>
        </p:nvSpPr>
        <p:spPr>
          <a:xfrm>
            <a:off x="1194320" y="1571802"/>
            <a:ext cx="9925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2016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>
                <a:solidFill>
                  <a:srgbClr val="080808"/>
                </a:solidFill>
                <a:latin typeface="+mj-ea"/>
                <a:ea typeface="+mj-ea"/>
              </a:rPr>
              <a:t>2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cxnSp>
        <p:nvCxnSpPr>
          <p:cNvPr id="29" name="直接连接符 28"/>
          <p:cNvCxnSpPr/>
          <p:nvPr/>
        </p:nvCxnSpPr>
        <p:spPr>
          <a:xfrm flipV="1">
            <a:off x="6568909" y="1255862"/>
            <a:ext cx="0" cy="54489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H="1" flipV="1">
            <a:off x="6119428" y="3104121"/>
            <a:ext cx="4076" cy="61975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 flipH="1" flipV="1">
            <a:off x="6499180" y="2239313"/>
            <a:ext cx="3324" cy="620469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V="1">
            <a:off x="4842996" y="3999040"/>
            <a:ext cx="8518" cy="66095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 flipV="1">
            <a:off x="1675336" y="3421886"/>
            <a:ext cx="4901" cy="73404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V="1">
            <a:off x="1187624" y="1539146"/>
            <a:ext cx="0" cy="78204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组合 34"/>
          <p:cNvGrpSpPr/>
          <p:nvPr/>
        </p:nvGrpSpPr>
        <p:grpSpPr>
          <a:xfrm>
            <a:off x="4400031" y="2859782"/>
            <a:ext cx="984394" cy="984394"/>
            <a:chOff x="1695226" y="3321784"/>
            <a:chExt cx="1250759" cy="1250759"/>
          </a:xfrm>
        </p:grpSpPr>
        <p:sp>
          <p:nvSpPr>
            <p:cNvPr id="36" name="椭圆 35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rgbClr val="C0000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3305964" y="2499742"/>
            <a:ext cx="1360493" cy="13604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9" name="同心圆 3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2777577" y="1317475"/>
            <a:ext cx="1625118" cy="1625118"/>
            <a:chOff x="1695226" y="3321784"/>
            <a:chExt cx="1250759" cy="1250759"/>
          </a:xfrm>
        </p:grpSpPr>
        <p:sp>
          <p:nvSpPr>
            <p:cNvPr id="42" name="椭圆 41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43" name="椭圆 42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rgbClr val="C0000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56508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3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3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1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9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87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8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9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4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105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08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1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2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3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6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0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21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17" grpId="0"/>
          <p:bldP spid="18" grpId="0"/>
          <p:bldP spid="19" grpId="0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/>
          <p:bldP spid="27" grpId="0"/>
          <p:bldP spid="2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3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3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87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9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4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10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1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2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3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6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0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21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17" grpId="0"/>
          <p:bldP spid="18" grpId="0"/>
          <p:bldP spid="19" grpId="0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/>
          <p:bldP spid="27" grpId="0"/>
          <p:bldP spid="28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25189" y="44671"/>
            <a:ext cx="1938947" cy="484749"/>
            <a:chOff x="225189" y="44671"/>
            <a:chExt cx="1938947" cy="484749"/>
          </a:xfrm>
        </p:grpSpPr>
        <p:sp>
          <p:nvSpPr>
            <p:cNvPr id="4" name="矩形 3"/>
            <p:cNvSpPr/>
            <p:nvPr/>
          </p:nvSpPr>
          <p:spPr>
            <a:xfrm>
              <a:off x="225189" y="44671"/>
              <a:ext cx="1938947" cy="484748"/>
            </a:xfrm>
            <a:prstGeom prst="rect">
              <a:avLst/>
            </a:prstGeom>
            <a:solidFill>
              <a:srgbClr val="EF1D1D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5" name="矩形 4"/>
            <p:cNvSpPr/>
            <p:nvPr/>
          </p:nvSpPr>
          <p:spPr>
            <a:xfrm>
              <a:off x="332888" y="67755"/>
              <a:ext cx="172354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</a:p>
          </p:txBody>
        </p:sp>
      </p:grpSp>
      <p:sp>
        <p:nvSpPr>
          <p:cNvPr id="6" name="矩形 5"/>
          <p:cNvSpPr/>
          <p:nvPr/>
        </p:nvSpPr>
        <p:spPr>
          <a:xfrm>
            <a:off x="-83940" y="44671"/>
            <a:ext cx="167880" cy="484748"/>
          </a:xfrm>
          <a:prstGeom prst="rect">
            <a:avLst/>
          </a:prstGeom>
          <a:solidFill>
            <a:srgbClr val="EF1D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29" name="圆角矩形 28"/>
          <p:cNvSpPr/>
          <p:nvPr/>
        </p:nvSpPr>
        <p:spPr>
          <a:xfrm rot="5400000">
            <a:off x="2570636" y="2903009"/>
            <a:ext cx="2093533" cy="1161081"/>
          </a:xfrm>
          <a:prstGeom prst="roundRect">
            <a:avLst>
              <a:gd name="adj" fmla="val 50000"/>
            </a:avLst>
          </a:prstGeom>
          <a:solidFill>
            <a:srgbClr val="C00002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3184393" y="3575022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1" name="同心圆 3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558466" y="1864187"/>
            <a:ext cx="1161081" cy="2666129"/>
            <a:chOff x="4013612" y="985436"/>
            <a:chExt cx="1443428" cy="3314468"/>
          </a:xfrm>
        </p:grpSpPr>
        <p:sp>
          <p:nvSpPr>
            <p:cNvPr id="34" name="圆角矩形 33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5" name="圆角矩形 34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36" name="椭圆 35"/>
          <p:cNvSpPr/>
          <p:nvPr/>
        </p:nvSpPr>
        <p:spPr>
          <a:xfrm>
            <a:off x="1696948" y="3568355"/>
            <a:ext cx="899981" cy="899981"/>
          </a:xfrm>
          <a:prstGeom prst="ellipse">
            <a:avLst/>
          </a:prstGeom>
          <a:solidFill>
            <a:srgbClr val="C0000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sp>
        <p:nvSpPr>
          <p:cNvPr id="37" name="圆角矩形 36"/>
          <p:cNvSpPr/>
          <p:nvPr/>
        </p:nvSpPr>
        <p:spPr>
          <a:xfrm rot="5400000">
            <a:off x="5286529" y="2662110"/>
            <a:ext cx="2575331" cy="1161081"/>
          </a:xfrm>
          <a:prstGeom prst="roundRect">
            <a:avLst>
              <a:gd name="adj" fmla="val 50000"/>
            </a:avLst>
          </a:prstGeom>
          <a:solidFill>
            <a:srgbClr val="C00002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6145946" y="3575022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9" name="同心圆 3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515258" y="1864187"/>
            <a:ext cx="1161081" cy="2666129"/>
            <a:chOff x="4013612" y="985436"/>
            <a:chExt cx="1443428" cy="3314468"/>
          </a:xfrm>
        </p:grpSpPr>
        <p:sp>
          <p:nvSpPr>
            <p:cNvPr id="42" name="圆角矩形 41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43" name="圆角矩形 42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44" name="椭圆 43"/>
          <p:cNvSpPr/>
          <p:nvPr/>
        </p:nvSpPr>
        <p:spPr>
          <a:xfrm>
            <a:off x="4658502" y="3568355"/>
            <a:ext cx="899981" cy="899981"/>
          </a:xfrm>
          <a:prstGeom prst="ellipse">
            <a:avLst/>
          </a:prstGeom>
          <a:solidFill>
            <a:srgbClr val="C0000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sp>
        <p:nvSpPr>
          <p:cNvPr id="45" name="TextBox 123"/>
          <p:cNvSpPr txBox="1"/>
          <p:nvPr/>
        </p:nvSpPr>
        <p:spPr>
          <a:xfrm>
            <a:off x="4703573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+mj-ea"/>
                <a:ea typeface="+mj-ea"/>
              </a:rPr>
              <a:t>25%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46" name="TextBox 124"/>
          <p:cNvSpPr txBox="1"/>
          <p:nvPr/>
        </p:nvSpPr>
        <p:spPr>
          <a:xfrm>
            <a:off x="1712519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+mj-ea"/>
                <a:ea typeface="+mj-ea"/>
              </a:rPr>
              <a:t>25%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47" name="TextBox 127"/>
          <p:cNvSpPr txBox="1"/>
          <p:nvPr/>
        </p:nvSpPr>
        <p:spPr>
          <a:xfrm>
            <a:off x="3184393" y="2783200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+mj-ea"/>
                <a:ea typeface="+mj-ea"/>
              </a:rPr>
              <a:t>15%</a:t>
            </a:r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8" name="TextBox 128"/>
          <p:cNvSpPr txBox="1"/>
          <p:nvPr/>
        </p:nvSpPr>
        <p:spPr>
          <a:xfrm>
            <a:off x="6165297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+mj-ea"/>
                <a:ea typeface="+mj-ea"/>
              </a:rPr>
              <a:t>25%</a:t>
            </a:r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9" name="TextBox 131"/>
          <p:cNvSpPr txBox="1"/>
          <p:nvPr/>
        </p:nvSpPr>
        <p:spPr>
          <a:xfrm>
            <a:off x="1691680" y="82825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50" name="TextBox 132"/>
          <p:cNvSpPr txBox="1"/>
          <p:nvPr/>
        </p:nvSpPr>
        <p:spPr>
          <a:xfrm>
            <a:off x="1691680" y="987574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51" name="直接连接符 50"/>
          <p:cNvCxnSpPr/>
          <p:nvPr/>
        </p:nvCxnSpPr>
        <p:spPr>
          <a:xfrm flipV="1">
            <a:off x="1563059" y="838247"/>
            <a:ext cx="0" cy="57651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6462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5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7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9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0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 p14:presetBounceEnd="44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3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4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 p14:presetBounceEnd="44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7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8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1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2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5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8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1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4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8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6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70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29" grpId="0" animBg="1"/>
          <p:bldP spid="36" grpId="0" animBg="1"/>
          <p:bldP spid="37" grpId="0" animBg="1"/>
          <p:bldP spid="44" grpId="0" animBg="1"/>
          <p:bldP spid="45" grpId="0"/>
          <p:bldP spid="46" grpId="0"/>
          <p:bldP spid="47" grpId="0"/>
          <p:bldP spid="48" grpId="0"/>
          <p:bldP spid="49" grpId="0"/>
          <p:bldP spid="5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5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7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5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8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1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4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8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6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70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29" grpId="0" animBg="1"/>
          <p:bldP spid="36" grpId="0" animBg="1"/>
          <p:bldP spid="37" grpId="0" animBg="1"/>
          <p:bldP spid="44" grpId="0" animBg="1"/>
          <p:bldP spid="45" grpId="0"/>
          <p:bldP spid="46" grpId="0"/>
          <p:bldP spid="47" grpId="0"/>
          <p:bldP spid="48" grpId="0"/>
          <p:bldP spid="49" grpId="0"/>
          <p:bldP spid="50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25189" y="44671"/>
            <a:ext cx="1938947" cy="484749"/>
            <a:chOff x="225189" y="44671"/>
            <a:chExt cx="1938947" cy="484749"/>
          </a:xfrm>
        </p:grpSpPr>
        <p:sp>
          <p:nvSpPr>
            <p:cNvPr id="4" name="矩形 3"/>
            <p:cNvSpPr/>
            <p:nvPr/>
          </p:nvSpPr>
          <p:spPr>
            <a:xfrm>
              <a:off x="225189" y="44671"/>
              <a:ext cx="1938947" cy="484748"/>
            </a:xfrm>
            <a:prstGeom prst="rect">
              <a:avLst/>
            </a:prstGeom>
            <a:solidFill>
              <a:srgbClr val="EF1D1D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5" name="矩形 4"/>
            <p:cNvSpPr/>
            <p:nvPr/>
          </p:nvSpPr>
          <p:spPr>
            <a:xfrm>
              <a:off x="332888" y="67755"/>
              <a:ext cx="172354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</a:p>
          </p:txBody>
        </p:sp>
      </p:grpSp>
      <p:sp>
        <p:nvSpPr>
          <p:cNvPr id="6" name="矩形 5"/>
          <p:cNvSpPr/>
          <p:nvPr/>
        </p:nvSpPr>
        <p:spPr>
          <a:xfrm>
            <a:off x="-83940" y="44671"/>
            <a:ext cx="167880" cy="484748"/>
          </a:xfrm>
          <a:prstGeom prst="rect">
            <a:avLst/>
          </a:prstGeom>
          <a:solidFill>
            <a:srgbClr val="EF1D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8" name="原创设计师QQ598969553      _4"/>
          <p:cNvSpPr>
            <a:spLocks noChangeArrowheads="1"/>
          </p:cNvSpPr>
          <p:nvPr/>
        </p:nvSpPr>
        <p:spPr bwMode="auto">
          <a:xfrm>
            <a:off x="3992971" y="1276201"/>
            <a:ext cx="3639740" cy="338138"/>
          </a:xfrm>
          <a:custGeom>
            <a:avLst/>
            <a:gdLst>
              <a:gd name="T0" fmla="*/ 12255 w 12769"/>
              <a:gd name="T1" fmla="*/ 31 h 1159"/>
              <a:gd name="T2" fmla="*/ 12727 w 12769"/>
              <a:gd name="T3" fmla="*/ 503 h 1159"/>
              <a:gd name="T4" fmla="*/ 12727 w 12769"/>
              <a:gd name="T5" fmla="*/ 656 h 1159"/>
              <a:gd name="T6" fmla="*/ 12255 w 12769"/>
              <a:gd name="T7" fmla="*/ 1128 h 1159"/>
              <a:gd name="T8" fmla="*/ 12180 w 12769"/>
              <a:gd name="T9" fmla="*/ 1159 h 1159"/>
              <a:gd name="T10" fmla="*/ 591 w 12769"/>
              <a:gd name="T11" fmla="*/ 1159 h 1159"/>
              <a:gd name="T12" fmla="*/ 514 w 12769"/>
              <a:gd name="T13" fmla="*/ 1128 h 1159"/>
              <a:gd name="T14" fmla="*/ 42 w 12769"/>
              <a:gd name="T15" fmla="*/ 656 h 1159"/>
              <a:gd name="T16" fmla="*/ 42 w 12769"/>
              <a:gd name="T17" fmla="*/ 503 h 1159"/>
              <a:gd name="T18" fmla="*/ 514 w 12769"/>
              <a:gd name="T19" fmla="*/ 31 h 1159"/>
              <a:gd name="T20" fmla="*/ 591 w 12769"/>
              <a:gd name="T21" fmla="*/ 0 h 1159"/>
              <a:gd name="T22" fmla="*/ 12178 w 12769"/>
              <a:gd name="T23" fmla="*/ 0 h 1159"/>
              <a:gd name="T24" fmla="*/ 12255 w 12769"/>
              <a:gd name="T25" fmla="*/ 31 h 1159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2769"/>
              <a:gd name="T40" fmla="*/ 0 h 1159"/>
              <a:gd name="T41" fmla="*/ 12769 w 12769"/>
              <a:gd name="T42" fmla="*/ 1159 h 1159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2769" h="1159">
                <a:moveTo>
                  <a:pt x="12255" y="31"/>
                </a:moveTo>
                <a:lnTo>
                  <a:pt x="12727" y="503"/>
                </a:lnTo>
                <a:cubicBezTo>
                  <a:pt x="12769" y="545"/>
                  <a:pt x="12769" y="614"/>
                  <a:pt x="12727" y="656"/>
                </a:cubicBezTo>
                <a:lnTo>
                  <a:pt x="12255" y="1128"/>
                </a:lnTo>
                <a:cubicBezTo>
                  <a:pt x="12235" y="1148"/>
                  <a:pt x="12208" y="1159"/>
                  <a:pt x="12180" y="1159"/>
                </a:cubicBezTo>
                <a:lnTo>
                  <a:pt x="591" y="1159"/>
                </a:lnTo>
                <a:cubicBezTo>
                  <a:pt x="563" y="1159"/>
                  <a:pt x="535" y="1149"/>
                  <a:pt x="514" y="1128"/>
                </a:cubicBezTo>
                <a:lnTo>
                  <a:pt x="42" y="656"/>
                </a:lnTo>
                <a:cubicBezTo>
                  <a:pt x="0" y="614"/>
                  <a:pt x="0" y="545"/>
                  <a:pt x="42" y="503"/>
                </a:cubicBezTo>
                <a:lnTo>
                  <a:pt x="514" y="31"/>
                </a:lnTo>
                <a:cubicBezTo>
                  <a:pt x="535" y="10"/>
                  <a:pt x="563" y="0"/>
                  <a:pt x="591" y="0"/>
                </a:cubicBezTo>
                <a:lnTo>
                  <a:pt x="12178" y="0"/>
                </a:lnTo>
                <a:cubicBezTo>
                  <a:pt x="12207" y="0"/>
                  <a:pt x="12235" y="11"/>
                  <a:pt x="12255" y="31"/>
                </a:cubicBezTo>
                <a:close/>
              </a:path>
            </a:pathLst>
          </a:cu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  <a:miter lim="800000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lIns="89621" tIns="44810" rIns="89621" bIns="44810" rtlCol="0" anchor="ctr"/>
          <a:lstStyle/>
          <a:p>
            <a:pPr algn="ctr"/>
            <a:endParaRPr lang="zh-CN" altLang="zh-CN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9" name="原创设计师QQ598969553      _5"/>
          <p:cNvSpPr>
            <a:spLocks noChangeArrowheads="1"/>
          </p:cNvSpPr>
          <p:nvPr/>
        </p:nvSpPr>
        <p:spPr bwMode="auto">
          <a:xfrm>
            <a:off x="3975792" y="1748879"/>
            <a:ext cx="3639740" cy="338138"/>
          </a:xfrm>
          <a:custGeom>
            <a:avLst/>
            <a:gdLst>
              <a:gd name="T0" fmla="*/ 12255 w 12769"/>
              <a:gd name="T1" fmla="*/ 31 h 1159"/>
              <a:gd name="T2" fmla="*/ 12727 w 12769"/>
              <a:gd name="T3" fmla="*/ 503 h 1159"/>
              <a:gd name="T4" fmla="*/ 12727 w 12769"/>
              <a:gd name="T5" fmla="*/ 656 h 1159"/>
              <a:gd name="T6" fmla="*/ 12255 w 12769"/>
              <a:gd name="T7" fmla="*/ 1128 h 1159"/>
              <a:gd name="T8" fmla="*/ 12180 w 12769"/>
              <a:gd name="T9" fmla="*/ 1159 h 1159"/>
              <a:gd name="T10" fmla="*/ 591 w 12769"/>
              <a:gd name="T11" fmla="*/ 1159 h 1159"/>
              <a:gd name="T12" fmla="*/ 514 w 12769"/>
              <a:gd name="T13" fmla="*/ 1128 h 1159"/>
              <a:gd name="T14" fmla="*/ 42 w 12769"/>
              <a:gd name="T15" fmla="*/ 656 h 1159"/>
              <a:gd name="T16" fmla="*/ 42 w 12769"/>
              <a:gd name="T17" fmla="*/ 503 h 1159"/>
              <a:gd name="T18" fmla="*/ 514 w 12769"/>
              <a:gd name="T19" fmla="*/ 31 h 1159"/>
              <a:gd name="T20" fmla="*/ 591 w 12769"/>
              <a:gd name="T21" fmla="*/ 0 h 1159"/>
              <a:gd name="T22" fmla="*/ 12178 w 12769"/>
              <a:gd name="T23" fmla="*/ 0 h 1159"/>
              <a:gd name="T24" fmla="*/ 12255 w 12769"/>
              <a:gd name="T25" fmla="*/ 31 h 1159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2769"/>
              <a:gd name="T40" fmla="*/ 0 h 1159"/>
              <a:gd name="T41" fmla="*/ 12769 w 12769"/>
              <a:gd name="T42" fmla="*/ 1159 h 1159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2769" h="1159">
                <a:moveTo>
                  <a:pt x="12255" y="31"/>
                </a:moveTo>
                <a:lnTo>
                  <a:pt x="12727" y="503"/>
                </a:lnTo>
                <a:cubicBezTo>
                  <a:pt x="12769" y="545"/>
                  <a:pt x="12769" y="614"/>
                  <a:pt x="12727" y="656"/>
                </a:cubicBezTo>
                <a:lnTo>
                  <a:pt x="12255" y="1128"/>
                </a:lnTo>
                <a:cubicBezTo>
                  <a:pt x="12235" y="1148"/>
                  <a:pt x="12208" y="1159"/>
                  <a:pt x="12180" y="1159"/>
                </a:cubicBezTo>
                <a:lnTo>
                  <a:pt x="591" y="1159"/>
                </a:lnTo>
                <a:cubicBezTo>
                  <a:pt x="563" y="1159"/>
                  <a:pt x="535" y="1149"/>
                  <a:pt x="514" y="1128"/>
                </a:cubicBezTo>
                <a:lnTo>
                  <a:pt x="42" y="656"/>
                </a:lnTo>
                <a:cubicBezTo>
                  <a:pt x="0" y="614"/>
                  <a:pt x="0" y="545"/>
                  <a:pt x="42" y="503"/>
                </a:cubicBezTo>
                <a:lnTo>
                  <a:pt x="514" y="31"/>
                </a:lnTo>
                <a:cubicBezTo>
                  <a:pt x="535" y="10"/>
                  <a:pt x="563" y="0"/>
                  <a:pt x="591" y="0"/>
                </a:cubicBezTo>
                <a:lnTo>
                  <a:pt x="12178" y="0"/>
                </a:lnTo>
                <a:cubicBezTo>
                  <a:pt x="12207" y="0"/>
                  <a:pt x="12235" y="11"/>
                  <a:pt x="12255" y="31"/>
                </a:cubicBezTo>
                <a:close/>
              </a:path>
            </a:pathLst>
          </a:cu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  <a:miter lim="800000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lIns="89621" tIns="44810" rIns="89621" bIns="44810" rtlCol="0" anchor="ctr"/>
          <a:lstStyle/>
          <a:p>
            <a:pPr algn="ctr"/>
            <a:endParaRPr lang="zh-CN" altLang="zh-CN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10" name="原创设计师QQ598969553      _6"/>
          <p:cNvSpPr>
            <a:spLocks noChangeArrowheads="1"/>
          </p:cNvSpPr>
          <p:nvPr/>
        </p:nvSpPr>
        <p:spPr bwMode="auto">
          <a:xfrm>
            <a:off x="3992971" y="2220367"/>
            <a:ext cx="3639740" cy="338138"/>
          </a:xfrm>
          <a:custGeom>
            <a:avLst/>
            <a:gdLst>
              <a:gd name="T0" fmla="*/ 12255 w 12769"/>
              <a:gd name="T1" fmla="*/ 31 h 1159"/>
              <a:gd name="T2" fmla="*/ 12727 w 12769"/>
              <a:gd name="T3" fmla="*/ 503 h 1159"/>
              <a:gd name="T4" fmla="*/ 12727 w 12769"/>
              <a:gd name="T5" fmla="*/ 656 h 1159"/>
              <a:gd name="T6" fmla="*/ 12255 w 12769"/>
              <a:gd name="T7" fmla="*/ 1128 h 1159"/>
              <a:gd name="T8" fmla="*/ 12180 w 12769"/>
              <a:gd name="T9" fmla="*/ 1159 h 1159"/>
              <a:gd name="T10" fmla="*/ 591 w 12769"/>
              <a:gd name="T11" fmla="*/ 1159 h 1159"/>
              <a:gd name="T12" fmla="*/ 514 w 12769"/>
              <a:gd name="T13" fmla="*/ 1128 h 1159"/>
              <a:gd name="T14" fmla="*/ 42 w 12769"/>
              <a:gd name="T15" fmla="*/ 656 h 1159"/>
              <a:gd name="T16" fmla="*/ 42 w 12769"/>
              <a:gd name="T17" fmla="*/ 503 h 1159"/>
              <a:gd name="T18" fmla="*/ 514 w 12769"/>
              <a:gd name="T19" fmla="*/ 31 h 1159"/>
              <a:gd name="T20" fmla="*/ 591 w 12769"/>
              <a:gd name="T21" fmla="*/ 0 h 1159"/>
              <a:gd name="T22" fmla="*/ 12178 w 12769"/>
              <a:gd name="T23" fmla="*/ 0 h 1159"/>
              <a:gd name="T24" fmla="*/ 12255 w 12769"/>
              <a:gd name="T25" fmla="*/ 31 h 1159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2769"/>
              <a:gd name="T40" fmla="*/ 0 h 1159"/>
              <a:gd name="T41" fmla="*/ 12769 w 12769"/>
              <a:gd name="T42" fmla="*/ 1159 h 1159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2769" h="1159">
                <a:moveTo>
                  <a:pt x="12255" y="31"/>
                </a:moveTo>
                <a:lnTo>
                  <a:pt x="12727" y="503"/>
                </a:lnTo>
                <a:cubicBezTo>
                  <a:pt x="12769" y="545"/>
                  <a:pt x="12769" y="614"/>
                  <a:pt x="12727" y="656"/>
                </a:cubicBezTo>
                <a:lnTo>
                  <a:pt x="12255" y="1128"/>
                </a:lnTo>
                <a:cubicBezTo>
                  <a:pt x="12235" y="1148"/>
                  <a:pt x="12208" y="1159"/>
                  <a:pt x="12180" y="1159"/>
                </a:cubicBezTo>
                <a:lnTo>
                  <a:pt x="591" y="1159"/>
                </a:lnTo>
                <a:cubicBezTo>
                  <a:pt x="563" y="1159"/>
                  <a:pt x="535" y="1149"/>
                  <a:pt x="514" y="1128"/>
                </a:cubicBezTo>
                <a:lnTo>
                  <a:pt x="42" y="656"/>
                </a:lnTo>
                <a:cubicBezTo>
                  <a:pt x="0" y="614"/>
                  <a:pt x="0" y="545"/>
                  <a:pt x="42" y="503"/>
                </a:cubicBezTo>
                <a:lnTo>
                  <a:pt x="514" y="31"/>
                </a:lnTo>
                <a:cubicBezTo>
                  <a:pt x="535" y="10"/>
                  <a:pt x="563" y="0"/>
                  <a:pt x="591" y="0"/>
                </a:cubicBezTo>
                <a:lnTo>
                  <a:pt x="12178" y="0"/>
                </a:lnTo>
                <a:cubicBezTo>
                  <a:pt x="12207" y="0"/>
                  <a:pt x="12235" y="11"/>
                  <a:pt x="12255" y="31"/>
                </a:cubicBezTo>
                <a:close/>
              </a:path>
            </a:pathLst>
          </a:cu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  <a:miter lim="800000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lIns="89621" tIns="44810" rIns="89621" bIns="44810" rtlCol="0" anchor="ctr"/>
          <a:lstStyle/>
          <a:p>
            <a:pPr algn="ctr"/>
            <a:endParaRPr lang="zh-CN" altLang="zh-CN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11" name="原创设计师QQ598969553      _7"/>
          <p:cNvSpPr>
            <a:spLocks noChangeArrowheads="1"/>
          </p:cNvSpPr>
          <p:nvPr/>
        </p:nvSpPr>
        <p:spPr bwMode="auto">
          <a:xfrm>
            <a:off x="3972730" y="2691854"/>
            <a:ext cx="3639740" cy="338138"/>
          </a:xfrm>
          <a:custGeom>
            <a:avLst/>
            <a:gdLst>
              <a:gd name="T0" fmla="*/ 12255 w 12769"/>
              <a:gd name="T1" fmla="*/ 31 h 1159"/>
              <a:gd name="T2" fmla="*/ 12727 w 12769"/>
              <a:gd name="T3" fmla="*/ 503 h 1159"/>
              <a:gd name="T4" fmla="*/ 12727 w 12769"/>
              <a:gd name="T5" fmla="*/ 656 h 1159"/>
              <a:gd name="T6" fmla="*/ 12255 w 12769"/>
              <a:gd name="T7" fmla="*/ 1128 h 1159"/>
              <a:gd name="T8" fmla="*/ 12180 w 12769"/>
              <a:gd name="T9" fmla="*/ 1159 h 1159"/>
              <a:gd name="T10" fmla="*/ 591 w 12769"/>
              <a:gd name="T11" fmla="*/ 1159 h 1159"/>
              <a:gd name="T12" fmla="*/ 514 w 12769"/>
              <a:gd name="T13" fmla="*/ 1128 h 1159"/>
              <a:gd name="T14" fmla="*/ 42 w 12769"/>
              <a:gd name="T15" fmla="*/ 656 h 1159"/>
              <a:gd name="T16" fmla="*/ 42 w 12769"/>
              <a:gd name="T17" fmla="*/ 503 h 1159"/>
              <a:gd name="T18" fmla="*/ 514 w 12769"/>
              <a:gd name="T19" fmla="*/ 31 h 1159"/>
              <a:gd name="T20" fmla="*/ 591 w 12769"/>
              <a:gd name="T21" fmla="*/ 0 h 1159"/>
              <a:gd name="T22" fmla="*/ 12178 w 12769"/>
              <a:gd name="T23" fmla="*/ 0 h 1159"/>
              <a:gd name="T24" fmla="*/ 12255 w 12769"/>
              <a:gd name="T25" fmla="*/ 31 h 1159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2769"/>
              <a:gd name="T40" fmla="*/ 0 h 1159"/>
              <a:gd name="T41" fmla="*/ 12769 w 12769"/>
              <a:gd name="T42" fmla="*/ 1159 h 1159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2769" h="1159">
                <a:moveTo>
                  <a:pt x="12255" y="31"/>
                </a:moveTo>
                <a:lnTo>
                  <a:pt x="12727" y="503"/>
                </a:lnTo>
                <a:cubicBezTo>
                  <a:pt x="12769" y="545"/>
                  <a:pt x="12769" y="614"/>
                  <a:pt x="12727" y="656"/>
                </a:cubicBezTo>
                <a:lnTo>
                  <a:pt x="12255" y="1128"/>
                </a:lnTo>
                <a:cubicBezTo>
                  <a:pt x="12235" y="1148"/>
                  <a:pt x="12208" y="1159"/>
                  <a:pt x="12180" y="1159"/>
                </a:cubicBezTo>
                <a:lnTo>
                  <a:pt x="591" y="1159"/>
                </a:lnTo>
                <a:cubicBezTo>
                  <a:pt x="563" y="1159"/>
                  <a:pt x="535" y="1149"/>
                  <a:pt x="514" y="1128"/>
                </a:cubicBezTo>
                <a:lnTo>
                  <a:pt x="42" y="656"/>
                </a:lnTo>
                <a:cubicBezTo>
                  <a:pt x="0" y="614"/>
                  <a:pt x="0" y="545"/>
                  <a:pt x="42" y="503"/>
                </a:cubicBezTo>
                <a:lnTo>
                  <a:pt x="514" y="31"/>
                </a:lnTo>
                <a:cubicBezTo>
                  <a:pt x="535" y="10"/>
                  <a:pt x="563" y="0"/>
                  <a:pt x="591" y="0"/>
                </a:cubicBezTo>
                <a:lnTo>
                  <a:pt x="12178" y="0"/>
                </a:lnTo>
                <a:cubicBezTo>
                  <a:pt x="12207" y="0"/>
                  <a:pt x="12235" y="11"/>
                  <a:pt x="12255" y="31"/>
                </a:cubicBezTo>
                <a:close/>
              </a:path>
            </a:pathLst>
          </a:cu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  <a:miter lim="800000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lIns="89621" tIns="44810" rIns="89621" bIns="44810" rtlCol="0" anchor="ctr"/>
          <a:lstStyle/>
          <a:p>
            <a:pPr algn="ctr"/>
            <a:endParaRPr lang="zh-CN" altLang="zh-CN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12" name="原创设计师QQ598969553      _8"/>
          <p:cNvSpPr>
            <a:spLocks noChangeArrowheads="1"/>
          </p:cNvSpPr>
          <p:nvPr/>
        </p:nvSpPr>
        <p:spPr bwMode="auto">
          <a:xfrm>
            <a:off x="3992971" y="3163342"/>
            <a:ext cx="3639740" cy="338138"/>
          </a:xfrm>
          <a:custGeom>
            <a:avLst/>
            <a:gdLst>
              <a:gd name="T0" fmla="*/ 12255 w 12769"/>
              <a:gd name="T1" fmla="*/ 31 h 1159"/>
              <a:gd name="T2" fmla="*/ 12727 w 12769"/>
              <a:gd name="T3" fmla="*/ 503 h 1159"/>
              <a:gd name="T4" fmla="*/ 12727 w 12769"/>
              <a:gd name="T5" fmla="*/ 656 h 1159"/>
              <a:gd name="T6" fmla="*/ 12255 w 12769"/>
              <a:gd name="T7" fmla="*/ 1128 h 1159"/>
              <a:gd name="T8" fmla="*/ 12180 w 12769"/>
              <a:gd name="T9" fmla="*/ 1159 h 1159"/>
              <a:gd name="T10" fmla="*/ 591 w 12769"/>
              <a:gd name="T11" fmla="*/ 1159 h 1159"/>
              <a:gd name="T12" fmla="*/ 514 w 12769"/>
              <a:gd name="T13" fmla="*/ 1128 h 1159"/>
              <a:gd name="T14" fmla="*/ 42 w 12769"/>
              <a:gd name="T15" fmla="*/ 656 h 1159"/>
              <a:gd name="T16" fmla="*/ 42 w 12769"/>
              <a:gd name="T17" fmla="*/ 503 h 1159"/>
              <a:gd name="T18" fmla="*/ 514 w 12769"/>
              <a:gd name="T19" fmla="*/ 31 h 1159"/>
              <a:gd name="T20" fmla="*/ 591 w 12769"/>
              <a:gd name="T21" fmla="*/ 0 h 1159"/>
              <a:gd name="T22" fmla="*/ 12178 w 12769"/>
              <a:gd name="T23" fmla="*/ 0 h 1159"/>
              <a:gd name="T24" fmla="*/ 12255 w 12769"/>
              <a:gd name="T25" fmla="*/ 31 h 1159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2769"/>
              <a:gd name="T40" fmla="*/ 0 h 1159"/>
              <a:gd name="T41" fmla="*/ 12769 w 12769"/>
              <a:gd name="T42" fmla="*/ 1159 h 1159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2769" h="1159">
                <a:moveTo>
                  <a:pt x="12255" y="31"/>
                </a:moveTo>
                <a:lnTo>
                  <a:pt x="12727" y="503"/>
                </a:lnTo>
                <a:cubicBezTo>
                  <a:pt x="12769" y="545"/>
                  <a:pt x="12769" y="614"/>
                  <a:pt x="12727" y="656"/>
                </a:cubicBezTo>
                <a:lnTo>
                  <a:pt x="12255" y="1128"/>
                </a:lnTo>
                <a:cubicBezTo>
                  <a:pt x="12235" y="1148"/>
                  <a:pt x="12208" y="1159"/>
                  <a:pt x="12180" y="1159"/>
                </a:cubicBezTo>
                <a:lnTo>
                  <a:pt x="591" y="1159"/>
                </a:lnTo>
                <a:cubicBezTo>
                  <a:pt x="563" y="1159"/>
                  <a:pt x="535" y="1149"/>
                  <a:pt x="514" y="1128"/>
                </a:cubicBezTo>
                <a:lnTo>
                  <a:pt x="42" y="656"/>
                </a:lnTo>
                <a:cubicBezTo>
                  <a:pt x="0" y="614"/>
                  <a:pt x="0" y="545"/>
                  <a:pt x="42" y="503"/>
                </a:cubicBezTo>
                <a:lnTo>
                  <a:pt x="514" y="31"/>
                </a:lnTo>
                <a:cubicBezTo>
                  <a:pt x="535" y="10"/>
                  <a:pt x="563" y="0"/>
                  <a:pt x="591" y="0"/>
                </a:cubicBezTo>
                <a:lnTo>
                  <a:pt x="12178" y="0"/>
                </a:lnTo>
                <a:cubicBezTo>
                  <a:pt x="12207" y="0"/>
                  <a:pt x="12235" y="11"/>
                  <a:pt x="12255" y="31"/>
                </a:cubicBezTo>
                <a:close/>
              </a:path>
            </a:pathLst>
          </a:cu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  <a:miter lim="800000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lIns="89621" tIns="44810" rIns="89621" bIns="44810" rtlCol="0" anchor="ctr"/>
          <a:lstStyle/>
          <a:p>
            <a:pPr algn="ctr"/>
            <a:endParaRPr lang="zh-CN" altLang="zh-CN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13" name="原创设计师QQ598969553      _9"/>
          <p:cNvSpPr>
            <a:spLocks noChangeArrowheads="1"/>
          </p:cNvSpPr>
          <p:nvPr/>
        </p:nvSpPr>
        <p:spPr bwMode="auto">
          <a:xfrm>
            <a:off x="3972729" y="3634829"/>
            <a:ext cx="3639740" cy="338138"/>
          </a:xfrm>
          <a:custGeom>
            <a:avLst/>
            <a:gdLst>
              <a:gd name="T0" fmla="*/ 12255 w 12769"/>
              <a:gd name="T1" fmla="*/ 31 h 1159"/>
              <a:gd name="T2" fmla="*/ 12727 w 12769"/>
              <a:gd name="T3" fmla="*/ 503 h 1159"/>
              <a:gd name="T4" fmla="*/ 12727 w 12769"/>
              <a:gd name="T5" fmla="*/ 656 h 1159"/>
              <a:gd name="T6" fmla="*/ 12255 w 12769"/>
              <a:gd name="T7" fmla="*/ 1128 h 1159"/>
              <a:gd name="T8" fmla="*/ 12180 w 12769"/>
              <a:gd name="T9" fmla="*/ 1159 h 1159"/>
              <a:gd name="T10" fmla="*/ 591 w 12769"/>
              <a:gd name="T11" fmla="*/ 1159 h 1159"/>
              <a:gd name="T12" fmla="*/ 514 w 12769"/>
              <a:gd name="T13" fmla="*/ 1128 h 1159"/>
              <a:gd name="T14" fmla="*/ 42 w 12769"/>
              <a:gd name="T15" fmla="*/ 656 h 1159"/>
              <a:gd name="T16" fmla="*/ 42 w 12769"/>
              <a:gd name="T17" fmla="*/ 503 h 1159"/>
              <a:gd name="T18" fmla="*/ 514 w 12769"/>
              <a:gd name="T19" fmla="*/ 31 h 1159"/>
              <a:gd name="T20" fmla="*/ 591 w 12769"/>
              <a:gd name="T21" fmla="*/ 0 h 1159"/>
              <a:gd name="T22" fmla="*/ 12178 w 12769"/>
              <a:gd name="T23" fmla="*/ 0 h 1159"/>
              <a:gd name="T24" fmla="*/ 12255 w 12769"/>
              <a:gd name="T25" fmla="*/ 31 h 1159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2769"/>
              <a:gd name="T40" fmla="*/ 0 h 1159"/>
              <a:gd name="T41" fmla="*/ 12769 w 12769"/>
              <a:gd name="T42" fmla="*/ 1159 h 1159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2769" h="1159">
                <a:moveTo>
                  <a:pt x="12255" y="31"/>
                </a:moveTo>
                <a:lnTo>
                  <a:pt x="12727" y="503"/>
                </a:lnTo>
                <a:cubicBezTo>
                  <a:pt x="12769" y="545"/>
                  <a:pt x="12769" y="614"/>
                  <a:pt x="12727" y="656"/>
                </a:cubicBezTo>
                <a:lnTo>
                  <a:pt x="12255" y="1128"/>
                </a:lnTo>
                <a:cubicBezTo>
                  <a:pt x="12235" y="1148"/>
                  <a:pt x="12208" y="1159"/>
                  <a:pt x="12180" y="1159"/>
                </a:cubicBezTo>
                <a:lnTo>
                  <a:pt x="591" y="1159"/>
                </a:lnTo>
                <a:cubicBezTo>
                  <a:pt x="563" y="1159"/>
                  <a:pt x="535" y="1149"/>
                  <a:pt x="514" y="1128"/>
                </a:cubicBezTo>
                <a:lnTo>
                  <a:pt x="42" y="656"/>
                </a:lnTo>
                <a:cubicBezTo>
                  <a:pt x="0" y="614"/>
                  <a:pt x="0" y="545"/>
                  <a:pt x="42" y="503"/>
                </a:cubicBezTo>
                <a:lnTo>
                  <a:pt x="514" y="31"/>
                </a:lnTo>
                <a:cubicBezTo>
                  <a:pt x="535" y="10"/>
                  <a:pt x="563" y="0"/>
                  <a:pt x="591" y="0"/>
                </a:cubicBezTo>
                <a:lnTo>
                  <a:pt x="12178" y="0"/>
                </a:lnTo>
                <a:cubicBezTo>
                  <a:pt x="12207" y="0"/>
                  <a:pt x="12235" y="11"/>
                  <a:pt x="12255" y="31"/>
                </a:cubicBezTo>
                <a:close/>
              </a:path>
            </a:pathLst>
          </a:cu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  <a:miter lim="800000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lIns="89621" tIns="44810" rIns="89621" bIns="44810" rtlCol="0" anchor="ctr"/>
          <a:lstStyle/>
          <a:p>
            <a:pPr algn="ctr"/>
            <a:endParaRPr lang="zh-CN" altLang="zh-CN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14" name="原创设计师QQ598969553      _10"/>
          <p:cNvSpPr>
            <a:spLocks noChangeArrowheads="1"/>
          </p:cNvSpPr>
          <p:nvPr/>
        </p:nvSpPr>
        <p:spPr bwMode="auto">
          <a:xfrm>
            <a:off x="4355381" y="1384649"/>
            <a:ext cx="3036094" cy="161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50" dirty="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</a:rPr>
              <a:t>单击此处添加文本单击此处添加</a:t>
            </a:r>
            <a:endParaRPr lang="en-US" altLang="zh-CN" sz="1050" dirty="0">
              <a:solidFill>
                <a:srgbClr val="3F3F3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原创设计师QQ598969553      _11"/>
          <p:cNvSpPr>
            <a:spLocks noChangeArrowheads="1"/>
          </p:cNvSpPr>
          <p:nvPr/>
        </p:nvSpPr>
        <p:spPr bwMode="auto">
          <a:xfrm>
            <a:off x="3789373" y="1305967"/>
            <a:ext cx="271463" cy="278606"/>
          </a:xfrm>
          <a:custGeom>
            <a:avLst/>
            <a:gdLst>
              <a:gd name="T0" fmla="*/ 563 w 956"/>
              <a:gd name="T1" fmla="*/ 46 h 956"/>
              <a:gd name="T2" fmla="*/ 910 w 956"/>
              <a:gd name="T3" fmla="*/ 393 h 956"/>
              <a:gd name="T4" fmla="*/ 910 w 956"/>
              <a:gd name="T5" fmla="*/ 563 h 956"/>
              <a:gd name="T6" fmla="*/ 563 w 956"/>
              <a:gd name="T7" fmla="*/ 909 h 956"/>
              <a:gd name="T8" fmla="*/ 393 w 956"/>
              <a:gd name="T9" fmla="*/ 909 h 956"/>
              <a:gd name="T10" fmla="*/ 47 w 956"/>
              <a:gd name="T11" fmla="*/ 563 h 956"/>
              <a:gd name="T12" fmla="*/ 47 w 956"/>
              <a:gd name="T13" fmla="*/ 393 h 956"/>
              <a:gd name="T14" fmla="*/ 393 w 956"/>
              <a:gd name="T15" fmla="*/ 46 h 956"/>
              <a:gd name="T16" fmla="*/ 563 w 956"/>
              <a:gd name="T17" fmla="*/ 46 h 95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956"/>
              <a:gd name="T28" fmla="*/ 0 h 956"/>
              <a:gd name="T29" fmla="*/ 956 w 956"/>
              <a:gd name="T30" fmla="*/ 956 h 95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956" h="956">
                <a:moveTo>
                  <a:pt x="563" y="46"/>
                </a:moveTo>
                <a:lnTo>
                  <a:pt x="910" y="393"/>
                </a:lnTo>
                <a:cubicBezTo>
                  <a:pt x="956" y="439"/>
                  <a:pt x="956" y="516"/>
                  <a:pt x="910" y="563"/>
                </a:cubicBezTo>
                <a:lnTo>
                  <a:pt x="563" y="909"/>
                </a:lnTo>
                <a:cubicBezTo>
                  <a:pt x="517" y="956"/>
                  <a:pt x="440" y="956"/>
                  <a:pt x="393" y="909"/>
                </a:cubicBezTo>
                <a:lnTo>
                  <a:pt x="47" y="563"/>
                </a:lnTo>
                <a:cubicBezTo>
                  <a:pt x="0" y="516"/>
                  <a:pt x="0" y="439"/>
                  <a:pt x="47" y="393"/>
                </a:cubicBezTo>
                <a:lnTo>
                  <a:pt x="393" y="46"/>
                </a:lnTo>
                <a:cubicBezTo>
                  <a:pt x="440" y="0"/>
                  <a:pt x="517" y="0"/>
                  <a:pt x="563" y="46"/>
                </a:cubicBezTo>
                <a:close/>
              </a:path>
            </a:pathLst>
          </a:custGeom>
          <a:solidFill>
            <a:srgbClr val="C000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zh-CN" sz="1013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16" name="原创设计师QQ598969553      _12"/>
          <p:cNvSpPr>
            <a:spLocks noChangeArrowheads="1"/>
          </p:cNvSpPr>
          <p:nvPr/>
        </p:nvSpPr>
        <p:spPr bwMode="auto">
          <a:xfrm>
            <a:off x="3877479" y="1353592"/>
            <a:ext cx="94578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</a:t>
            </a:r>
            <a:endParaRPr lang="zh-CN" altLang="en-US" sz="1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7" name="原创设计师QQ598969553      _13"/>
          <p:cNvSpPr>
            <a:spLocks noChangeArrowheads="1"/>
          </p:cNvSpPr>
          <p:nvPr/>
        </p:nvSpPr>
        <p:spPr bwMode="auto">
          <a:xfrm>
            <a:off x="4317501" y="1797696"/>
            <a:ext cx="3094435" cy="161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50" dirty="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</a:rPr>
              <a:t>单击此处添加文本单击此处添加</a:t>
            </a:r>
            <a:endParaRPr lang="en-US" altLang="zh-CN" sz="1050" dirty="0">
              <a:solidFill>
                <a:srgbClr val="3F3F3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原创设计师QQ598969553      _14"/>
          <p:cNvSpPr>
            <a:spLocks noChangeArrowheads="1"/>
          </p:cNvSpPr>
          <p:nvPr/>
        </p:nvSpPr>
        <p:spPr bwMode="auto">
          <a:xfrm>
            <a:off x="3772194" y="1777455"/>
            <a:ext cx="271463" cy="278606"/>
          </a:xfrm>
          <a:custGeom>
            <a:avLst/>
            <a:gdLst>
              <a:gd name="T0" fmla="*/ 563 w 956"/>
              <a:gd name="T1" fmla="*/ 46 h 956"/>
              <a:gd name="T2" fmla="*/ 910 w 956"/>
              <a:gd name="T3" fmla="*/ 393 h 956"/>
              <a:gd name="T4" fmla="*/ 910 w 956"/>
              <a:gd name="T5" fmla="*/ 563 h 956"/>
              <a:gd name="T6" fmla="*/ 563 w 956"/>
              <a:gd name="T7" fmla="*/ 909 h 956"/>
              <a:gd name="T8" fmla="*/ 393 w 956"/>
              <a:gd name="T9" fmla="*/ 909 h 956"/>
              <a:gd name="T10" fmla="*/ 47 w 956"/>
              <a:gd name="T11" fmla="*/ 563 h 956"/>
              <a:gd name="T12" fmla="*/ 47 w 956"/>
              <a:gd name="T13" fmla="*/ 393 h 956"/>
              <a:gd name="T14" fmla="*/ 393 w 956"/>
              <a:gd name="T15" fmla="*/ 46 h 956"/>
              <a:gd name="T16" fmla="*/ 563 w 956"/>
              <a:gd name="T17" fmla="*/ 46 h 95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956"/>
              <a:gd name="T28" fmla="*/ 0 h 956"/>
              <a:gd name="T29" fmla="*/ 956 w 956"/>
              <a:gd name="T30" fmla="*/ 956 h 95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956" h="956">
                <a:moveTo>
                  <a:pt x="563" y="46"/>
                </a:moveTo>
                <a:lnTo>
                  <a:pt x="910" y="393"/>
                </a:lnTo>
                <a:cubicBezTo>
                  <a:pt x="956" y="439"/>
                  <a:pt x="956" y="516"/>
                  <a:pt x="910" y="563"/>
                </a:cubicBezTo>
                <a:lnTo>
                  <a:pt x="563" y="909"/>
                </a:lnTo>
                <a:cubicBezTo>
                  <a:pt x="517" y="956"/>
                  <a:pt x="440" y="956"/>
                  <a:pt x="393" y="909"/>
                </a:cubicBezTo>
                <a:lnTo>
                  <a:pt x="47" y="563"/>
                </a:lnTo>
                <a:cubicBezTo>
                  <a:pt x="0" y="516"/>
                  <a:pt x="0" y="439"/>
                  <a:pt x="47" y="393"/>
                </a:cubicBezTo>
                <a:lnTo>
                  <a:pt x="393" y="46"/>
                </a:lnTo>
                <a:cubicBezTo>
                  <a:pt x="440" y="0"/>
                  <a:pt x="517" y="0"/>
                  <a:pt x="563" y="46"/>
                </a:cubicBezTo>
                <a:close/>
              </a:path>
            </a:pathLst>
          </a:custGeom>
          <a:solidFill>
            <a:srgbClr val="C000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zh-CN" sz="1013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19" name="原创设计师QQ598969553      _15"/>
          <p:cNvSpPr>
            <a:spLocks noChangeArrowheads="1"/>
          </p:cNvSpPr>
          <p:nvPr/>
        </p:nvSpPr>
        <p:spPr bwMode="auto">
          <a:xfrm>
            <a:off x="3860300" y="1821508"/>
            <a:ext cx="94578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</a:t>
            </a:r>
            <a:endParaRPr lang="zh-CN" altLang="en-US" sz="12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0" name="原创设计师QQ598969553      _16"/>
          <p:cNvSpPr>
            <a:spLocks noChangeArrowheads="1"/>
          </p:cNvSpPr>
          <p:nvPr/>
        </p:nvSpPr>
        <p:spPr bwMode="auto">
          <a:xfrm>
            <a:off x="4382304" y="2288233"/>
            <a:ext cx="3008710" cy="161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50" dirty="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</a:rPr>
              <a:t>单击此处添加文本单击此处添加</a:t>
            </a:r>
            <a:endParaRPr lang="en-US" altLang="zh-CN" sz="1050" dirty="0">
              <a:solidFill>
                <a:srgbClr val="3F3F3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原创设计师QQ598969553      _17"/>
          <p:cNvSpPr>
            <a:spLocks noChangeArrowheads="1"/>
          </p:cNvSpPr>
          <p:nvPr/>
        </p:nvSpPr>
        <p:spPr bwMode="auto">
          <a:xfrm>
            <a:off x="3789373" y="2248942"/>
            <a:ext cx="271463" cy="278606"/>
          </a:xfrm>
          <a:custGeom>
            <a:avLst/>
            <a:gdLst>
              <a:gd name="T0" fmla="*/ 563 w 956"/>
              <a:gd name="T1" fmla="*/ 46 h 956"/>
              <a:gd name="T2" fmla="*/ 910 w 956"/>
              <a:gd name="T3" fmla="*/ 393 h 956"/>
              <a:gd name="T4" fmla="*/ 910 w 956"/>
              <a:gd name="T5" fmla="*/ 563 h 956"/>
              <a:gd name="T6" fmla="*/ 563 w 956"/>
              <a:gd name="T7" fmla="*/ 909 h 956"/>
              <a:gd name="T8" fmla="*/ 393 w 956"/>
              <a:gd name="T9" fmla="*/ 909 h 956"/>
              <a:gd name="T10" fmla="*/ 47 w 956"/>
              <a:gd name="T11" fmla="*/ 563 h 956"/>
              <a:gd name="T12" fmla="*/ 47 w 956"/>
              <a:gd name="T13" fmla="*/ 393 h 956"/>
              <a:gd name="T14" fmla="*/ 393 w 956"/>
              <a:gd name="T15" fmla="*/ 46 h 956"/>
              <a:gd name="T16" fmla="*/ 563 w 956"/>
              <a:gd name="T17" fmla="*/ 46 h 95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956"/>
              <a:gd name="T28" fmla="*/ 0 h 956"/>
              <a:gd name="T29" fmla="*/ 956 w 956"/>
              <a:gd name="T30" fmla="*/ 956 h 95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956" h="956">
                <a:moveTo>
                  <a:pt x="563" y="46"/>
                </a:moveTo>
                <a:lnTo>
                  <a:pt x="910" y="393"/>
                </a:lnTo>
                <a:cubicBezTo>
                  <a:pt x="956" y="439"/>
                  <a:pt x="956" y="516"/>
                  <a:pt x="910" y="563"/>
                </a:cubicBezTo>
                <a:lnTo>
                  <a:pt x="563" y="909"/>
                </a:lnTo>
                <a:cubicBezTo>
                  <a:pt x="517" y="956"/>
                  <a:pt x="440" y="956"/>
                  <a:pt x="393" y="909"/>
                </a:cubicBezTo>
                <a:lnTo>
                  <a:pt x="47" y="563"/>
                </a:lnTo>
                <a:cubicBezTo>
                  <a:pt x="0" y="516"/>
                  <a:pt x="0" y="439"/>
                  <a:pt x="47" y="393"/>
                </a:cubicBezTo>
                <a:lnTo>
                  <a:pt x="393" y="46"/>
                </a:lnTo>
                <a:cubicBezTo>
                  <a:pt x="440" y="0"/>
                  <a:pt x="517" y="0"/>
                  <a:pt x="563" y="46"/>
                </a:cubicBezTo>
                <a:close/>
              </a:path>
            </a:pathLst>
          </a:custGeom>
          <a:solidFill>
            <a:srgbClr val="C000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zh-CN" sz="1013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22" name="原创设计师QQ598969553      _18"/>
          <p:cNvSpPr>
            <a:spLocks noChangeArrowheads="1"/>
          </p:cNvSpPr>
          <p:nvPr/>
        </p:nvSpPr>
        <p:spPr bwMode="auto">
          <a:xfrm>
            <a:off x="3877479" y="2310854"/>
            <a:ext cx="94578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3</a:t>
            </a:r>
            <a:endParaRPr lang="zh-CN" altLang="en-US" sz="12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3" name="原创设计师QQ598969553      _19"/>
          <p:cNvSpPr>
            <a:spLocks noChangeArrowheads="1"/>
          </p:cNvSpPr>
          <p:nvPr/>
        </p:nvSpPr>
        <p:spPr bwMode="auto">
          <a:xfrm>
            <a:off x="4362063" y="2756149"/>
            <a:ext cx="3138488" cy="161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50" dirty="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</a:rPr>
              <a:t>单击此处添加文本单击此处添加</a:t>
            </a:r>
            <a:endParaRPr lang="en-US" altLang="zh-CN" sz="1050" dirty="0">
              <a:solidFill>
                <a:srgbClr val="3F3F3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原创设计师QQ598969553      _20"/>
          <p:cNvSpPr>
            <a:spLocks noChangeArrowheads="1"/>
          </p:cNvSpPr>
          <p:nvPr/>
        </p:nvSpPr>
        <p:spPr bwMode="auto">
          <a:xfrm>
            <a:off x="3769132" y="2721621"/>
            <a:ext cx="271463" cy="278606"/>
          </a:xfrm>
          <a:custGeom>
            <a:avLst/>
            <a:gdLst>
              <a:gd name="T0" fmla="*/ 563 w 956"/>
              <a:gd name="T1" fmla="*/ 46 h 956"/>
              <a:gd name="T2" fmla="*/ 910 w 956"/>
              <a:gd name="T3" fmla="*/ 393 h 956"/>
              <a:gd name="T4" fmla="*/ 910 w 956"/>
              <a:gd name="T5" fmla="*/ 563 h 956"/>
              <a:gd name="T6" fmla="*/ 563 w 956"/>
              <a:gd name="T7" fmla="*/ 909 h 956"/>
              <a:gd name="T8" fmla="*/ 393 w 956"/>
              <a:gd name="T9" fmla="*/ 909 h 956"/>
              <a:gd name="T10" fmla="*/ 47 w 956"/>
              <a:gd name="T11" fmla="*/ 563 h 956"/>
              <a:gd name="T12" fmla="*/ 47 w 956"/>
              <a:gd name="T13" fmla="*/ 393 h 956"/>
              <a:gd name="T14" fmla="*/ 393 w 956"/>
              <a:gd name="T15" fmla="*/ 46 h 956"/>
              <a:gd name="T16" fmla="*/ 563 w 956"/>
              <a:gd name="T17" fmla="*/ 46 h 95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956"/>
              <a:gd name="T28" fmla="*/ 0 h 956"/>
              <a:gd name="T29" fmla="*/ 956 w 956"/>
              <a:gd name="T30" fmla="*/ 956 h 95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956" h="956">
                <a:moveTo>
                  <a:pt x="563" y="46"/>
                </a:moveTo>
                <a:lnTo>
                  <a:pt x="910" y="393"/>
                </a:lnTo>
                <a:cubicBezTo>
                  <a:pt x="956" y="439"/>
                  <a:pt x="956" y="516"/>
                  <a:pt x="910" y="563"/>
                </a:cubicBezTo>
                <a:lnTo>
                  <a:pt x="563" y="909"/>
                </a:lnTo>
                <a:cubicBezTo>
                  <a:pt x="517" y="956"/>
                  <a:pt x="440" y="956"/>
                  <a:pt x="393" y="909"/>
                </a:cubicBezTo>
                <a:lnTo>
                  <a:pt x="47" y="563"/>
                </a:lnTo>
                <a:cubicBezTo>
                  <a:pt x="0" y="516"/>
                  <a:pt x="0" y="439"/>
                  <a:pt x="47" y="393"/>
                </a:cubicBezTo>
                <a:lnTo>
                  <a:pt x="393" y="46"/>
                </a:lnTo>
                <a:cubicBezTo>
                  <a:pt x="440" y="0"/>
                  <a:pt x="517" y="0"/>
                  <a:pt x="563" y="46"/>
                </a:cubicBezTo>
                <a:close/>
              </a:path>
            </a:pathLst>
          </a:custGeom>
          <a:solidFill>
            <a:srgbClr val="C000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zh-CN" sz="1013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25" name="原创设计师QQ598969553      _21"/>
          <p:cNvSpPr>
            <a:spLocks noChangeArrowheads="1"/>
          </p:cNvSpPr>
          <p:nvPr/>
        </p:nvSpPr>
        <p:spPr bwMode="auto">
          <a:xfrm>
            <a:off x="3857238" y="2778770"/>
            <a:ext cx="94578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4</a:t>
            </a:r>
            <a:endParaRPr lang="zh-CN" altLang="en-US" sz="12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6" name="原创设计师QQ598969553      _22"/>
          <p:cNvSpPr>
            <a:spLocks noChangeArrowheads="1"/>
          </p:cNvSpPr>
          <p:nvPr/>
        </p:nvSpPr>
        <p:spPr bwMode="auto">
          <a:xfrm>
            <a:off x="4382305" y="3220492"/>
            <a:ext cx="3117056" cy="161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50" dirty="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</a:rPr>
              <a:t>单击此处添加文本单击此处添加</a:t>
            </a:r>
            <a:endParaRPr lang="en-US" altLang="zh-CN" sz="1050" dirty="0">
              <a:solidFill>
                <a:srgbClr val="3F3F3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原创设计师QQ598969553      _23"/>
          <p:cNvSpPr>
            <a:spLocks noChangeArrowheads="1"/>
          </p:cNvSpPr>
          <p:nvPr/>
        </p:nvSpPr>
        <p:spPr bwMode="auto">
          <a:xfrm>
            <a:off x="3789373" y="3193108"/>
            <a:ext cx="271463" cy="278606"/>
          </a:xfrm>
          <a:custGeom>
            <a:avLst/>
            <a:gdLst>
              <a:gd name="T0" fmla="*/ 563 w 956"/>
              <a:gd name="T1" fmla="*/ 46 h 956"/>
              <a:gd name="T2" fmla="*/ 910 w 956"/>
              <a:gd name="T3" fmla="*/ 393 h 956"/>
              <a:gd name="T4" fmla="*/ 910 w 956"/>
              <a:gd name="T5" fmla="*/ 563 h 956"/>
              <a:gd name="T6" fmla="*/ 563 w 956"/>
              <a:gd name="T7" fmla="*/ 909 h 956"/>
              <a:gd name="T8" fmla="*/ 393 w 956"/>
              <a:gd name="T9" fmla="*/ 909 h 956"/>
              <a:gd name="T10" fmla="*/ 47 w 956"/>
              <a:gd name="T11" fmla="*/ 563 h 956"/>
              <a:gd name="T12" fmla="*/ 47 w 956"/>
              <a:gd name="T13" fmla="*/ 393 h 956"/>
              <a:gd name="T14" fmla="*/ 393 w 956"/>
              <a:gd name="T15" fmla="*/ 46 h 956"/>
              <a:gd name="T16" fmla="*/ 563 w 956"/>
              <a:gd name="T17" fmla="*/ 46 h 95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956"/>
              <a:gd name="T28" fmla="*/ 0 h 956"/>
              <a:gd name="T29" fmla="*/ 956 w 956"/>
              <a:gd name="T30" fmla="*/ 956 h 95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956" h="956">
                <a:moveTo>
                  <a:pt x="563" y="46"/>
                </a:moveTo>
                <a:lnTo>
                  <a:pt x="910" y="393"/>
                </a:lnTo>
                <a:cubicBezTo>
                  <a:pt x="956" y="439"/>
                  <a:pt x="956" y="516"/>
                  <a:pt x="910" y="563"/>
                </a:cubicBezTo>
                <a:lnTo>
                  <a:pt x="563" y="909"/>
                </a:lnTo>
                <a:cubicBezTo>
                  <a:pt x="517" y="956"/>
                  <a:pt x="440" y="956"/>
                  <a:pt x="393" y="909"/>
                </a:cubicBezTo>
                <a:lnTo>
                  <a:pt x="47" y="563"/>
                </a:lnTo>
                <a:cubicBezTo>
                  <a:pt x="0" y="516"/>
                  <a:pt x="0" y="439"/>
                  <a:pt x="47" y="393"/>
                </a:cubicBezTo>
                <a:lnTo>
                  <a:pt x="393" y="46"/>
                </a:lnTo>
                <a:cubicBezTo>
                  <a:pt x="440" y="0"/>
                  <a:pt x="517" y="0"/>
                  <a:pt x="563" y="46"/>
                </a:cubicBezTo>
                <a:close/>
              </a:path>
            </a:pathLst>
          </a:custGeom>
          <a:solidFill>
            <a:srgbClr val="C000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zh-CN" sz="1013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28" name="原创设计师QQ598969553      _24"/>
          <p:cNvSpPr>
            <a:spLocks noChangeArrowheads="1"/>
          </p:cNvSpPr>
          <p:nvPr/>
        </p:nvSpPr>
        <p:spPr bwMode="auto">
          <a:xfrm>
            <a:off x="3877479" y="3243114"/>
            <a:ext cx="94578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endParaRPr lang="zh-CN" altLang="en-US" sz="12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9" name="原创设计师QQ598969553      _25"/>
          <p:cNvSpPr>
            <a:spLocks noChangeArrowheads="1"/>
          </p:cNvSpPr>
          <p:nvPr/>
        </p:nvSpPr>
        <p:spPr bwMode="auto">
          <a:xfrm>
            <a:off x="4362063" y="3688408"/>
            <a:ext cx="2922985" cy="161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50" dirty="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</a:rPr>
              <a:t>单击此处添加文本单击此处添加</a:t>
            </a:r>
            <a:endParaRPr lang="en-US" altLang="zh-CN" sz="1050" dirty="0">
              <a:solidFill>
                <a:srgbClr val="3F3F3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原创设计师QQ598969553      _26"/>
          <p:cNvSpPr>
            <a:spLocks noChangeArrowheads="1"/>
          </p:cNvSpPr>
          <p:nvPr/>
        </p:nvSpPr>
        <p:spPr bwMode="auto">
          <a:xfrm>
            <a:off x="3769131" y="3664596"/>
            <a:ext cx="271463" cy="278606"/>
          </a:xfrm>
          <a:custGeom>
            <a:avLst/>
            <a:gdLst>
              <a:gd name="T0" fmla="*/ 563 w 956"/>
              <a:gd name="T1" fmla="*/ 46 h 956"/>
              <a:gd name="T2" fmla="*/ 910 w 956"/>
              <a:gd name="T3" fmla="*/ 393 h 956"/>
              <a:gd name="T4" fmla="*/ 910 w 956"/>
              <a:gd name="T5" fmla="*/ 563 h 956"/>
              <a:gd name="T6" fmla="*/ 563 w 956"/>
              <a:gd name="T7" fmla="*/ 909 h 956"/>
              <a:gd name="T8" fmla="*/ 393 w 956"/>
              <a:gd name="T9" fmla="*/ 909 h 956"/>
              <a:gd name="T10" fmla="*/ 47 w 956"/>
              <a:gd name="T11" fmla="*/ 563 h 956"/>
              <a:gd name="T12" fmla="*/ 47 w 956"/>
              <a:gd name="T13" fmla="*/ 393 h 956"/>
              <a:gd name="T14" fmla="*/ 393 w 956"/>
              <a:gd name="T15" fmla="*/ 46 h 956"/>
              <a:gd name="T16" fmla="*/ 563 w 956"/>
              <a:gd name="T17" fmla="*/ 46 h 95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956"/>
              <a:gd name="T28" fmla="*/ 0 h 956"/>
              <a:gd name="T29" fmla="*/ 956 w 956"/>
              <a:gd name="T30" fmla="*/ 956 h 95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956" h="956">
                <a:moveTo>
                  <a:pt x="563" y="46"/>
                </a:moveTo>
                <a:lnTo>
                  <a:pt x="910" y="393"/>
                </a:lnTo>
                <a:cubicBezTo>
                  <a:pt x="956" y="439"/>
                  <a:pt x="956" y="516"/>
                  <a:pt x="910" y="563"/>
                </a:cubicBezTo>
                <a:lnTo>
                  <a:pt x="563" y="909"/>
                </a:lnTo>
                <a:cubicBezTo>
                  <a:pt x="517" y="956"/>
                  <a:pt x="440" y="956"/>
                  <a:pt x="393" y="909"/>
                </a:cubicBezTo>
                <a:lnTo>
                  <a:pt x="47" y="563"/>
                </a:lnTo>
                <a:cubicBezTo>
                  <a:pt x="0" y="516"/>
                  <a:pt x="0" y="439"/>
                  <a:pt x="47" y="393"/>
                </a:cubicBezTo>
                <a:lnTo>
                  <a:pt x="393" y="46"/>
                </a:lnTo>
                <a:cubicBezTo>
                  <a:pt x="440" y="0"/>
                  <a:pt x="517" y="0"/>
                  <a:pt x="563" y="46"/>
                </a:cubicBezTo>
                <a:close/>
              </a:path>
            </a:pathLst>
          </a:custGeom>
          <a:solidFill>
            <a:srgbClr val="C000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zh-CN" sz="1013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31" name="原创设计师QQ598969553      _27"/>
          <p:cNvSpPr>
            <a:spLocks noChangeArrowheads="1"/>
          </p:cNvSpPr>
          <p:nvPr/>
        </p:nvSpPr>
        <p:spPr bwMode="auto">
          <a:xfrm>
            <a:off x="3857237" y="3711029"/>
            <a:ext cx="94578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6</a:t>
            </a:r>
            <a:endParaRPr lang="zh-CN" altLang="en-US" sz="12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2" name="原创设计师QQ598969553      _28"/>
          <p:cNvSpPr>
            <a:spLocks/>
          </p:cNvSpPr>
          <p:nvPr/>
        </p:nvSpPr>
        <p:spPr bwMode="auto">
          <a:xfrm>
            <a:off x="3000019" y="1280786"/>
            <a:ext cx="745659" cy="3145378"/>
          </a:xfrm>
          <a:custGeom>
            <a:avLst/>
            <a:gdLst/>
            <a:ahLst/>
            <a:cxnLst/>
            <a:rect l="l" t="t" r="r" b="b"/>
            <a:pathLst>
              <a:path w="931331" h="3822203">
                <a:moveTo>
                  <a:pt x="931331" y="0"/>
                </a:moveTo>
                <a:lnTo>
                  <a:pt x="931331" y="43438"/>
                </a:lnTo>
                <a:lnTo>
                  <a:pt x="929692" y="43241"/>
                </a:lnTo>
                <a:cubicBezTo>
                  <a:pt x="720560" y="43241"/>
                  <a:pt x="548753" y="233651"/>
                  <a:pt x="531759" y="477070"/>
                </a:cubicBezTo>
                <a:cubicBezTo>
                  <a:pt x="531001" y="481589"/>
                  <a:pt x="530505" y="486178"/>
                  <a:pt x="530592" y="490864"/>
                </a:cubicBezTo>
                <a:lnTo>
                  <a:pt x="527965" y="521911"/>
                </a:lnTo>
                <a:cubicBezTo>
                  <a:pt x="527965" y="524355"/>
                  <a:pt x="527981" y="526795"/>
                  <a:pt x="528584" y="529223"/>
                </a:cubicBezTo>
                <a:cubicBezTo>
                  <a:pt x="525896" y="549213"/>
                  <a:pt x="525319" y="570030"/>
                  <a:pt x="525319" y="591585"/>
                </a:cubicBezTo>
                <a:lnTo>
                  <a:pt x="525319" y="1420695"/>
                </a:lnTo>
                <a:cubicBezTo>
                  <a:pt x="525319" y="1644311"/>
                  <a:pt x="418363" y="1909396"/>
                  <a:pt x="152419" y="1909396"/>
                </a:cubicBezTo>
                <a:lnTo>
                  <a:pt x="152419" y="1917007"/>
                </a:lnTo>
                <a:cubicBezTo>
                  <a:pt x="411268" y="1917007"/>
                  <a:pt x="525319" y="2180779"/>
                  <a:pt x="525319" y="2401508"/>
                </a:cubicBezTo>
                <a:lnTo>
                  <a:pt x="525319" y="3229831"/>
                </a:lnTo>
                <a:lnTo>
                  <a:pt x="528395" y="3285086"/>
                </a:lnTo>
                <a:lnTo>
                  <a:pt x="527965" y="3290166"/>
                </a:lnTo>
                <a:cubicBezTo>
                  <a:pt x="527965" y="3298449"/>
                  <a:pt x="528142" y="3306682"/>
                  <a:pt x="530049" y="3314794"/>
                </a:cubicBezTo>
                <a:cubicBezTo>
                  <a:pt x="529872" y="3323297"/>
                  <a:pt x="530775" y="3331587"/>
                  <a:pt x="532157" y="3339708"/>
                </a:cubicBezTo>
                <a:cubicBezTo>
                  <a:pt x="550979" y="3580884"/>
                  <a:pt x="721914" y="3768836"/>
                  <a:pt x="929692" y="3768836"/>
                </a:cubicBezTo>
                <a:cubicBezTo>
                  <a:pt x="930239" y="3768836"/>
                  <a:pt x="930786" y="3768835"/>
                  <a:pt x="931331" y="3768639"/>
                </a:cubicBezTo>
                <a:lnTo>
                  <a:pt x="931331" y="3822203"/>
                </a:lnTo>
                <a:cubicBezTo>
                  <a:pt x="739757" y="3822203"/>
                  <a:pt x="598112" y="3773911"/>
                  <a:pt x="507975" y="3678638"/>
                </a:cubicBezTo>
                <a:cubicBezTo>
                  <a:pt x="417575" y="3582577"/>
                  <a:pt x="372901" y="3410141"/>
                  <a:pt x="372901" y="3162642"/>
                </a:cubicBezTo>
                <a:lnTo>
                  <a:pt x="372901" y="2435365"/>
                </a:lnTo>
                <a:cubicBezTo>
                  <a:pt x="372901" y="2299674"/>
                  <a:pt x="350301" y="2189965"/>
                  <a:pt x="304838" y="2105453"/>
                </a:cubicBezTo>
                <a:cubicBezTo>
                  <a:pt x="260163" y="2021204"/>
                  <a:pt x="158200" y="1972649"/>
                  <a:pt x="0" y="1961888"/>
                </a:cubicBezTo>
                <a:lnTo>
                  <a:pt x="0" y="1860316"/>
                </a:lnTo>
                <a:cubicBezTo>
                  <a:pt x="146638" y="1837744"/>
                  <a:pt x="245710" y="1792339"/>
                  <a:pt x="296166" y="1724624"/>
                </a:cubicBezTo>
                <a:cubicBezTo>
                  <a:pt x="347410" y="1657434"/>
                  <a:pt x="372901" y="1544052"/>
                  <a:pt x="372901" y="1386838"/>
                </a:cubicBezTo>
                <a:lnTo>
                  <a:pt x="372901" y="659562"/>
                </a:lnTo>
                <a:cubicBezTo>
                  <a:pt x="372901" y="411275"/>
                  <a:pt x="417575" y="239626"/>
                  <a:pt x="507975" y="143566"/>
                </a:cubicBezTo>
                <a:cubicBezTo>
                  <a:pt x="598112" y="47505"/>
                  <a:pt x="739757" y="0"/>
                  <a:pt x="931331" y="0"/>
                </a:cubicBezTo>
                <a:close/>
              </a:path>
            </a:pathLst>
          </a:custGeom>
          <a:solidFill>
            <a:srgbClr val="C000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原创设计师QQ598969553      _29"/>
          <p:cNvSpPr>
            <a:spLocks noChangeArrowheads="1"/>
          </p:cNvSpPr>
          <p:nvPr/>
        </p:nvSpPr>
        <p:spPr bwMode="auto">
          <a:xfrm>
            <a:off x="3992971" y="4084513"/>
            <a:ext cx="3639740" cy="338138"/>
          </a:xfrm>
          <a:custGeom>
            <a:avLst/>
            <a:gdLst>
              <a:gd name="T0" fmla="*/ 12255 w 12769"/>
              <a:gd name="T1" fmla="*/ 31 h 1159"/>
              <a:gd name="T2" fmla="*/ 12727 w 12769"/>
              <a:gd name="T3" fmla="*/ 503 h 1159"/>
              <a:gd name="T4" fmla="*/ 12727 w 12769"/>
              <a:gd name="T5" fmla="*/ 656 h 1159"/>
              <a:gd name="T6" fmla="*/ 12255 w 12769"/>
              <a:gd name="T7" fmla="*/ 1128 h 1159"/>
              <a:gd name="T8" fmla="*/ 12180 w 12769"/>
              <a:gd name="T9" fmla="*/ 1159 h 1159"/>
              <a:gd name="T10" fmla="*/ 591 w 12769"/>
              <a:gd name="T11" fmla="*/ 1159 h 1159"/>
              <a:gd name="T12" fmla="*/ 514 w 12769"/>
              <a:gd name="T13" fmla="*/ 1128 h 1159"/>
              <a:gd name="T14" fmla="*/ 42 w 12769"/>
              <a:gd name="T15" fmla="*/ 656 h 1159"/>
              <a:gd name="T16" fmla="*/ 42 w 12769"/>
              <a:gd name="T17" fmla="*/ 503 h 1159"/>
              <a:gd name="T18" fmla="*/ 514 w 12769"/>
              <a:gd name="T19" fmla="*/ 31 h 1159"/>
              <a:gd name="T20" fmla="*/ 591 w 12769"/>
              <a:gd name="T21" fmla="*/ 0 h 1159"/>
              <a:gd name="T22" fmla="*/ 12178 w 12769"/>
              <a:gd name="T23" fmla="*/ 0 h 1159"/>
              <a:gd name="T24" fmla="*/ 12255 w 12769"/>
              <a:gd name="T25" fmla="*/ 31 h 1159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2769"/>
              <a:gd name="T40" fmla="*/ 0 h 1159"/>
              <a:gd name="T41" fmla="*/ 12769 w 12769"/>
              <a:gd name="T42" fmla="*/ 1159 h 1159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2769" h="1159">
                <a:moveTo>
                  <a:pt x="12255" y="31"/>
                </a:moveTo>
                <a:lnTo>
                  <a:pt x="12727" y="503"/>
                </a:lnTo>
                <a:cubicBezTo>
                  <a:pt x="12769" y="545"/>
                  <a:pt x="12769" y="614"/>
                  <a:pt x="12727" y="656"/>
                </a:cubicBezTo>
                <a:lnTo>
                  <a:pt x="12255" y="1128"/>
                </a:lnTo>
                <a:cubicBezTo>
                  <a:pt x="12235" y="1148"/>
                  <a:pt x="12208" y="1159"/>
                  <a:pt x="12180" y="1159"/>
                </a:cubicBezTo>
                <a:lnTo>
                  <a:pt x="591" y="1159"/>
                </a:lnTo>
                <a:cubicBezTo>
                  <a:pt x="563" y="1159"/>
                  <a:pt x="535" y="1149"/>
                  <a:pt x="514" y="1128"/>
                </a:cubicBezTo>
                <a:lnTo>
                  <a:pt x="42" y="656"/>
                </a:lnTo>
                <a:cubicBezTo>
                  <a:pt x="0" y="614"/>
                  <a:pt x="0" y="545"/>
                  <a:pt x="42" y="503"/>
                </a:cubicBezTo>
                <a:lnTo>
                  <a:pt x="514" y="31"/>
                </a:lnTo>
                <a:cubicBezTo>
                  <a:pt x="535" y="10"/>
                  <a:pt x="563" y="0"/>
                  <a:pt x="591" y="0"/>
                </a:cubicBezTo>
                <a:lnTo>
                  <a:pt x="12178" y="0"/>
                </a:lnTo>
                <a:cubicBezTo>
                  <a:pt x="12207" y="0"/>
                  <a:pt x="12235" y="11"/>
                  <a:pt x="12255" y="31"/>
                </a:cubicBezTo>
                <a:close/>
              </a:path>
            </a:pathLst>
          </a:cu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  <a:miter lim="800000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lIns="89621" tIns="44810" rIns="89621" bIns="44810" rtlCol="0" anchor="ctr"/>
          <a:lstStyle/>
          <a:p>
            <a:pPr algn="ctr"/>
            <a:endParaRPr lang="zh-CN" altLang="zh-CN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34" name="原创设计师QQ598969553      _30"/>
          <p:cNvSpPr>
            <a:spLocks noChangeArrowheads="1"/>
          </p:cNvSpPr>
          <p:nvPr/>
        </p:nvSpPr>
        <p:spPr bwMode="auto">
          <a:xfrm>
            <a:off x="4382305" y="4141664"/>
            <a:ext cx="3117056" cy="161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50" dirty="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</a:rPr>
              <a:t>单击此处添加文本单击此处添加</a:t>
            </a:r>
            <a:endParaRPr lang="en-US" altLang="zh-CN" sz="1050" dirty="0">
              <a:solidFill>
                <a:srgbClr val="3F3F3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原创设计师QQ598969553      _31"/>
          <p:cNvSpPr>
            <a:spLocks noChangeArrowheads="1"/>
          </p:cNvSpPr>
          <p:nvPr/>
        </p:nvSpPr>
        <p:spPr bwMode="auto">
          <a:xfrm>
            <a:off x="3789373" y="4114280"/>
            <a:ext cx="271463" cy="278606"/>
          </a:xfrm>
          <a:custGeom>
            <a:avLst/>
            <a:gdLst>
              <a:gd name="T0" fmla="*/ 563 w 956"/>
              <a:gd name="T1" fmla="*/ 46 h 956"/>
              <a:gd name="T2" fmla="*/ 910 w 956"/>
              <a:gd name="T3" fmla="*/ 393 h 956"/>
              <a:gd name="T4" fmla="*/ 910 w 956"/>
              <a:gd name="T5" fmla="*/ 563 h 956"/>
              <a:gd name="T6" fmla="*/ 563 w 956"/>
              <a:gd name="T7" fmla="*/ 909 h 956"/>
              <a:gd name="T8" fmla="*/ 393 w 956"/>
              <a:gd name="T9" fmla="*/ 909 h 956"/>
              <a:gd name="T10" fmla="*/ 47 w 956"/>
              <a:gd name="T11" fmla="*/ 563 h 956"/>
              <a:gd name="T12" fmla="*/ 47 w 956"/>
              <a:gd name="T13" fmla="*/ 393 h 956"/>
              <a:gd name="T14" fmla="*/ 393 w 956"/>
              <a:gd name="T15" fmla="*/ 46 h 956"/>
              <a:gd name="T16" fmla="*/ 563 w 956"/>
              <a:gd name="T17" fmla="*/ 46 h 95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956"/>
              <a:gd name="T28" fmla="*/ 0 h 956"/>
              <a:gd name="T29" fmla="*/ 956 w 956"/>
              <a:gd name="T30" fmla="*/ 956 h 95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956" h="956">
                <a:moveTo>
                  <a:pt x="563" y="46"/>
                </a:moveTo>
                <a:lnTo>
                  <a:pt x="910" y="393"/>
                </a:lnTo>
                <a:cubicBezTo>
                  <a:pt x="956" y="439"/>
                  <a:pt x="956" y="516"/>
                  <a:pt x="910" y="563"/>
                </a:cubicBezTo>
                <a:lnTo>
                  <a:pt x="563" y="909"/>
                </a:lnTo>
                <a:cubicBezTo>
                  <a:pt x="517" y="956"/>
                  <a:pt x="440" y="956"/>
                  <a:pt x="393" y="909"/>
                </a:cubicBezTo>
                <a:lnTo>
                  <a:pt x="47" y="563"/>
                </a:lnTo>
                <a:cubicBezTo>
                  <a:pt x="0" y="516"/>
                  <a:pt x="0" y="439"/>
                  <a:pt x="47" y="393"/>
                </a:cubicBezTo>
                <a:lnTo>
                  <a:pt x="393" y="46"/>
                </a:lnTo>
                <a:cubicBezTo>
                  <a:pt x="440" y="0"/>
                  <a:pt x="517" y="0"/>
                  <a:pt x="563" y="46"/>
                </a:cubicBezTo>
                <a:close/>
              </a:path>
            </a:pathLst>
          </a:custGeom>
          <a:solidFill>
            <a:srgbClr val="C000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zh-CN" sz="1013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36" name="原创设计师QQ598969553      _32"/>
          <p:cNvSpPr>
            <a:spLocks noChangeArrowheads="1"/>
          </p:cNvSpPr>
          <p:nvPr/>
        </p:nvSpPr>
        <p:spPr bwMode="auto">
          <a:xfrm>
            <a:off x="3877479" y="4164286"/>
            <a:ext cx="94578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7</a:t>
            </a:r>
            <a:endParaRPr lang="zh-CN" altLang="en-US" sz="1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37" name="原创设计师QQ598969553      _33"/>
          <p:cNvGrpSpPr/>
          <p:nvPr/>
        </p:nvGrpSpPr>
        <p:grpSpPr>
          <a:xfrm>
            <a:off x="1281168" y="2137690"/>
            <a:ext cx="1473081" cy="1431569"/>
            <a:chOff x="4508674" y="2118116"/>
            <a:chExt cx="2204282" cy="2204282"/>
          </a:xfrm>
        </p:grpSpPr>
        <p:grpSp>
          <p:nvGrpSpPr>
            <p:cNvPr id="38" name="组合 37"/>
            <p:cNvGrpSpPr/>
            <p:nvPr/>
          </p:nvGrpSpPr>
          <p:grpSpPr>
            <a:xfrm>
              <a:off x="4508674" y="2118116"/>
              <a:ext cx="2204282" cy="2204282"/>
              <a:chOff x="1517331" y="1125257"/>
              <a:chExt cx="2204282" cy="2204282"/>
            </a:xfrm>
          </p:grpSpPr>
          <p:sp>
            <p:nvSpPr>
              <p:cNvPr id="40" name="椭圆 39"/>
              <p:cNvSpPr/>
              <p:nvPr/>
            </p:nvSpPr>
            <p:spPr>
              <a:xfrm>
                <a:off x="1517331" y="1125257"/>
                <a:ext cx="2204282" cy="2204282"/>
              </a:xfrm>
              <a:prstGeom prst="ellipse">
                <a:avLst/>
              </a:prstGeom>
              <a:gradFill>
                <a:gsLst>
                  <a:gs pos="0">
                    <a:srgbClr val="EBEBEB"/>
                  </a:gs>
                  <a:gs pos="100000">
                    <a:srgbClr val="FEFEFE"/>
                  </a:gs>
                </a:gsLst>
                <a:lin ang="7530000" scaled="0"/>
              </a:gradFill>
              <a:ln w="12700">
                <a:solidFill>
                  <a:schemeClr val="bg1"/>
                </a:solidFill>
              </a:ln>
              <a:effectLst>
                <a:outerShdw blurRad="457200" dist="444500" dir="7800000" sx="89000" sy="89000" algn="tr" rotWithShape="0">
                  <a:prstClr val="black">
                    <a:alpha val="3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椭圆 40"/>
              <p:cNvSpPr/>
              <p:nvPr/>
            </p:nvSpPr>
            <p:spPr>
              <a:xfrm>
                <a:off x="1719372" y="1327298"/>
                <a:ext cx="1800200" cy="1800200"/>
              </a:xfrm>
              <a:prstGeom prst="ellipse">
                <a:avLst/>
              </a:prstGeom>
              <a:solidFill>
                <a:srgbClr val="C0000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9" name="TextBox 62"/>
            <p:cNvSpPr txBox="1"/>
            <p:nvPr/>
          </p:nvSpPr>
          <p:spPr>
            <a:xfrm>
              <a:off x="5178016" y="2742704"/>
              <a:ext cx="1133465" cy="1137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5013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000"/>
                            </p:stCondLst>
                            <p:childTnLst>
                              <p:par>
                                <p:cTn id="9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000"/>
                            </p:stCondLst>
                            <p:childTnLst>
                              <p:par>
                                <p:cTn id="1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bldLvl="0" animBg="1" autoUpdateAnimBg="0"/>
      <p:bldP spid="9" grpId="0" bldLvl="0" animBg="1" autoUpdateAnimBg="0"/>
      <p:bldP spid="10" grpId="0" bldLvl="0" animBg="1" autoUpdateAnimBg="0"/>
      <p:bldP spid="11" grpId="0" bldLvl="0" animBg="1" autoUpdateAnimBg="0"/>
      <p:bldP spid="12" grpId="0" bldLvl="0" animBg="1" autoUpdateAnimBg="0"/>
      <p:bldP spid="13" grpId="0" bldLvl="0" animBg="1" autoUpdateAnimBg="0"/>
      <p:bldP spid="14" grpId="0" bldLvl="0" autoUpdateAnimBg="0"/>
      <p:bldP spid="15" grpId="0" bldLvl="0" animBg="1" autoUpdateAnimBg="0"/>
      <p:bldP spid="16" grpId="0" bldLvl="0" autoUpdateAnimBg="0"/>
      <p:bldP spid="17" grpId="0" bldLvl="0" autoUpdateAnimBg="0"/>
      <p:bldP spid="18" grpId="0" bldLvl="0" animBg="1" autoUpdateAnimBg="0"/>
      <p:bldP spid="19" grpId="0" bldLvl="0" autoUpdateAnimBg="0"/>
      <p:bldP spid="20" grpId="0" bldLvl="0" autoUpdateAnimBg="0"/>
      <p:bldP spid="21" grpId="0" bldLvl="0" animBg="1" autoUpdateAnimBg="0"/>
      <p:bldP spid="22" grpId="0" bldLvl="0" autoUpdateAnimBg="0"/>
      <p:bldP spid="23" grpId="0" bldLvl="0" autoUpdateAnimBg="0"/>
      <p:bldP spid="24" grpId="0" bldLvl="0" animBg="1" autoUpdateAnimBg="0"/>
      <p:bldP spid="25" grpId="0" bldLvl="0" autoUpdateAnimBg="0"/>
      <p:bldP spid="26" grpId="0" bldLvl="0" autoUpdateAnimBg="0"/>
      <p:bldP spid="27" grpId="0" bldLvl="0" animBg="1" autoUpdateAnimBg="0"/>
      <p:bldP spid="28" grpId="0" bldLvl="0" autoUpdateAnimBg="0"/>
      <p:bldP spid="29" grpId="0" bldLvl="0" autoUpdateAnimBg="0"/>
      <p:bldP spid="30" grpId="0" bldLvl="0" animBg="1" autoUpdateAnimBg="0"/>
      <p:bldP spid="31" grpId="0" bldLvl="0" autoUpdateAnimBg="0"/>
      <p:bldP spid="32" grpId="0" animBg="1"/>
      <p:bldP spid="33" grpId="0" bldLvl="0" animBg="1" autoUpdateAnimBg="0"/>
      <p:bldP spid="34" grpId="0" bldLvl="0" autoUpdateAnimBg="0"/>
      <p:bldP spid="35" grpId="0" bldLvl="0" animBg="1" autoUpdateAnimBg="0"/>
      <p:bldP spid="36" grpId="0" bldLvl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 rot="16200000" flipH="1">
            <a:off x="8406193" y="2892582"/>
            <a:ext cx="875144" cy="671912"/>
          </a:xfrm>
          <a:prstGeom prst="triangle">
            <a:avLst/>
          </a:prstGeom>
          <a:solidFill>
            <a:schemeClr val="bg1"/>
          </a:solidFill>
          <a:ln>
            <a:solidFill>
              <a:srgbClr val="EF1D1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5" name="等腰三角形 4"/>
          <p:cNvSpPr/>
          <p:nvPr/>
        </p:nvSpPr>
        <p:spPr>
          <a:xfrm rot="5400000">
            <a:off x="-165255" y="538715"/>
            <a:ext cx="875144" cy="673677"/>
          </a:xfrm>
          <a:prstGeom prst="triangle">
            <a:avLst/>
          </a:prstGeom>
          <a:solidFill>
            <a:schemeClr val="bg1"/>
          </a:solidFill>
          <a:ln>
            <a:solidFill>
              <a:srgbClr val="EF1D1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6" name="组合 5"/>
          <p:cNvGrpSpPr/>
          <p:nvPr/>
        </p:nvGrpSpPr>
        <p:grpSpPr>
          <a:xfrm>
            <a:off x="3410929" y="989001"/>
            <a:ext cx="2322145" cy="2001850"/>
            <a:chOff x="4486990" y="1826668"/>
            <a:chExt cx="3096193" cy="2669132"/>
          </a:xfrm>
        </p:grpSpPr>
        <p:grpSp>
          <p:nvGrpSpPr>
            <p:cNvPr id="7" name="组合 6"/>
            <p:cNvGrpSpPr/>
            <p:nvPr/>
          </p:nvGrpSpPr>
          <p:grpSpPr>
            <a:xfrm>
              <a:off x="4486990" y="1826668"/>
              <a:ext cx="3096193" cy="2669132"/>
              <a:chOff x="4798312" y="816656"/>
              <a:chExt cx="1526289" cy="1315766"/>
            </a:xfrm>
          </p:grpSpPr>
          <p:sp>
            <p:nvSpPr>
              <p:cNvPr id="9" name="六边形 8"/>
              <p:cNvSpPr/>
              <p:nvPr/>
            </p:nvSpPr>
            <p:spPr>
              <a:xfrm>
                <a:off x="4950713" y="948036"/>
                <a:ext cx="1221488" cy="1053007"/>
              </a:xfrm>
              <a:prstGeom prst="hexagon">
                <a:avLst/>
              </a:prstGeom>
              <a:gradFill flip="none" rotWithShape="1">
                <a:gsLst>
                  <a:gs pos="100000">
                    <a:schemeClr val="bg2"/>
                  </a:gs>
                  <a:gs pos="34000">
                    <a:schemeClr val="bg1"/>
                  </a:gs>
                </a:gsLst>
                <a:lin ang="2700000" scaled="1"/>
                <a:tileRect/>
              </a:gradFill>
              <a:ln w="50800">
                <a:gradFill>
                  <a:gsLst>
                    <a:gs pos="100000">
                      <a:schemeClr val="accent1">
                        <a:lumMod val="5000"/>
                        <a:lumOff val="95000"/>
                      </a:schemeClr>
                    </a:gs>
                    <a:gs pos="0">
                      <a:srgbClr val="E3E1E1"/>
                    </a:gs>
                  </a:gsLst>
                  <a:lin ang="2700000" scaled="0"/>
                </a:gradFill>
              </a:ln>
              <a:effectLst>
                <a:outerShdw blurRad="165100" dist="165100" dir="2700000" algn="tl" rotWithShape="0">
                  <a:prstClr val="black">
                    <a:alpha val="43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0" name="六边形 9"/>
              <p:cNvSpPr/>
              <p:nvPr/>
            </p:nvSpPr>
            <p:spPr>
              <a:xfrm>
                <a:off x="4798312" y="816656"/>
                <a:ext cx="1526289" cy="1315766"/>
              </a:xfrm>
              <a:prstGeom prst="hexagon">
                <a:avLst/>
              </a:prstGeom>
              <a:noFill/>
              <a:ln w="38100">
                <a:solidFill>
                  <a:srgbClr val="EF1D1D"/>
                </a:solidFill>
              </a:ln>
              <a:effectLst>
                <a:innerShdw dist="127000" dir="13500000">
                  <a:prstClr val="black">
                    <a:alpha val="53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575103" y="2053239"/>
              <a:ext cx="919965" cy="22467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350" dirty="0" smtClean="0">
                  <a:solidFill>
                    <a:srgbClr val="EF1D1D"/>
                  </a:solidFill>
                  <a:effectLst>
                    <a:innerShdw blurRad="114300" dist="139700" dir="13500000">
                      <a:prstClr val="black">
                        <a:alpha val="52000"/>
                      </a:prstClr>
                    </a:innerShdw>
                  </a:effectLst>
                  <a:latin typeface="MHeiSung HKS UltraBold" panose="00000900000000000000" pitchFamily="2" charset="-120"/>
                  <a:ea typeface="MHeiSung HKS UltraBold" panose="00000900000000000000" pitchFamily="2" charset="-120"/>
                </a:rPr>
                <a:t>2</a:t>
              </a:r>
              <a:endParaRPr lang="zh-CN" altLang="en-US" sz="10350" dirty="0">
                <a:solidFill>
                  <a:srgbClr val="EF1D1D"/>
                </a:solidFill>
                <a:effectLst>
                  <a:innerShdw blurRad="114300" dist="139700" dir="13500000">
                    <a:prstClr val="black">
                      <a:alpha val="52000"/>
                    </a:prstClr>
                  </a:innerShdw>
                </a:effectLst>
                <a:latin typeface="MHeiSung HKS UltraBold" panose="00000900000000000000" pitchFamily="2" charset="-120"/>
                <a:ea typeface="MHeiSung HKS UltraBold" panose="00000900000000000000" pitchFamily="2" charset="-12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675847" y="2626788"/>
            <a:ext cx="2972992" cy="596380"/>
            <a:chOff x="7567796" y="3502383"/>
            <a:chExt cx="3963989" cy="795173"/>
          </a:xfrm>
        </p:grpSpPr>
        <p:cxnSp>
          <p:nvCxnSpPr>
            <p:cNvPr id="12" name="直接连接符 11"/>
            <p:cNvCxnSpPr>
              <a:endCxn id="20" idx="0"/>
            </p:cNvCxnSpPr>
            <p:nvPr/>
          </p:nvCxnSpPr>
          <p:spPr>
            <a:xfrm>
              <a:off x="8946534" y="4258046"/>
              <a:ext cx="2585251" cy="39510"/>
            </a:xfrm>
            <a:prstGeom prst="line">
              <a:avLst/>
            </a:prstGeom>
            <a:ln w="12700">
              <a:solidFill>
                <a:srgbClr val="EF1D1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椭圆 12"/>
            <p:cNvSpPr/>
            <p:nvPr/>
          </p:nvSpPr>
          <p:spPr>
            <a:xfrm>
              <a:off x="7567796" y="3502383"/>
              <a:ext cx="104417" cy="104417"/>
            </a:xfrm>
            <a:prstGeom prst="ellipse">
              <a:avLst/>
            </a:prstGeom>
            <a:solidFill>
              <a:srgbClr val="EF1D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cxnSp>
          <p:nvCxnSpPr>
            <p:cNvPr id="14" name="直接连接符 13"/>
            <p:cNvCxnSpPr/>
            <p:nvPr/>
          </p:nvCxnSpPr>
          <p:spPr>
            <a:xfrm flipH="1" flipV="1">
              <a:off x="7644097" y="3581400"/>
              <a:ext cx="1302437" cy="676647"/>
            </a:xfrm>
            <a:prstGeom prst="line">
              <a:avLst/>
            </a:prstGeom>
            <a:ln w="12700">
              <a:solidFill>
                <a:srgbClr val="EF1D1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/>
          <p:cNvGrpSpPr/>
          <p:nvPr/>
        </p:nvGrpSpPr>
        <p:grpSpPr>
          <a:xfrm flipH="1" flipV="1">
            <a:off x="466361" y="875556"/>
            <a:ext cx="2994077" cy="587971"/>
            <a:chOff x="7567796" y="3502383"/>
            <a:chExt cx="3992103" cy="783961"/>
          </a:xfrm>
        </p:grpSpPr>
        <p:cxnSp>
          <p:nvCxnSpPr>
            <p:cNvPr id="16" name="直接连接符 15"/>
            <p:cNvCxnSpPr>
              <a:endCxn id="19" idx="0"/>
            </p:cNvCxnSpPr>
            <p:nvPr/>
          </p:nvCxnSpPr>
          <p:spPr>
            <a:xfrm>
              <a:off x="8946533" y="4258044"/>
              <a:ext cx="2613366" cy="28300"/>
            </a:xfrm>
            <a:prstGeom prst="line">
              <a:avLst/>
            </a:prstGeom>
            <a:ln w="12700">
              <a:solidFill>
                <a:srgbClr val="EF1D1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椭圆 16"/>
            <p:cNvSpPr/>
            <p:nvPr/>
          </p:nvSpPr>
          <p:spPr>
            <a:xfrm>
              <a:off x="7567796" y="3502383"/>
              <a:ext cx="104417" cy="104417"/>
            </a:xfrm>
            <a:prstGeom prst="ellipse">
              <a:avLst/>
            </a:prstGeom>
            <a:solidFill>
              <a:srgbClr val="EF1D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cxnSp>
          <p:nvCxnSpPr>
            <p:cNvPr id="18" name="直接连接符 17"/>
            <p:cNvCxnSpPr/>
            <p:nvPr/>
          </p:nvCxnSpPr>
          <p:spPr>
            <a:xfrm flipH="1" flipV="1">
              <a:off x="7644097" y="3581400"/>
              <a:ext cx="1302437" cy="676647"/>
            </a:xfrm>
            <a:prstGeom prst="line">
              <a:avLst/>
            </a:prstGeom>
            <a:ln w="12700">
              <a:solidFill>
                <a:srgbClr val="EF1D1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等腰三角形 18"/>
          <p:cNvSpPr/>
          <p:nvPr/>
        </p:nvSpPr>
        <p:spPr>
          <a:xfrm rot="5400000">
            <a:off x="-84831" y="610114"/>
            <a:ext cx="571500" cy="530881"/>
          </a:xfrm>
          <a:prstGeom prst="triangle">
            <a:avLst/>
          </a:prstGeom>
          <a:solidFill>
            <a:srgbClr val="EF1D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20" name="等腰三角形 19"/>
          <p:cNvSpPr/>
          <p:nvPr/>
        </p:nvSpPr>
        <p:spPr>
          <a:xfrm rot="16200000" flipH="1">
            <a:off x="8628529" y="2957728"/>
            <a:ext cx="571500" cy="530881"/>
          </a:xfrm>
          <a:prstGeom prst="triangle">
            <a:avLst/>
          </a:prstGeom>
          <a:solidFill>
            <a:srgbClr val="EF1D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21" name="圆角矩形 20"/>
          <p:cNvSpPr/>
          <p:nvPr/>
        </p:nvSpPr>
        <p:spPr>
          <a:xfrm>
            <a:off x="3403212" y="3287777"/>
            <a:ext cx="2188831" cy="338139"/>
          </a:xfrm>
          <a:prstGeom prst="roundRect">
            <a:avLst/>
          </a:prstGeom>
          <a:gradFill>
            <a:gsLst>
              <a:gs pos="77000">
                <a:schemeClr val="accent1">
                  <a:lumMod val="5000"/>
                  <a:lumOff val="95000"/>
                </a:schemeClr>
              </a:gs>
              <a:gs pos="0">
                <a:srgbClr val="E3E1E1"/>
              </a:gs>
            </a:gsLst>
            <a:lin ang="2700000" scaled="0"/>
          </a:gradFill>
          <a:ln w="44450">
            <a:gradFill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0"/>
            </a:gradFill>
          </a:ln>
          <a:effectLst>
            <a:outerShdw blurRad="114300" dist="88900" dir="2700000" algn="tl" rotWithShape="0">
              <a:prstClr val="black">
                <a:alpha val="5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rgbClr val="EF1D1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2" name="等腰三角形 21"/>
          <p:cNvSpPr/>
          <p:nvPr/>
        </p:nvSpPr>
        <p:spPr>
          <a:xfrm rot="8521194">
            <a:off x="180092" y="4589863"/>
            <a:ext cx="401651" cy="308888"/>
          </a:xfrm>
          <a:prstGeom prst="triangle">
            <a:avLst/>
          </a:prstGeom>
          <a:solidFill>
            <a:srgbClr val="EF1D1D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23" name="等腰三角形 22"/>
          <p:cNvSpPr/>
          <p:nvPr/>
        </p:nvSpPr>
        <p:spPr>
          <a:xfrm rot="3642808">
            <a:off x="598418" y="4858857"/>
            <a:ext cx="382959" cy="294514"/>
          </a:xfrm>
          <a:prstGeom prst="triangle">
            <a:avLst/>
          </a:prstGeom>
          <a:solidFill>
            <a:srgbClr val="EF1D1D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24" name="等腰三角形 23"/>
          <p:cNvSpPr/>
          <p:nvPr/>
        </p:nvSpPr>
        <p:spPr>
          <a:xfrm rot="10800000">
            <a:off x="609156" y="4385237"/>
            <a:ext cx="597206" cy="459279"/>
          </a:xfrm>
          <a:prstGeom prst="triangle">
            <a:avLst/>
          </a:prstGeom>
          <a:solidFill>
            <a:srgbClr val="EF1D1D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25" name="等腰三角形 24"/>
          <p:cNvSpPr/>
          <p:nvPr/>
        </p:nvSpPr>
        <p:spPr>
          <a:xfrm rot="3642808">
            <a:off x="8571778" y="255705"/>
            <a:ext cx="382959" cy="294514"/>
          </a:xfrm>
          <a:prstGeom prst="triangle">
            <a:avLst/>
          </a:prstGeom>
          <a:solidFill>
            <a:srgbClr val="EF1D1D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26" name="等腰三角形 25"/>
          <p:cNvSpPr/>
          <p:nvPr/>
        </p:nvSpPr>
        <p:spPr>
          <a:xfrm rot="10800000">
            <a:off x="8582514" y="-217916"/>
            <a:ext cx="597206" cy="459279"/>
          </a:xfrm>
          <a:prstGeom prst="triangle">
            <a:avLst/>
          </a:prstGeom>
          <a:solidFill>
            <a:srgbClr val="EF1D1D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27" name="等腰三角形 26"/>
          <p:cNvSpPr/>
          <p:nvPr/>
        </p:nvSpPr>
        <p:spPr>
          <a:xfrm rot="3642808">
            <a:off x="8865502" y="686789"/>
            <a:ext cx="507551" cy="390084"/>
          </a:xfrm>
          <a:prstGeom prst="triangle">
            <a:avLst/>
          </a:prstGeom>
          <a:solidFill>
            <a:srgbClr val="EF1D1D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</p:spTree>
    <p:extLst>
      <p:ext uri="{BB962C8B-B14F-4D97-AF65-F5344CB8AC3E}">
        <p14:creationId xmlns:p14="http://schemas.microsoft.com/office/powerpoint/2010/main" val="4230863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0">
        <p:checker/>
      </p:transition>
    </mc:Choice>
    <mc:Fallback xmlns="">
      <p:transition spd="slow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25189" y="44671"/>
            <a:ext cx="1938947" cy="484749"/>
            <a:chOff x="225189" y="44671"/>
            <a:chExt cx="1938947" cy="484749"/>
          </a:xfrm>
        </p:grpSpPr>
        <p:sp>
          <p:nvSpPr>
            <p:cNvPr id="4" name="矩形 3"/>
            <p:cNvSpPr/>
            <p:nvPr/>
          </p:nvSpPr>
          <p:spPr>
            <a:xfrm>
              <a:off x="225189" y="44671"/>
              <a:ext cx="1938947" cy="484748"/>
            </a:xfrm>
            <a:prstGeom prst="rect">
              <a:avLst/>
            </a:prstGeom>
            <a:solidFill>
              <a:srgbClr val="EF1D1D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5" name="矩形 4"/>
            <p:cNvSpPr/>
            <p:nvPr/>
          </p:nvSpPr>
          <p:spPr>
            <a:xfrm>
              <a:off x="332888" y="67755"/>
              <a:ext cx="172354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</a:p>
          </p:txBody>
        </p:sp>
      </p:grpSp>
      <p:sp>
        <p:nvSpPr>
          <p:cNvPr id="6" name="矩形 5"/>
          <p:cNvSpPr/>
          <p:nvPr/>
        </p:nvSpPr>
        <p:spPr>
          <a:xfrm>
            <a:off x="-83940" y="44671"/>
            <a:ext cx="167880" cy="484748"/>
          </a:xfrm>
          <a:prstGeom prst="rect">
            <a:avLst/>
          </a:prstGeom>
          <a:solidFill>
            <a:srgbClr val="EF1D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pic>
        <p:nvPicPr>
          <p:cNvPr id="8" name="原创设计师QQ598969553      _4" descr="C:\Users\Administrator\Desktop\42401197420548406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6683" y="1393855"/>
            <a:ext cx="1559198" cy="1033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原创设计师QQ598969553      _5" descr="C:\Users\Administrator\Desktop\W020100903381871082924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1230" y="1433359"/>
            <a:ext cx="1579364" cy="1042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原创设计师QQ598969553      _6" descr="C:\Users\Administrator\Desktop\42401197420548406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4165" y="1393855"/>
            <a:ext cx="1566960" cy="1033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原创设计师QQ598969553      _7" descr="C:\Users\Administrator\Desktop\W020100903381871082924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8004" y="1433359"/>
            <a:ext cx="1579364" cy="1042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原创设计师QQ598969553      _8"/>
          <p:cNvSpPr>
            <a:spLocks noChangeArrowheads="1"/>
          </p:cNvSpPr>
          <p:nvPr/>
        </p:nvSpPr>
        <p:spPr bwMode="auto">
          <a:xfrm>
            <a:off x="700192" y="2331039"/>
            <a:ext cx="1587176" cy="303850"/>
          </a:xfrm>
          <a:prstGeom prst="rect">
            <a:avLst/>
          </a:prstGeom>
          <a:solidFill>
            <a:srgbClr val="C00002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0474" tIns="30237" rIns="60474" bIns="30237" rtlCol="0" anchor="ctr"/>
          <a:lstStyle/>
          <a:p>
            <a:pPr algn="ctr"/>
            <a:r>
              <a: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zh-CN" altLang="en-US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原创设计师QQ598969553      _9"/>
          <p:cNvSpPr txBox="1">
            <a:spLocks noChangeArrowheads="1"/>
          </p:cNvSpPr>
          <p:nvPr/>
        </p:nvSpPr>
        <p:spPr bwMode="auto">
          <a:xfrm>
            <a:off x="604373" y="3363707"/>
            <a:ext cx="1781787" cy="1214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4703" tIns="42352" rIns="84703" bIns="4235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</a:rPr>
              <a:t>单击此处添加对图片的说明文字单击此处添加对图片的说明文字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4" name="原创设计师QQ598969553      _10"/>
          <p:cNvSpPr>
            <a:spLocks noChangeArrowheads="1"/>
          </p:cNvSpPr>
          <p:nvPr/>
        </p:nvSpPr>
        <p:spPr bwMode="auto">
          <a:xfrm>
            <a:off x="2684165" y="2331039"/>
            <a:ext cx="1587176" cy="303850"/>
          </a:xfrm>
          <a:prstGeom prst="rect">
            <a:avLst/>
          </a:prstGeom>
          <a:solidFill>
            <a:srgbClr val="C00002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0474" tIns="30237" rIns="60474" bIns="30237" rtlCol="0" anchor="ctr"/>
          <a:lstStyle/>
          <a:p>
            <a:pPr algn="ctr"/>
            <a:r>
              <a: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zh-CN" altLang="en-US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原创设计师QQ598969553      _11"/>
          <p:cNvSpPr>
            <a:spLocks noChangeArrowheads="1"/>
          </p:cNvSpPr>
          <p:nvPr/>
        </p:nvSpPr>
        <p:spPr bwMode="auto">
          <a:xfrm>
            <a:off x="4721229" y="2323817"/>
            <a:ext cx="1587176" cy="303848"/>
          </a:xfrm>
          <a:prstGeom prst="rect">
            <a:avLst/>
          </a:prstGeom>
          <a:solidFill>
            <a:srgbClr val="C00002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0474" tIns="30237" rIns="60474" bIns="30237" rtlCol="0" anchor="ctr"/>
          <a:lstStyle/>
          <a:p>
            <a:pPr algn="ctr"/>
            <a:r>
              <a: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zh-CN" altLang="en-US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</a:t>
            </a: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原创设计师QQ598969553      _12"/>
          <p:cNvSpPr>
            <a:spLocks noChangeArrowheads="1"/>
          </p:cNvSpPr>
          <p:nvPr/>
        </p:nvSpPr>
        <p:spPr bwMode="auto">
          <a:xfrm>
            <a:off x="6836683" y="2323816"/>
            <a:ext cx="1587176" cy="303848"/>
          </a:xfrm>
          <a:prstGeom prst="rect">
            <a:avLst/>
          </a:prstGeom>
          <a:solidFill>
            <a:srgbClr val="C00002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0474" tIns="30237" rIns="60474" bIns="30237" rtlCol="0" anchor="ctr"/>
          <a:lstStyle/>
          <a:p>
            <a:pPr algn="ctr"/>
            <a:r>
              <a:rPr lang="zh-CN" altLang="en-US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原创设计师QQ598969553      _13"/>
          <p:cNvSpPr txBox="1">
            <a:spLocks noChangeArrowheads="1"/>
          </p:cNvSpPr>
          <p:nvPr/>
        </p:nvSpPr>
        <p:spPr bwMode="auto">
          <a:xfrm>
            <a:off x="4625411" y="3384796"/>
            <a:ext cx="1781787" cy="1214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4703" tIns="42352" rIns="84703" bIns="4235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</a:rPr>
              <a:t>单击此处添加对图片的说明文字单击此处添加对图片的说明文字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8" name="原创设计师QQ598969553      _14"/>
          <p:cNvSpPr txBox="1">
            <a:spLocks noChangeArrowheads="1"/>
          </p:cNvSpPr>
          <p:nvPr/>
        </p:nvSpPr>
        <p:spPr bwMode="auto">
          <a:xfrm>
            <a:off x="2586860" y="3382436"/>
            <a:ext cx="1781787" cy="1214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4703" tIns="42352" rIns="84703" bIns="4235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</a:rPr>
              <a:t>单击此处添加对图片的说明文字单击此处添加对图片的说明文字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9" name="原创设计师QQ598969553      _15"/>
          <p:cNvSpPr txBox="1">
            <a:spLocks noChangeArrowheads="1"/>
          </p:cNvSpPr>
          <p:nvPr/>
        </p:nvSpPr>
        <p:spPr bwMode="auto">
          <a:xfrm>
            <a:off x="6828920" y="3384796"/>
            <a:ext cx="1781787" cy="1214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4703" tIns="42352" rIns="84703" bIns="4235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</a:rPr>
              <a:t>单击此处添加对图片的说明文字单击此处添加对图片的说明文字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20" name="原创设计师QQ598969553      _16"/>
          <p:cNvGrpSpPr/>
          <p:nvPr/>
        </p:nvGrpSpPr>
        <p:grpSpPr>
          <a:xfrm>
            <a:off x="666602" y="2968584"/>
            <a:ext cx="1276986" cy="313088"/>
            <a:chOff x="1793812" y="4421987"/>
            <a:chExt cx="1702648" cy="417450"/>
          </a:xfrm>
        </p:grpSpPr>
        <p:sp>
          <p:nvSpPr>
            <p:cNvPr id="21" name="圆角矩形 24"/>
            <p:cNvSpPr/>
            <p:nvPr/>
          </p:nvSpPr>
          <p:spPr>
            <a:xfrm>
              <a:off x="1793812" y="4421987"/>
              <a:ext cx="1702648" cy="404014"/>
            </a:xfrm>
            <a:prstGeom prst="roundRect">
              <a:avLst>
                <a:gd name="adj" fmla="val 50000"/>
              </a:avLst>
            </a:prstGeom>
            <a:solidFill>
              <a:srgbClr val="C0000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文本框 48"/>
            <p:cNvSpPr txBox="1"/>
            <p:nvPr/>
          </p:nvSpPr>
          <p:spPr>
            <a:xfrm>
              <a:off x="2065739" y="4439328"/>
              <a:ext cx="1169551" cy="4001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23" name="原创设计师QQ598969553      _17"/>
          <p:cNvGrpSpPr/>
          <p:nvPr/>
        </p:nvGrpSpPr>
        <p:grpSpPr>
          <a:xfrm>
            <a:off x="2662737" y="2968584"/>
            <a:ext cx="1276986" cy="313088"/>
            <a:chOff x="1793812" y="4421987"/>
            <a:chExt cx="1702648" cy="417450"/>
          </a:xfrm>
        </p:grpSpPr>
        <p:sp>
          <p:nvSpPr>
            <p:cNvPr id="24" name="圆角矩形 27"/>
            <p:cNvSpPr/>
            <p:nvPr/>
          </p:nvSpPr>
          <p:spPr>
            <a:xfrm>
              <a:off x="1793812" y="4421987"/>
              <a:ext cx="1702648" cy="404014"/>
            </a:xfrm>
            <a:prstGeom prst="roundRect">
              <a:avLst>
                <a:gd name="adj" fmla="val 50000"/>
              </a:avLst>
            </a:prstGeom>
            <a:solidFill>
              <a:srgbClr val="C0000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文本框 48"/>
            <p:cNvSpPr txBox="1"/>
            <p:nvPr/>
          </p:nvSpPr>
          <p:spPr>
            <a:xfrm>
              <a:off x="2065739" y="4439328"/>
              <a:ext cx="1169551" cy="4001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26" name="原创设计师QQ598969553      _18"/>
          <p:cNvGrpSpPr/>
          <p:nvPr/>
        </p:nvGrpSpPr>
        <p:grpSpPr>
          <a:xfrm>
            <a:off x="4721229" y="2968584"/>
            <a:ext cx="1276986" cy="313088"/>
            <a:chOff x="1793812" y="4421987"/>
            <a:chExt cx="1702648" cy="417450"/>
          </a:xfrm>
        </p:grpSpPr>
        <p:sp>
          <p:nvSpPr>
            <p:cNvPr id="27" name="圆角矩形 30"/>
            <p:cNvSpPr/>
            <p:nvPr/>
          </p:nvSpPr>
          <p:spPr>
            <a:xfrm>
              <a:off x="1793812" y="4421987"/>
              <a:ext cx="1702648" cy="404014"/>
            </a:xfrm>
            <a:prstGeom prst="roundRect">
              <a:avLst>
                <a:gd name="adj" fmla="val 50000"/>
              </a:avLst>
            </a:prstGeom>
            <a:solidFill>
              <a:srgbClr val="C0000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48"/>
            <p:cNvSpPr txBox="1"/>
            <p:nvPr/>
          </p:nvSpPr>
          <p:spPr>
            <a:xfrm>
              <a:off x="2065739" y="4439328"/>
              <a:ext cx="1169551" cy="4001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29" name="原创设计师QQ598969553      _19"/>
          <p:cNvGrpSpPr/>
          <p:nvPr/>
        </p:nvGrpSpPr>
        <p:grpSpPr>
          <a:xfrm>
            <a:off x="6836683" y="2968584"/>
            <a:ext cx="1276986" cy="313088"/>
            <a:chOff x="1793812" y="4421987"/>
            <a:chExt cx="1702648" cy="417450"/>
          </a:xfrm>
        </p:grpSpPr>
        <p:sp>
          <p:nvSpPr>
            <p:cNvPr id="30" name="圆角矩形 33"/>
            <p:cNvSpPr/>
            <p:nvPr/>
          </p:nvSpPr>
          <p:spPr>
            <a:xfrm>
              <a:off x="1793812" y="4421987"/>
              <a:ext cx="1702648" cy="404014"/>
            </a:xfrm>
            <a:prstGeom prst="roundRect">
              <a:avLst>
                <a:gd name="adj" fmla="val 50000"/>
              </a:avLst>
            </a:prstGeom>
            <a:solidFill>
              <a:srgbClr val="C0000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文本框 48"/>
            <p:cNvSpPr txBox="1"/>
            <p:nvPr/>
          </p:nvSpPr>
          <p:spPr>
            <a:xfrm>
              <a:off x="2065739" y="4439328"/>
              <a:ext cx="1169551" cy="4001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39395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  <p:bldP spid="13" grpId="0"/>
      <p:bldP spid="14" grpId="0" animBg="1"/>
      <p:bldP spid="15" grpId="0" animBg="1"/>
      <p:bldP spid="16" grpId="0" animBg="1"/>
      <p:bldP spid="17" grpId="0"/>
      <p:bldP spid="18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25189" y="44671"/>
            <a:ext cx="1938947" cy="484749"/>
            <a:chOff x="225189" y="44671"/>
            <a:chExt cx="1938947" cy="484749"/>
          </a:xfrm>
        </p:grpSpPr>
        <p:sp>
          <p:nvSpPr>
            <p:cNvPr id="4" name="矩形 3"/>
            <p:cNvSpPr/>
            <p:nvPr/>
          </p:nvSpPr>
          <p:spPr>
            <a:xfrm>
              <a:off x="225189" y="44671"/>
              <a:ext cx="1938947" cy="484748"/>
            </a:xfrm>
            <a:prstGeom prst="rect">
              <a:avLst/>
            </a:prstGeom>
            <a:solidFill>
              <a:srgbClr val="EF1D1D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5" name="矩形 4"/>
            <p:cNvSpPr/>
            <p:nvPr/>
          </p:nvSpPr>
          <p:spPr>
            <a:xfrm>
              <a:off x="332888" y="67755"/>
              <a:ext cx="172354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</a:p>
          </p:txBody>
        </p:sp>
      </p:grpSp>
      <p:sp>
        <p:nvSpPr>
          <p:cNvPr id="6" name="矩形 5"/>
          <p:cNvSpPr/>
          <p:nvPr/>
        </p:nvSpPr>
        <p:spPr>
          <a:xfrm>
            <a:off x="-83940" y="44671"/>
            <a:ext cx="167880" cy="484748"/>
          </a:xfrm>
          <a:prstGeom prst="rect">
            <a:avLst/>
          </a:prstGeom>
          <a:solidFill>
            <a:srgbClr val="EF1D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8" name="组合 7"/>
          <p:cNvGrpSpPr/>
          <p:nvPr/>
        </p:nvGrpSpPr>
        <p:grpSpPr>
          <a:xfrm>
            <a:off x="1438419" y="3087127"/>
            <a:ext cx="6228098" cy="1282133"/>
            <a:chOff x="8121873" y="2010009"/>
            <a:chExt cx="1739454" cy="1412819"/>
          </a:xfrm>
        </p:grpSpPr>
        <p:sp>
          <p:nvSpPr>
            <p:cNvPr id="9" name="圆角矩形 8"/>
            <p:cNvSpPr/>
            <p:nvPr/>
          </p:nvSpPr>
          <p:spPr>
            <a:xfrm>
              <a:off x="8121873" y="2010009"/>
              <a:ext cx="1739454" cy="1412819"/>
            </a:xfrm>
            <a:prstGeom prst="roundRect">
              <a:avLst>
                <a:gd name="adj" fmla="val 0"/>
              </a:avLst>
            </a:prstGeom>
            <a:solidFill>
              <a:srgbClr val="C00002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C00002"/>
                </a:solidFill>
                <a:latin typeface="+mj-ea"/>
                <a:ea typeface="+mj-ea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8147445" y="2102827"/>
              <a:ext cx="1688298" cy="1227176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C00002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1706397" y="3310069"/>
            <a:ext cx="12801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 smtClean="0">
                <a:solidFill>
                  <a:srgbClr val="C00002"/>
                </a:solidFill>
                <a:latin typeface="+mj-ea"/>
                <a:ea typeface="+mj-ea"/>
              </a:rPr>
              <a:t>标题</a:t>
            </a:r>
            <a:endParaRPr lang="zh-CN" altLang="en-US" sz="3000" dirty="0">
              <a:solidFill>
                <a:srgbClr val="C00002"/>
              </a:solidFill>
              <a:latin typeface="+mj-ea"/>
              <a:ea typeface="+mj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745711" y="3915479"/>
            <a:ext cx="120153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PERCEPTUAL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3077997" y="3372943"/>
            <a:ext cx="0" cy="710495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 bwMode="auto">
          <a:xfrm>
            <a:off x="3162973" y="3381942"/>
            <a:ext cx="4224134" cy="6117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rPr>
              <a:t>此处添加详细文本描述，建议与标题相关并符合整体语言风格，语言描述尽量此处添加详细文本描述，建议与标题相关并符合整体语言风格，语言描述尽量此处添加详细文本描述，建议与标题相关并符合整体语言风格</a:t>
            </a:r>
            <a:r>
              <a:rPr lang="zh-CN" altLang="en-US" sz="900" dirty="0" smtClean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rPr>
              <a:t>，</a:t>
            </a:r>
            <a:endParaRPr lang="en-US" altLang="zh-CN" sz="900" dirty="0">
              <a:solidFill>
                <a:srgbClr val="000000"/>
              </a:solidFill>
              <a:latin typeface="+mj-ea"/>
              <a:ea typeface="+mj-ea"/>
              <a:cs typeface="Lato Light" charset="0"/>
              <a:sym typeface="Lato Light" charset="0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801866" y="1131590"/>
            <a:ext cx="593418" cy="593418"/>
            <a:chOff x="3237545" y="4561747"/>
            <a:chExt cx="1146960" cy="1146960"/>
          </a:xfrm>
        </p:grpSpPr>
        <p:sp>
          <p:nvSpPr>
            <p:cNvPr id="16" name="圆角矩形 15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rgbClr val="C00002"/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7" name="圆角矩形 16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716016" y="1131590"/>
            <a:ext cx="593418" cy="593418"/>
            <a:chOff x="3237545" y="4561747"/>
            <a:chExt cx="1146960" cy="1146960"/>
          </a:xfrm>
        </p:grpSpPr>
        <p:sp>
          <p:nvSpPr>
            <p:cNvPr id="19" name="圆角矩形 18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rgbClr val="C00002"/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20" name="圆角矩形 19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801866" y="2045990"/>
            <a:ext cx="593418" cy="593418"/>
            <a:chOff x="3237545" y="4561747"/>
            <a:chExt cx="1146960" cy="1146960"/>
          </a:xfrm>
        </p:grpSpPr>
        <p:sp>
          <p:nvSpPr>
            <p:cNvPr id="22" name="圆角矩形 21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rgbClr val="C00002"/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23" name="圆角矩形 22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716016" y="2045990"/>
            <a:ext cx="593418" cy="593418"/>
            <a:chOff x="3237545" y="4561747"/>
            <a:chExt cx="1146960" cy="1146960"/>
          </a:xfrm>
        </p:grpSpPr>
        <p:sp>
          <p:nvSpPr>
            <p:cNvPr id="25" name="圆角矩形 24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rgbClr val="C00002"/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圆角矩形 25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418786" y="1159680"/>
            <a:ext cx="2105481" cy="605265"/>
            <a:chOff x="2744012" y="4525702"/>
            <a:chExt cx="2349784" cy="807020"/>
          </a:xfrm>
        </p:grpSpPr>
        <p:sp>
          <p:nvSpPr>
            <p:cNvPr id="28" name="文本框 27"/>
            <p:cNvSpPr txBox="1"/>
            <p:nvPr/>
          </p:nvSpPr>
          <p:spPr bwMode="auto">
            <a:xfrm>
              <a:off x="2744012" y="4747946"/>
              <a:ext cx="2253438" cy="5847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此处添加详细文本描述，建议与标题相关并符合整体语言风格，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9" name="文本框 28"/>
            <p:cNvSpPr txBox="1"/>
            <p:nvPr/>
          </p:nvSpPr>
          <p:spPr bwMode="auto">
            <a:xfrm>
              <a:off x="2744012" y="4525702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418786" y="2045985"/>
            <a:ext cx="2105481" cy="605265"/>
            <a:chOff x="2744012" y="4525702"/>
            <a:chExt cx="2349784" cy="807020"/>
          </a:xfrm>
        </p:grpSpPr>
        <p:sp>
          <p:nvSpPr>
            <p:cNvPr id="31" name="文本框 30"/>
            <p:cNvSpPr txBox="1"/>
            <p:nvPr/>
          </p:nvSpPr>
          <p:spPr bwMode="auto">
            <a:xfrm>
              <a:off x="2744012" y="4747946"/>
              <a:ext cx="2253438" cy="5847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此处添加详细文本描述，建议与标题相关并符合整体语言风格，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32" name="文本框 31"/>
            <p:cNvSpPr txBox="1"/>
            <p:nvPr/>
          </p:nvSpPr>
          <p:spPr bwMode="auto">
            <a:xfrm>
              <a:off x="2744012" y="4525702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745710" y="1159684"/>
            <a:ext cx="1991084" cy="605265"/>
            <a:chOff x="2353658" y="3819717"/>
            <a:chExt cx="2654778" cy="807019"/>
          </a:xfrm>
        </p:grpSpPr>
        <p:sp>
          <p:nvSpPr>
            <p:cNvPr id="34" name="文本框 33"/>
            <p:cNvSpPr txBox="1"/>
            <p:nvPr/>
          </p:nvSpPr>
          <p:spPr bwMode="auto">
            <a:xfrm>
              <a:off x="2353658" y="4041961"/>
              <a:ext cx="2654778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此处添加详细文本描述，建议与标题相关并符合整体语言风格</a:t>
              </a:r>
              <a:r>
                <a:rPr lang="zh-CN" altLang="en-US" sz="900" dirty="0" smtClean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，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35" name="文本框 34"/>
            <p:cNvSpPr txBox="1"/>
            <p:nvPr/>
          </p:nvSpPr>
          <p:spPr bwMode="auto">
            <a:xfrm>
              <a:off x="2658653" y="3819717"/>
              <a:ext cx="234978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745710" y="2045985"/>
            <a:ext cx="1991084" cy="605265"/>
            <a:chOff x="2353658" y="5001457"/>
            <a:chExt cx="2654778" cy="807020"/>
          </a:xfrm>
        </p:grpSpPr>
        <p:sp>
          <p:nvSpPr>
            <p:cNvPr id="37" name="文本框 36"/>
            <p:cNvSpPr txBox="1"/>
            <p:nvPr/>
          </p:nvSpPr>
          <p:spPr bwMode="auto">
            <a:xfrm>
              <a:off x="2353658" y="5223701"/>
              <a:ext cx="2654778" cy="5847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此处添加详细文本描述，建议与标题相关并符合整体语言风格，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 bwMode="auto">
            <a:xfrm>
              <a:off x="2658653" y="5001457"/>
              <a:ext cx="234978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985193" y="1338344"/>
            <a:ext cx="226765" cy="182696"/>
            <a:chOff x="2702739" y="3017462"/>
            <a:chExt cx="535636" cy="431545"/>
          </a:xfrm>
          <a:solidFill>
            <a:srgbClr val="C00002"/>
          </a:solidFill>
        </p:grpSpPr>
        <p:sp>
          <p:nvSpPr>
            <p:cNvPr id="40" name="Freeform 45"/>
            <p:cNvSpPr>
              <a:spLocks/>
            </p:cNvSpPr>
            <p:nvPr/>
          </p:nvSpPr>
          <p:spPr bwMode="auto">
            <a:xfrm>
              <a:off x="2772133" y="3189864"/>
              <a:ext cx="176739" cy="35782"/>
            </a:xfrm>
            <a:custGeom>
              <a:avLst/>
              <a:gdLst>
                <a:gd name="T0" fmla="*/ 63 w 69"/>
                <a:gd name="T1" fmla="*/ 14 h 14"/>
                <a:gd name="T2" fmla="*/ 7 w 69"/>
                <a:gd name="T3" fmla="*/ 14 h 14"/>
                <a:gd name="T4" fmla="*/ 0 w 69"/>
                <a:gd name="T5" fmla="*/ 7 h 14"/>
                <a:gd name="T6" fmla="*/ 7 w 69"/>
                <a:gd name="T7" fmla="*/ 0 h 14"/>
                <a:gd name="T8" fmla="*/ 63 w 69"/>
                <a:gd name="T9" fmla="*/ 0 h 14"/>
                <a:gd name="T10" fmla="*/ 69 w 69"/>
                <a:gd name="T11" fmla="*/ 7 h 14"/>
                <a:gd name="T12" fmla="*/ 63 w 69"/>
                <a:gd name="T1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" h="14">
                  <a:moveTo>
                    <a:pt x="63" y="14"/>
                  </a:moveTo>
                  <a:cubicBezTo>
                    <a:pt x="7" y="14"/>
                    <a:pt x="7" y="14"/>
                    <a:pt x="7" y="14"/>
                  </a:cubicBezTo>
                  <a:cubicBezTo>
                    <a:pt x="3" y="14"/>
                    <a:pt x="0" y="11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6" y="0"/>
                    <a:pt x="69" y="3"/>
                    <a:pt x="69" y="7"/>
                  </a:cubicBezTo>
                  <a:cubicBezTo>
                    <a:pt x="69" y="11"/>
                    <a:pt x="66" y="14"/>
                    <a:pt x="63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1" name="Freeform 46"/>
            <p:cNvSpPr>
              <a:spLocks/>
            </p:cNvSpPr>
            <p:nvPr/>
          </p:nvSpPr>
          <p:spPr bwMode="auto">
            <a:xfrm>
              <a:off x="2792734" y="3194201"/>
              <a:ext cx="35782" cy="72647"/>
            </a:xfrm>
            <a:custGeom>
              <a:avLst/>
              <a:gdLst>
                <a:gd name="T0" fmla="*/ 7 w 14"/>
                <a:gd name="T1" fmla="*/ 28 h 28"/>
                <a:gd name="T2" fmla="*/ 0 w 14"/>
                <a:gd name="T3" fmla="*/ 21 h 28"/>
                <a:gd name="T4" fmla="*/ 0 w 14"/>
                <a:gd name="T5" fmla="*/ 7 h 28"/>
                <a:gd name="T6" fmla="*/ 7 w 14"/>
                <a:gd name="T7" fmla="*/ 0 h 28"/>
                <a:gd name="T8" fmla="*/ 14 w 14"/>
                <a:gd name="T9" fmla="*/ 7 h 28"/>
                <a:gd name="T10" fmla="*/ 14 w 14"/>
                <a:gd name="T11" fmla="*/ 21 h 28"/>
                <a:gd name="T12" fmla="*/ 7 w 14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8">
                  <a:moveTo>
                    <a:pt x="7" y="28"/>
                  </a:moveTo>
                  <a:cubicBezTo>
                    <a:pt x="3" y="28"/>
                    <a:pt x="0" y="25"/>
                    <a:pt x="0" y="21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1" y="0"/>
                    <a:pt x="14" y="3"/>
                    <a:pt x="14" y="7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4" y="25"/>
                    <a:pt x="11" y="28"/>
                    <a:pt x="7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2" name="Freeform 47"/>
            <p:cNvSpPr>
              <a:spLocks/>
            </p:cNvSpPr>
            <p:nvPr/>
          </p:nvSpPr>
          <p:spPr bwMode="auto">
            <a:xfrm>
              <a:off x="2836106" y="3194201"/>
              <a:ext cx="33613" cy="72647"/>
            </a:xfrm>
            <a:custGeom>
              <a:avLst/>
              <a:gdLst>
                <a:gd name="T0" fmla="*/ 7 w 13"/>
                <a:gd name="T1" fmla="*/ 28 h 28"/>
                <a:gd name="T2" fmla="*/ 0 w 13"/>
                <a:gd name="T3" fmla="*/ 21 h 28"/>
                <a:gd name="T4" fmla="*/ 0 w 13"/>
                <a:gd name="T5" fmla="*/ 7 h 28"/>
                <a:gd name="T6" fmla="*/ 7 w 13"/>
                <a:gd name="T7" fmla="*/ 0 h 28"/>
                <a:gd name="T8" fmla="*/ 13 w 13"/>
                <a:gd name="T9" fmla="*/ 7 h 28"/>
                <a:gd name="T10" fmla="*/ 13 w 13"/>
                <a:gd name="T11" fmla="*/ 21 h 28"/>
                <a:gd name="T12" fmla="*/ 7 w 13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28">
                  <a:moveTo>
                    <a:pt x="7" y="28"/>
                  </a:moveTo>
                  <a:cubicBezTo>
                    <a:pt x="3" y="28"/>
                    <a:pt x="0" y="25"/>
                    <a:pt x="0" y="21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0" y="0"/>
                    <a:pt x="13" y="3"/>
                    <a:pt x="13" y="7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5"/>
                    <a:pt x="10" y="28"/>
                    <a:pt x="7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3" name="Freeform 48"/>
            <p:cNvSpPr>
              <a:spLocks noEditPoints="1"/>
            </p:cNvSpPr>
            <p:nvPr/>
          </p:nvSpPr>
          <p:spPr bwMode="auto">
            <a:xfrm>
              <a:off x="2920680" y="3133481"/>
              <a:ext cx="101923" cy="148547"/>
            </a:xfrm>
            <a:custGeom>
              <a:avLst/>
              <a:gdLst>
                <a:gd name="T0" fmla="*/ 20 w 40"/>
                <a:gd name="T1" fmla="*/ 58 h 58"/>
                <a:gd name="T2" fmla="*/ 0 w 40"/>
                <a:gd name="T3" fmla="*/ 38 h 58"/>
                <a:gd name="T4" fmla="*/ 0 w 40"/>
                <a:gd name="T5" fmla="*/ 20 h 58"/>
                <a:gd name="T6" fmla="*/ 20 w 40"/>
                <a:gd name="T7" fmla="*/ 0 h 58"/>
                <a:gd name="T8" fmla="*/ 40 w 40"/>
                <a:gd name="T9" fmla="*/ 20 h 58"/>
                <a:gd name="T10" fmla="*/ 40 w 40"/>
                <a:gd name="T11" fmla="*/ 38 h 58"/>
                <a:gd name="T12" fmla="*/ 20 w 40"/>
                <a:gd name="T13" fmla="*/ 58 h 58"/>
                <a:gd name="T14" fmla="*/ 20 w 40"/>
                <a:gd name="T15" fmla="*/ 13 h 58"/>
                <a:gd name="T16" fmla="*/ 14 w 40"/>
                <a:gd name="T17" fmla="*/ 20 h 58"/>
                <a:gd name="T18" fmla="*/ 14 w 40"/>
                <a:gd name="T19" fmla="*/ 38 h 58"/>
                <a:gd name="T20" fmla="*/ 20 w 40"/>
                <a:gd name="T21" fmla="*/ 45 h 58"/>
                <a:gd name="T22" fmla="*/ 27 w 40"/>
                <a:gd name="T23" fmla="*/ 38 h 58"/>
                <a:gd name="T24" fmla="*/ 27 w 40"/>
                <a:gd name="T25" fmla="*/ 20 h 58"/>
                <a:gd name="T26" fmla="*/ 20 w 40"/>
                <a:gd name="T27" fmla="*/ 13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" h="58">
                  <a:moveTo>
                    <a:pt x="20" y="58"/>
                  </a:moveTo>
                  <a:cubicBezTo>
                    <a:pt x="9" y="58"/>
                    <a:pt x="0" y="49"/>
                    <a:pt x="0" y="38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49"/>
                    <a:pt x="31" y="58"/>
                    <a:pt x="20" y="58"/>
                  </a:cubicBezTo>
                  <a:close/>
                  <a:moveTo>
                    <a:pt x="20" y="13"/>
                  </a:moveTo>
                  <a:cubicBezTo>
                    <a:pt x="17" y="13"/>
                    <a:pt x="14" y="16"/>
                    <a:pt x="14" y="20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42"/>
                    <a:pt x="17" y="45"/>
                    <a:pt x="20" y="45"/>
                  </a:cubicBezTo>
                  <a:cubicBezTo>
                    <a:pt x="24" y="45"/>
                    <a:pt x="27" y="42"/>
                    <a:pt x="27" y="38"/>
                  </a:cubicBezTo>
                  <a:cubicBezTo>
                    <a:pt x="27" y="20"/>
                    <a:pt x="27" y="20"/>
                    <a:pt x="27" y="20"/>
                  </a:cubicBezTo>
                  <a:cubicBezTo>
                    <a:pt x="27" y="16"/>
                    <a:pt x="24" y="13"/>
                    <a:pt x="2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4" name="Freeform 49"/>
            <p:cNvSpPr>
              <a:spLocks noEditPoints="1"/>
            </p:cNvSpPr>
            <p:nvPr/>
          </p:nvSpPr>
          <p:spPr bwMode="auto">
            <a:xfrm>
              <a:off x="2702739" y="3017462"/>
              <a:ext cx="535636" cy="431545"/>
            </a:xfrm>
            <a:custGeom>
              <a:avLst/>
              <a:gdLst>
                <a:gd name="T0" fmla="*/ 200 w 209"/>
                <a:gd name="T1" fmla="*/ 140 h 168"/>
                <a:gd name="T2" fmla="*/ 159 w 209"/>
                <a:gd name="T3" fmla="*/ 114 h 168"/>
                <a:gd name="T4" fmla="*/ 148 w 209"/>
                <a:gd name="T5" fmla="*/ 112 h 168"/>
                <a:gd name="T6" fmla="*/ 144 w 209"/>
                <a:gd name="T7" fmla="*/ 113 h 168"/>
                <a:gd name="T8" fmla="*/ 137 w 209"/>
                <a:gd name="T9" fmla="*/ 109 h 168"/>
                <a:gd name="T10" fmla="*/ 144 w 209"/>
                <a:gd name="T11" fmla="*/ 60 h 168"/>
                <a:gd name="T12" fmla="*/ 60 w 209"/>
                <a:gd name="T13" fmla="*/ 9 h 168"/>
                <a:gd name="T14" fmla="*/ 9 w 209"/>
                <a:gd name="T15" fmla="*/ 92 h 168"/>
                <a:gd name="T16" fmla="*/ 93 w 209"/>
                <a:gd name="T17" fmla="*/ 143 h 168"/>
                <a:gd name="T18" fmla="*/ 129 w 209"/>
                <a:gd name="T19" fmla="*/ 121 h 168"/>
                <a:gd name="T20" fmla="*/ 136 w 209"/>
                <a:gd name="T21" fmla="*/ 125 h 168"/>
                <a:gd name="T22" fmla="*/ 143 w 209"/>
                <a:gd name="T23" fmla="*/ 139 h 168"/>
                <a:gd name="T24" fmla="*/ 183 w 209"/>
                <a:gd name="T25" fmla="*/ 165 h 168"/>
                <a:gd name="T26" fmla="*/ 195 w 209"/>
                <a:gd name="T27" fmla="*/ 167 h 168"/>
                <a:gd name="T28" fmla="*/ 204 w 209"/>
                <a:gd name="T29" fmla="*/ 161 h 168"/>
                <a:gd name="T30" fmla="*/ 200 w 209"/>
                <a:gd name="T31" fmla="*/ 140 h 168"/>
                <a:gd name="T32" fmla="*/ 90 w 209"/>
                <a:gd name="T33" fmla="*/ 131 h 168"/>
                <a:gd name="T34" fmla="*/ 22 w 209"/>
                <a:gd name="T35" fmla="*/ 89 h 168"/>
                <a:gd name="T36" fmla="*/ 63 w 209"/>
                <a:gd name="T37" fmla="*/ 21 h 168"/>
                <a:gd name="T38" fmla="*/ 131 w 209"/>
                <a:gd name="T39" fmla="*/ 63 h 168"/>
                <a:gd name="T40" fmla="*/ 90 w 209"/>
                <a:gd name="T41" fmla="*/ 131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09" h="168">
                  <a:moveTo>
                    <a:pt x="200" y="140"/>
                  </a:moveTo>
                  <a:cubicBezTo>
                    <a:pt x="159" y="114"/>
                    <a:pt x="159" y="114"/>
                    <a:pt x="159" y="114"/>
                  </a:cubicBezTo>
                  <a:cubicBezTo>
                    <a:pt x="156" y="111"/>
                    <a:pt x="152" y="111"/>
                    <a:pt x="148" y="112"/>
                  </a:cubicBezTo>
                  <a:cubicBezTo>
                    <a:pt x="146" y="112"/>
                    <a:pt x="145" y="113"/>
                    <a:pt x="144" y="113"/>
                  </a:cubicBezTo>
                  <a:cubicBezTo>
                    <a:pt x="137" y="109"/>
                    <a:pt x="137" y="109"/>
                    <a:pt x="137" y="109"/>
                  </a:cubicBezTo>
                  <a:cubicBezTo>
                    <a:pt x="145" y="94"/>
                    <a:pt x="148" y="77"/>
                    <a:pt x="144" y="60"/>
                  </a:cubicBezTo>
                  <a:cubicBezTo>
                    <a:pt x="135" y="22"/>
                    <a:pt x="97" y="0"/>
                    <a:pt x="60" y="9"/>
                  </a:cubicBezTo>
                  <a:cubicBezTo>
                    <a:pt x="23" y="18"/>
                    <a:pt x="0" y="55"/>
                    <a:pt x="9" y="92"/>
                  </a:cubicBezTo>
                  <a:cubicBezTo>
                    <a:pt x="18" y="129"/>
                    <a:pt x="56" y="152"/>
                    <a:pt x="93" y="143"/>
                  </a:cubicBezTo>
                  <a:cubicBezTo>
                    <a:pt x="108" y="140"/>
                    <a:pt x="120" y="132"/>
                    <a:pt x="129" y="121"/>
                  </a:cubicBezTo>
                  <a:cubicBezTo>
                    <a:pt x="136" y="125"/>
                    <a:pt x="136" y="125"/>
                    <a:pt x="136" y="125"/>
                  </a:cubicBezTo>
                  <a:cubicBezTo>
                    <a:pt x="136" y="131"/>
                    <a:pt x="138" y="136"/>
                    <a:pt x="143" y="139"/>
                  </a:cubicBezTo>
                  <a:cubicBezTo>
                    <a:pt x="183" y="165"/>
                    <a:pt x="183" y="165"/>
                    <a:pt x="183" y="165"/>
                  </a:cubicBezTo>
                  <a:cubicBezTo>
                    <a:pt x="187" y="168"/>
                    <a:pt x="191" y="168"/>
                    <a:pt x="195" y="167"/>
                  </a:cubicBezTo>
                  <a:cubicBezTo>
                    <a:pt x="199" y="166"/>
                    <a:pt x="202" y="164"/>
                    <a:pt x="204" y="161"/>
                  </a:cubicBezTo>
                  <a:cubicBezTo>
                    <a:pt x="209" y="154"/>
                    <a:pt x="207" y="144"/>
                    <a:pt x="200" y="140"/>
                  </a:cubicBezTo>
                  <a:close/>
                  <a:moveTo>
                    <a:pt x="90" y="131"/>
                  </a:moveTo>
                  <a:cubicBezTo>
                    <a:pt x="60" y="138"/>
                    <a:pt x="29" y="120"/>
                    <a:pt x="22" y="89"/>
                  </a:cubicBezTo>
                  <a:cubicBezTo>
                    <a:pt x="14" y="59"/>
                    <a:pt x="33" y="28"/>
                    <a:pt x="63" y="21"/>
                  </a:cubicBezTo>
                  <a:cubicBezTo>
                    <a:pt x="94" y="14"/>
                    <a:pt x="124" y="32"/>
                    <a:pt x="131" y="63"/>
                  </a:cubicBezTo>
                  <a:cubicBezTo>
                    <a:pt x="139" y="93"/>
                    <a:pt x="120" y="123"/>
                    <a:pt x="90" y="1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4914711" y="1352448"/>
            <a:ext cx="229061" cy="164794"/>
            <a:chOff x="3820635" y="3071676"/>
            <a:chExt cx="541058" cy="389258"/>
          </a:xfrm>
          <a:solidFill>
            <a:srgbClr val="C00002"/>
          </a:solidFill>
        </p:grpSpPr>
        <p:sp>
          <p:nvSpPr>
            <p:cNvPr id="46" name="Freeform 226"/>
            <p:cNvSpPr>
              <a:spLocks noEditPoints="1"/>
            </p:cNvSpPr>
            <p:nvPr/>
          </p:nvSpPr>
          <p:spPr bwMode="auto">
            <a:xfrm>
              <a:off x="3820635" y="3071676"/>
              <a:ext cx="438051" cy="389258"/>
            </a:xfrm>
            <a:custGeom>
              <a:avLst/>
              <a:gdLst>
                <a:gd name="T0" fmla="*/ 166 w 171"/>
                <a:gd name="T1" fmla="*/ 0 h 152"/>
                <a:gd name="T2" fmla="*/ 6 w 171"/>
                <a:gd name="T3" fmla="*/ 0 h 152"/>
                <a:gd name="T4" fmla="*/ 0 w 171"/>
                <a:gd name="T5" fmla="*/ 6 h 152"/>
                <a:gd name="T6" fmla="*/ 0 w 171"/>
                <a:gd name="T7" fmla="*/ 147 h 152"/>
                <a:gd name="T8" fmla="*/ 6 w 171"/>
                <a:gd name="T9" fmla="*/ 152 h 152"/>
                <a:gd name="T10" fmla="*/ 166 w 171"/>
                <a:gd name="T11" fmla="*/ 152 h 152"/>
                <a:gd name="T12" fmla="*/ 171 w 171"/>
                <a:gd name="T13" fmla="*/ 147 h 152"/>
                <a:gd name="T14" fmla="*/ 171 w 171"/>
                <a:gd name="T15" fmla="*/ 6 h 152"/>
                <a:gd name="T16" fmla="*/ 166 w 171"/>
                <a:gd name="T17" fmla="*/ 0 h 152"/>
                <a:gd name="T18" fmla="*/ 132 w 171"/>
                <a:gd name="T19" fmla="*/ 12 h 152"/>
                <a:gd name="T20" fmla="*/ 139 w 171"/>
                <a:gd name="T21" fmla="*/ 19 h 152"/>
                <a:gd name="T22" fmla="*/ 132 w 171"/>
                <a:gd name="T23" fmla="*/ 26 h 152"/>
                <a:gd name="T24" fmla="*/ 124 w 171"/>
                <a:gd name="T25" fmla="*/ 19 h 152"/>
                <a:gd name="T26" fmla="*/ 132 w 171"/>
                <a:gd name="T27" fmla="*/ 12 h 152"/>
                <a:gd name="T28" fmla="*/ 110 w 171"/>
                <a:gd name="T29" fmla="*/ 12 h 152"/>
                <a:gd name="T30" fmla="*/ 118 w 171"/>
                <a:gd name="T31" fmla="*/ 19 h 152"/>
                <a:gd name="T32" fmla="*/ 110 w 171"/>
                <a:gd name="T33" fmla="*/ 26 h 152"/>
                <a:gd name="T34" fmla="*/ 103 w 171"/>
                <a:gd name="T35" fmla="*/ 19 h 152"/>
                <a:gd name="T36" fmla="*/ 110 w 171"/>
                <a:gd name="T37" fmla="*/ 12 h 152"/>
                <a:gd name="T38" fmla="*/ 160 w 171"/>
                <a:gd name="T39" fmla="*/ 141 h 152"/>
                <a:gd name="T40" fmla="*/ 11 w 171"/>
                <a:gd name="T41" fmla="*/ 141 h 152"/>
                <a:gd name="T42" fmla="*/ 11 w 171"/>
                <a:gd name="T43" fmla="*/ 38 h 152"/>
                <a:gd name="T44" fmla="*/ 160 w 171"/>
                <a:gd name="T45" fmla="*/ 38 h 152"/>
                <a:gd name="T46" fmla="*/ 160 w 171"/>
                <a:gd name="T47" fmla="*/ 141 h 152"/>
                <a:gd name="T48" fmla="*/ 153 w 171"/>
                <a:gd name="T49" fmla="*/ 26 h 152"/>
                <a:gd name="T50" fmla="*/ 146 w 171"/>
                <a:gd name="T51" fmla="*/ 19 h 152"/>
                <a:gd name="T52" fmla="*/ 153 w 171"/>
                <a:gd name="T53" fmla="*/ 12 h 152"/>
                <a:gd name="T54" fmla="*/ 160 w 171"/>
                <a:gd name="T55" fmla="*/ 19 h 152"/>
                <a:gd name="T56" fmla="*/ 153 w 171"/>
                <a:gd name="T57" fmla="*/ 2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1" h="152">
                  <a:moveTo>
                    <a:pt x="16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50"/>
                    <a:pt x="3" y="152"/>
                    <a:pt x="6" y="152"/>
                  </a:cubicBezTo>
                  <a:cubicBezTo>
                    <a:pt x="166" y="152"/>
                    <a:pt x="166" y="152"/>
                    <a:pt x="166" y="152"/>
                  </a:cubicBezTo>
                  <a:cubicBezTo>
                    <a:pt x="169" y="152"/>
                    <a:pt x="171" y="150"/>
                    <a:pt x="171" y="147"/>
                  </a:cubicBezTo>
                  <a:cubicBezTo>
                    <a:pt x="171" y="6"/>
                    <a:pt x="171" y="6"/>
                    <a:pt x="171" y="6"/>
                  </a:cubicBezTo>
                  <a:cubicBezTo>
                    <a:pt x="171" y="3"/>
                    <a:pt x="169" y="0"/>
                    <a:pt x="166" y="0"/>
                  </a:cubicBezTo>
                  <a:close/>
                  <a:moveTo>
                    <a:pt x="132" y="12"/>
                  </a:moveTo>
                  <a:cubicBezTo>
                    <a:pt x="136" y="12"/>
                    <a:pt x="139" y="15"/>
                    <a:pt x="139" y="19"/>
                  </a:cubicBezTo>
                  <a:cubicBezTo>
                    <a:pt x="139" y="23"/>
                    <a:pt x="136" y="26"/>
                    <a:pt x="132" y="26"/>
                  </a:cubicBezTo>
                  <a:cubicBezTo>
                    <a:pt x="128" y="26"/>
                    <a:pt x="124" y="23"/>
                    <a:pt x="124" y="19"/>
                  </a:cubicBezTo>
                  <a:cubicBezTo>
                    <a:pt x="124" y="15"/>
                    <a:pt x="128" y="12"/>
                    <a:pt x="132" y="12"/>
                  </a:cubicBezTo>
                  <a:close/>
                  <a:moveTo>
                    <a:pt x="110" y="12"/>
                  </a:moveTo>
                  <a:cubicBezTo>
                    <a:pt x="114" y="12"/>
                    <a:pt x="118" y="15"/>
                    <a:pt x="118" y="19"/>
                  </a:cubicBezTo>
                  <a:cubicBezTo>
                    <a:pt x="118" y="23"/>
                    <a:pt x="114" y="26"/>
                    <a:pt x="110" y="26"/>
                  </a:cubicBezTo>
                  <a:cubicBezTo>
                    <a:pt x="106" y="26"/>
                    <a:pt x="103" y="23"/>
                    <a:pt x="103" y="19"/>
                  </a:cubicBezTo>
                  <a:cubicBezTo>
                    <a:pt x="103" y="15"/>
                    <a:pt x="106" y="12"/>
                    <a:pt x="110" y="12"/>
                  </a:cubicBezTo>
                  <a:close/>
                  <a:moveTo>
                    <a:pt x="160" y="141"/>
                  </a:moveTo>
                  <a:cubicBezTo>
                    <a:pt x="11" y="141"/>
                    <a:pt x="11" y="141"/>
                    <a:pt x="11" y="1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60" y="38"/>
                    <a:pt x="160" y="38"/>
                    <a:pt x="160" y="38"/>
                  </a:cubicBezTo>
                  <a:lnTo>
                    <a:pt x="160" y="141"/>
                  </a:lnTo>
                  <a:close/>
                  <a:moveTo>
                    <a:pt x="153" y="26"/>
                  </a:moveTo>
                  <a:cubicBezTo>
                    <a:pt x="149" y="26"/>
                    <a:pt x="146" y="23"/>
                    <a:pt x="146" y="19"/>
                  </a:cubicBezTo>
                  <a:cubicBezTo>
                    <a:pt x="146" y="15"/>
                    <a:pt x="149" y="12"/>
                    <a:pt x="153" y="12"/>
                  </a:cubicBezTo>
                  <a:cubicBezTo>
                    <a:pt x="157" y="12"/>
                    <a:pt x="160" y="15"/>
                    <a:pt x="160" y="19"/>
                  </a:cubicBezTo>
                  <a:cubicBezTo>
                    <a:pt x="160" y="23"/>
                    <a:pt x="157" y="26"/>
                    <a:pt x="153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7" name="Freeform 227"/>
            <p:cNvSpPr>
              <a:spLocks/>
            </p:cNvSpPr>
            <p:nvPr/>
          </p:nvSpPr>
          <p:spPr bwMode="auto">
            <a:xfrm>
              <a:off x="4117729" y="3336242"/>
              <a:ext cx="41203" cy="40119"/>
            </a:xfrm>
            <a:custGeom>
              <a:avLst/>
              <a:gdLst>
                <a:gd name="T0" fmla="*/ 12 w 38"/>
                <a:gd name="T1" fmla="*/ 0 h 37"/>
                <a:gd name="T2" fmla="*/ 12 w 38"/>
                <a:gd name="T3" fmla="*/ 2 h 37"/>
                <a:gd name="T4" fmla="*/ 0 w 38"/>
                <a:gd name="T5" fmla="*/ 37 h 37"/>
                <a:gd name="T6" fmla="*/ 36 w 38"/>
                <a:gd name="T7" fmla="*/ 28 h 37"/>
                <a:gd name="T8" fmla="*/ 38 w 38"/>
                <a:gd name="T9" fmla="*/ 26 h 37"/>
                <a:gd name="T10" fmla="*/ 12 w 38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37">
                  <a:moveTo>
                    <a:pt x="12" y="0"/>
                  </a:moveTo>
                  <a:lnTo>
                    <a:pt x="12" y="2"/>
                  </a:lnTo>
                  <a:lnTo>
                    <a:pt x="0" y="37"/>
                  </a:lnTo>
                  <a:lnTo>
                    <a:pt x="36" y="28"/>
                  </a:lnTo>
                  <a:lnTo>
                    <a:pt x="38" y="26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8" name="Freeform 228"/>
            <p:cNvSpPr>
              <a:spLocks/>
            </p:cNvSpPr>
            <p:nvPr/>
          </p:nvSpPr>
          <p:spPr bwMode="auto">
            <a:xfrm>
              <a:off x="4281456" y="3135649"/>
              <a:ext cx="80237" cy="76984"/>
            </a:xfrm>
            <a:custGeom>
              <a:avLst/>
              <a:gdLst>
                <a:gd name="T0" fmla="*/ 23 w 31"/>
                <a:gd name="T1" fmla="*/ 30 h 30"/>
                <a:gd name="T2" fmla="*/ 29 w 31"/>
                <a:gd name="T3" fmla="*/ 24 h 30"/>
                <a:gd name="T4" fmla="*/ 29 w 31"/>
                <a:gd name="T5" fmla="*/ 17 h 30"/>
                <a:gd name="T6" fmla="*/ 13 w 31"/>
                <a:gd name="T7" fmla="*/ 2 h 30"/>
                <a:gd name="T8" fmla="*/ 6 w 31"/>
                <a:gd name="T9" fmla="*/ 2 h 30"/>
                <a:gd name="T10" fmla="*/ 0 w 31"/>
                <a:gd name="T11" fmla="*/ 8 h 30"/>
                <a:gd name="T12" fmla="*/ 23 w 31"/>
                <a:gd name="T13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30">
                  <a:moveTo>
                    <a:pt x="23" y="30"/>
                  </a:moveTo>
                  <a:cubicBezTo>
                    <a:pt x="29" y="24"/>
                    <a:pt x="29" y="24"/>
                    <a:pt x="29" y="24"/>
                  </a:cubicBezTo>
                  <a:cubicBezTo>
                    <a:pt x="31" y="22"/>
                    <a:pt x="31" y="19"/>
                    <a:pt x="29" y="17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1" y="0"/>
                    <a:pt x="8" y="0"/>
                    <a:pt x="6" y="2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23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9" name="Freeform 229"/>
            <p:cNvSpPr>
              <a:spLocks/>
            </p:cNvSpPr>
            <p:nvPr/>
          </p:nvSpPr>
          <p:spPr bwMode="auto">
            <a:xfrm>
              <a:off x="4151342" y="3161672"/>
              <a:ext cx="182160" cy="184328"/>
            </a:xfrm>
            <a:custGeom>
              <a:avLst/>
              <a:gdLst>
                <a:gd name="T0" fmla="*/ 49 w 71"/>
                <a:gd name="T1" fmla="*/ 0 h 72"/>
                <a:gd name="T2" fmla="*/ 48 w 71"/>
                <a:gd name="T3" fmla="*/ 1 h 72"/>
                <a:gd name="T4" fmla="*/ 2 w 71"/>
                <a:gd name="T5" fmla="*/ 47 h 72"/>
                <a:gd name="T6" fmla="*/ 2 w 71"/>
                <a:gd name="T7" fmla="*/ 55 h 72"/>
                <a:gd name="T8" fmla="*/ 2 w 71"/>
                <a:gd name="T9" fmla="*/ 55 h 72"/>
                <a:gd name="T10" fmla="*/ 8 w 71"/>
                <a:gd name="T11" fmla="*/ 57 h 72"/>
                <a:gd name="T12" fmla="*/ 9 w 71"/>
                <a:gd name="T13" fmla="*/ 62 h 72"/>
                <a:gd name="T14" fmla="*/ 9 w 71"/>
                <a:gd name="T15" fmla="*/ 62 h 72"/>
                <a:gd name="T16" fmla="*/ 15 w 71"/>
                <a:gd name="T17" fmla="*/ 64 h 72"/>
                <a:gd name="T18" fmla="*/ 16 w 71"/>
                <a:gd name="T19" fmla="*/ 69 h 72"/>
                <a:gd name="T20" fmla="*/ 17 w 71"/>
                <a:gd name="T21" fmla="*/ 70 h 72"/>
                <a:gd name="T22" fmla="*/ 24 w 71"/>
                <a:gd name="T23" fmla="*/ 70 h 72"/>
                <a:gd name="T24" fmla="*/ 71 w 71"/>
                <a:gd name="T25" fmla="*/ 23 h 72"/>
                <a:gd name="T26" fmla="*/ 71 w 71"/>
                <a:gd name="T27" fmla="*/ 23 h 72"/>
                <a:gd name="T28" fmla="*/ 49 w 71"/>
                <a:gd name="T29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72">
                  <a:moveTo>
                    <a:pt x="49" y="0"/>
                  </a:moveTo>
                  <a:cubicBezTo>
                    <a:pt x="49" y="0"/>
                    <a:pt x="48" y="0"/>
                    <a:pt x="48" y="1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9"/>
                    <a:pt x="0" y="53"/>
                    <a:pt x="2" y="55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4" y="57"/>
                    <a:pt x="6" y="57"/>
                    <a:pt x="8" y="57"/>
                  </a:cubicBezTo>
                  <a:cubicBezTo>
                    <a:pt x="7" y="58"/>
                    <a:pt x="7" y="60"/>
                    <a:pt x="9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1" y="64"/>
                    <a:pt x="13" y="64"/>
                    <a:pt x="15" y="64"/>
                  </a:cubicBezTo>
                  <a:cubicBezTo>
                    <a:pt x="14" y="66"/>
                    <a:pt x="15" y="68"/>
                    <a:pt x="16" y="69"/>
                  </a:cubicBezTo>
                  <a:cubicBezTo>
                    <a:pt x="17" y="70"/>
                    <a:pt x="17" y="70"/>
                    <a:pt x="17" y="70"/>
                  </a:cubicBezTo>
                  <a:cubicBezTo>
                    <a:pt x="19" y="72"/>
                    <a:pt x="22" y="72"/>
                    <a:pt x="24" y="70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3"/>
                    <a:pt x="71" y="23"/>
                    <a:pt x="71" y="23"/>
                  </a:cubicBezTo>
                  <a:lnTo>
                    <a:pt x="4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0" name="Rectangle 230"/>
            <p:cNvSpPr>
              <a:spLocks noChangeArrowheads="1"/>
            </p:cNvSpPr>
            <p:nvPr/>
          </p:nvSpPr>
          <p:spPr bwMode="auto">
            <a:xfrm>
              <a:off x="3879187" y="3222392"/>
              <a:ext cx="140957" cy="1626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1" name="Rectangle 231"/>
            <p:cNvSpPr>
              <a:spLocks noChangeArrowheads="1"/>
            </p:cNvSpPr>
            <p:nvPr/>
          </p:nvSpPr>
          <p:spPr bwMode="auto">
            <a:xfrm>
              <a:off x="3879187" y="3269016"/>
              <a:ext cx="225531" cy="1518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2" name="Rectangle 232"/>
            <p:cNvSpPr>
              <a:spLocks noChangeArrowheads="1"/>
            </p:cNvSpPr>
            <p:nvPr/>
          </p:nvSpPr>
          <p:spPr bwMode="auto">
            <a:xfrm>
              <a:off x="3879187" y="3315640"/>
              <a:ext cx="225531" cy="1518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3" name="Rectangle 233"/>
            <p:cNvSpPr>
              <a:spLocks noChangeArrowheads="1"/>
            </p:cNvSpPr>
            <p:nvPr/>
          </p:nvSpPr>
          <p:spPr bwMode="auto">
            <a:xfrm>
              <a:off x="3879187" y="3361180"/>
              <a:ext cx="225531" cy="1518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3986563" y="2246725"/>
            <a:ext cx="207026" cy="195550"/>
            <a:chOff x="4882149" y="3025052"/>
            <a:chExt cx="489013" cy="461905"/>
          </a:xfrm>
          <a:solidFill>
            <a:srgbClr val="C00002"/>
          </a:solidFill>
        </p:grpSpPr>
        <p:sp>
          <p:nvSpPr>
            <p:cNvPr id="55" name="Freeform 250"/>
            <p:cNvSpPr>
              <a:spLocks/>
            </p:cNvSpPr>
            <p:nvPr/>
          </p:nvSpPr>
          <p:spPr bwMode="auto">
            <a:xfrm>
              <a:off x="4882149" y="3161672"/>
              <a:ext cx="468411" cy="325285"/>
            </a:xfrm>
            <a:custGeom>
              <a:avLst/>
              <a:gdLst>
                <a:gd name="T0" fmla="*/ 102 w 183"/>
                <a:gd name="T1" fmla="*/ 127 h 127"/>
                <a:gd name="T2" fmla="*/ 65 w 183"/>
                <a:gd name="T3" fmla="*/ 119 h 127"/>
                <a:gd name="T4" fmla="*/ 20 w 183"/>
                <a:gd name="T5" fmla="*/ 0 h 127"/>
                <a:gd name="T6" fmla="*/ 50 w 183"/>
                <a:gd name="T7" fmla="*/ 14 h 127"/>
                <a:gd name="T8" fmla="*/ 78 w 183"/>
                <a:gd name="T9" fmla="*/ 89 h 127"/>
                <a:gd name="T10" fmla="*/ 154 w 183"/>
                <a:gd name="T11" fmla="*/ 60 h 127"/>
                <a:gd name="T12" fmla="*/ 183 w 183"/>
                <a:gd name="T13" fmla="*/ 74 h 127"/>
                <a:gd name="T14" fmla="*/ 134 w 183"/>
                <a:gd name="T15" fmla="*/ 121 h 127"/>
                <a:gd name="T16" fmla="*/ 102 w 183"/>
                <a:gd name="T17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3" h="127">
                  <a:moveTo>
                    <a:pt x="102" y="127"/>
                  </a:moveTo>
                  <a:cubicBezTo>
                    <a:pt x="89" y="127"/>
                    <a:pt x="77" y="124"/>
                    <a:pt x="65" y="119"/>
                  </a:cubicBezTo>
                  <a:cubicBezTo>
                    <a:pt x="20" y="98"/>
                    <a:pt x="0" y="45"/>
                    <a:pt x="20" y="0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37" y="42"/>
                    <a:pt x="50" y="76"/>
                    <a:pt x="78" y="89"/>
                  </a:cubicBezTo>
                  <a:cubicBezTo>
                    <a:pt x="107" y="102"/>
                    <a:pt x="141" y="89"/>
                    <a:pt x="154" y="60"/>
                  </a:cubicBezTo>
                  <a:cubicBezTo>
                    <a:pt x="183" y="74"/>
                    <a:pt x="183" y="74"/>
                    <a:pt x="183" y="74"/>
                  </a:cubicBezTo>
                  <a:cubicBezTo>
                    <a:pt x="174" y="96"/>
                    <a:pt x="156" y="112"/>
                    <a:pt x="134" y="121"/>
                  </a:cubicBezTo>
                  <a:cubicBezTo>
                    <a:pt x="123" y="125"/>
                    <a:pt x="112" y="127"/>
                    <a:pt x="102" y="1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6" name="Freeform 251"/>
            <p:cNvSpPr>
              <a:spLocks/>
            </p:cNvSpPr>
            <p:nvPr/>
          </p:nvSpPr>
          <p:spPr bwMode="auto">
            <a:xfrm>
              <a:off x="4942869" y="3028305"/>
              <a:ext cx="179991" cy="148547"/>
            </a:xfrm>
            <a:custGeom>
              <a:avLst/>
              <a:gdLst>
                <a:gd name="T0" fmla="*/ 70 w 70"/>
                <a:gd name="T1" fmla="*/ 0 h 58"/>
                <a:gd name="T2" fmla="*/ 8 w 70"/>
                <a:gd name="T3" fmla="*/ 33 h 58"/>
                <a:gd name="T4" fmla="*/ 0 w 70"/>
                <a:gd name="T5" fmla="*/ 45 h 58"/>
                <a:gd name="T6" fmla="*/ 30 w 70"/>
                <a:gd name="T7" fmla="*/ 58 h 58"/>
                <a:gd name="T8" fmla="*/ 33 w 70"/>
                <a:gd name="T9" fmla="*/ 53 h 58"/>
                <a:gd name="T10" fmla="*/ 70 w 70"/>
                <a:gd name="T11" fmla="*/ 33 h 58"/>
                <a:gd name="T12" fmla="*/ 70 w 70"/>
                <a:gd name="T1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" h="58">
                  <a:moveTo>
                    <a:pt x="70" y="0"/>
                  </a:moveTo>
                  <a:cubicBezTo>
                    <a:pt x="45" y="2"/>
                    <a:pt x="23" y="14"/>
                    <a:pt x="8" y="33"/>
                  </a:cubicBezTo>
                  <a:cubicBezTo>
                    <a:pt x="5" y="37"/>
                    <a:pt x="2" y="41"/>
                    <a:pt x="0" y="45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1" y="57"/>
                    <a:pt x="32" y="55"/>
                    <a:pt x="33" y="53"/>
                  </a:cubicBezTo>
                  <a:cubicBezTo>
                    <a:pt x="42" y="42"/>
                    <a:pt x="55" y="35"/>
                    <a:pt x="70" y="33"/>
                  </a:cubicBezTo>
                  <a:lnTo>
                    <a:pt x="7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7" name="Freeform 252"/>
            <p:cNvSpPr>
              <a:spLocks/>
            </p:cNvSpPr>
            <p:nvPr/>
          </p:nvSpPr>
          <p:spPr bwMode="auto">
            <a:xfrm>
              <a:off x="5284419" y="3276606"/>
              <a:ext cx="86743" cy="54214"/>
            </a:xfrm>
            <a:custGeom>
              <a:avLst/>
              <a:gdLst>
                <a:gd name="T0" fmla="*/ 1 w 34"/>
                <a:gd name="T1" fmla="*/ 0 h 21"/>
                <a:gd name="T2" fmla="*/ 0 w 34"/>
                <a:gd name="T3" fmla="*/ 8 h 21"/>
                <a:gd name="T4" fmla="*/ 29 w 34"/>
                <a:gd name="T5" fmla="*/ 21 h 21"/>
                <a:gd name="T6" fmla="*/ 34 w 34"/>
                <a:gd name="T7" fmla="*/ 0 h 21"/>
                <a:gd name="T8" fmla="*/ 1 w 34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1">
                  <a:moveTo>
                    <a:pt x="1" y="0"/>
                  </a:moveTo>
                  <a:cubicBezTo>
                    <a:pt x="1" y="3"/>
                    <a:pt x="0" y="5"/>
                    <a:pt x="0" y="8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32" y="14"/>
                    <a:pt x="33" y="7"/>
                    <a:pt x="34" y="0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8" name="Freeform 253"/>
            <p:cNvSpPr>
              <a:spLocks/>
            </p:cNvSpPr>
            <p:nvPr/>
          </p:nvSpPr>
          <p:spPr bwMode="auto">
            <a:xfrm>
              <a:off x="5143462" y="3025052"/>
              <a:ext cx="227700" cy="230953"/>
            </a:xfrm>
            <a:custGeom>
              <a:avLst/>
              <a:gdLst>
                <a:gd name="T0" fmla="*/ 89 w 89"/>
                <a:gd name="T1" fmla="*/ 90 h 90"/>
                <a:gd name="T2" fmla="*/ 57 w 89"/>
                <a:gd name="T3" fmla="*/ 90 h 90"/>
                <a:gd name="T4" fmla="*/ 0 w 89"/>
                <a:gd name="T5" fmla="*/ 33 h 90"/>
                <a:gd name="T6" fmla="*/ 0 w 89"/>
                <a:gd name="T7" fmla="*/ 0 h 90"/>
                <a:gd name="T8" fmla="*/ 89 w 89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90">
                  <a:moveTo>
                    <a:pt x="89" y="90"/>
                  </a:moveTo>
                  <a:cubicBezTo>
                    <a:pt x="57" y="90"/>
                    <a:pt x="57" y="90"/>
                    <a:pt x="57" y="90"/>
                  </a:cubicBezTo>
                  <a:cubicBezTo>
                    <a:pt x="57" y="59"/>
                    <a:pt x="31" y="33"/>
                    <a:pt x="0" y="3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9" y="0"/>
                    <a:pt x="89" y="41"/>
                    <a:pt x="89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9" name="Rectangle 254"/>
            <p:cNvSpPr>
              <a:spLocks noChangeArrowheads="1"/>
            </p:cNvSpPr>
            <p:nvPr/>
          </p:nvSpPr>
          <p:spPr bwMode="auto">
            <a:xfrm>
              <a:off x="5058888" y="3284196"/>
              <a:ext cx="43371" cy="542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0" name="Rectangle 255"/>
            <p:cNvSpPr>
              <a:spLocks noChangeArrowheads="1"/>
            </p:cNvSpPr>
            <p:nvPr/>
          </p:nvSpPr>
          <p:spPr bwMode="auto">
            <a:xfrm>
              <a:off x="5122860" y="3218054"/>
              <a:ext cx="41203" cy="12035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1" name="Rectangle 256"/>
            <p:cNvSpPr>
              <a:spLocks noChangeArrowheads="1"/>
            </p:cNvSpPr>
            <p:nvPr/>
          </p:nvSpPr>
          <p:spPr bwMode="auto">
            <a:xfrm>
              <a:off x="5184664" y="3182273"/>
              <a:ext cx="41203" cy="1561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4894054" y="2229778"/>
            <a:ext cx="226765" cy="226765"/>
            <a:chOff x="5958843" y="2994692"/>
            <a:chExt cx="535637" cy="535637"/>
          </a:xfrm>
          <a:solidFill>
            <a:srgbClr val="C00002"/>
          </a:solidFill>
        </p:grpSpPr>
        <p:sp>
          <p:nvSpPr>
            <p:cNvPr id="63" name="Freeform 257"/>
            <p:cNvSpPr>
              <a:spLocks noEditPoints="1"/>
            </p:cNvSpPr>
            <p:nvPr/>
          </p:nvSpPr>
          <p:spPr bwMode="auto">
            <a:xfrm>
              <a:off x="6077030" y="3109626"/>
              <a:ext cx="302516" cy="305768"/>
            </a:xfrm>
            <a:custGeom>
              <a:avLst/>
              <a:gdLst>
                <a:gd name="T0" fmla="*/ 101 w 118"/>
                <a:gd name="T1" fmla="*/ 91 h 119"/>
                <a:gd name="T2" fmla="*/ 107 w 118"/>
                <a:gd name="T3" fmla="*/ 77 h 119"/>
                <a:gd name="T4" fmla="*/ 23 w 118"/>
                <a:gd name="T5" fmla="*/ 25 h 119"/>
                <a:gd name="T6" fmla="*/ 30 w 118"/>
                <a:gd name="T7" fmla="*/ 25 h 119"/>
                <a:gd name="T8" fmla="*/ 27 w 118"/>
                <a:gd name="T9" fmla="*/ 24 h 119"/>
                <a:gd name="T10" fmla="*/ 21 w 118"/>
                <a:gd name="T11" fmla="*/ 35 h 119"/>
                <a:gd name="T12" fmla="*/ 28 w 118"/>
                <a:gd name="T13" fmla="*/ 33 h 119"/>
                <a:gd name="T14" fmla="*/ 33 w 118"/>
                <a:gd name="T15" fmla="*/ 41 h 119"/>
                <a:gd name="T16" fmla="*/ 25 w 118"/>
                <a:gd name="T17" fmla="*/ 46 h 119"/>
                <a:gd name="T18" fmla="*/ 15 w 118"/>
                <a:gd name="T19" fmla="*/ 54 h 119"/>
                <a:gd name="T20" fmla="*/ 25 w 118"/>
                <a:gd name="T21" fmla="*/ 63 h 119"/>
                <a:gd name="T22" fmla="*/ 40 w 118"/>
                <a:gd name="T23" fmla="*/ 72 h 119"/>
                <a:gd name="T24" fmla="*/ 34 w 118"/>
                <a:gd name="T25" fmla="*/ 89 h 119"/>
                <a:gd name="T26" fmla="*/ 28 w 118"/>
                <a:gd name="T27" fmla="*/ 102 h 119"/>
                <a:gd name="T28" fmla="*/ 25 w 118"/>
                <a:gd name="T29" fmla="*/ 92 h 119"/>
                <a:gd name="T30" fmla="*/ 21 w 118"/>
                <a:gd name="T31" fmla="*/ 70 h 119"/>
                <a:gd name="T32" fmla="*/ 11 w 118"/>
                <a:gd name="T33" fmla="*/ 57 h 119"/>
                <a:gd name="T34" fmla="*/ 34 w 118"/>
                <a:gd name="T35" fmla="*/ 12 h 119"/>
                <a:gd name="T36" fmla="*/ 23 w 118"/>
                <a:gd name="T37" fmla="*/ 20 h 119"/>
                <a:gd name="T38" fmla="*/ 105 w 118"/>
                <a:gd name="T39" fmla="*/ 50 h 119"/>
                <a:gd name="T40" fmla="*/ 98 w 118"/>
                <a:gd name="T41" fmla="*/ 59 h 119"/>
                <a:gd name="T42" fmla="*/ 94 w 118"/>
                <a:gd name="T43" fmla="*/ 64 h 119"/>
                <a:gd name="T44" fmla="*/ 86 w 118"/>
                <a:gd name="T45" fmla="*/ 65 h 119"/>
                <a:gd name="T46" fmla="*/ 76 w 118"/>
                <a:gd name="T47" fmla="*/ 55 h 119"/>
                <a:gd name="T48" fmla="*/ 70 w 118"/>
                <a:gd name="T49" fmla="*/ 60 h 119"/>
                <a:gd name="T50" fmla="*/ 70 w 118"/>
                <a:gd name="T51" fmla="*/ 70 h 119"/>
                <a:gd name="T52" fmla="*/ 57 w 118"/>
                <a:gd name="T53" fmla="*/ 77 h 119"/>
                <a:gd name="T54" fmla="*/ 45 w 118"/>
                <a:gd name="T55" fmla="*/ 58 h 119"/>
                <a:gd name="T56" fmla="*/ 61 w 118"/>
                <a:gd name="T57" fmla="*/ 51 h 119"/>
                <a:gd name="T58" fmla="*/ 63 w 118"/>
                <a:gd name="T59" fmla="*/ 49 h 119"/>
                <a:gd name="T60" fmla="*/ 59 w 118"/>
                <a:gd name="T61" fmla="*/ 48 h 119"/>
                <a:gd name="T62" fmla="*/ 48 w 118"/>
                <a:gd name="T63" fmla="*/ 48 h 119"/>
                <a:gd name="T64" fmla="*/ 50 w 118"/>
                <a:gd name="T65" fmla="*/ 39 h 119"/>
                <a:gd name="T66" fmla="*/ 54 w 118"/>
                <a:gd name="T67" fmla="*/ 38 h 119"/>
                <a:gd name="T68" fmla="*/ 59 w 118"/>
                <a:gd name="T69" fmla="*/ 24 h 119"/>
                <a:gd name="T70" fmla="*/ 75 w 118"/>
                <a:gd name="T71" fmla="*/ 25 h 119"/>
                <a:gd name="T72" fmla="*/ 83 w 118"/>
                <a:gd name="T73" fmla="*/ 20 h 119"/>
                <a:gd name="T74" fmla="*/ 95 w 118"/>
                <a:gd name="T75" fmla="*/ 21 h 119"/>
                <a:gd name="T76" fmla="*/ 105 w 118"/>
                <a:gd name="T77" fmla="*/ 63 h 119"/>
                <a:gd name="T78" fmla="*/ 105 w 118"/>
                <a:gd name="T79" fmla="*/ 70 h 119"/>
                <a:gd name="T80" fmla="*/ 102 w 118"/>
                <a:gd name="T81" fmla="*/ 68 h 119"/>
                <a:gd name="T82" fmla="*/ 105 w 118"/>
                <a:gd name="T83" fmla="*/ 59 h 119"/>
                <a:gd name="T84" fmla="*/ 107 w 118"/>
                <a:gd name="T85" fmla="*/ 50 h 119"/>
                <a:gd name="T86" fmla="*/ 109 w 118"/>
                <a:gd name="T87" fmla="*/ 39 h 119"/>
                <a:gd name="T88" fmla="*/ 86 w 118"/>
                <a:gd name="T89" fmla="*/ 66 h 119"/>
                <a:gd name="T90" fmla="*/ 73 w 118"/>
                <a:gd name="T91" fmla="*/ 76 h 119"/>
                <a:gd name="T92" fmla="*/ 35 w 118"/>
                <a:gd name="T93" fmla="*/ 26 h 119"/>
                <a:gd name="T94" fmla="*/ 31 w 118"/>
                <a:gd name="T95" fmla="*/ 17 h 119"/>
                <a:gd name="T96" fmla="*/ 46 w 118"/>
                <a:gd name="T97" fmla="*/ 11 h 119"/>
                <a:gd name="T98" fmla="*/ 50 w 118"/>
                <a:gd name="T99" fmla="*/ 18 h 119"/>
                <a:gd name="T100" fmla="*/ 42 w 118"/>
                <a:gd name="T101" fmla="*/ 27 h 119"/>
                <a:gd name="T102" fmla="*/ 57 w 118"/>
                <a:gd name="T103" fmla="*/ 16 h 119"/>
                <a:gd name="T104" fmla="*/ 59 w 118"/>
                <a:gd name="T105" fmla="*/ 14 h 119"/>
                <a:gd name="T106" fmla="*/ 47 w 118"/>
                <a:gd name="T107" fmla="*/ 27 h 119"/>
                <a:gd name="T108" fmla="*/ 75 w 118"/>
                <a:gd name="T109" fmla="*/ 19 h 119"/>
                <a:gd name="T110" fmla="*/ 87 w 118"/>
                <a:gd name="T111" fmla="*/ 15 h 119"/>
                <a:gd name="T112" fmla="*/ 27 w 118"/>
                <a:gd name="T113" fmla="*/ 59 h 119"/>
                <a:gd name="T114" fmla="*/ 24 w 118"/>
                <a:gd name="T115" fmla="*/ 59 h 119"/>
                <a:gd name="T116" fmla="*/ 23 w 118"/>
                <a:gd name="T117" fmla="*/ 55 h 119"/>
                <a:gd name="T118" fmla="*/ 111 w 118"/>
                <a:gd name="T119" fmla="*/ 7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8" h="119">
                  <a:moveTo>
                    <a:pt x="59" y="0"/>
                  </a:moveTo>
                  <a:cubicBezTo>
                    <a:pt x="26" y="0"/>
                    <a:pt x="0" y="27"/>
                    <a:pt x="0" y="60"/>
                  </a:cubicBezTo>
                  <a:cubicBezTo>
                    <a:pt x="0" y="92"/>
                    <a:pt x="26" y="119"/>
                    <a:pt x="59" y="119"/>
                  </a:cubicBezTo>
                  <a:cubicBezTo>
                    <a:pt x="91" y="119"/>
                    <a:pt x="118" y="92"/>
                    <a:pt x="118" y="60"/>
                  </a:cubicBezTo>
                  <a:cubicBezTo>
                    <a:pt x="118" y="27"/>
                    <a:pt x="91" y="0"/>
                    <a:pt x="59" y="0"/>
                  </a:cubicBezTo>
                  <a:close/>
                  <a:moveTo>
                    <a:pt x="110" y="77"/>
                  </a:moveTo>
                  <a:cubicBezTo>
                    <a:pt x="110" y="77"/>
                    <a:pt x="110" y="77"/>
                    <a:pt x="110" y="78"/>
                  </a:cubicBezTo>
                  <a:cubicBezTo>
                    <a:pt x="110" y="78"/>
                    <a:pt x="110" y="78"/>
                    <a:pt x="110" y="78"/>
                  </a:cubicBezTo>
                  <a:cubicBezTo>
                    <a:pt x="108" y="82"/>
                    <a:pt x="107" y="86"/>
                    <a:pt x="104" y="89"/>
                  </a:cubicBezTo>
                  <a:cubicBezTo>
                    <a:pt x="104" y="89"/>
                    <a:pt x="104" y="89"/>
                    <a:pt x="103" y="90"/>
                  </a:cubicBezTo>
                  <a:cubicBezTo>
                    <a:pt x="102" y="89"/>
                    <a:pt x="102" y="90"/>
                    <a:pt x="101" y="91"/>
                  </a:cubicBezTo>
                  <a:cubicBezTo>
                    <a:pt x="100" y="91"/>
                    <a:pt x="100" y="90"/>
                    <a:pt x="100" y="90"/>
                  </a:cubicBezTo>
                  <a:cubicBezTo>
                    <a:pt x="100" y="89"/>
                    <a:pt x="100" y="89"/>
                    <a:pt x="100" y="88"/>
                  </a:cubicBezTo>
                  <a:cubicBezTo>
                    <a:pt x="100" y="87"/>
                    <a:pt x="100" y="87"/>
                    <a:pt x="99" y="87"/>
                  </a:cubicBezTo>
                  <a:cubicBezTo>
                    <a:pt x="100" y="86"/>
                    <a:pt x="99" y="85"/>
                    <a:pt x="99" y="84"/>
                  </a:cubicBezTo>
                  <a:cubicBezTo>
                    <a:pt x="99" y="83"/>
                    <a:pt x="100" y="83"/>
                    <a:pt x="101" y="83"/>
                  </a:cubicBezTo>
                  <a:cubicBezTo>
                    <a:pt x="101" y="83"/>
                    <a:pt x="101" y="81"/>
                    <a:pt x="102" y="81"/>
                  </a:cubicBezTo>
                  <a:cubicBezTo>
                    <a:pt x="102" y="80"/>
                    <a:pt x="102" y="81"/>
                    <a:pt x="102" y="81"/>
                  </a:cubicBezTo>
                  <a:cubicBezTo>
                    <a:pt x="103" y="81"/>
                    <a:pt x="102" y="80"/>
                    <a:pt x="103" y="80"/>
                  </a:cubicBezTo>
                  <a:cubicBezTo>
                    <a:pt x="103" y="80"/>
                    <a:pt x="104" y="79"/>
                    <a:pt x="104" y="80"/>
                  </a:cubicBezTo>
                  <a:cubicBezTo>
                    <a:pt x="105" y="80"/>
                    <a:pt x="105" y="79"/>
                    <a:pt x="105" y="78"/>
                  </a:cubicBezTo>
                  <a:cubicBezTo>
                    <a:pt x="105" y="78"/>
                    <a:pt x="106" y="77"/>
                    <a:pt x="107" y="77"/>
                  </a:cubicBezTo>
                  <a:cubicBezTo>
                    <a:pt x="107" y="77"/>
                    <a:pt x="107" y="76"/>
                    <a:pt x="107" y="76"/>
                  </a:cubicBezTo>
                  <a:cubicBezTo>
                    <a:pt x="108" y="77"/>
                    <a:pt x="109" y="76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lose/>
                  <a:moveTo>
                    <a:pt x="17" y="25"/>
                  </a:moveTo>
                  <a:cubicBezTo>
                    <a:pt x="17" y="25"/>
                    <a:pt x="18" y="25"/>
                    <a:pt x="18" y="25"/>
                  </a:cubicBezTo>
                  <a:cubicBezTo>
                    <a:pt x="19" y="25"/>
                    <a:pt x="19" y="24"/>
                    <a:pt x="19" y="25"/>
                  </a:cubicBezTo>
                  <a:cubicBezTo>
                    <a:pt x="19" y="25"/>
                    <a:pt x="20" y="26"/>
                    <a:pt x="20" y="26"/>
                  </a:cubicBezTo>
                  <a:cubicBezTo>
                    <a:pt x="20" y="25"/>
                    <a:pt x="20" y="24"/>
                    <a:pt x="20" y="23"/>
                  </a:cubicBezTo>
                  <a:cubicBezTo>
                    <a:pt x="20" y="23"/>
                    <a:pt x="20" y="23"/>
                    <a:pt x="20" y="22"/>
                  </a:cubicBezTo>
                  <a:cubicBezTo>
                    <a:pt x="21" y="22"/>
                    <a:pt x="21" y="23"/>
                    <a:pt x="21" y="23"/>
                  </a:cubicBezTo>
                  <a:cubicBezTo>
                    <a:pt x="22" y="24"/>
                    <a:pt x="22" y="24"/>
                    <a:pt x="23" y="25"/>
                  </a:cubicBezTo>
                  <a:cubicBezTo>
                    <a:pt x="23" y="25"/>
                    <a:pt x="22" y="25"/>
                    <a:pt x="23" y="26"/>
                  </a:cubicBezTo>
                  <a:cubicBezTo>
                    <a:pt x="23" y="25"/>
                    <a:pt x="23" y="25"/>
                    <a:pt x="24" y="24"/>
                  </a:cubicBezTo>
                  <a:cubicBezTo>
                    <a:pt x="24" y="24"/>
                    <a:pt x="23" y="24"/>
                    <a:pt x="23" y="24"/>
                  </a:cubicBezTo>
                  <a:cubicBezTo>
                    <a:pt x="22" y="23"/>
                    <a:pt x="23" y="21"/>
                    <a:pt x="24" y="20"/>
                  </a:cubicBezTo>
                  <a:cubicBezTo>
                    <a:pt x="24" y="20"/>
                    <a:pt x="24" y="21"/>
                    <a:pt x="24" y="21"/>
                  </a:cubicBezTo>
                  <a:cubicBezTo>
                    <a:pt x="25" y="21"/>
                    <a:pt x="26" y="20"/>
                    <a:pt x="26" y="22"/>
                  </a:cubicBezTo>
                  <a:cubicBezTo>
                    <a:pt x="27" y="22"/>
                    <a:pt x="27" y="21"/>
                    <a:pt x="28" y="21"/>
                  </a:cubicBezTo>
                  <a:cubicBezTo>
                    <a:pt x="28" y="22"/>
                    <a:pt x="28" y="22"/>
                    <a:pt x="28" y="23"/>
                  </a:cubicBezTo>
                  <a:cubicBezTo>
                    <a:pt x="29" y="23"/>
                    <a:pt x="29" y="23"/>
                    <a:pt x="30" y="23"/>
                  </a:cubicBezTo>
                  <a:cubicBezTo>
                    <a:pt x="30" y="23"/>
                    <a:pt x="30" y="24"/>
                    <a:pt x="31" y="24"/>
                  </a:cubicBezTo>
                  <a:cubicBezTo>
                    <a:pt x="31" y="24"/>
                    <a:pt x="30" y="24"/>
                    <a:pt x="30" y="25"/>
                  </a:cubicBezTo>
                  <a:cubicBezTo>
                    <a:pt x="31" y="25"/>
                    <a:pt x="31" y="25"/>
                    <a:pt x="32" y="25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2" y="27"/>
                    <a:pt x="32" y="27"/>
                    <a:pt x="32" y="27"/>
                  </a:cubicBezTo>
                  <a:cubicBezTo>
                    <a:pt x="31" y="27"/>
                    <a:pt x="31" y="28"/>
                    <a:pt x="32" y="28"/>
                  </a:cubicBezTo>
                  <a:cubicBezTo>
                    <a:pt x="31" y="28"/>
                    <a:pt x="31" y="27"/>
                    <a:pt x="30" y="27"/>
                  </a:cubicBezTo>
                  <a:cubicBezTo>
                    <a:pt x="30" y="28"/>
                    <a:pt x="31" y="28"/>
                    <a:pt x="31" y="29"/>
                  </a:cubicBezTo>
                  <a:cubicBezTo>
                    <a:pt x="31" y="30"/>
                    <a:pt x="30" y="30"/>
                    <a:pt x="30" y="31"/>
                  </a:cubicBezTo>
                  <a:cubicBezTo>
                    <a:pt x="29" y="31"/>
                    <a:pt x="29" y="29"/>
                    <a:pt x="27" y="29"/>
                  </a:cubicBezTo>
                  <a:cubicBezTo>
                    <a:pt x="27" y="29"/>
                    <a:pt x="26" y="29"/>
                    <a:pt x="26" y="28"/>
                  </a:cubicBezTo>
                  <a:cubicBezTo>
                    <a:pt x="26" y="27"/>
                    <a:pt x="28" y="27"/>
                    <a:pt x="28" y="26"/>
                  </a:cubicBezTo>
                  <a:cubicBezTo>
                    <a:pt x="28" y="25"/>
                    <a:pt x="27" y="26"/>
                    <a:pt x="27" y="24"/>
                  </a:cubicBezTo>
                  <a:cubicBezTo>
                    <a:pt x="27" y="25"/>
                    <a:pt x="26" y="24"/>
                    <a:pt x="26" y="24"/>
                  </a:cubicBezTo>
                  <a:cubicBezTo>
                    <a:pt x="25" y="24"/>
                    <a:pt x="25" y="24"/>
                    <a:pt x="24" y="24"/>
                  </a:cubicBezTo>
                  <a:cubicBezTo>
                    <a:pt x="24" y="24"/>
                    <a:pt x="25" y="24"/>
                    <a:pt x="25" y="25"/>
                  </a:cubicBezTo>
                  <a:cubicBezTo>
                    <a:pt x="25" y="25"/>
                    <a:pt x="25" y="26"/>
                    <a:pt x="25" y="27"/>
                  </a:cubicBezTo>
                  <a:cubicBezTo>
                    <a:pt x="24" y="27"/>
                    <a:pt x="23" y="27"/>
                    <a:pt x="22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9"/>
                    <a:pt x="21" y="29"/>
                    <a:pt x="21" y="30"/>
                  </a:cubicBezTo>
                  <a:cubicBezTo>
                    <a:pt x="20" y="30"/>
                    <a:pt x="20" y="31"/>
                    <a:pt x="19" y="32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19" y="33"/>
                    <a:pt x="20" y="33"/>
                    <a:pt x="19" y="34"/>
                  </a:cubicBezTo>
                  <a:cubicBezTo>
                    <a:pt x="20" y="34"/>
                    <a:pt x="21" y="35"/>
                    <a:pt x="21" y="35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6"/>
                    <a:pt x="23" y="37"/>
                    <a:pt x="24" y="38"/>
                  </a:cubicBezTo>
                  <a:cubicBezTo>
                    <a:pt x="24" y="37"/>
                    <a:pt x="24" y="36"/>
                    <a:pt x="24" y="35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4"/>
                    <a:pt x="25" y="35"/>
                    <a:pt x="25" y="35"/>
                  </a:cubicBezTo>
                  <a:cubicBezTo>
                    <a:pt x="25" y="33"/>
                    <a:pt x="25" y="32"/>
                    <a:pt x="25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0"/>
                    <a:pt x="27" y="30"/>
                  </a:cubicBezTo>
                  <a:cubicBezTo>
                    <a:pt x="28" y="30"/>
                    <a:pt x="28" y="31"/>
                    <a:pt x="28" y="31"/>
                  </a:cubicBezTo>
                  <a:cubicBezTo>
                    <a:pt x="28" y="31"/>
                    <a:pt x="28" y="32"/>
                    <a:pt x="28" y="33"/>
                  </a:cubicBezTo>
                  <a:cubicBezTo>
                    <a:pt x="29" y="33"/>
                    <a:pt x="29" y="33"/>
                    <a:pt x="30" y="33"/>
                  </a:cubicBezTo>
                  <a:cubicBezTo>
                    <a:pt x="30" y="33"/>
                    <a:pt x="30" y="32"/>
                    <a:pt x="30" y="32"/>
                  </a:cubicBezTo>
                  <a:cubicBezTo>
                    <a:pt x="31" y="32"/>
                    <a:pt x="31" y="33"/>
                    <a:pt x="31" y="34"/>
                  </a:cubicBezTo>
                  <a:cubicBezTo>
                    <a:pt x="31" y="34"/>
                    <a:pt x="31" y="35"/>
                    <a:pt x="31" y="35"/>
                  </a:cubicBezTo>
                  <a:cubicBezTo>
                    <a:pt x="31" y="36"/>
                    <a:pt x="32" y="36"/>
                    <a:pt x="32" y="37"/>
                  </a:cubicBezTo>
                  <a:cubicBezTo>
                    <a:pt x="33" y="37"/>
                    <a:pt x="33" y="36"/>
                    <a:pt x="33" y="37"/>
                  </a:cubicBezTo>
                  <a:cubicBezTo>
                    <a:pt x="33" y="38"/>
                    <a:pt x="33" y="38"/>
                    <a:pt x="33" y="39"/>
                  </a:cubicBezTo>
                  <a:cubicBezTo>
                    <a:pt x="33" y="40"/>
                    <a:pt x="33" y="41"/>
                    <a:pt x="34" y="41"/>
                  </a:cubicBezTo>
                  <a:cubicBezTo>
                    <a:pt x="34" y="41"/>
                    <a:pt x="34" y="42"/>
                    <a:pt x="34" y="42"/>
                  </a:cubicBezTo>
                  <a:cubicBezTo>
                    <a:pt x="34" y="42"/>
                    <a:pt x="33" y="42"/>
                    <a:pt x="33" y="42"/>
                  </a:cubicBezTo>
                  <a:cubicBezTo>
                    <a:pt x="33" y="42"/>
                    <a:pt x="33" y="42"/>
                    <a:pt x="33" y="41"/>
                  </a:cubicBezTo>
                  <a:cubicBezTo>
                    <a:pt x="32" y="41"/>
                    <a:pt x="32" y="42"/>
                    <a:pt x="31" y="42"/>
                  </a:cubicBezTo>
                  <a:cubicBezTo>
                    <a:pt x="32" y="40"/>
                    <a:pt x="32" y="40"/>
                    <a:pt x="33" y="39"/>
                  </a:cubicBezTo>
                  <a:cubicBezTo>
                    <a:pt x="32" y="38"/>
                    <a:pt x="31" y="40"/>
                    <a:pt x="30" y="39"/>
                  </a:cubicBezTo>
                  <a:cubicBezTo>
                    <a:pt x="30" y="40"/>
                    <a:pt x="31" y="40"/>
                    <a:pt x="30" y="40"/>
                  </a:cubicBezTo>
                  <a:cubicBezTo>
                    <a:pt x="30" y="41"/>
                    <a:pt x="29" y="41"/>
                    <a:pt x="29" y="41"/>
                  </a:cubicBezTo>
                  <a:cubicBezTo>
                    <a:pt x="29" y="42"/>
                    <a:pt x="30" y="42"/>
                    <a:pt x="31" y="42"/>
                  </a:cubicBezTo>
                  <a:cubicBezTo>
                    <a:pt x="30" y="43"/>
                    <a:pt x="29" y="43"/>
                    <a:pt x="29" y="43"/>
                  </a:cubicBezTo>
                  <a:cubicBezTo>
                    <a:pt x="29" y="43"/>
                    <a:pt x="29" y="43"/>
                    <a:pt x="29" y="43"/>
                  </a:cubicBezTo>
                  <a:cubicBezTo>
                    <a:pt x="28" y="43"/>
                    <a:pt x="27" y="43"/>
                    <a:pt x="26" y="44"/>
                  </a:cubicBezTo>
                  <a:cubicBezTo>
                    <a:pt x="26" y="45"/>
                    <a:pt x="27" y="44"/>
                    <a:pt x="27" y="45"/>
                  </a:cubicBezTo>
                  <a:cubicBezTo>
                    <a:pt x="26" y="45"/>
                    <a:pt x="26" y="46"/>
                    <a:pt x="25" y="46"/>
                  </a:cubicBezTo>
                  <a:cubicBezTo>
                    <a:pt x="25" y="47"/>
                    <a:pt x="24" y="47"/>
                    <a:pt x="25" y="48"/>
                  </a:cubicBezTo>
                  <a:cubicBezTo>
                    <a:pt x="24" y="48"/>
                    <a:pt x="24" y="49"/>
                    <a:pt x="24" y="49"/>
                  </a:cubicBezTo>
                  <a:cubicBezTo>
                    <a:pt x="24" y="49"/>
                    <a:pt x="24" y="49"/>
                    <a:pt x="24" y="50"/>
                  </a:cubicBezTo>
                  <a:cubicBezTo>
                    <a:pt x="23" y="50"/>
                    <a:pt x="22" y="51"/>
                    <a:pt x="21" y="52"/>
                  </a:cubicBezTo>
                  <a:cubicBezTo>
                    <a:pt x="21" y="53"/>
                    <a:pt x="22" y="53"/>
                    <a:pt x="22" y="53"/>
                  </a:cubicBezTo>
                  <a:cubicBezTo>
                    <a:pt x="22" y="54"/>
                    <a:pt x="22" y="54"/>
                    <a:pt x="22" y="55"/>
                  </a:cubicBezTo>
                  <a:cubicBezTo>
                    <a:pt x="21" y="55"/>
                    <a:pt x="21" y="55"/>
                    <a:pt x="21" y="54"/>
                  </a:cubicBezTo>
                  <a:cubicBezTo>
                    <a:pt x="21" y="53"/>
                    <a:pt x="19" y="53"/>
                    <a:pt x="19" y="53"/>
                  </a:cubicBezTo>
                  <a:cubicBezTo>
                    <a:pt x="18" y="53"/>
                    <a:pt x="18" y="53"/>
                    <a:pt x="18" y="54"/>
                  </a:cubicBezTo>
                  <a:cubicBezTo>
                    <a:pt x="17" y="54"/>
                    <a:pt x="17" y="53"/>
                    <a:pt x="16" y="53"/>
                  </a:cubicBezTo>
                  <a:cubicBezTo>
                    <a:pt x="16" y="53"/>
                    <a:pt x="15" y="54"/>
                    <a:pt x="15" y="54"/>
                  </a:cubicBezTo>
                  <a:cubicBezTo>
                    <a:pt x="15" y="55"/>
                    <a:pt x="14" y="59"/>
                    <a:pt x="16" y="59"/>
                  </a:cubicBezTo>
                  <a:cubicBezTo>
                    <a:pt x="17" y="59"/>
                    <a:pt x="16" y="58"/>
                    <a:pt x="17" y="57"/>
                  </a:cubicBezTo>
                  <a:cubicBezTo>
                    <a:pt x="18" y="58"/>
                    <a:pt x="18" y="58"/>
                    <a:pt x="19" y="57"/>
                  </a:cubicBezTo>
                  <a:cubicBezTo>
                    <a:pt x="19" y="59"/>
                    <a:pt x="18" y="59"/>
                    <a:pt x="18" y="60"/>
                  </a:cubicBezTo>
                  <a:cubicBezTo>
                    <a:pt x="19" y="61"/>
                    <a:pt x="20" y="60"/>
                    <a:pt x="20" y="61"/>
                  </a:cubicBezTo>
                  <a:cubicBezTo>
                    <a:pt x="20" y="62"/>
                    <a:pt x="20" y="63"/>
                    <a:pt x="20" y="64"/>
                  </a:cubicBezTo>
                  <a:cubicBezTo>
                    <a:pt x="21" y="64"/>
                    <a:pt x="21" y="64"/>
                    <a:pt x="21" y="64"/>
                  </a:cubicBezTo>
                  <a:cubicBezTo>
                    <a:pt x="22" y="64"/>
                    <a:pt x="22" y="64"/>
                    <a:pt x="22" y="65"/>
                  </a:cubicBezTo>
                  <a:cubicBezTo>
                    <a:pt x="23" y="64"/>
                    <a:pt x="23" y="64"/>
                    <a:pt x="24" y="63"/>
                  </a:cubicBezTo>
                  <a:cubicBezTo>
                    <a:pt x="24" y="63"/>
                    <a:pt x="24" y="62"/>
                    <a:pt x="24" y="62"/>
                  </a:cubicBezTo>
                  <a:cubicBezTo>
                    <a:pt x="25" y="62"/>
                    <a:pt x="25" y="63"/>
                    <a:pt x="25" y="63"/>
                  </a:cubicBezTo>
                  <a:cubicBezTo>
                    <a:pt x="26" y="63"/>
                    <a:pt x="26" y="62"/>
                    <a:pt x="26" y="62"/>
                  </a:cubicBezTo>
                  <a:cubicBezTo>
                    <a:pt x="26" y="63"/>
                    <a:pt x="27" y="63"/>
                    <a:pt x="27" y="64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9" y="64"/>
                    <a:pt x="30" y="64"/>
                    <a:pt x="30" y="65"/>
                  </a:cubicBezTo>
                  <a:cubicBezTo>
                    <a:pt x="31" y="66"/>
                    <a:pt x="31" y="66"/>
                    <a:pt x="32" y="67"/>
                  </a:cubicBezTo>
                  <a:cubicBezTo>
                    <a:pt x="33" y="66"/>
                    <a:pt x="34" y="68"/>
                    <a:pt x="34" y="69"/>
                  </a:cubicBezTo>
                  <a:cubicBezTo>
                    <a:pt x="34" y="70"/>
                    <a:pt x="34" y="70"/>
                    <a:pt x="35" y="70"/>
                  </a:cubicBezTo>
                  <a:cubicBezTo>
                    <a:pt x="35" y="71"/>
                    <a:pt x="36" y="70"/>
                    <a:pt x="36" y="71"/>
                  </a:cubicBezTo>
                  <a:cubicBezTo>
                    <a:pt x="37" y="71"/>
                    <a:pt x="37" y="71"/>
                    <a:pt x="38" y="71"/>
                  </a:cubicBezTo>
                  <a:cubicBezTo>
                    <a:pt x="38" y="71"/>
                    <a:pt x="39" y="71"/>
                    <a:pt x="39" y="72"/>
                  </a:cubicBezTo>
                  <a:cubicBezTo>
                    <a:pt x="40" y="72"/>
                    <a:pt x="40" y="72"/>
                    <a:pt x="40" y="72"/>
                  </a:cubicBezTo>
                  <a:cubicBezTo>
                    <a:pt x="40" y="73"/>
                    <a:pt x="41" y="73"/>
                    <a:pt x="41" y="74"/>
                  </a:cubicBezTo>
                  <a:cubicBezTo>
                    <a:pt x="41" y="74"/>
                    <a:pt x="40" y="74"/>
                    <a:pt x="40" y="75"/>
                  </a:cubicBezTo>
                  <a:cubicBezTo>
                    <a:pt x="40" y="75"/>
                    <a:pt x="40" y="76"/>
                    <a:pt x="40" y="76"/>
                  </a:cubicBezTo>
                  <a:cubicBezTo>
                    <a:pt x="40" y="77"/>
                    <a:pt x="39" y="77"/>
                    <a:pt x="39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79"/>
                    <a:pt x="38" y="79"/>
                    <a:pt x="38" y="79"/>
                  </a:cubicBezTo>
                  <a:cubicBezTo>
                    <a:pt x="39" y="81"/>
                    <a:pt x="38" y="82"/>
                    <a:pt x="38" y="83"/>
                  </a:cubicBezTo>
                  <a:cubicBezTo>
                    <a:pt x="37" y="83"/>
                    <a:pt x="37" y="83"/>
                    <a:pt x="36" y="84"/>
                  </a:cubicBezTo>
                  <a:cubicBezTo>
                    <a:pt x="36" y="84"/>
                    <a:pt x="36" y="85"/>
                    <a:pt x="35" y="85"/>
                  </a:cubicBezTo>
                  <a:cubicBezTo>
                    <a:pt x="35" y="86"/>
                    <a:pt x="35" y="86"/>
                    <a:pt x="35" y="87"/>
                  </a:cubicBezTo>
                  <a:cubicBezTo>
                    <a:pt x="35" y="87"/>
                    <a:pt x="34" y="87"/>
                    <a:pt x="34" y="89"/>
                  </a:cubicBezTo>
                  <a:cubicBezTo>
                    <a:pt x="34" y="89"/>
                    <a:pt x="34" y="89"/>
                    <a:pt x="34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2" y="90"/>
                    <a:pt x="32" y="90"/>
                  </a:cubicBezTo>
                  <a:cubicBezTo>
                    <a:pt x="32" y="91"/>
                    <a:pt x="32" y="91"/>
                    <a:pt x="32" y="92"/>
                  </a:cubicBezTo>
                  <a:cubicBezTo>
                    <a:pt x="31" y="92"/>
                    <a:pt x="31" y="93"/>
                    <a:pt x="30" y="93"/>
                  </a:cubicBezTo>
                  <a:cubicBezTo>
                    <a:pt x="30" y="94"/>
                    <a:pt x="30" y="95"/>
                    <a:pt x="29" y="94"/>
                  </a:cubicBezTo>
                  <a:cubicBezTo>
                    <a:pt x="30" y="95"/>
                    <a:pt x="29" y="97"/>
                    <a:pt x="29" y="97"/>
                  </a:cubicBezTo>
                  <a:cubicBezTo>
                    <a:pt x="29" y="98"/>
                    <a:pt x="29" y="98"/>
                    <a:pt x="29" y="99"/>
                  </a:cubicBezTo>
                  <a:cubicBezTo>
                    <a:pt x="29" y="99"/>
                    <a:pt x="29" y="99"/>
                    <a:pt x="28" y="99"/>
                  </a:cubicBezTo>
                  <a:cubicBezTo>
                    <a:pt x="28" y="100"/>
                    <a:pt x="28" y="100"/>
                    <a:pt x="28" y="101"/>
                  </a:cubicBezTo>
                  <a:cubicBezTo>
                    <a:pt x="28" y="102"/>
                    <a:pt x="29" y="102"/>
                    <a:pt x="28" y="102"/>
                  </a:cubicBezTo>
                  <a:cubicBezTo>
                    <a:pt x="29" y="103"/>
                    <a:pt x="29" y="103"/>
                    <a:pt x="30" y="103"/>
                  </a:cubicBezTo>
                  <a:cubicBezTo>
                    <a:pt x="29" y="104"/>
                    <a:pt x="28" y="104"/>
                    <a:pt x="28" y="104"/>
                  </a:cubicBezTo>
                  <a:cubicBezTo>
                    <a:pt x="27" y="103"/>
                    <a:pt x="27" y="103"/>
                    <a:pt x="27" y="103"/>
                  </a:cubicBezTo>
                  <a:cubicBezTo>
                    <a:pt x="27" y="103"/>
                    <a:pt x="27" y="103"/>
                    <a:pt x="26" y="103"/>
                  </a:cubicBezTo>
                  <a:cubicBezTo>
                    <a:pt x="27" y="103"/>
                    <a:pt x="26" y="103"/>
                    <a:pt x="26" y="102"/>
                  </a:cubicBezTo>
                  <a:cubicBezTo>
                    <a:pt x="26" y="102"/>
                    <a:pt x="26" y="101"/>
                    <a:pt x="25" y="100"/>
                  </a:cubicBezTo>
                  <a:cubicBezTo>
                    <a:pt x="26" y="99"/>
                    <a:pt x="25" y="98"/>
                    <a:pt x="25" y="97"/>
                  </a:cubicBezTo>
                  <a:cubicBezTo>
                    <a:pt x="25" y="96"/>
                    <a:pt x="25" y="96"/>
                    <a:pt x="25" y="95"/>
                  </a:cubicBezTo>
                  <a:cubicBezTo>
                    <a:pt x="25" y="94"/>
                    <a:pt x="24" y="95"/>
                    <a:pt x="25" y="94"/>
                  </a:cubicBezTo>
                  <a:cubicBezTo>
                    <a:pt x="25" y="94"/>
                    <a:pt x="26" y="94"/>
                    <a:pt x="26" y="93"/>
                  </a:cubicBezTo>
                  <a:cubicBezTo>
                    <a:pt x="25" y="92"/>
                    <a:pt x="25" y="93"/>
                    <a:pt x="25" y="92"/>
                  </a:cubicBezTo>
                  <a:cubicBezTo>
                    <a:pt x="25" y="91"/>
                    <a:pt x="25" y="89"/>
                    <a:pt x="26" y="88"/>
                  </a:cubicBezTo>
                  <a:cubicBezTo>
                    <a:pt x="26" y="87"/>
                    <a:pt x="25" y="86"/>
                    <a:pt x="26" y="85"/>
                  </a:cubicBezTo>
                  <a:cubicBezTo>
                    <a:pt x="26" y="84"/>
                    <a:pt x="25" y="84"/>
                    <a:pt x="25" y="84"/>
                  </a:cubicBezTo>
                  <a:cubicBezTo>
                    <a:pt x="25" y="84"/>
                    <a:pt x="25" y="83"/>
                    <a:pt x="26" y="83"/>
                  </a:cubicBezTo>
                  <a:cubicBezTo>
                    <a:pt x="26" y="81"/>
                    <a:pt x="25" y="81"/>
                    <a:pt x="25" y="80"/>
                  </a:cubicBezTo>
                  <a:cubicBezTo>
                    <a:pt x="24" y="80"/>
                    <a:pt x="23" y="78"/>
                    <a:pt x="23" y="78"/>
                  </a:cubicBezTo>
                  <a:cubicBezTo>
                    <a:pt x="23" y="77"/>
                    <a:pt x="23" y="77"/>
                    <a:pt x="23" y="77"/>
                  </a:cubicBezTo>
                  <a:cubicBezTo>
                    <a:pt x="22" y="76"/>
                    <a:pt x="21" y="76"/>
                    <a:pt x="21" y="74"/>
                  </a:cubicBezTo>
                  <a:cubicBezTo>
                    <a:pt x="22" y="74"/>
                    <a:pt x="22" y="74"/>
                    <a:pt x="22" y="74"/>
                  </a:cubicBezTo>
                  <a:cubicBezTo>
                    <a:pt x="22" y="73"/>
                    <a:pt x="21" y="73"/>
                    <a:pt x="21" y="73"/>
                  </a:cubicBezTo>
                  <a:cubicBezTo>
                    <a:pt x="22" y="72"/>
                    <a:pt x="21" y="71"/>
                    <a:pt x="21" y="70"/>
                  </a:cubicBezTo>
                  <a:cubicBezTo>
                    <a:pt x="21" y="69"/>
                    <a:pt x="22" y="69"/>
                    <a:pt x="22" y="68"/>
                  </a:cubicBezTo>
                  <a:cubicBezTo>
                    <a:pt x="21" y="67"/>
                    <a:pt x="22" y="67"/>
                    <a:pt x="22" y="67"/>
                  </a:cubicBezTo>
                  <a:cubicBezTo>
                    <a:pt x="22" y="66"/>
                    <a:pt x="21" y="66"/>
                    <a:pt x="21" y="65"/>
                  </a:cubicBezTo>
                  <a:cubicBezTo>
                    <a:pt x="21" y="65"/>
                    <a:pt x="21" y="66"/>
                    <a:pt x="21" y="66"/>
                  </a:cubicBezTo>
                  <a:cubicBezTo>
                    <a:pt x="20" y="66"/>
                    <a:pt x="20" y="64"/>
                    <a:pt x="19" y="64"/>
                  </a:cubicBezTo>
                  <a:cubicBezTo>
                    <a:pt x="19" y="64"/>
                    <a:pt x="19" y="64"/>
                    <a:pt x="19" y="64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7" y="63"/>
                    <a:pt x="17" y="62"/>
                    <a:pt x="16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4" y="61"/>
                    <a:pt x="13" y="60"/>
                    <a:pt x="11" y="60"/>
                  </a:cubicBezTo>
                  <a:cubicBezTo>
                    <a:pt x="11" y="59"/>
                    <a:pt x="11" y="58"/>
                    <a:pt x="11" y="57"/>
                  </a:cubicBezTo>
                  <a:cubicBezTo>
                    <a:pt x="10" y="56"/>
                    <a:pt x="10" y="56"/>
                    <a:pt x="9" y="55"/>
                  </a:cubicBezTo>
                  <a:cubicBezTo>
                    <a:pt x="9" y="55"/>
                    <a:pt x="9" y="54"/>
                    <a:pt x="9" y="54"/>
                  </a:cubicBezTo>
                  <a:cubicBezTo>
                    <a:pt x="9" y="56"/>
                    <a:pt x="9" y="55"/>
                    <a:pt x="9" y="56"/>
                  </a:cubicBezTo>
                  <a:cubicBezTo>
                    <a:pt x="9" y="56"/>
                    <a:pt x="9" y="56"/>
                    <a:pt x="8" y="56"/>
                  </a:cubicBezTo>
                  <a:cubicBezTo>
                    <a:pt x="8" y="55"/>
                    <a:pt x="8" y="54"/>
                    <a:pt x="7" y="54"/>
                  </a:cubicBezTo>
                  <a:cubicBezTo>
                    <a:pt x="7" y="54"/>
                    <a:pt x="7" y="53"/>
                    <a:pt x="7" y="53"/>
                  </a:cubicBezTo>
                  <a:cubicBezTo>
                    <a:pt x="7" y="53"/>
                    <a:pt x="7" y="51"/>
                    <a:pt x="6" y="50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7" y="41"/>
                    <a:pt x="11" y="32"/>
                    <a:pt x="17" y="25"/>
                  </a:cubicBezTo>
                  <a:close/>
                  <a:moveTo>
                    <a:pt x="24" y="18"/>
                  </a:moveTo>
                  <a:cubicBezTo>
                    <a:pt x="27" y="16"/>
                    <a:pt x="30" y="14"/>
                    <a:pt x="34" y="12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4" y="13"/>
                    <a:pt x="33" y="13"/>
                    <a:pt x="32" y="13"/>
                  </a:cubicBezTo>
                  <a:cubicBezTo>
                    <a:pt x="32" y="13"/>
                    <a:pt x="32" y="14"/>
                    <a:pt x="32" y="14"/>
                  </a:cubicBezTo>
                  <a:cubicBezTo>
                    <a:pt x="31" y="14"/>
                    <a:pt x="31" y="15"/>
                    <a:pt x="31" y="15"/>
                  </a:cubicBezTo>
                  <a:cubicBezTo>
                    <a:pt x="30" y="15"/>
                    <a:pt x="30" y="16"/>
                    <a:pt x="29" y="16"/>
                  </a:cubicBezTo>
                  <a:cubicBezTo>
                    <a:pt x="29" y="17"/>
                    <a:pt x="28" y="17"/>
                    <a:pt x="28" y="18"/>
                  </a:cubicBezTo>
                  <a:cubicBezTo>
                    <a:pt x="27" y="18"/>
                    <a:pt x="27" y="18"/>
                    <a:pt x="26" y="18"/>
                  </a:cubicBezTo>
                  <a:cubicBezTo>
                    <a:pt x="26" y="19"/>
                    <a:pt x="27" y="18"/>
                    <a:pt x="27" y="19"/>
                  </a:cubicBezTo>
                  <a:cubicBezTo>
                    <a:pt x="27" y="19"/>
                    <a:pt x="27" y="19"/>
                    <a:pt x="26" y="19"/>
                  </a:cubicBezTo>
                  <a:cubicBezTo>
                    <a:pt x="26" y="21"/>
                    <a:pt x="24" y="20"/>
                    <a:pt x="23" y="20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4" y="19"/>
                    <a:pt x="24" y="19"/>
                    <a:pt x="25" y="19"/>
                  </a:cubicBezTo>
                  <a:cubicBezTo>
                    <a:pt x="25" y="19"/>
                    <a:pt x="24" y="18"/>
                    <a:pt x="24" y="18"/>
                  </a:cubicBezTo>
                  <a:close/>
                  <a:moveTo>
                    <a:pt x="107" y="35"/>
                  </a:moveTo>
                  <a:cubicBezTo>
                    <a:pt x="107" y="35"/>
                    <a:pt x="106" y="35"/>
                    <a:pt x="106" y="36"/>
                  </a:cubicBezTo>
                  <a:cubicBezTo>
                    <a:pt x="106" y="37"/>
                    <a:pt x="107" y="36"/>
                    <a:pt x="107" y="36"/>
                  </a:cubicBezTo>
                  <a:cubicBezTo>
                    <a:pt x="108" y="36"/>
                    <a:pt x="108" y="37"/>
                    <a:pt x="108" y="38"/>
                  </a:cubicBezTo>
                  <a:cubicBezTo>
                    <a:pt x="108" y="39"/>
                    <a:pt x="109" y="40"/>
                    <a:pt x="108" y="41"/>
                  </a:cubicBezTo>
                  <a:cubicBezTo>
                    <a:pt x="108" y="42"/>
                    <a:pt x="107" y="43"/>
                    <a:pt x="107" y="44"/>
                  </a:cubicBezTo>
                  <a:cubicBezTo>
                    <a:pt x="106" y="44"/>
                    <a:pt x="106" y="44"/>
                    <a:pt x="106" y="45"/>
                  </a:cubicBezTo>
                  <a:cubicBezTo>
                    <a:pt x="105" y="46"/>
                    <a:pt x="106" y="49"/>
                    <a:pt x="105" y="50"/>
                  </a:cubicBezTo>
                  <a:cubicBezTo>
                    <a:pt x="104" y="49"/>
                    <a:pt x="104" y="49"/>
                    <a:pt x="104" y="48"/>
                  </a:cubicBezTo>
                  <a:cubicBezTo>
                    <a:pt x="104" y="47"/>
                    <a:pt x="103" y="47"/>
                    <a:pt x="103" y="46"/>
                  </a:cubicBezTo>
                  <a:cubicBezTo>
                    <a:pt x="102" y="46"/>
                    <a:pt x="103" y="47"/>
                    <a:pt x="103" y="48"/>
                  </a:cubicBezTo>
                  <a:cubicBezTo>
                    <a:pt x="103" y="48"/>
                    <a:pt x="102" y="48"/>
                    <a:pt x="102" y="48"/>
                  </a:cubicBezTo>
                  <a:cubicBezTo>
                    <a:pt x="102" y="49"/>
                    <a:pt x="102" y="49"/>
                    <a:pt x="102" y="49"/>
                  </a:cubicBezTo>
                  <a:cubicBezTo>
                    <a:pt x="102" y="50"/>
                    <a:pt x="102" y="50"/>
                    <a:pt x="103" y="50"/>
                  </a:cubicBezTo>
                  <a:cubicBezTo>
                    <a:pt x="103" y="51"/>
                    <a:pt x="103" y="51"/>
                    <a:pt x="103" y="51"/>
                  </a:cubicBezTo>
                  <a:cubicBezTo>
                    <a:pt x="103" y="52"/>
                    <a:pt x="103" y="54"/>
                    <a:pt x="103" y="54"/>
                  </a:cubicBezTo>
                  <a:cubicBezTo>
                    <a:pt x="102" y="54"/>
                    <a:pt x="102" y="55"/>
                    <a:pt x="102" y="55"/>
                  </a:cubicBezTo>
                  <a:cubicBezTo>
                    <a:pt x="102" y="56"/>
                    <a:pt x="101" y="57"/>
                    <a:pt x="100" y="58"/>
                  </a:cubicBezTo>
                  <a:cubicBezTo>
                    <a:pt x="100" y="58"/>
                    <a:pt x="99" y="58"/>
                    <a:pt x="98" y="59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99" y="59"/>
                    <a:pt x="99" y="60"/>
                    <a:pt x="98" y="60"/>
                  </a:cubicBezTo>
                  <a:cubicBezTo>
                    <a:pt x="99" y="63"/>
                    <a:pt x="98" y="65"/>
                    <a:pt x="97" y="65"/>
                  </a:cubicBezTo>
                  <a:cubicBezTo>
                    <a:pt x="97" y="64"/>
                    <a:pt x="96" y="64"/>
                    <a:pt x="96" y="64"/>
                  </a:cubicBezTo>
                  <a:cubicBezTo>
                    <a:pt x="96" y="64"/>
                    <a:pt x="95" y="63"/>
                    <a:pt x="95" y="62"/>
                  </a:cubicBezTo>
                  <a:cubicBezTo>
                    <a:pt x="94" y="63"/>
                    <a:pt x="95" y="64"/>
                    <a:pt x="95" y="64"/>
                  </a:cubicBezTo>
                  <a:cubicBezTo>
                    <a:pt x="95" y="65"/>
                    <a:pt x="95" y="65"/>
                    <a:pt x="96" y="66"/>
                  </a:cubicBezTo>
                  <a:cubicBezTo>
                    <a:pt x="96" y="67"/>
                    <a:pt x="97" y="67"/>
                    <a:pt x="97" y="69"/>
                  </a:cubicBezTo>
                  <a:cubicBezTo>
                    <a:pt x="96" y="68"/>
                    <a:pt x="95" y="67"/>
                    <a:pt x="94" y="66"/>
                  </a:cubicBezTo>
                  <a:cubicBezTo>
                    <a:pt x="94" y="65"/>
                    <a:pt x="94" y="65"/>
                    <a:pt x="94" y="65"/>
                  </a:cubicBezTo>
                  <a:cubicBezTo>
                    <a:pt x="93" y="64"/>
                    <a:pt x="94" y="64"/>
                    <a:pt x="94" y="64"/>
                  </a:cubicBezTo>
                  <a:cubicBezTo>
                    <a:pt x="94" y="63"/>
                    <a:pt x="94" y="62"/>
                    <a:pt x="93" y="62"/>
                  </a:cubicBezTo>
                  <a:cubicBezTo>
                    <a:pt x="93" y="62"/>
                    <a:pt x="93" y="61"/>
                    <a:pt x="93" y="61"/>
                  </a:cubicBezTo>
                  <a:cubicBezTo>
                    <a:pt x="93" y="60"/>
                    <a:pt x="92" y="61"/>
                    <a:pt x="91" y="60"/>
                  </a:cubicBezTo>
                  <a:cubicBezTo>
                    <a:pt x="91" y="60"/>
                    <a:pt x="92" y="60"/>
                    <a:pt x="92" y="59"/>
                  </a:cubicBezTo>
                  <a:cubicBezTo>
                    <a:pt x="91" y="59"/>
                    <a:pt x="91" y="58"/>
                    <a:pt x="91" y="57"/>
                  </a:cubicBezTo>
                  <a:cubicBezTo>
                    <a:pt x="90" y="58"/>
                    <a:pt x="89" y="58"/>
                    <a:pt x="89" y="58"/>
                  </a:cubicBezTo>
                  <a:cubicBezTo>
                    <a:pt x="89" y="59"/>
                    <a:pt x="88" y="59"/>
                    <a:pt x="88" y="60"/>
                  </a:cubicBezTo>
                  <a:cubicBezTo>
                    <a:pt x="87" y="60"/>
                    <a:pt x="88" y="61"/>
                    <a:pt x="87" y="60"/>
                  </a:cubicBezTo>
                  <a:cubicBezTo>
                    <a:pt x="87" y="61"/>
                    <a:pt x="87" y="61"/>
                    <a:pt x="87" y="61"/>
                  </a:cubicBezTo>
                  <a:cubicBezTo>
                    <a:pt x="87" y="61"/>
                    <a:pt x="87" y="61"/>
                    <a:pt x="86" y="61"/>
                  </a:cubicBezTo>
                  <a:cubicBezTo>
                    <a:pt x="87" y="63"/>
                    <a:pt x="86" y="64"/>
                    <a:pt x="86" y="65"/>
                  </a:cubicBezTo>
                  <a:cubicBezTo>
                    <a:pt x="85" y="65"/>
                    <a:pt x="85" y="65"/>
                    <a:pt x="84" y="65"/>
                  </a:cubicBezTo>
                  <a:cubicBezTo>
                    <a:pt x="84" y="65"/>
                    <a:pt x="84" y="64"/>
                    <a:pt x="84" y="64"/>
                  </a:cubicBezTo>
                  <a:cubicBezTo>
                    <a:pt x="84" y="63"/>
                    <a:pt x="84" y="63"/>
                    <a:pt x="84" y="62"/>
                  </a:cubicBezTo>
                  <a:cubicBezTo>
                    <a:pt x="83" y="61"/>
                    <a:pt x="83" y="60"/>
                    <a:pt x="82" y="59"/>
                  </a:cubicBezTo>
                  <a:cubicBezTo>
                    <a:pt x="83" y="59"/>
                    <a:pt x="82" y="59"/>
                    <a:pt x="82" y="58"/>
                  </a:cubicBezTo>
                  <a:cubicBezTo>
                    <a:pt x="82" y="58"/>
                    <a:pt x="81" y="58"/>
                    <a:pt x="81" y="57"/>
                  </a:cubicBezTo>
                  <a:cubicBezTo>
                    <a:pt x="81" y="57"/>
                    <a:pt x="81" y="57"/>
                    <a:pt x="82" y="57"/>
                  </a:cubicBezTo>
                  <a:cubicBezTo>
                    <a:pt x="81" y="57"/>
                    <a:pt x="80" y="56"/>
                    <a:pt x="79" y="56"/>
                  </a:cubicBezTo>
                  <a:cubicBezTo>
                    <a:pt x="79" y="56"/>
                    <a:pt x="79" y="56"/>
                    <a:pt x="79" y="55"/>
                  </a:cubicBezTo>
                  <a:cubicBezTo>
                    <a:pt x="78" y="55"/>
                    <a:pt x="78" y="56"/>
                    <a:pt x="77" y="56"/>
                  </a:cubicBezTo>
                  <a:cubicBezTo>
                    <a:pt x="77" y="55"/>
                    <a:pt x="77" y="55"/>
                    <a:pt x="76" y="55"/>
                  </a:cubicBezTo>
                  <a:cubicBezTo>
                    <a:pt x="75" y="55"/>
                    <a:pt x="75" y="53"/>
                    <a:pt x="74" y="52"/>
                  </a:cubicBezTo>
                  <a:cubicBezTo>
                    <a:pt x="74" y="52"/>
                    <a:pt x="73" y="53"/>
                    <a:pt x="73" y="53"/>
                  </a:cubicBezTo>
                  <a:cubicBezTo>
                    <a:pt x="74" y="53"/>
                    <a:pt x="74" y="54"/>
                    <a:pt x="74" y="54"/>
                  </a:cubicBezTo>
                  <a:cubicBezTo>
                    <a:pt x="74" y="55"/>
                    <a:pt x="75" y="55"/>
                    <a:pt x="75" y="56"/>
                  </a:cubicBezTo>
                  <a:cubicBezTo>
                    <a:pt x="75" y="55"/>
                    <a:pt x="76" y="55"/>
                    <a:pt x="76" y="55"/>
                  </a:cubicBezTo>
                  <a:cubicBezTo>
                    <a:pt x="76" y="57"/>
                    <a:pt x="77" y="57"/>
                    <a:pt x="77" y="57"/>
                  </a:cubicBezTo>
                  <a:cubicBezTo>
                    <a:pt x="77" y="58"/>
                    <a:pt x="77" y="58"/>
                    <a:pt x="77" y="59"/>
                  </a:cubicBezTo>
                  <a:cubicBezTo>
                    <a:pt x="76" y="59"/>
                    <a:pt x="76" y="60"/>
                    <a:pt x="75" y="60"/>
                  </a:cubicBezTo>
                  <a:cubicBezTo>
                    <a:pt x="75" y="60"/>
                    <a:pt x="75" y="61"/>
                    <a:pt x="75" y="61"/>
                  </a:cubicBezTo>
                  <a:cubicBezTo>
                    <a:pt x="73" y="61"/>
                    <a:pt x="72" y="62"/>
                    <a:pt x="71" y="63"/>
                  </a:cubicBezTo>
                  <a:cubicBezTo>
                    <a:pt x="70" y="62"/>
                    <a:pt x="70" y="61"/>
                    <a:pt x="70" y="60"/>
                  </a:cubicBezTo>
                  <a:cubicBezTo>
                    <a:pt x="69" y="59"/>
                    <a:pt x="69" y="58"/>
                    <a:pt x="68" y="57"/>
                  </a:cubicBezTo>
                  <a:cubicBezTo>
                    <a:pt x="68" y="56"/>
                    <a:pt x="67" y="55"/>
                    <a:pt x="67" y="55"/>
                  </a:cubicBezTo>
                  <a:cubicBezTo>
                    <a:pt x="67" y="55"/>
                    <a:pt x="67" y="56"/>
                    <a:pt x="67" y="57"/>
                  </a:cubicBezTo>
                  <a:cubicBezTo>
                    <a:pt x="67" y="57"/>
                    <a:pt x="68" y="57"/>
                    <a:pt x="68" y="58"/>
                  </a:cubicBezTo>
                  <a:cubicBezTo>
                    <a:pt x="68" y="59"/>
                    <a:pt x="69" y="59"/>
                    <a:pt x="69" y="61"/>
                  </a:cubicBezTo>
                  <a:cubicBezTo>
                    <a:pt x="70" y="61"/>
                    <a:pt x="70" y="62"/>
                    <a:pt x="71" y="63"/>
                  </a:cubicBezTo>
                  <a:cubicBezTo>
                    <a:pt x="71" y="63"/>
                    <a:pt x="72" y="63"/>
                    <a:pt x="72" y="63"/>
                  </a:cubicBezTo>
                  <a:cubicBezTo>
                    <a:pt x="73" y="63"/>
                    <a:pt x="73" y="63"/>
                    <a:pt x="74" y="63"/>
                  </a:cubicBezTo>
                  <a:cubicBezTo>
                    <a:pt x="74" y="63"/>
                    <a:pt x="74" y="64"/>
                    <a:pt x="74" y="65"/>
                  </a:cubicBezTo>
                  <a:cubicBezTo>
                    <a:pt x="73" y="66"/>
                    <a:pt x="72" y="68"/>
                    <a:pt x="71" y="69"/>
                  </a:cubicBezTo>
                  <a:cubicBezTo>
                    <a:pt x="71" y="70"/>
                    <a:pt x="70" y="70"/>
                    <a:pt x="70" y="70"/>
                  </a:cubicBezTo>
                  <a:cubicBezTo>
                    <a:pt x="70" y="72"/>
                    <a:pt x="69" y="72"/>
                    <a:pt x="69" y="73"/>
                  </a:cubicBezTo>
                  <a:cubicBezTo>
                    <a:pt x="69" y="75"/>
                    <a:pt x="69" y="77"/>
                    <a:pt x="69" y="79"/>
                  </a:cubicBezTo>
                  <a:cubicBezTo>
                    <a:pt x="68" y="80"/>
                    <a:pt x="67" y="82"/>
                    <a:pt x="67" y="84"/>
                  </a:cubicBezTo>
                  <a:cubicBezTo>
                    <a:pt x="66" y="84"/>
                    <a:pt x="66" y="84"/>
                    <a:pt x="66" y="84"/>
                  </a:cubicBezTo>
                  <a:cubicBezTo>
                    <a:pt x="66" y="85"/>
                    <a:pt x="66" y="86"/>
                    <a:pt x="66" y="86"/>
                  </a:cubicBezTo>
                  <a:cubicBezTo>
                    <a:pt x="65" y="87"/>
                    <a:pt x="64" y="88"/>
                    <a:pt x="64" y="89"/>
                  </a:cubicBezTo>
                  <a:cubicBezTo>
                    <a:pt x="62" y="89"/>
                    <a:pt x="62" y="90"/>
                    <a:pt x="60" y="91"/>
                  </a:cubicBezTo>
                  <a:cubicBezTo>
                    <a:pt x="59" y="89"/>
                    <a:pt x="59" y="87"/>
                    <a:pt x="58" y="86"/>
                  </a:cubicBezTo>
                  <a:cubicBezTo>
                    <a:pt x="58" y="86"/>
                    <a:pt x="58" y="85"/>
                    <a:pt x="58" y="84"/>
                  </a:cubicBezTo>
                  <a:cubicBezTo>
                    <a:pt x="58" y="83"/>
                    <a:pt x="57" y="82"/>
                    <a:pt x="57" y="81"/>
                  </a:cubicBezTo>
                  <a:cubicBezTo>
                    <a:pt x="57" y="80"/>
                    <a:pt x="57" y="78"/>
                    <a:pt x="57" y="77"/>
                  </a:cubicBezTo>
                  <a:cubicBezTo>
                    <a:pt x="57" y="76"/>
                    <a:pt x="57" y="75"/>
                    <a:pt x="57" y="74"/>
                  </a:cubicBezTo>
                  <a:cubicBezTo>
                    <a:pt x="57" y="73"/>
                    <a:pt x="56" y="72"/>
                    <a:pt x="55" y="71"/>
                  </a:cubicBezTo>
                  <a:cubicBezTo>
                    <a:pt x="55" y="70"/>
                    <a:pt x="56" y="69"/>
                    <a:pt x="56" y="67"/>
                  </a:cubicBezTo>
                  <a:cubicBezTo>
                    <a:pt x="55" y="67"/>
                    <a:pt x="55" y="68"/>
                    <a:pt x="55" y="68"/>
                  </a:cubicBezTo>
                  <a:cubicBezTo>
                    <a:pt x="54" y="68"/>
                    <a:pt x="54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2" y="66"/>
                    <a:pt x="52" y="67"/>
                    <a:pt x="52" y="68"/>
                  </a:cubicBezTo>
                  <a:cubicBezTo>
                    <a:pt x="51" y="67"/>
                    <a:pt x="50" y="68"/>
                    <a:pt x="49" y="68"/>
                  </a:cubicBezTo>
                  <a:cubicBezTo>
                    <a:pt x="48" y="68"/>
                    <a:pt x="47" y="67"/>
                    <a:pt x="46" y="66"/>
                  </a:cubicBezTo>
                  <a:cubicBezTo>
                    <a:pt x="46" y="65"/>
                    <a:pt x="46" y="64"/>
                    <a:pt x="45" y="63"/>
                  </a:cubicBezTo>
                  <a:cubicBezTo>
                    <a:pt x="45" y="61"/>
                    <a:pt x="45" y="59"/>
                    <a:pt x="45" y="58"/>
                  </a:cubicBezTo>
                  <a:cubicBezTo>
                    <a:pt x="45" y="57"/>
                    <a:pt x="46" y="56"/>
                    <a:pt x="46" y="55"/>
                  </a:cubicBezTo>
                  <a:cubicBezTo>
                    <a:pt x="46" y="54"/>
                    <a:pt x="47" y="54"/>
                    <a:pt x="48" y="53"/>
                  </a:cubicBezTo>
                  <a:cubicBezTo>
                    <a:pt x="48" y="52"/>
                    <a:pt x="48" y="51"/>
                    <a:pt x="48" y="50"/>
                  </a:cubicBezTo>
                  <a:cubicBezTo>
                    <a:pt x="49" y="50"/>
                    <a:pt x="49" y="49"/>
                    <a:pt x="50" y="49"/>
                  </a:cubicBezTo>
                  <a:cubicBezTo>
                    <a:pt x="50" y="49"/>
                    <a:pt x="50" y="49"/>
                    <a:pt x="51" y="49"/>
                  </a:cubicBezTo>
                  <a:cubicBezTo>
                    <a:pt x="51" y="49"/>
                    <a:pt x="53" y="48"/>
                    <a:pt x="54" y="49"/>
                  </a:cubicBezTo>
                  <a:cubicBezTo>
                    <a:pt x="55" y="48"/>
                    <a:pt x="56" y="48"/>
                    <a:pt x="57" y="48"/>
                  </a:cubicBezTo>
                  <a:cubicBezTo>
                    <a:pt x="57" y="48"/>
                    <a:pt x="57" y="49"/>
                    <a:pt x="57" y="49"/>
                  </a:cubicBezTo>
                  <a:cubicBezTo>
                    <a:pt x="57" y="49"/>
                    <a:pt x="57" y="49"/>
                    <a:pt x="57" y="50"/>
                  </a:cubicBezTo>
                  <a:cubicBezTo>
                    <a:pt x="58" y="51"/>
                    <a:pt x="59" y="51"/>
                    <a:pt x="60" y="52"/>
                  </a:cubicBezTo>
                  <a:cubicBezTo>
                    <a:pt x="61" y="52"/>
                    <a:pt x="61" y="51"/>
                    <a:pt x="61" y="51"/>
                  </a:cubicBezTo>
                  <a:cubicBezTo>
                    <a:pt x="63" y="51"/>
                    <a:pt x="64" y="51"/>
                    <a:pt x="66" y="52"/>
                  </a:cubicBezTo>
                  <a:cubicBezTo>
                    <a:pt x="67" y="52"/>
                    <a:pt x="66" y="50"/>
                    <a:pt x="67" y="50"/>
                  </a:cubicBezTo>
                  <a:cubicBezTo>
                    <a:pt x="67" y="49"/>
                    <a:pt x="67" y="49"/>
                    <a:pt x="67" y="49"/>
                  </a:cubicBezTo>
                  <a:cubicBezTo>
                    <a:pt x="66" y="48"/>
                    <a:pt x="67" y="50"/>
                    <a:pt x="66" y="50"/>
                  </a:cubicBezTo>
                  <a:cubicBezTo>
                    <a:pt x="65" y="50"/>
                    <a:pt x="66" y="49"/>
                    <a:pt x="65" y="49"/>
                  </a:cubicBezTo>
                  <a:cubicBezTo>
                    <a:pt x="65" y="49"/>
                    <a:pt x="64" y="49"/>
                    <a:pt x="63" y="49"/>
                  </a:cubicBezTo>
                  <a:cubicBezTo>
                    <a:pt x="63" y="48"/>
                    <a:pt x="63" y="48"/>
                    <a:pt x="63" y="48"/>
                  </a:cubicBezTo>
                  <a:cubicBezTo>
                    <a:pt x="63" y="47"/>
                    <a:pt x="63" y="47"/>
                    <a:pt x="63" y="46"/>
                  </a:cubicBezTo>
                  <a:cubicBezTo>
                    <a:pt x="63" y="46"/>
                    <a:pt x="62" y="46"/>
                    <a:pt x="62" y="46"/>
                  </a:cubicBezTo>
                  <a:cubicBezTo>
                    <a:pt x="62" y="47"/>
                    <a:pt x="62" y="48"/>
                    <a:pt x="62" y="49"/>
                  </a:cubicBezTo>
                  <a:cubicBezTo>
                    <a:pt x="63" y="48"/>
                    <a:pt x="63" y="49"/>
                    <a:pt x="63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2" y="49"/>
                    <a:pt x="61" y="49"/>
                    <a:pt x="61" y="48"/>
                  </a:cubicBezTo>
                  <a:cubicBezTo>
                    <a:pt x="61" y="48"/>
                    <a:pt x="61" y="47"/>
                    <a:pt x="61" y="47"/>
                  </a:cubicBezTo>
                  <a:cubicBezTo>
                    <a:pt x="61" y="47"/>
                    <a:pt x="61" y="46"/>
                    <a:pt x="60" y="46"/>
                  </a:cubicBezTo>
                  <a:cubicBezTo>
                    <a:pt x="60" y="46"/>
                    <a:pt x="60" y="45"/>
                    <a:pt x="60" y="45"/>
                  </a:cubicBezTo>
                  <a:cubicBezTo>
                    <a:pt x="59" y="44"/>
                    <a:pt x="58" y="44"/>
                    <a:pt x="58" y="43"/>
                  </a:cubicBezTo>
                  <a:cubicBezTo>
                    <a:pt x="57" y="45"/>
                    <a:pt x="60" y="45"/>
                    <a:pt x="60" y="46"/>
                  </a:cubicBezTo>
                  <a:cubicBezTo>
                    <a:pt x="60" y="47"/>
                    <a:pt x="59" y="45"/>
                    <a:pt x="59" y="46"/>
                  </a:cubicBezTo>
                  <a:cubicBezTo>
                    <a:pt x="59" y="46"/>
                    <a:pt x="60" y="46"/>
                    <a:pt x="59" y="47"/>
                  </a:cubicBezTo>
                  <a:cubicBezTo>
                    <a:pt x="59" y="47"/>
                    <a:pt x="58" y="47"/>
                    <a:pt x="59" y="48"/>
                  </a:cubicBezTo>
                  <a:cubicBezTo>
                    <a:pt x="58" y="48"/>
                    <a:pt x="58" y="48"/>
                    <a:pt x="58" y="47"/>
                  </a:cubicBezTo>
                  <a:cubicBezTo>
                    <a:pt x="58" y="47"/>
                    <a:pt x="59" y="47"/>
                    <a:pt x="59" y="47"/>
                  </a:cubicBezTo>
                  <a:cubicBezTo>
                    <a:pt x="58" y="46"/>
                    <a:pt x="58" y="45"/>
                    <a:pt x="57" y="45"/>
                  </a:cubicBezTo>
                  <a:cubicBezTo>
                    <a:pt x="57" y="45"/>
                    <a:pt x="57" y="45"/>
                    <a:pt x="56" y="44"/>
                  </a:cubicBezTo>
                  <a:cubicBezTo>
                    <a:pt x="56" y="46"/>
                    <a:pt x="57" y="47"/>
                    <a:pt x="56" y="47"/>
                  </a:cubicBezTo>
                  <a:cubicBezTo>
                    <a:pt x="56" y="46"/>
                    <a:pt x="55" y="44"/>
                    <a:pt x="56" y="44"/>
                  </a:cubicBezTo>
                  <a:cubicBezTo>
                    <a:pt x="55" y="44"/>
                    <a:pt x="55" y="44"/>
                    <a:pt x="54" y="44"/>
                  </a:cubicBezTo>
                  <a:cubicBezTo>
                    <a:pt x="53" y="44"/>
                    <a:pt x="53" y="45"/>
                    <a:pt x="52" y="46"/>
                  </a:cubicBezTo>
                  <a:cubicBezTo>
                    <a:pt x="53" y="47"/>
                    <a:pt x="52" y="48"/>
                    <a:pt x="52" y="49"/>
                  </a:cubicBezTo>
                  <a:cubicBezTo>
                    <a:pt x="51" y="48"/>
                    <a:pt x="51" y="48"/>
                    <a:pt x="50" y="49"/>
                  </a:cubicBezTo>
                  <a:cubicBezTo>
                    <a:pt x="50" y="48"/>
                    <a:pt x="49" y="48"/>
                    <a:pt x="48" y="48"/>
                  </a:cubicBezTo>
                  <a:cubicBezTo>
                    <a:pt x="49" y="47"/>
                    <a:pt x="48" y="47"/>
                    <a:pt x="48" y="46"/>
                  </a:cubicBezTo>
                  <a:cubicBezTo>
                    <a:pt x="49" y="46"/>
                    <a:pt x="48" y="45"/>
                    <a:pt x="48" y="44"/>
                  </a:cubicBezTo>
                  <a:cubicBezTo>
                    <a:pt x="50" y="44"/>
                    <a:pt x="50" y="43"/>
                    <a:pt x="51" y="44"/>
                  </a:cubicBezTo>
                  <a:cubicBezTo>
                    <a:pt x="52" y="44"/>
                    <a:pt x="52" y="43"/>
                    <a:pt x="52" y="43"/>
                  </a:cubicBezTo>
                  <a:cubicBezTo>
                    <a:pt x="52" y="42"/>
                    <a:pt x="51" y="42"/>
                    <a:pt x="51" y="41"/>
                  </a:cubicBezTo>
                  <a:cubicBezTo>
                    <a:pt x="51" y="41"/>
                    <a:pt x="50" y="41"/>
                    <a:pt x="50" y="41"/>
                  </a:cubicBezTo>
                  <a:cubicBezTo>
                    <a:pt x="50" y="40"/>
                    <a:pt x="50" y="40"/>
                    <a:pt x="51" y="40"/>
                  </a:cubicBezTo>
                  <a:cubicBezTo>
                    <a:pt x="51" y="40"/>
                    <a:pt x="51" y="39"/>
                    <a:pt x="52" y="39"/>
                  </a:cubicBezTo>
                  <a:cubicBezTo>
                    <a:pt x="52" y="39"/>
                    <a:pt x="52" y="39"/>
                    <a:pt x="52" y="39"/>
                  </a:cubicBezTo>
                  <a:cubicBezTo>
                    <a:pt x="51" y="39"/>
                    <a:pt x="50" y="39"/>
                    <a:pt x="49" y="39"/>
                  </a:cubicBezTo>
                  <a:cubicBezTo>
                    <a:pt x="49" y="39"/>
                    <a:pt x="50" y="39"/>
                    <a:pt x="50" y="39"/>
                  </a:cubicBezTo>
                  <a:cubicBezTo>
                    <a:pt x="50" y="38"/>
                    <a:pt x="50" y="38"/>
                    <a:pt x="50" y="37"/>
                  </a:cubicBezTo>
                  <a:cubicBezTo>
                    <a:pt x="50" y="37"/>
                    <a:pt x="51" y="37"/>
                    <a:pt x="51" y="36"/>
                  </a:cubicBezTo>
                  <a:cubicBezTo>
                    <a:pt x="51" y="36"/>
                    <a:pt x="50" y="36"/>
                    <a:pt x="50" y="35"/>
                  </a:cubicBezTo>
                  <a:cubicBezTo>
                    <a:pt x="50" y="34"/>
                    <a:pt x="50" y="34"/>
                    <a:pt x="50" y="33"/>
                  </a:cubicBezTo>
                  <a:cubicBezTo>
                    <a:pt x="51" y="32"/>
                    <a:pt x="51" y="32"/>
                    <a:pt x="52" y="32"/>
                  </a:cubicBezTo>
                  <a:cubicBezTo>
                    <a:pt x="52" y="33"/>
                    <a:pt x="51" y="33"/>
                    <a:pt x="51" y="33"/>
                  </a:cubicBezTo>
                  <a:cubicBezTo>
                    <a:pt x="51" y="33"/>
                    <a:pt x="51" y="33"/>
                    <a:pt x="52" y="34"/>
                  </a:cubicBezTo>
                  <a:cubicBezTo>
                    <a:pt x="51" y="35"/>
                    <a:pt x="52" y="35"/>
                    <a:pt x="52" y="36"/>
                  </a:cubicBezTo>
                  <a:cubicBezTo>
                    <a:pt x="52" y="37"/>
                    <a:pt x="53" y="37"/>
                    <a:pt x="53" y="37"/>
                  </a:cubicBezTo>
                  <a:cubicBezTo>
                    <a:pt x="52" y="38"/>
                    <a:pt x="52" y="38"/>
                    <a:pt x="52" y="39"/>
                  </a:cubicBezTo>
                  <a:cubicBezTo>
                    <a:pt x="53" y="39"/>
                    <a:pt x="52" y="38"/>
                    <a:pt x="54" y="38"/>
                  </a:cubicBezTo>
                  <a:cubicBezTo>
                    <a:pt x="53" y="37"/>
                    <a:pt x="54" y="37"/>
                    <a:pt x="54" y="37"/>
                  </a:cubicBezTo>
                  <a:cubicBezTo>
                    <a:pt x="54" y="37"/>
                    <a:pt x="55" y="36"/>
                    <a:pt x="55" y="36"/>
                  </a:cubicBezTo>
                  <a:cubicBezTo>
                    <a:pt x="55" y="36"/>
                    <a:pt x="56" y="36"/>
                    <a:pt x="55" y="36"/>
                  </a:cubicBezTo>
                  <a:cubicBezTo>
                    <a:pt x="55" y="35"/>
                    <a:pt x="55" y="35"/>
                    <a:pt x="56" y="34"/>
                  </a:cubicBezTo>
                  <a:cubicBezTo>
                    <a:pt x="56" y="34"/>
                    <a:pt x="55" y="34"/>
                    <a:pt x="54" y="33"/>
                  </a:cubicBezTo>
                  <a:cubicBezTo>
                    <a:pt x="54" y="33"/>
                    <a:pt x="54" y="32"/>
                    <a:pt x="54" y="31"/>
                  </a:cubicBezTo>
                  <a:cubicBezTo>
                    <a:pt x="54" y="30"/>
                    <a:pt x="55" y="29"/>
                    <a:pt x="56" y="29"/>
                  </a:cubicBezTo>
                  <a:cubicBezTo>
                    <a:pt x="56" y="29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7" y="28"/>
                    <a:pt x="57" y="27"/>
                    <a:pt x="57" y="26"/>
                  </a:cubicBezTo>
                  <a:cubicBezTo>
                    <a:pt x="58" y="25"/>
                    <a:pt x="59" y="25"/>
                    <a:pt x="59" y="24"/>
                  </a:cubicBezTo>
                  <a:cubicBezTo>
                    <a:pt x="60" y="24"/>
                    <a:pt x="60" y="23"/>
                    <a:pt x="60" y="24"/>
                  </a:cubicBezTo>
                  <a:cubicBezTo>
                    <a:pt x="61" y="23"/>
                    <a:pt x="61" y="23"/>
                    <a:pt x="61" y="23"/>
                  </a:cubicBezTo>
                  <a:cubicBezTo>
                    <a:pt x="62" y="23"/>
                    <a:pt x="63" y="23"/>
                    <a:pt x="63" y="23"/>
                  </a:cubicBezTo>
                  <a:cubicBezTo>
                    <a:pt x="63" y="23"/>
                    <a:pt x="64" y="23"/>
                    <a:pt x="64" y="24"/>
                  </a:cubicBezTo>
                  <a:cubicBezTo>
                    <a:pt x="65" y="24"/>
                    <a:pt x="65" y="24"/>
                    <a:pt x="65" y="25"/>
                  </a:cubicBezTo>
                  <a:cubicBezTo>
                    <a:pt x="67" y="25"/>
                    <a:pt x="68" y="25"/>
                    <a:pt x="68" y="27"/>
                  </a:cubicBezTo>
                  <a:cubicBezTo>
                    <a:pt x="69" y="27"/>
                    <a:pt x="69" y="26"/>
                    <a:pt x="69" y="25"/>
                  </a:cubicBezTo>
                  <a:cubicBezTo>
                    <a:pt x="69" y="25"/>
                    <a:pt x="69" y="25"/>
                    <a:pt x="70" y="25"/>
                  </a:cubicBezTo>
                  <a:cubicBezTo>
                    <a:pt x="70" y="25"/>
                    <a:pt x="70" y="26"/>
                    <a:pt x="70" y="26"/>
                  </a:cubicBezTo>
                  <a:cubicBezTo>
                    <a:pt x="71" y="26"/>
                    <a:pt x="71" y="25"/>
                    <a:pt x="72" y="25"/>
                  </a:cubicBezTo>
                  <a:cubicBezTo>
                    <a:pt x="73" y="25"/>
                    <a:pt x="74" y="24"/>
                    <a:pt x="75" y="25"/>
                  </a:cubicBezTo>
                  <a:cubicBezTo>
                    <a:pt x="75" y="24"/>
                    <a:pt x="74" y="24"/>
                    <a:pt x="74" y="23"/>
                  </a:cubicBezTo>
                  <a:cubicBezTo>
                    <a:pt x="75" y="23"/>
                    <a:pt x="75" y="24"/>
                    <a:pt x="76" y="24"/>
                  </a:cubicBezTo>
                  <a:cubicBezTo>
                    <a:pt x="77" y="23"/>
                    <a:pt x="78" y="22"/>
                    <a:pt x="78" y="21"/>
                  </a:cubicBezTo>
                  <a:cubicBezTo>
                    <a:pt x="79" y="21"/>
                    <a:pt x="79" y="22"/>
                    <a:pt x="79" y="22"/>
                  </a:cubicBezTo>
                  <a:cubicBezTo>
                    <a:pt x="80" y="23"/>
                    <a:pt x="80" y="21"/>
                    <a:pt x="80" y="22"/>
                  </a:cubicBezTo>
                  <a:cubicBezTo>
                    <a:pt x="80" y="22"/>
                    <a:pt x="80" y="23"/>
                    <a:pt x="80" y="23"/>
                  </a:cubicBezTo>
                  <a:cubicBezTo>
                    <a:pt x="81" y="23"/>
                    <a:pt x="81" y="22"/>
                    <a:pt x="81" y="22"/>
                  </a:cubicBezTo>
                  <a:cubicBezTo>
                    <a:pt x="82" y="22"/>
                    <a:pt x="82" y="22"/>
                    <a:pt x="83" y="23"/>
                  </a:cubicBezTo>
                  <a:cubicBezTo>
                    <a:pt x="83" y="22"/>
                    <a:pt x="82" y="22"/>
                    <a:pt x="82" y="21"/>
                  </a:cubicBezTo>
                  <a:cubicBezTo>
                    <a:pt x="82" y="20"/>
                    <a:pt x="82" y="21"/>
                    <a:pt x="83" y="21"/>
                  </a:cubicBezTo>
                  <a:cubicBezTo>
                    <a:pt x="83" y="21"/>
                    <a:pt x="83" y="20"/>
                    <a:pt x="83" y="20"/>
                  </a:cubicBezTo>
                  <a:cubicBezTo>
                    <a:pt x="84" y="20"/>
                    <a:pt x="84" y="19"/>
                    <a:pt x="84" y="19"/>
                  </a:cubicBezTo>
                  <a:cubicBezTo>
                    <a:pt x="85" y="19"/>
                    <a:pt x="86" y="19"/>
                    <a:pt x="87" y="18"/>
                  </a:cubicBezTo>
                  <a:cubicBezTo>
                    <a:pt x="87" y="18"/>
                    <a:pt x="87" y="19"/>
                    <a:pt x="87" y="19"/>
                  </a:cubicBezTo>
                  <a:cubicBezTo>
                    <a:pt x="88" y="19"/>
                    <a:pt x="88" y="18"/>
                    <a:pt x="89" y="18"/>
                  </a:cubicBezTo>
                  <a:cubicBezTo>
                    <a:pt x="89" y="18"/>
                    <a:pt x="89" y="17"/>
                    <a:pt x="89" y="17"/>
                  </a:cubicBezTo>
                  <a:cubicBezTo>
                    <a:pt x="90" y="17"/>
                    <a:pt x="90" y="17"/>
                    <a:pt x="90" y="18"/>
                  </a:cubicBezTo>
                  <a:cubicBezTo>
                    <a:pt x="91" y="18"/>
                    <a:pt x="92" y="18"/>
                    <a:pt x="92" y="17"/>
                  </a:cubicBezTo>
                  <a:cubicBezTo>
                    <a:pt x="93" y="18"/>
                    <a:pt x="93" y="18"/>
                    <a:pt x="93" y="19"/>
                  </a:cubicBezTo>
                  <a:cubicBezTo>
                    <a:pt x="93" y="20"/>
                    <a:pt x="93" y="20"/>
                    <a:pt x="93" y="20"/>
                  </a:cubicBezTo>
                  <a:cubicBezTo>
                    <a:pt x="94" y="20"/>
                    <a:pt x="94" y="21"/>
                    <a:pt x="95" y="21"/>
                  </a:cubicBezTo>
                  <a:cubicBezTo>
                    <a:pt x="95" y="21"/>
                    <a:pt x="95" y="21"/>
                    <a:pt x="95" y="21"/>
                  </a:cubicBezTo>
                  <a:cubicBezTo>
                    <a:pt x="96" y="21"/>
                    <a:pt x="96" y="21"/>
                    <a:pt x="97" y="21"/>
                  </a:cubicBezTo>
                  <a:cubicBezTo>
                    <a:pt x="101" y="25"/>
                    <a:pt x="104" y="30"/>
                    <a:pt x="107" y="35"/>
                  </a:cubicBezTo>
                  <a:close/>
                  <a:moveTo>
                    <a:pt x="111" y="44"/>
                  </a:moveTo>
                  <a:cubicBezTo>
                    <a:pt x="111" y="44"/>
                    <a:pt x="111" y="44"/>
                    <a:pt x="111" y="44"/>
                  </a:cubicBezTo>
                  <a:cubicBezTo>
                    <a:pt x="110" y="45"/>
                    <a:pt x="110" y="44"/>
                    <a:pt x="110" y="44"/>
                  </a:cubicBezTo>
                  <a:cubicBezTo>
                    <a:pt x="109" y="44"/>
                    <a:pt x="109" y="45"/>
                    <a:pt x="109" y="44"/>
                  </a:cubicBezTo>
                  <a:cubicBezTo>
                    <a:pt x="109" y="43"/>
                    <a:pt x="109" y="43"/>
                    <a:pt x="109" y="42"/>
                  </a:cubicBezTo>
                  <a:cubicBezTo>
                    <a:pt x="109" y="42"/>
                    <a:pt x="110" y="42"/>
                    <a:pt x="110" y="42"/>
                  </a:cubicBezTo>
                  <a:cubicBezTo>
                    <a:pt x="110" y="43"/>
                    <a:pt x="111" y="44"/>
                    <a:pt x="111" y="44"/>
                  </a:cubicBezTo>
                  <a:close/>
                  <a:moveTo>
                    <a:pt x="104" y="63"/>
                  </a:moveTo>
                  <a:cubicBezTo>
                    <a:pt x="105" y="63"/>
                    <a:pt x="105" y="62"/>
                    <a:pt x="105" y="63"/>
                  </a:cubicBezTo>
                  <a:cubicBezTo>
                    <a:pt x="105" y="62"/>
                    <a:pt x="105" y="61"/>
                    <a:pt x="106" y="61"/>
                  </a:cubicBezTo>
                  <a:cubicBezTo>
                    <a:pt x="106" y="61"/>
                    <a:pt x="106" y="62"/>
                    <a:pt x="106" y="62"/>
                  </a:cubicBezTo>
                  <a:cubicBezTo>
                    <a:pt x="107" y="63"/>
                    <a:pt x="107" y="63"/>
                    <a:pt x="107" y="64"/>
                  </a:cubicBezTo>
                  <a:cubicBezTo>
                    <a:pt x="106" y="63"/>
                    <a:pt x="106" y="64"/>
                    <a:pt x="106" y="64"/>
                  </a:cubicBezTo>
                  <a:cubicBezTo>
                    <a:pt x="105" y="64"/>
                    <a:pt x="105" y="64"/>
                    <a:pt x="105" y="63"/>
                  </a:cubicBezTo>
                  <a:cubicBezTo>
                    <a:pt x="105" y="63"/>
                    <a:pt x="105" y="64"/>
                    <a:pt x="104" y="63"/>
                  </a:cubicBezTo>
                  <a:close/>
                  <a:moveTo>
                    <a:pt x="105" y="72"/>
                  </a:moveTo>
                  <a:cubicBezTo>
                    <a:pt x="104" y="72"/>
                    <a:pt x="104" y="72"/>
                    <a:pt x="104" y="71"/>
                  </a:cubicBezTo>
                  <a:cubicBezTo>
                    <a:pt x="103" y="72"/>
                    <a:pt x="103" y="72"/>
                    <a:pt x="103" y="73"/>
                  </a:cubicBezTo>
                  <a:cubicBezTo>
                    <a:pt x="102" y="72"/>
                    <a:pt x="103" y="69"/>
                    <a:pt x="104" y="69"/>
                  </a:cubicBezTo>
                  <a:cubicBezTo>
                    <a:pt x="104" y="69"/>
                    <a:pt x="105" y="69"/>
                    <a:pt x="105" y="70"/>
                  </a:cubicBezTo>
                  <a:cubicBezTo>
                    <a:pt x="105" y="70"/>
                    <a:pt x="104" y="70"/>
                    <a:pt x="104" y="70"/>
                  </a:cubicBezTo>
                  <a:cubicBezTo>
                    <a:pt x="104" y="71"/>
                    <a:pt x="105" y="71"/>
                    <a:pt x="105" y="72"/>
                  </a:cubicBezTo>
                  <a:close/>
                  <a:moveTo>
                    <a:pt x="102" y="70"/>
                  </a:moveTo>
                  <a:cubicBezTo>
                    <a:pt x="102" y="70"/>
                    <a:pt x="102" y="71"/>
                    <a:pt x="102" y="72"/>
                  </a:cubicBezTo>
                  <a:cubicBezTo>
                    <a:pt x="102" y="72"/>
                    <a:pt x="102" y="72"/>
                    <a:pt x="102" y="72"/>
                  </a:cubicBezTo>
                  <a:cubicBezTo>
                    <a:pt x="102" y="72"/>
                    <a:pt x="101" y="72"/>
                    <a:pt x="101" y="72"/>
                  </a:cubicBezTo>
                  <a:cubicBezTo>
                    <a:pt x="100" y="73"/>
                    <a:pt x="100" y="71"/>
                    <a:pt x="99" y="72"/>
                  </a:cubicBezTo>
                  <a:cubicBezTo>
                    <a:pt x="99" y="71"/>
                    <a:pt x="98" y="70"/>
                    <a:pt x="98" y="70"/>
                  </a:cubicBezTo>
                  <a:cubicBezTo>
                    <a:pt x="99" y="68"/>
                    <a:pt x="101" y="68"/>
                    <a:pt x="101" y="66"/>
                  </a:cubicBezTo>
                  <a:cubicBezTo>
                    <a:pt x="102" y="66"/>
                    <a:pt x="102" y="66"/>
                    <a:pt x="103" y="67"/>
                  </a:cubicBezTo>
                  <a:cubicBezTo>
                    <a:pt x="103" y="67"/>
                    <a:pt x="103" y="68"/>
                    <a:pt x="102" y="68"/>
                  </a:cubicBezTo>
                  <a:cubicBezTo>
                    <a:pt x="103" y="68"/>
                    <a:pt x="102" y="69"/>
                    <a:pt x="102" y="70"/>
                  </a:cubicBezTo>
                  <a:close/>
                  <a:moveTo>
                    <a:pt x="101" y="75"/>
                  </a:moveTo>
                  <a:cubicBezTo>
                    <a:pt x="99" y="75"/>
                    <a:pt x="99" y="74"/>
                    <a:pt x="97" y="74"/>
                  </a:cubicBezTo>
                  <a:cubicBezTo>
                    <a:pt x="97" y="73"/>
                    <a:pt x="97" y="73"/>
                    <a:pt x="97" y="73"/>
                  </a:cubicBezTo>
                  <a:cubicBezTo>
                    <a:pt x="98" y="73"/>
                    <a:pt x="99" y="73"/>
                    <a:pt x="101" y="73"/>
                  </a:cubicBezTo>
                  <a:cubicBezTo>
                    <a:pt x="101" y="74"/>
                    <a:pt x="101" y="74"/>
                    <a:pt x="101" y="75"/>
                  </a:cubicBezTo>
                  <a:close/>
                  <a:moveTo>
                    <a:pt x="103" y="57"/>
                  </a:moveTo>
                  <a:cubicBezTo>
                    <a:pt x="103" y="57"/>
                    <a:pt x="102" y="56"/>
                    <a:pt x="102" y="56"/>
                  </a:cubicBezTo>
                  <a:cubicBezTo>
                    <a:pt x="102" y="55"/>
                    <a:pt x="103" y="55"/>
                    <a:pt x="103" y="55"/>
                  </a:cubicBezTo>
                  <a:cubicBezTo>
                    <a:pt x="103" y="56"/>
                    <a:pt x="103" y="57"/>
                    <a:pt x="103" y="57"/>
                  </a:cubicBezTo>
                  <a:close/>
                  <a:moveTo>
                    <a:pt x="105" y="59"/>
                  </a:moveTo>
                  <a:cubicBezTo>
                    <a:pt x="105" y="60"/>
                    <a:pt x="104" y="60"/>
                    <a:pt x="104" y="61"/>
                  </a:cubicBezTo>
                  <a:cubicBezTo>
                    <a:pt x="103" y="60"/>
                    <a:pt x="103" y="60"/>
                    <a:pt x="103" y="59"/>
                  </a:cubicBezTo>
                  <a:cubicBezTo>
                    <a:pt x="103" y="58"/>
                    <a:pt x="104" y="58"/>
                    <a:pt x="105" y="59"/>
                  </a:cubicBezTo>
                  <a:close/>
                  <a:moveTo>
                    <a:pt x="109" y="69"/>
                  </a:moveTo>
                  <a:cubicBezTo>
                    <a:pt x="109" y="70"/>
                    <a:pt x="108" y="70"/>
                    <a:pt x="107" y="70"/>
                  </a:cubicBezTo>
                  <a:cubicBezTo>
                    <a:pt x="107" y="69"/>
                    <a:pt x="108" y="69"/>
                    <a:pt x="109" y="69"/>
                  </a:cubicBezTo>
                  <a:close/>
                  <a:moveTo>
                    <a:pt x="108" y="50"/>
                  </a:moveTo>
                  <a:cubicBezTo>
                    <a:pt x="108" y="50"/>
                    <a:pt x="108" y="50"/>
                    <a:pt x="108" y="50"/>
                  </a:cubicBezTo>
                  <a:cubicBezTo>
                    <a:pt x="107" y="51"/>
                    <a:pt x="107" y="51"/>
                    <a:pt x="107" y="52"/>
                  </a:cubicBezTo>
                  <a:cubicBezTo>
                    <a:pt x="106" y="51"/>
                    <a:pt x="106" y="51"/>
                    <a:pt x="106" y="50"/>
                  </a:cubicBezTo>
                  <a:cubicBezTo>
                    <a:pt x="106" y="50"/>
                    <a:pt x="107" y="50"/>
                    <a:pt x="107" y="50"/>
                  </a:cubicBezTo>
                  <a:cubicBezTo>
                    <a:pt x="107" y="50"/>
                    <a:pt x="106" y="51"/>
                    <a:pt x="106" y="50"/>
                  </a:cubicBezTo>
                  <a:cubicBezTo>
                    <a:pt x="106" y="49"/>
                    <a:pt x="107" y="49"/>
                    <a:pt x="108" y="49"/>
                  </a:cubicBezTo>
                  <a:cubicBezTo>
                    <a:pt x="109" y="48"/>
                    <a:pt x="109" y="48"/>
                    <a:pt x="110" y="47"/>
                  </a:cubicBezTo>
                  <a:cubicBezTo>
                    <a:pt x="109" y="47"/>
                    <a:pt x="110" y="47"/>
                    <a:pt x="110" y="47"/>
                  </a:cubicBezTo>
                  <a:cubicBezTo>
                    <a:pt x="109" y="46"/>
                    <a:pt x="110" y="45"/>
                    <a:pt x="110" y="44"/>
                  </a:cubicBezTo>
                  <a:cubicBezTo>
                    <a:pt x="110" y="44"/>
                    <a:pt x="110" y="44"/>
                    <a:pt x="110" y="44"/>
                  </a:cubicBezTo>
                  <a:cubicBezTo>
                    <a:pt x="110" y="46"/>
                    <a:pt x="111" y="47"/>
                    <a:pt x="111" y="49"/>
                  </a:cubicBezTo>
                  <a:cubicBezTo>
                    <a:pt x="110" y="50"/>
                    <a:pt x="109" y="50"/>
                    <a:pt x="108" y="50"/>
                  </a:cubicBezTo>
                  <a:close/>
                  <a:moveTo>
                    <a:pt x="109" y="39"/>
                  </a:moveTo>
                  <a:cubicBezTo>
                    <a:pt x="109" y="40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lose/>
                  <a:moveTo>
                    <a:pt x="93" y="66"/>
                  </a:moveTo>
                  <a:cubicBezTo>
                    <a:pt x="93" y="66"/>
                    <a:pt x="93" y="67"/>
                    <a:pt x="93" y="66"/>
                  </a:cubicBezTo>
                  <a:cubicBezTo>
                    <a:pt x="94" y="66"/>
                    <a:pt x="94" y="67"/>
                    <a:pt x="94" y="67"/>
                  </a:cubicBezTo>
                  <a:cubicBezTo>
                    <a:pt x="94" y="67"/>
                    <a:pt x="95" y="68"/>
                    <a:pt x="95" y="68"/>
                  </a:cubicBezTo>
                  <a:cubicBezTo>
                    <a:pt x="95" y="69"/>
                    <a:pt x="96" y="69"/>
                    <a:pt x="96" y="70"/>
                  </a:cubicBezTo>
                  <a:cubicBezTo>
                    <a:pt x="96" y="71"/>
                    <a:pt x="97" y="72"/>
                    <a:pt x="97" y="72"/>
                  </a:cubicBezTo>
                  <a:cubicBezTo>
                    <a:pt x="96" y="73"/>
                    <a:pt x="96" y="71"/>
                    <a:pt x="95" y="71"/>
                  </a:cubicBezTo>
                  <a:cubicBezTo>
                    <a:pt x="95" y="68"/>
                    <a:pt x="93" y="69"/>
                    <a:pt x="93" y="66"/>
                  </a:cubicBezTo>
                  <a:close/>
                  <a:moveTo>
                    <a:pt x="86" y="64"/>
                  </a:moveTo>
                  <a:cubicBezTo>
                    <a:pt x="87" y="64"/>
                    <a:pt x="87" y="65"/>
                    <a:pt x="87" y="65"/>
                  </a:cubicBezTo>
                  <a:cubicBezTo>
                    <a:pt x="87" y="65"/>
                    <a:pt x="87" y="66"/>
                    <a:pt x="86" y="66"/>
                  </a:cubicBezTo>
                  <a:cubicBezTo>
                    <a:pt x="86" y="65"/>
                    <a:pt x="87" y="65"/>
                    <a:pt x="86" y="64"/>
                  </a:cubicBezTo>
                  <a:close/>
                  <a:moveTo>
                    <a:pt x="73" y="81"/>
                  </a:moveTo>
                  <a:cubicBezTo>
                    <a:pt x="73" y="81"/>
                    <a:pt x="73" y="81"/>
                    <a:pt x="73" y="81"/>
                  </a:cubicBezTo>
                  <a:cubicBezTo>
                    <a:pt x="73" y="82"/>
                    <a:pt x="73" y="82"/>
                    <a:pt x="73" y="83"/>
                  </a:cubicBezTo>
                  <a:cubicBezTo>
                    <a:pt x="72" y="83"/>
                    <a:pt x="72" y="84"/>
                    <a:pt x="72" y="85"/>
                  </a:cubicBezTo>
                  <a:cubicBezTo>
                    <a:pt x="71" y="85"/>
                    <a:pt x="71" y="85"/>
                    <a:pt x="71" y="85"/>
                  </a:cubicBezTo>
                  <a:cubicBezTo>
                    <a:pt x="70" y="84"/>
                    <a:pt x="70" y="83"/>
                    <a:pt x="70" y="83"/>
                  </a:cubicBezTo>
                  <a:cubicBezTo>
                    <a:pt x="70" y="82"/>
                    <a:pt x="70" y="82"/>
                    <a:pt x="71" y="81"/>
                  </a:cubicBezTo>
                  <a:cubicBezTo>
                    <a:pt x="71" y="81"/>
                    <a:pt x="70" y="81"/>
                    <a:pt x="70" y="80"/>
                  </a:cubicBezTo>
                  <a:cubicBezTo>
                    <a:pt x="71" y="79"/>
                    <a:pt x="71" y="79"/>
                    <a:pt x="72" y="78"/>
                  </a:cubicBezTo>
                  <a:cubicBezTo>
                    <a:pt x="72" y="77"/>
                    <a:pt x="72" y="77"/>
                    <a:pt x="73" y="76"/>
                  </a:cubicBezTo>
                  <a:cubicBezTo>
                    <a:pt x="73" y="76"/>
                    <a:pt x="73" y="78"/>
                    <a:pt x="73" y="78"/>
                  </a:cubicBezTo>
                  <a:cubicBezTo>
                    <a:pt x="73" y="79"/>
                    <a:pt x="73" y="80"/>
                    <a:pt x="73" y="81"/>
                  </a:cubicBezTo>
                  <a:close/>
                  <a:moveTo>
                    <a:pt x="32" y="100"/>
                  </a:moveTo>
                  <a:cubicBezTo>
                    <a:pt x="32" y="100"/>
                    <a:pt x="33" y="99"/>
                    <a:pt x="33" y="100"/>
                  </a:cubicBezTo>
                  <a:cubicBezTo>
                    <a:pt x="33" y="100"/>
                    <a:pt x="33" y="100"/>
                    <a:pt x="32" y="100"/>
                  </a:cubicBezTo>
                  <a:close/>
                  <a:moveTo>
                    <a:pt x="39" y="31"/>
                  </a:moveTo>
                  <a:cubicBezTo>
                    <a:pt x="39" y="32"/>
                    <a:pt x="39" y="32"/>
                    <a:pt x="38" y="32"/>
                  </a:cubicBezTo>
                  <a:cubicBezTo>
                    <a:pt x="38" y="33"/>
                    <a:pt x="38" y="32"/>
                    <a:pt x="38" y="32"/>
                  </a:cubicBezTo>
                  <a:cubicBezTo>
                    <a:pt x="37" y="32"/>
                    <a:pt x="37" y="32"/>
                    <a:pt x="36" y="32"/>
                  </a:cubicBezTo>
                  <a:cubicBezTo>
                    <a:pt x="35" y="30"/>
                    <a:pt x="36" y="28"/>
                    <a:pt x="35" y="27"/>
                  </a:cubicBezTo>
                  <a:cubicBezTo>
                    <a:pt x="35" y="26"/>
                    <a:pt x="36" y="26"/>
                    <a:pt x="35" y="26"/>
                  </a:cubicBezTo>
                  <a:cubicBezTo>
                    <a:pt x="36" y="25"/>
                    <a:pt x="36" y="25"/>
                    <a:pt x="37" y="25"/>
                  </a:cubicBezTo>
                  <a:cubicBezTo>
                    <a:pt x="36" y="24"/>
                    <a:pt x="35" y="24"/>
                    <a:pt x="35" y="23"/>
                  </a:cubicBezTo>
                  <a:cubicBezTo>
                    <a:pt x="36" y="23"/>
                    <a:pt x="36" y="23"/>
                    <a:pt x="36" y="23"/>
                  </a:cubicBezTo>
                  <a:cubicBezTo>
                    <a:pt x="36" y="22"/>
                    <a:pt x="36" y="23"/>
                    <a:pt x="35" y="23"/>
                  </a:cubicBezTo>
                  <a:cubicBezTo>
                    <a:pt x="35" y="22"/>
                    <a:pt x="35" y="22"/>
                    <a:pt x="35" y="21"/>
                  </a:cubicBezTo>
                  <a:cubicBezTo>
                    <a:pt x="35" y="21"/>
                    <a:pt x="34" y="20"/>
                    <a:pt x="35" y="19"/>
                  </a:cubicBezTo>
                  <a:cubicBezTo>
                    <a:pt x="34" y="20"/>
                    <a:pt x="33" y="19"/>
                    <a:pt x="32" y="19"/>
                  </a:cubicBezTo>
                  <a:cubicBezTo>
                    <a:pt x="32" y="19"/>
                    <a:pt x="32" y="19"/>
                    <a:pt x="32" y="19"/>
                  </a:cubicBezTo>
                  <a:cubicBezTo>
                    <a:pt x="31" y="19"/>
                    <a:pt x="30" y="19"/>
                    <a:pt x="30" y="18"/>
                  </a:cubicBezTo>
                  <a:cubicBezTo>
                    <a:pt x="31" y="17"/>
                    <a:pt x="32" y="18"/>
                    <a:pt x="32" y="18"/>
                  </a:cubicBezTo>
                  <a:cubicBezTo>
                    <a:pt x="32" y="17"/>
                    <a:pt x="32" y="17"/>
                    <a:pt x="31" y="17"/>
                  </a:cubicBezTo>
                  <a:cubicBezTo>
                    <a:pt x="31" y="17"/>
                    <a:pt x="30" y="17"/>
                    <a:pt x="30" y="17"/>
                  </a:cubicBezTo>
                  <a:cubicBezTo>
                    <a:pt x="30" y="17"/>
                    <a:pt x="30" y="17"/>
                    <a:pt x="29" y="17"/>
                  </a:cubicBezTo>
                  <a:cubicBezTo>
                    <a:pt x="30" y="16"/>
                    <a:pt x="30" y="16"/>
                    <a:pt x="31" y="16"/>
                  </a:cubicBezTo>
                  <a:cubicBezTo>
                    <a:pt x="31" y="16"/>
                    <a:pt x="32" y="16"/>
                    <a:pt x="33" y="15"/>
                  </a:cubicBezTo>
                  <a:cubicBezTo>
                    <a:pt x="33" y="15"/>
                    <a:pt x="32" y="15"/>
                    <a:pt x="32" y="14"/>
                  </a:cubicBezTo>
                  <a:cubicBezTo>
                    <a:pt x="34" y="14"/>
                    <a:pt x="35" y="13"/>
                    <a:pt x="36" y="13"/>
                  </a:cubicBezTo>
                  <a:cubicBezTo>
                    <a:pt x="38" y="13"/>
                    <a:pt x="38" y="13"/>
                    <a:pt x="40" y="13"/>
                  </a:cubicBezTo>
                  <a:cubicBezTo>
                    <a:pt x="40" y="13"/>
                    <a:pt x="39" y="12"/>
                    <a:pt x="39" y="11"/>
                  </a:cubicBezTo>
                  <a:cubicBezTo>
                    <a:pt x="40" y="11"/>
                    <a:pt x="41" y="11"/>
                    <a:pt x="42" y="11"/>
                  </a:cubicBezTo>
                  <a:cubicBezTo>
                    <a:pt x="42" y="10"/>
                    <a:pt x="44" y="11"/>
                    <a:pt x="45" y="10"/>
                  </a:cubicBezTo>
                  <a:cubicBezTo>
                    <a:pt x="45" y="11"/>
                    <a:pt x="46" y="11"/>
                    <a:pt x="46" y="11"/>
                  </a:cubicBezTo>
                  <a:cubicBezTo>
                    <a:pt x="46" y="10"/>
                    <a:pt x="47" y="11"/>
                    <a:pt x="47" y="11"/>
                  </a:cubicBezTo>
                  <a:cubicBezTo>
                    <a:pt x="48" y="11"/>
                    <a:pt x="49" y="11"/>
                    <a:pt x="50" y="12"/>
                  </a:cubicBezTo>
                  <a:cubicBezTo>
                    <a:pt x="49" y="12"/>
                    <a:pt x="48" y="12"/>
                    <a:pt x="48" y="13"/>
                  </a:cubicBezTo>
                  <a:cubicBezTo>
                    <a:pt x="48" y="13"/>
                    <a:pt x="49" y="12"/>
                    <a:pt x="50" y="13"/>
                  </a:cubicBezTo>
                  <a:cubicBezTo>
                    <a:pt x="50" y="12"/>
                    <a:pt x="50" y="13"/>
                    <a:pt x="51" y="13"/>
                  </a:cubicBezTo>
                  <a:cubicBezTo>
                    <a:pt x="51" y="14"/>
                    <a:pt x="52" y="13"/>
                    <a:pt x="52" y="14"/>
                  </a:cubicBezTo>
                  <a:cubicBezTo>
                    <a:pt x="52" y="15"/>
                    <a:pt x="51" y="14"/>
                    <a:pt x="50" y="14"/>
                  </a:cubicBezTo>
                  <a:cubicBezTo>
                    <a:pt x="50" y="14"/>
                    <a:pt x="50" y="15"/>
                    <a:pt x="49" y="15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49" y="16"/>
                    <a:pt x="49" y="17"/>
                    <a:pt x="48" y="17"/>
                  </a:cubicBezTo>
                  <a:cubicBezTo>
                    <a:pt x="49" y="17"/>
                    <a:pt x="50" y="17"/>
                    <a:pt x="50" y="18"/>
                  </a:cubicBezTo>
                  <a:cubicBezTo>
                    <a:pt x="49" y="18"/>
                    <a:pt x="48" y="18"/>
                    <a:pt x="48" y="18"/>
                  </a:cubicBezTo>
                  <a:cubicBezTo>
                    <a:pt x="48" y="19"/>
                    <a:pt x="49" y="21"/>
                    <a:pt x="47" y="21"/>
                  </a:cubicBezTo>
                  <a:cubicBezTo>
                    <a:pt x="47" y="22"/>
                    <a:pt x="48" y="22"/>
                    <a:pt x="48" y="23"/>
                  </a:cubicBezTo>
                  <a:cubicBezTo>
                    <a:pt x="47" y="23"/>
                    <a:pt x="47" y="22"/>
                    <a:pt x="47" y="22"/>
                  </a:cubicBezTo>
                  <a:cubicBezTo>
                    <a:pt x="46" y="23"/>
                    <a:pt x="48" y="23"/>
                    <a:pt x="47" y="24"/>
                  </a:cubicBezTo>
                  <a:cubicBezTo>
                    <a:pt x="46" y="24"/>
                    <a:pt x="46" y="23"/>
                    <a:pt x="45" y="2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4"/>
                    <a:pt x="46" y="24"/>
                  </a:cubicBezTo>
                  <a:cubicBezTo>
                    <a:pt x="47" y="24"/>
                    <a:pt x="45" y="25"/>
                    <a:pt x="45" y="25"/>
                  </a:cubicBezTo>
                  <a:cubicBezTo>
                    <a:pt x="44" y="25"/>
                    <a:pt x="44" y="26"/>
                    <a:pt x="43" y="27"/>
                  </a:cubicBezTo>
                  <a:cubicBezTo>
                    <a:pt x="43" y="27"/>
                    <a:pt x="42" y="27"/>
                    <a:pt x="42" y="27"/>
                  </a:cubicBezTo>
                  <a:cubicBezTo>
                    <a:pt x="41" y="27"/>
                    <a:pt x="41" y="28"/>
                    <a:pt x="41" y="27"/>
                  </a:cubicBezTo>
                  <a:cubicBezTo>
                    <a:pt x="40" y="27"/>
                    <a:pt x="40" y="28"/>
                    <a:pt x="40" y="28"/>
                  </a:cubicBezTo>
                  <a:cubicBezTo>
                    <a:pt x="40" y="30"/>
                    <a:pt x="39" y="30"/>
                    <a:pt x="39" y="31"/>
                  </a:cubicBezTo>
                  <a:close/>
                  <a:moveTo>
                    <a:pt x="59" y="15"/>
                  </a:moveTo>
                  <a:cubicBezTo>
                    <a:pt x="59" y="15"/>
                    <a:pt x="60" y="16"/>
                    <a:pt x="60" y="15"/>
                  </a:cubicBezTo>
                  <a:cubicBezTo>
                    <a:pt x="60" y="16"/>
                    <a:pt x="61" y="16"/>
                    <a:pt x="61" y="18"/>
                  </a:cubicBezTo>
                  <a:cubicBezTo>
                    <a:pt x="60" y="18"/>
                    <a:pt x="60" y="17"/>
                    <a:pt x="59" y="17"/>
                  </a:cubicBezTo>
                  <a:cubicBezTo>
                    <a:pt x="59" y="18"/>
                    <a:pt x="59" y="18"/>
                    <a:pt x="59" y="19"/>
                  </a:cubicBezTo>
                  <a:cubicBezTo>
                    <a:pt x="58" y="19"/>
                    <a:pt x="58" y="19"/>
                    <a:pt x="58" y="19"/>
                  </a:cubicBezTo>
                  <a:cubicBezTo>
                    <a:pt x="57" y="19"/>
                    <a:pt x="57" y="18"/>
                    <a:pt x="57" y="18"/>
                  </a:cubicBezTo>
                  <a:cubicBezTo>
                    <a:pt x="57" y="17"/>
                    <a:pt x="57" y="17"/>
                    <a:pt x="57" y="16"/>
                  </a:cubicBezTo>
                  <a:cubicBezTo>
                    <a:pt x="57" y="16"/>
                    <a:pt x="57" y="17"/>
                    <a:pt x="56" y="17"/>
                  </a:cubicBezTo>
                  <a:cubicBezTo>
                    <a:pt x="56" y="17"/>
                    <a:pt x="56" y="16"/>
                    <a:pt x="56" y="16"/>
                  </a:cubicBezTo>
                  <a:cubicBezTo>
                    <a:pt x="56" y="15"/>
                    <a:pt x="55" y="16"/>
                    <a:pt x="55" y="15"/>
                  </a:cubicBezTo>
                  <a:cubicBezTo>
                    <a:pt x="55" y="13"/>
                    <a:pt x="57" y="14"/>
                    <a:pt x="57" y="15"/>
                  </a:cubicBezTo>
                  <a:cubicBezTo>
                    <a:pt x="58" y="15"/>
                    <a:pt x="57" y="14"/>
                    <a:pt x="57" y="14"/>
                  </a:cubicBezTo>
                  <a:cubicBezTo>
                    <a:pt x="58" y="13"/>
                    <a:pt x="59" y="14"/>
                    <a:pt x="58" y="15"/>
                  </a:cubicBezTo>
                  <a:cubicBezTo>
                    <a:pt x="58" y="15"/>
                    <a:pt x="59" y="15"/>
                    <a:pt x="59" y="15"/>
                  </a:cubicBezTo>
                  <a:close/>
                  <a:moveTo>
                    <a:pt x="59" y="13"/>
                  </a:moveTo>
                  <a:cubicBezTo>
                    <a:pt x="60" y="13"/>
                    <a:pt x="62" y="13"/>
                    <a:pt x="64" y="14"/>
                  </a:cubicBezTo>
                  <a:cubicBezTo>
                    <a:pt x="64" y="15"/>
                    <a:pt x="63" y="14"/>
                    <a:pt x="63" y="15"/>
                  </a:cubicBezTo>
                  <a:cubicBezTo>
                    <a:pt x="61" y="15"/>
                    <a:pt x="60" y="15"/>
                    <a:pt x="59" y="14"/>
                  </a:cubicBezTo>
                  <a:cubicBezTo>
                    <a:pt x="59" y="14"/>
                    <a:pt x="59" y="14"/>
                    <a:pt x="59" y="13"/>
                  </a:cubicBezTo>
                  <a:close/>
                  <a:moveTo>
                    <a:pt x="50" y="37"/>
                  </a:moveTo>
                  <a:cubicBezTo>
                    <a:pt x="49" y="38"/>
                    <a:pt x="48" y="38"/>
                    <a:pt x="48" y="38"/>
                  </a:cubicBezTo>
                  <a:cubicBezTo>
                    <a:pt x="48" y="37"/>
                    <a:pt x="48" y="37"/>
                    <a:pt x="48" y="36"/>
                  </a:cubicBezTo>
                  <a:cubicBezTo>
                    <a:pt x="48" y="36"/>
                    <a:pt x="49" y="36"/>
                    <a:pt x="49" y="35"/>
                  </a:cubicBezTo>
                  <a:cubicBezTo>
                    <a:pt x="49" y="35"/>
                    <a:pt x="49" y="35"/>
                    <a:pt x="50" y="35"/>
                  </a:cubicBezTo>
                  <a:cubicBezTo>
                    <a:pt x="49" y="36"/>
                    <a:pt x="49" y="36"/>
                    <a:pt x="50" y="37"/>
                  </a:cubicBezTo>
                  <a:close/>
                  <a:moveTo>
                    <a:pt x="48" y="29"/>
                  </a:moveTo>
                  <a:cubicBezTo>
                    <a:pt x="48" y="29"/>
                    <a:pt x="48" y="28"/>
                    <a:pt x="47" y="28"/>
                  </a:cubicBezTo>
                  <a:cubicBezTo>
                    <a:pt x="47" y="28"/>
                    <a:pt x="47" y="28"/>
                    <a:pt x="47" y="27"/>
                  </a:cubicBezTo>
                  <a:cubicBezTo>
                    <a:pt x="47" y="27"/>
                    <a:pt x="47" y="28"/>
                    <a:pt x="47" y="27"/>
                  </a:cubicBezTo>
                  <a:cubicBezTo>
                    <a:pt x="47" y="27"/>
                    <a:pt x="47" y="27"/>
                    <a:pt x="47" y="26"/>
                  </a:cubicBezTo>
                  <a:cubicBezTo>
                    <a:pt x="48" y="26"/>
                    <a:pt x="48" y="27"/>
                    <a:pt x="48" y="27"/>
                  </a:cubicBezTo>
                  <a:cubicBezTo>
                    <a:pt x="49" y="26"/>
                    <a:pt x="49" y="27"/>
                    <a:pt x="50" y="27"/>
                  </a:cubicBezTo>
                  <a:cubicBezTo>
                    <a:pt x="50" y="27"/>
                    <a:pt x="51" y="28"/>
                    <a:pt x="51" y="29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49" y="29"/>
                    <a:pt x="48" y="29"/>
                    <a:pt x="48" y="29"/>
                  </a:cubicBezTo>
                  <a:close/>
                  <a:moveTo>
                    <a:pt x="72" y="19"/>
                  </a:moveTo>
                  <a:cubicBezTo>
                    <a:pt x="74" y="19"/>
                    <a:pt x="75" y="18"/>
                    <a:pt x="76" y="18"/>
                  </a:cubicBezTo>
                  <a:cubicBezTo>
                    <a:pt x="76" y="18"/>
                    <a:pt x="76" y="18"/>
                    <a:pt x="76" y="18"/>
                  </a:cubicBezTo>
                  <a:cubicBezTo>
                    <a:pt x="76" y="18"/>
                    <a:pt x="77" y="18"/>
                    <a:pt x="77" y="18"/>
                  </a:cubicBezTo>
                  <a:cubicBezTo>
                    <a:pt x="77" y="19"/>
                    <a:pt x="76" y="19"/>
                    <a:pt x="75" y="19"/>
                  </a:cubicBezTo>
                  <a:cubicBezTo>
                    <a:pt x="74" y="20"/>
                    <a:pt x="74" y="21"/>
                    <a:pt x="72" y="21"/>
                  </a:cubicBezTo>
                  <a:cubicBezTo>
                    <a:pt x="72" y="22"/>
                    <a:pt x="73" y="23"/>
                    <a:pt x="73" y="24"/>
                  </a:cubicBezTo>
                  <a:cubicBezTo>
                    <a:pt x="73" y="24"/>
                    <a:pt x="73" y="24"/>
                    <a:pt x="73" y="24"/>
                  </a:cubicBezTo>
                  <a:cubicBezTo>
                    <a:pt x="72" y="24"/>
                    <a:pt x="72" y="23"/>
                    <a:pt x="71" y="23"/>
                  </a:cubicBezTo>
                  <a:cubicBezTo>
                    <a:pt x="71" y="22"/>
                    <a:pt x="72" y="22"/>
                    <a:pt x="72" y="21"/>
                  </a:cubicBezTo>
                  <a:cubicBezTo>
                    <a:pt x="72" y="20"/>
                    <a:pt x="73" y="20"/>
                    <a:pt x="72" y="19"/>
                  </a:cubicBezTo>
                  <a:close/>
                  <a:moveTo>
                    <a:pt x="72" y="15"/>
                  </a:moveTo>
                  <a:cubicBezTo>
                    <a:pt x="72" y="14"/>
                    <a:pt x="74" y="13"/>
                    <a:pt x="74" y="14"/>
                  </a:cubicBezTo>
                  <a:cubicBezTo>
                    <a:pt x="73" y="14"/>
                    <a:pt x="73" y="15"/>
                    <a:pt x="72" y="15"/>
                  </a:cubicBezTo>
                  <a:close/>
                  <a:moveTo>
                    <a:pt x="84" y="14"/>
                  </a:moveTo>
                  <a:cubicBezTo>
                    <a:pt x="85" y="14"/>
                    <a:pt x="87" y="14"/>
                    <a:pt x="87" y="15"/>
                  </a:cubicBezTo>
                  <a:cubicBezTo>
                    <a:pt x="87" y="16"/>
                    <a:pt x="86" y="15"/>
                    <a:pt x="84" y="16"/>
                  </a:cubicBezTo>
                  <a:cubicBezTo>
                    <a:pt x="84" y="15"/>
                    <a:pt x="84" y="15"/>
                    <a:pt x="84" y="14"/>
                  </a:cubicBezTo>
                  <a:close/>
                  <a:moveTo>
                    <a:pt x="25" y="29"/>
                  </a:moveTo>
                  <a:cubicBezTo>
                    <a:pt x="25" y="31"/>
                    <a:pt x="23" y="28"/>
                    <a:pt x="23" y="30"/>
                  </a:cubicBezTo>
                  <a:cubicBezTo>
                    <a:pt x="23" y="30"/>
                    <a:pt x="22" y="30"/>
                    <a:pt x="22" y="29"/>
                  </a:cubicBezTo>
                  <a:cubicBezTo>
                    <a:pt x="23" y="29"/>
                    <a:pt x="23" y="28"/>
                    <a:pt x="23" y="28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5" y="29"/>
                    <a:pt x="24" y="29"/>
                    <a:pt x="25" y="29"/>
                  </a:cubicBezTo>
                  <a:close/>
                  <a:moveTo>
                    <a:pt x="28" y="59"/>
                  </a:moveTo>
                  <a:cubicBezTo>
                    <a:pt x="28" y="60"/>
                    <a:pt x="27" y="60"/>
                    <a:pt x="27" y="60"/>
                  </a:cubicBezTo>
                  <a:cubicBezTo>
                    <a:pt x="27" y="60"/>
                    <a:pt x="27" y="59"/>
                    <a:pt x="27" y="59"/>
                  </a:cubicBezTo>
                  <a:cubicBezTo>
                    <a:pt x="27" y="59"/>
                    <a:pt x="28" y="59"/>
                    <a:pt x="28" y="59"/>
                  </a:cubicBezTo>
                  <a:close/>
                  <a:moveTo>
                    <a:pt x="23" y="58"/>
                  </a:moveTo>
                  <a:cubicBezTo>
                    <a:pt x="22" y="58"/>
                    <a:pt x="22" y="57"/>
                    <a:pt x="21" y="57"/>
                  </a:cubicBezTo>
                  <a:cubicBezTo>
                    <a:pt x="20" y="57"/>
                    <a:pt x="20" y="58"/>
                    <a:pt x="20" y="58"/>
                  </a:cubicBezTo>
                  <a:cubicBezTo>
                    <a:pt x="20" y="57"/>
                    <a:pt x="20" y="57"/>
                    <a:pt x="20" y="57"/>
                  </a:cubicBezTo>
                  <a:cubicBezTo>
                    <a:pt x="21" y="57"/>
                    <a:pt x="22" y="57"/>
                    <a:pt x="23" y="57"/>
                  </a:cubicBezTo>
                  <a:cubicBezTo>
                    <a:pt x="23" y="57"/>
                    <a:pt x="23" y="57"/>
                    <a:pt x="24" y="57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5" y="58"/>
                    <a:pt x="26" y="58"/>
                    <a:pt x="26" y="59"/>
                  </a:cubicBezTo>
                  <a:cubicBezTo>
                    <a:pt x="26" y="60"/>
                    <a:pt x="25" y="59"/>
                    <a:pt x="25" y="60"/>
                  </a:cubicBezTo>
                  <a:cubicBezTo>
                    <a:pt x="25" y="60"/>
                    <a:pt x="25" y="59"/>
                    <a:pt x="24" y="59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8"/>
                    <a:pt x="23" y="59"/>
                    <a:pt x="23" y="58"/>
                  </a:cubicBezTo>
                  <a:close/>
                  <a:moveTo>
                    <a:pt x="23" y="60"/>
                  </a:moveTo>
                  <a:cubicBezTo>
                    <a:pt x="23" y="60"/>
                    <a:pt x="23" y="60"/>
                    <a:pt x="22" y="60"/>
                  </a:cubicBezTo>
                  <a:cubicBezTo>
                    <a:pt x="22" y="60"/>
                    <a:pt x="22" y="59"/>
                    <a:pt x="22" y="59"/>
                  </a:cubicBezTo>
                  <a:cubicBezTo>
                    <a:pt x="23" y="59"/>
                    <a:pt x="23" y="59"/>
                    <a:pt x="23" y="60"/>
                  </a:cubicBezTo>
                  <a:close/>
                  <a:moveTo>
                    <a:pt x="22" y="56"/>
                  </a:moveTo>
                  <a:cubicBezTo>
                    <a:pt x="22" y="56"/>
                    <a:pt x="22" y="56"/>
                    <a:pt x="22" y="55"/>
                  </a:cubicBezTo>
                  <a:cubicBezTo>
                    <a:pt x="23" y="55"/>
                    <a:pt x="23" y="56"/>
                    <a:pt x="23" y="56"/>
                  </a:cubicBezTo>
                  <a:cubicBezTo>
                    <a:pt x="23" y="56"/>
                    <a:pt x="22" y="56"/>
                    <a:pt x="22" y="56"/>
                  </a:cubicBezTo>
                  <a:close/>
                  <a:moveTo>
                    <a:pt x="23" y="55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4" y="56"/>
                    <a:pt x="24" y="56"/>
                    <a:pt x="24" y="56"/>
                  </a:cubicBezTo>
                  <a:cubicBezTo>
                    <a:pt x="23" y="56"/>
                    <a:pt x="23" y="56"/>
                    <a:pt x="23" y="55"/>
                  </a:cubicBezTo>
                  <a:close/>
                  <a:moveTo>
                    <a:pt x="24" y="57"/>
                  </a:moveTo>
                  <a:cubicBezTo>
                    <a:pt x="24" y="57"/>
                    <a:pt x="24" y="56"/>
                    <a:pt x="24" y="56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5" y="57"/>
                    <a:pt x="26" y="57"/>
                    <a:pt x="26" y="57"/>
                  </a:cubicBezTo>
                  <a:cubicBezTo>
                    <a:pt x="26" y="58"/>
                    <a:pt x="25" y="58"/>
                    <a:pt x="25" y="57"/>
                  </a:cubicBezTo>
                  <a:cubicBezTo>
                    <a:pt x="25" y="57"/>
                    <a:pt x="25" y="57"/>
                    <a:pt x="24" y="57"/>
                  </a:cubicBezTo>
                  <a:close/>
                  <a:moveTo>
                    <a:pt x="111" y="74"/>
                  </a:moveTo>
                  <a:cubicBezTo>
                    <a:pt x="111" y="74"/>
                    <a:pt x="111" y="73"/>
                    <a:pt x="111" y="73"/>
                  </a:cubicBezTo>
                  <a:cubicBezTo>
                    <a:pt x="110" y="72"/>
                    <a:pt x="109" y="72"/>
                    <a:pt x="108" y="71"/>
                  </a:cubicBezTo>
                  <a:cubicBezTo>
                    <a:pt x="108" y="71"/>
                    <a:pt x="108" y="71"/>
                    <a:pt x="108" y="71"/>
                  </a:cubicBezTo>
                  <a:cubicBezTo>
                    <a:pt x="107" y="70"/>
                    <a:pt x="108" y="71"/>
                    <a:pt x="108" y="70"/>
                  </a:cubicBezTo>
                  <a:cubicBezTo>
                    <a:pt x="109" y="70"/>
                    <a:pt x="108" y="71"/>
                    <a:pt x="109" y="70"/>
                  </a:cubicBezTo>
                  <a:cubicBezTo>
                    <a:pt x="109" y="71"/>
                    <a:pt x="110" y="70"/>
                    <a:pt x="110" y="70"/>
                  </a:cubicBezTo>
                  <a:cubicBezTo>
                    <a:pt x="110" y="70"/>
                    <a:pt x="111" y="70"/>
                    <a:pt x="111" y="70"/>
                  </a:cubicBezTo>
                  <a:cubicBezTo>
                    <a:pt x="111" y="70"/>
                    <a:pt x="112" y="70"/>
                    <a:pt x="112" y="70"/>
                  </a:cubicBezTo>
                  <a:cubicBezTo>
                    <a:pt x="112" y="72"/>
                    <a:pt x="111" y="73"/>
                    <a:pt x="111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4" name="Freeform 258"/>
            <p:cNvSpPr>
              <a:spLocks/>
            </p:cNvSpPr>
            <p:nvPr/>
          </p:nvSpPr>
          <p:spPr bwMode="auto">
            <a:xfrm>
              <a:off x="6143171" y="315841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5" name="Freeform 259"/>
            <p:cNvSpPr>
              <a:spLocks/>
            </p:cNvSpPr>
            <p:nvPr/>
          </p:nvSpPr>
          <p:spPr bwMode="auto">
            <a:xfrm>
              <a:off x="6335089" y="3227813"/>
              <a:ext cx="3253" cy="5422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0 h 2"/>
                <a:gd name="T4" fmla="*/ 0 w 1"/>
                <a:gd name="T5" fmla="*/ 1 h 2"/>
                <a:gd name="T6" fmla="*/ 1 w 1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1" y="2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6" name="Freeform 260"/>
            <p:cNvSpPr>
              <a:spLocks/>
            </p:cNvSpPr>
            <p:nvPr/>
          </p:nvSpPr>
          <p:spPr bwMode="auto">
            <a:xfrm>
              <a:off x="6310151" y="3163840"/>
              <a:ext cx="2169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7" name="Freeform 261"/>
            <p:cNvSpPr>
              <a:spLocks/>
            </p:cNvSpPr>
            <p:nvPr/>
          </p:nvSpPr>
          <p:spPr bwMode="auto">
            <a:xfrm>
              <a:off x="6312320" y="316384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8" name="Freeform 262"/>
            <p:cNvSpPr>
              <a:spLocks/>
            </p:cNvSpPr>
            <p:nvPr/>
          </p:nvSpPr>
          <p:spPr bwMode="auto">
            <a:xfrm>
              <a:off x="6278707" y="3171431"/>
              <a:ext cx="3253" cy="3253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1"/>
                    <a:pt x="1" y="1"/>
                    <a:pt x="1" y="1"/>
                  </a:cubicBezTo>
                  <a:cubicBezTo>
                    <a:pt x="1" y="0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9" name="Freeform 263"/>
            <p:cNvSpPr>
              <a:spLocks/>
            </p:cNvSpPr>
            <p:nvPr/>
          </p:nvSpPr>
          <p:spPr bwMode="auto">
            <a:xfrm>
              <a:off x="6099800" y="324841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0" name="Freeform 264"/>
            <p:cNvSpPr>
              <a:spLocks/>
            </p:cNvSpPr>
            <p:nvPr/>
          </p:nvSpPr>
          <p:spPr bwMode="auto">
            <a:xfrm>
              <a:off x="6220155" y="322239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1" name="Freeform 265"/>
            <p:cNvSpPr>
              <a:spLocks/>
            </p:cNvSpPr>
            <p:nvPr/>
          </p:nvSpPr>
          <p:spPr bwMode="auto">
            <a:xfrm>
              <a:off x="6220155" y="3179020"/>
              <a:ext cx="15180" cy="23854"/>
            </a:xfrm>
            <a:custGeom>
              <a:avLst/>
              <a:gdLst>
                <a:gd name="T0" fmla="*/ 5 w 6"/>
                <a:gd name="T1" fmla="*/ 0 h 9"/>
                <a:gd name="T2" fmla="*/ 3 w 6"/>
                <a:gd name="T3" fmla="*/ 4 h 9"/>
                <a:gd name="T4" fmla="*/ 3 w 6"/>
                <a:gd name="T5" fmla="*/ 6 h 9"/>
                <a:gd name="T6" fmla="*/ 2 w 6"/>
                <a:gd name="T7" fmla="*/ 8 h 9"/>
                <a:gd name="T8" fmla="*/ 0 w 6"/>
                <a:gd name="T9" fmla="*/ 6 h 9"/>
                <a:gd name="T10" fmla="*/ 1 w 6"/>
                <a:gd name="T11" fmla="*/ 8 h 9"/>
                <a:gd name="T12" fmla="*/ 1 w 6"/>
                <a:gd name="T13" fmla="*/ 9 h 9"/>
                <a:gd name="T14" fmla="*/ 1 w 6"/>
                <a:gd name="T15" fmla="*/ 9 h 9"/>
                <a:gd name="T16" fmla="*/ 3 w 6"/>
                <a:gd name="T17" fmla="*/ 9 h 9"/>
                <a:gd name="T18" fmla="*/ 4 w 6"/>
                <a:gd name="T19" fmla="*/ 9 h 9"/>
                <a:gd name="T20" fmla="*/ 5 w 6"/>
                <a:gd name="T21" fmla="*/ 6 h 9"/>
                <a:gd name="T22" fmla="*/ 5 w 6"/>
                <a:gd name="T23" fmla="*/ 7 h 9"/>
                <a:gd name="T24" fmla="*/ 5 w 6"/>
                <a:gd name="T25" fmla="*/ 5 h 9"/>
                <a:gd name="T26" fmla="*/ 4 w 6"/>
                <a:gd name="T27" fmla="*/ 4 h 9"/>
                <a:gd name="T28" fmla="*/ 5 w 6"/>
                <a:gd name="T29" fmla="*/ 1 h 9"/>
                <a:gd name="T30" fmla="*/ 5 w 6"/>
                <a:gd name="T3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" h="9">
                  <a:moveTo>
                    <a:pt x="5" y="0"/>
                  </a:moveTo>
                  <a:cubicBezTo>
                    <a:pt x="5" y="2"/>
                    <a:pt x="3" y="2"/>
                    <a:pt x="3" y="4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3" y="7"/>
                    <a:pt x="3" y="8"/>
                    <a:pt x="2" y="8"/>
                  </a:cubicBezTo>
                  <a:cubicBezTo>
                    <a:pt x="1" y="9"/>
                    <a:pt x="1" y="6"/>
                    <a:pt x="0" y="6"/>
                  </a:cubicBezTo>
                  <a:cubicBezTo>
                    <a:pt x="0" y="7"/>
                    <a:pt x="1" y="8"/>
                    <a:pt x="1" y="8"/>
                  </a:cubicBezTo>
                  <a:cubicBezTo>
                    <a:pt x="1" y="8"/>
                    <a:pt x="1" y="9"/>
                    <a:pt x="1" y="9"/>
                  </a:cubicBezTo>
                  <a:cubicBezTo>
                    <a:pt x="1" y="9"/>
                    <a:pt x="2" y="9"/>
                    <a:pt x="1" y="9"/>
                  </a:cubicBezTo>
                  <a:cubicBezTo>
                    <a:pt x="2" y="9"/>
                    <a:pt x="2" y="9"/>
                    <a:pt x="3" y="9"/>
                  </a:cubicBezTo>
                  <a:cubicBezTo>
                    <a:pt x="3" y="9"/>
                    <a:pt x="3" y="9"/>
                    <a:pt x="4" y="9"/>
                  </a:cubicBezTo>
                  <a:cubicBezTo>
                    <a:pt x="5" y="8"/>
                    <a:pt x="4" y="7"/>
                    <a:pt x="5" y="6"/>
                  </a:cubicBezTo>
                  <a:cubicBezTo>
                    <a:pt x="6" y="5"/>
                    <a:pt x="5" y="7"/>
                    <a:pt x="5" y="7"/>
                  </a:cubicBezTo>
                  <a:cubicBezTo>
                    <a:pt x="5" y="6"/>
                    <a:pt x="5" y="5"/>
                    <a:pt x="5" y="5"/>
                  </a:cubicBezTo>
                  <a:cubicBezTo>
                    <a:pt x="5" y="4"/>
                    <a:pt x="4" y="4"/>
                    <a:pt x="4" y="4"/>
                  </a:cubicBezTo>
                  <a:cubicBezTo>
                    <a:pt x="4" y="2"/>
                    <a:pt x="5" y="2"/>
                    <a:pt x="5" y="1"/>
                  </a:cubicBezTo>
                  <a:cubicBezTo>
                    <a:pt x="5" y="0"/>
                    <a:pt x="5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2" name="Freeform 266"/>
            <p:cNvSpPr>
              <a:spLocks/>
            </p:cNvSpPr>
            <p:nvPr/>
          </p:nvSpPr>
          <p:spPr bwMode="auto">
            <a:xfrm>
              <a:off x="6158351" y="320504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3" name="Freeform 267"/>
            <p:cNvSpPr>
              <a:spLocks/>
            </p:cNvSpPr>
            <p:nvPr/>
          </p:nvSpPr>
          <p:spPr bwMode="auto">
            <a:xfrm>
              <a:off x="6325331" y="3259257"/>
              <a:ext cx="2169" cy="4337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1 w 1"/>
                <a:gd name="T5" fmla="*/ 2 h 2"/>
                <a:gd name="T6" fmla="*/ 1 w 1"/>
                <a:gd name="T7" fmla="*/ 1 h 2"/>
                <a:gd name="T8" fmla="*/ 0 w 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1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4" name="Freeform 268"/>
            <p:cNvSpPr>
              <a:spLocks/>
            </p:cNvSpPr>
            <p:nvPr/>
          </p:nvSpPr>
          <p:spPr bwMode="auto">
            <a:xfrm>
              <a:off x="6242926" y="3176852"/>
              <a:ext cx="7590" cy="7590"/>
            </a:xfrm>
            <a:custGeom>
              <a:avLst/>
              <a:gdLst>
                <a:gd name="T0" fmla="*/ 0 w 3"/>
                <a:gd name="T1" fmla="*/ 1 h 3"/>
                <a:gd name="T2" fmla="*/ 1 w 3"/>
                <a:gd name="T3" fmla="*/ 2 h 3"/>
                <a:gd name="T4" fmla="*/ 2 w 3"/>
                <a:gd name="T5" fmla="*/ 2 h 3"/>
                <a:gd name="T6" fmla="*/ 3 w 3"/>
                <a:gd name="T7" fmla="*/ 1 h 3"/>
                <a:gd name="T8" fmla="*/ 0 w 3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1"/>
                  </a:moveTo>
                  <a:cubicBezTo>
                    <a:pt x="0" y="1"/>
                    <a:pt x="0" y="3"/>
                    <a:pt x="1" y="2"/>
                  </a:cubicBezTo>
                  <a:cubicBezTo>
                    <a:pt x="2" y="2"/>
                    <a:pt x="1" y="2"/>
                    <a:pt x="2" y="2"/>
                  </a:cubicBezTo>
                  <a:cubicBezTo>
                    <a:pt x="2" y="1"/>
                    <a:pt x="3" y="2"/>
                    <a:pt x="3" y="1"/>
                  </a:cubicBezTo>
                  <a:cubicBezTo>
                    <a:pt x="2" y="0"/>
                    <a:pt x="1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5" name="Freeform 269"/>
            <p:cNvSpPr>
              <a:spLocks/>
            </p:cNvSpPr>
            <p:nvPr/>
          </p:nvSpPr>
          <p:spPr bwMode="auto">
            <a:xfrm>
              <a:off x="6238588" y="3171431"/>
              <a:ext cx="2169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6" name="Freeform 270"/>
            <p:cNvSpPr>
              <a:spLocks/>
            </p:cNvSpPr>
            <p:nvPr/>
          </p:nvSpPr>
          <p:spPr bwMode="auto">
            <a:xfrm>
              <a:off x="6248347" y="324841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7" name="Freeform 271"/>
            <p:cNvSpPr>
              <a:spLocks/>
            </p:cNvSpPr>
            <p:nvPr/>
          </p:nvSpPr>
          <p:spPr bwMode="auto">
            <a:xfrm>
              <a:off x="6248347" y="318227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8" name="Freeform 272"/>
            <p:cNvSpPr>
              <a:spLocks/>
            </p:cNvSpPr>
            <p:nvPr/>
          </p:nvSpPr>
          <p:spPr bwMode="auto">
            <a:xfrm>
              <a:off x="6278707" y="3169262"/>
              <a:ext cx="3253" cy="2169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9" name="Freeform 273"/>
            <p:cNvSpPr>
              <a:spLocks/>
            </p:cNvSpPr>
            <p:nvPr/>
          </p:nvSpPr>
          <p:spPr bwMode="auto">
            <a:xfrm>
              <a:off x="6235335" y="3192032"/>
              <a:ext cx="3253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0" name="Freeform 274"/>
            <p:cNvSpPr>
              <a:spLocks/>
            </p:cNvSpPr>
            <p:nvPr/>
          </p:nvSpPr>
          <p:spPr bwMode="auto">
            <a:xfrm>
              <a:off x="6312320" y="3161672"/>
              <a:ext cx="3253" cy="0"/>
            </a:xfrm>
            <a:custGeom>
              <a:avLst/>
              <a:gdLst>
                <a:gd name="T0" fmla="*/ 1 w 1"/>
                <a:gd name="T1" fmla="*/ 1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1" name="Freeform 275"/>
            <p:cNvSpPr>
              <a:spLocks/>
            </p:cNvSpPr>
            <p:nvPr/>
          </p:nvSpPr>
          <p:spPr bwMode="auto">
            <a:xfrm>
              <a:off x="6191964" y="3141071"/>
              <a:ext cx="7590" cy="2169"/>
            </a:xfrm>
            <a:custGeom>
              <a:avLst/>
              <a:gdLst>
                <a:gd name="T0" fmla="*/ 2 w 3"/>
                <a:gd name="T1" fmla="*/ 1 h 1"/>
                <a:gd name="T2" fmla="*/ 3 w 3"/>
                <a:gd name="T3" fmla="*/ 0 h 1"/>
                <a:gd name="T4" fmla="*/ 0 w 3"/>
                <a:gd name="T5" fmla="*/ 1 h 1"/>
                <a:gd name="T6" fmla="*/ 2 w 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1">
                  <a:moveTo>
                    <a:pt x="2" y="1"/>
                  </a:moveTo>
                  <a:cubicBezTo>
                    <a:pt x="2" y="1"/>
                    <a:pt x="3" y="1"/>
                    <a:pt x="3" y="0"/>
                  </a:cubicBezTo>
                  <a:cubicBezTo>
                    <a:pt x="2" y="0"/>
                    <a:pt x="0" y="0"/>
                    <a:pt x="0" y="1"/>
                  </a:cubicBezTo>
                  <a:cubicBezTo>
                    <a:pt x="1" y="1"/>
                    <a:pt x="1" y="1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2" name="Freeform 276"/>
            <p:cNvSpPr>
              <a:spLocks/>
            </p:cNvSpPr>
            <p:nvPr/>
          </p:nvSpPr>
          <p:spPr bwMode="auto">
            <a:xfrm>
              <a:off x="6194132" y="3163840"/>
              <a:ext cx="3253" cy="2169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1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3" name="Freeform 277"/>
            <p:cNvSpPr>
              <a:spLocks/>
            </p:cNvSpPr>
            <p:nvPr/>
          </p:nvSpPr>
          <p:spPr bwMode="auto">
            <a:xfrm>
              <a:off x="6097631" y="3246246"/>
              <a:ext cx="2169" cy="2169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0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4" name="Freeform 278"/>
            <p:cNvSpPr>
              <a:spLocks/>
            </p:cNvSpPr>
            <p:nvPr/>
          </p:nvSpPr>
          <p:spPr bwMode="auto">
            <a:xfrm>
              <a:off x="6097631" y="3242993"/>
              <a:ext cx="0" cy="3253"/>
            </a:xfrm>
            <a:custGeom>
              <a:avLst/>
              <a:gdLst>
                <a:gd name="T0" fmla="*/ 0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5" name="Freeform 279"/>
            <p:cNvSpPr>
              <a:spLocks/>
            </p:cNvSpPr>
            <p:nvPr/>
          </p:nvSpPr>
          <p:spPr bwMode="auto">
            <a:xfrm>
              <a:off x="5958843" y="3210465"/>
              <a:ext cx="66142" cy="107344"/>
            </a:xfrm>
            <a:custGeom>
              <a:avLst/>
              <a:gdLst>
                <a:gd name="T0" fmla="*/ 0 w 61"/>
                <a:gd name="T1" fmla="*/ 49 h 99"/>
                <a:gd name="T2" fmla="*/ 61 w 61"/>
                <a:gd name="T3" fmla="*/ 99 h 99"/>
                <a:gd name="T4" fmla="*/ 61 w 61"/>
                <a:gd name="T5" fmla="*/ 0 h 99"/>
                <a:gd name="T6" fmla="*/ 0 w 61"/>
                <a:gd name="T7" fmla="*/ 4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" h="99">
                  <a:moveTo>
                    <a:pt x="0" y="49"/>
                  </a:moveTo>
                  <a:lnTo>
                    <a:pt x="61" y="99"/>
                  </a:lnTo>
                  <a:lnTo>
                    <a:pt x="61" y="0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6" name="Freeform 280"/>
            <p:cNvSpPr>
              <a:spLocks/>
            </p:cNvSpPr>
            <p:nvPr/>
          </p:nvSpPr>
          <p:spPr bwMode="auto">
            <a:xfrm>
              <a:off x="6020647" y="3240825"/>
              <a:ext cx="40119" cy="43371"/>
            </a:xfrm>
            <a:custGeom>
              <a:avLst/>
              <a:gdLst>
                <a:gd name="T0" fmla="*/ 37 w 37"/>
                <a:gd name="T1" fmla="*/ 40 h 40"/>
                <a:gd name="T2" fmla="*/ 0 w 37"/>
                <a:gd name="T3" fmla="*/ 40 h 40"/>
                <a:gd name="T4" fmla="*/ 0 w 37"/>
                <a:gd name="T5" fmla="*/ 0 h 40"/>
                <a:gd name="T6" fmla="*/ 37 w 37"/>
                <a:gd name="T7" fmla="*/ 0 h 40"/>
                <a:gd name="T8" fmla="*/ 37 w 37"/>
                <a:gd name="T9" fmla="*/ 40 h 40"/>
                <a:gd name="T10" fmla="*/ 37 w 37"/>
                <a:gd name="T11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40">
                  <a:moveTo>
                    <a:pt x="37" y="40"/>
                  </a:moveTo>
                  <a:lnTo>
                    <a:pt x="0" y="40"/>
                  </a:lnTo>
                  <a:lnTo>
                    <a:pt x="0" y="0"/>
                  </a:lnTo>
                  <a:lnTo>
                    <a:pt x="37" y="0"/>
                  </a:lnTo>
                  <a:lnTo>
                    <a:pt x="37" y="40"/>
                  </a:lnTo>
                  <a:lnTo>
                    <a:pt x="37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7" name="Freeform 281"/>
            <p:cNvSpPr>
              <a:spLocks/>
            </p:cNvSpPr>
            <p:nvPr/>
          </p:nvSpPr>
          <p:spPr bwMode="auto">
            <a:xfrm>
              <a:off x="6428338" y="3210465"/>
              <a:ext cx="66142" cy="107344"/>
            </a:xfrm>
            <a:custGeom>
              <a:avLst/>
              <a:gdLst>
                <a:gd name="T0" fmla="*/ 61 w 61"/>
                <a:gd name="T1" fmla="*/ 49 h 99"/>
                <a:gd name="T2" fmla="*/ 0 w 61"/>
                <a:gd name="T3" fmla="*/ 99 h 99"/>
                <a:gd name="T4" fmla="*/ 0 w 61"/>
                <a:gd name="T5" fmla="*/ 0 h 99"/>
                <a:gd name="T6" fmla="*/ 61 w 61"/>
                <a:gd name="T7" fmla="*/ 4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" h="99">
                  <a:moveTo>
                    <a:pt x="61" y="49"/>
                  </a:moveTo>
                  <a:lnTo>
                    <a:pt x="0" y="99"/>
                  </a:lnTo>
                  <a:lnTo>
                    <a:pt x="0" y="0"/>
                  </a:lnTo>
                  <a:lnTo>
                    <a:pt x="61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8" name="Freeform 282"/>
            <p:cNvSpPr>
              <a:spLocks/>
            </p:cNvSpPr>
            <p:nvPr/>
          </p:nvSpPr>
          <p:spPr bwMode="auto">
            <a:xfrm>
              <a:off x="6394725" y="3240825"/>
              <a:ext cx="41203" cy="43371"/>
            </a:xfrm>
            <a:custGeom>
              <a:avLst/>
              <a:gdLst>
                <a:gd name="T0" fmla="*/ 38 w 38"/>
                <a:gd name="T1" fmla="*/ 40 h 40"/>
                <a:gd name="T2" fmla="*/ 0 w 38"/>
                <a:gd name="T3" fmla="*/ 40 h 40"/>
                <a:gd name="T4" fmla="*/ 0 w 38"/>
                <a:gd name="T5" fmla="*/ 0 h 40"/>
                <a:gd name="T6" fmla="*/ 38 w 38"/>
                <a:gd name="T7" fmla="*/ 0 h 40"/>
                <a:gd name="T8" fmla="*/ 38 w 38"/>
                <a:gd name="T9" fmla="*/ 40 h 40"/>
                <a:gd name="T10" fmla="*/ 38 w 38"/>
                <a:gd name="T11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40">
                  <a:moveTo>
                    <a:pt x="38" y="40"/>
                  </a:moveTo>
                  <a:lnTo>
                    <a:pt x="0" y="40"/>
                  </a:lnTo>
                  <a:lnTo>
                    <a:pt x="0" y="0"/>
                  </a:lnTo>
                  <a:lnTo>
                    <a:pt x="38" y="0"/>
                  </a:lnTo>
                  <a:lnTo>
                    <a:pt x="38" y="40"/>
                  </a:lnTo>
                  <a:lnTo>
                    <a:pt x="38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9" name="Freeform 283"/>
            <p:cNvSpPr>
              <a:spLocks/>
            </p:cNvSpPr>
            <p:nvPr/>
          </p:nvSpPr>
          <p:spPr bwMode="auto">
            <a:xfrm>
              <a:off x="6173531" y="2994692"/>
              <a:ext cx="108428" cy="67226"/>
            </a:xfrm>
            <a:custGeom>
              <a:avLst/>
              <a:gdLst>
                <a:gd name="T0" fmla="*/ 50 w 100"/>
                <a:gd name="T1" fmla="*/ 0 h 62"/>
                <a:gd name="T2" fmla="*/ 0 w 100"/>
                <a:gd name="T3" fmla="*/ 62 h 62"/>
                <a:gd name="T4" fmla="*/ 100 w 100"/>
                <a:gd name="T5" fmla="*/ 62 h 62"/>
                <a:gd name="T6" fmla="*/ 50 w 100"/>
                <a:gd name="T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0" h="62">
                  <a:moveTo>
                    <a:pt x="50" y="0"/>
                  </a:moveTo>
                  <a:lnTo>
                    <a:pt x="0" y="62"/>
                  </a:lnTo>
                  <a:lnTo>
                    <a:pt x="100" y="62"/>
                  </a:lnTo>
                  <a:lnTo>
                    <a:pt x="5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0" name="Freeform 284"/>
            <p:cNvSpPr>
              <a:spLocks/>
            </p:cNvSpPr>
            <p:nvPr/>
          </p:nvSpPr>
          <p:spPr bwMode="auto">
            <a:xfrm>
              <a:off x="6204975" y="3056497"/>
              <a:ext cx="43371" cy="41203"/>
            </a:xfrm>
            <a:custGeom>
              <a:avLst/>
              <a:gdLst>
                <a:gd name="T0" fmla="*/ 40 w 40"/>
                <a:gd name="T1" fmla="*/ 38 h 38"/>
                <a:gd name="T2" fmla="*/ 0 w 40"/>
                <a:gd name="T3" fmla="*/ 38 h 38"/>
                <a:gd name="T4" fmla="*/ 0 w 40"/>
                <a:gd name="T5" fmla="*/ 0 h 38"/>
                <a:gd name="T6" fmla="*/ 40 w 40"/>
                <a:gd name="T7" fmla="*/ 0 h 38"/>
                <a:gd name="T8" fmla="*/ 40 w 40"/>
                <a:gd name="T9" fmla="*/ 38 h 38"/>
                <a:gd name="T10" fmla="*/ 40 w 40"/>
                <a:gd name="T11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38">
                  <a:moveTo>
                    <a:pt x="40" y="38"/>
                  </a:moveTo>
                  <a:lnTo>
                    <a:pt x="0" y="38"/>
                  </a:lnTo>
                  <a:lnTo>
                    <a:pt x="0" y="0"/>
                  </a:lnTo>
                  <a:lnTo>
                    <a:pt x="40" y="0"/>
                  </a:lnTo>
                  <a:lnTo>
                    <a:pt x="40" y="38"/>
                  </a:lnTo>
                  <a:lnTo>
                    <a:pt x="40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1" name="Freeform 285"/>
            <p:cNvSpPr>
              <a:spLocks/>
            </p:cNvSpPr>
            <p:nvPr/>
          </p:nvSpPr>
          <p:spPr bwMode="auto">
            <a:xfrm>
              <a:off x="6173531" y="3464187"/>
              <a:ext cx="108428" cy="66142"/>
            </a:xfrm>
            <a:custGeom>
              <a:avLst/>
              <a:gdLst>
                <a:gd name="T0" fmla="*/ 50 w 100"/>
                <a:gd name="T1" fmla="*/ 61 h 61"/>
                <a:gd name="T2" fmla="*/ 0 w 100"/>
                <a:gd name="T3" fmla="*/ 0 h 61"/>
                <a:gd name="T4" fmla="*/ 100 w 100"/>
                <a:gd name="T5" fmla="*/ 0 h 61"/>
                <a:gd name="T6" fmla="*/ 50 w 100"/>
                <a:gd name="T7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0" h="61">
                  <a:moveTo>
                    <a:pt x="50" y="61"/>
                  </a:moveTo>
                  <a:lnTo>
                    <a:pt x="0" y="0"/>
                  </a:lnTo>
                  <a:lnTo>
                    <a:pt x="100" y="0"/>
                  </a:lnTo>
                  <a:lnTo>
                    <a:pt x="50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2" name="Freeform 286"/>
            <p:cNvSpPr>
              <a:spLocks/>
            </p:cNvSpPr>
            <p:nvPr/>
          </p:nvSpPr>
          <p:spPr bwMode="auto">
            <a:xfrm>
              <a:off x="6204975" y="3430575"/>
              <a:ext cx="43371" cy="41203"/>
            </a:xfrm>
            <a:custGeom>
              <a:avLst/>
              <a:gdLst>
                <a:gd name="T0" fmla="*/ 40 w 40"/>
                <a:gd name="T1" fmla="*/ 38 h 38"/>
                <a:gd name="T2" fmla="*/ 0 w 40"/>
                <a:gd name="T3" fmla="*/ 38 h 38"/>
                <a:gd name="T4" fmla="*/ 0 w 40"/>
                <a:gd name="T5" fmla="*/ 0 h 38"/>
                <a:gd name="T6" fmla="*/ 40 w 40"/>
                <a:gd name="T7" fmla="*/ 0 h 38"/>
                <a:gd name="T8" fmla="*/ 40 w 40"/>
                <a:gd name="T9" fmla="*/ 38 h 38"/>
                <a:gd name="T10" fmla="*/ 40 w 40"/>
                <a:gd name="T11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38">
                  <a:moveTo>
                    <a:pt x="40" y="38"/>
                  </a:moveTo>
                  <a:lnTo>
                    <a:pt x="0" y="38"/>
                  </a:lnTo>
                  <a:lnTo>
                    <a:pt x="0" y="0"/>
                  </a:lnTo>
                  <a:lnTo>
                    <a:pt x="40" y="0"/>
                  </a:lnTo>
                  <a:lnTo>
                    <a:pt x="40" y="38"/>
                  </a:lnTo>
                  <a:lnTo>
                    <a:pt x="40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3" name="Freeform 287"/>
            <p:cNvSpPr>
              <a:spLocks/>
            </p:cNvSpPr>
            <p:nvPr/>
          </p:nvSpPr>
          <p:spPr bwMode="auto">
            <a:xfrm>
              <a:off x="6037996" y="3073845"/>
              <a:ext cx="84574" cy="84574"/>
            </a:xfrm>
            <a:custGeom>
              <a:avLst/>
              <a:gdLst>
                <a:gd name="T0" fmla="*/ 0 w 78"/>
                <a:gd name="T1" fmla="*/ 0 h 78"/>
                <a:gd name="T2" fmla="*/ 7 w 78"/>
                <a:gd name="T3" fmla="*/ 78 h 78"/>
                <a:gd name="T4" fmla="*/ 78 w 78"/>
                <a:gd name="T5" fmla="*/ 7 h 78"/>
                <a:gd name="T6" fmla="*/ 0 w 78"/>
                <a:gd name="T7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" h="78">
                  <a:moveTo>
                    <a:pt x="0" y="0"/>
                  </a:moveTo>
                  <a:lnTo>
                    <a:pt x="7" y="78"/>
                  </a:lnTo>
                  <a:lnTo>
                    <a:pt x="78" y="7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4" name="Freeform 288"/>
            <p:cNvSpPr>
              <a:spLocks/>
            </p:cNvSpPr>
            <p:nvPr/>
          </p:nvSpPr>
          <p:spPr bwMode="auto">
            <a:xfrm>
              <a:off x="6064018" y="3099868"/>
              <a:ext cx="61805" cy="61805"/>
            </a:xfrm>
            <a:custGeom>
              <a:avLst/>
              <a:gdLst>
                <a:gd name="T0" fmla="*/ 28 w 57"/>
                <a:gd name="T1" fmla="*/ 57 h 57"/>
                <a:gd name="T2" fmla="*/ 0 w 57"/>
                <a:gd name="T3" fmla="*/ 31 h 57"/>
                <a:gd name="T4" fmla="*/ 31 w 57"/>
                <a:gd name="T5" fmla="*/ 0 h 57"/>
                <a:gd name="T6" fmla="*/ 57 w 57"/>
                <a:gd name="T7" fmla="*/ 28 h 57"/>
                <a:gd name="T8" fmla="*/ 28 w 57"/>
                <a:gd name="T9" fmla="*/ 57 h 57"/>
                <a:gd name="T10" fmla="*/ 28 w 57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7">
                  <a:moveTo>
                    <a:pt x="28" y="57"/>
                  </a:moveTo>
                  <a:lnTo>
                    <a:pt x="0" y="31"/>
                  </a:lnTo>
                  <a:lnTo>
                    <a:pt x="31" y="0"/>
                  </a:lnTo>
                  <a:lnTo>
                    <a:pt x="57" y="28"/>
                  </a:lnTo>
                  <a:lnTo>
                    <a:pt x="28" y="57"/>
                  </a:lnTo>
                  <a:lnTo>
                    <a:pt x="28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5" name="Freeform 289"/>
            <p:cNvSpPr>
              <a:spLocks/>
            </p:cNvSpPr>
            <p:nvPr/>
          </p:nvSpPr>
          <p:spPr bwMode="auto">
            <a:xfrm>
              <a:off x="6330752" y="3366602"/>
              <a:ext cx="86743" cy="86743"/>
            </a:xfrm>
            <a:custGeom>
              <a:avLst/>
              <a:gdLst>
                <a:gd name="T0" fmla="*/ 80 w 80"/>
                <a:gd name="T1" fmla="*/ 80 h 80"/>
                <a:gd name="T2" fmla="*/ 0 w 80"/>
                <a:gd name="T3" fmla="*/ 71 h 80"/>
                <a:gd name="T4" fmla="*/ 71 w 80"/>
                <a:gd name="T5" fmla="*/ 0 h 80"/>
                <a:gd name="T6" fmla="*/ 80 w 80"/>
                <a:gd name="T7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" h="80">
                  <a:moveTo>
                    <a:pt x="80" y="80"/>
                  </a:moveTo>
                  <a:lnTo>
                    <a:pt x="0" y="71"/>
                  </a:lnTo>
                  <a:lnTo>
                    <a:pt x="71" y="0"/>
                  </a:lnTo>
                  <a:lnTo>
                    <a:pt x="80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6" name="Freeform 290"/>
            <p:cNvSpPr>
              <a:spLocks/>
            </p:cNvSpPr>
            <p:nvPr/>
          </p:nvSpPr>
          <p:spPr bwMode="auto">
            <a:xfrm>
              <a:off x="6327500" y="3364433"/>
              <a:ext cx="61805" cy="60720"/>
            </a:xfrm>
            <a:custGeom>
              <a:avLst/>
              <a:gdLst>
                <a:gd name="T0" fmla="*/ 29 w 57"/>
                <a:gd name="T1" fmla="*/ 56 h 56"/>
                <a:gd name="T2" fmla="*/ 0 w 57"/>
                <a:gd name="T3" fmla="*/ 30 h 56"/>
                <a:gd name="T4" fmla="*/ 31 w 57"/>
                <a:gd name="T5" fmla="*/ 0 h 56"/>
                <a:gd name="T6" fmla="*/ 57 w 57"/>
                <a:gd name="T7" fmla="*/ 28 h 56"/>
                <a:gd name="T8" fmla="*/ 29 w 57"/>
                <a:gd name="T9" fmla="*/ 56 h 56"/>
                <a:gd name="T10" fmla="*/ 29 w 57"/>
                <a:gd name="T11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6">
                  <a:moveTo>
                    <a:pt x="29" y="56"/>
                  </a:moveTo>
                  <a:lnTo>
                    <a:pt x="0" y="30"/>
                  </a:lnTo>
                  <a:lnTo>
                    <a:pt x="31" y="0"/>
                  </a:lnTo>
                  <a:lnTo>
                    <a:pt x="57" y="28"/>
                  </a:lnTo>
                  <a:lnTo>
                    <a:pt x="29" y="56"/>
                  </a:lnTo>
                  <a:lnTo>
                    <a:pt x="29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7" name="Freeform 291"/>
            <p:cNvSpPr>
              <a:spLocks/>
            </p:cNvSpPr>
            <p:nvPr/>
          </p:nvSpPr>
          <p:spPr bwMode="auto">
            <a:xfrm>
              <a:off x="6330752" y="3073845"/>
              <a:ext cx="86743" cy="84574"/>
            </a:xfrm>
            <a:custGeom>
              <a:avLst/>
              <a:gdLst>
                <a:gd name="T0" fmla="*/ 80 w 80"/>
                <a:gd name="T1" fmla="*/ 0 h 78"/>
                <a:gd name="T2" fmla="*/ 0 w 80"/>
                <a:gd name="T3" fmla="*/ 7 h 78"/>
                <a:gd name="T4" fmla="*/ 71 w 80"/>
                <a:gd name="T5" fmla="*/ 78 h 78"/>
                <a:gd name="T6" fmla="*/ 80 w 80"/>
                <a:gd name="T7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" h="78">
                  <a:moveTo>
                    <a:pt x="80" y="0"/>
                  </a:moveTo>
                  <a:lnTo>
                    <a:pt x="0" y="7"/>
                  </a:lnTo>
                  <a:lnTo>
                    <a:pt x="71" y="78"/>
                  </a:lnTo>
                  <a:lnTo>
                    <a:pt x="8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8" name="Freeform 292"/>
            <p:cNvSpPr>
              <a:spLocks/>
            </p:cNvSpPr>
            <p:nvPr/>
          </p:nvSpPr>
          <p:spPr bwMode="auto">
            <a:xfrm>
              <a:off x="6327500" y="3099868"/>
              <a:ext cx="61805" cy="61805"/>
            </a:xfrm>
            <a:custGeom>
              <a:avLst/>
              <a:gdLst>
                <a:gd name="T0" fmla="*/ 31 w 57"/>
                <a:gd name="T1" fmla="*/ 57 h 57"/>
                <a:gd name="T2" fmla="*/ 0 w 57"/>
                <a:gd name="T3" fmla="*/ 28 h 57"/>
                <a:gd name="T4" fmla="*/ 29 w 57"/>
                <a:gd name="T5" fmla="*/ 0 h 57"/>
                <a:gd name="T6" fmla="*/ 57 w 57"/>
                <a:gd name="T7" fmla="*/ 31 h 57"/>
                <a:gd name="T8" fmla="*/ 31 w 57"/>
                <a:gd name="T9" fmla="*/ 57 h 57"/>
                <a:gd name="T10" fmla="*/ 31 w 57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7">
                  <a:moveTo>
                    <a:pt x="31" y="57"/>
                  </a:moveTo>
                  <a:lnTo>
                    <a:pt x="0" y="28"/>
                  </a:lnTo>
                  <a:lnTo>
                    <a:pt x="29" y="0"/>
                  </a:lnTo>
                  <a:lnTo>
                    <a:pt x="57" y="31"/>
                  </a:lnTo>
                  <a:lnTo>
                    <a:pt x="31" y="57"/>
                  </a:lnTo>
                  <a:lnTo>
                    <a:pt x="31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9" name="Freeform 293"/>
            <p:cNvSpPr>
              <a:spLocks/>
            </p:cNvSpPr>
            <p:nvPr/>
          </p:nvSpPr>
          <p:spPr bwMode="auto">
            <a:xfrm>
              <a:off x="6037996" y="3366602"/>
              <a:ext cx="84574" cy="86743"/>
            </a:xfrm>
            <a:custGeom>
              <a:avLst/>
              <a:gdLst>
                <a:gd name="T0" fmla="*/ 0 w 78"/>
                <a:gd name="T1" fmla="*/ 80 h 80"/>
                <a:gd name="T2" fmla="*/ 7 w 78"/>
                <a:gd name="T3" fmla="*/ 0 h 80"/>
                <a:gd name="T4" fmla="*/ 78 w 78"/>
                <a:gd name="T5" fmla="*/ 71 h 80"/>
                <a:gd name="T6" fmla="*/ 0 w 78"/>
                <a:gd name="T7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" h="80">
                  <a:moveTo>
                    <a:pt x="0" y="80"/>
                  </a:moveTo>
                  <a:lnTo>
                    <a:pt x="7" y="0"/>
                  </a:lnTo>
                  <a:lnTo>
                    <a:pt x="78" y="71"/>
                  </a:lnTo>
                  <a:lnTo>
                    <a:pt x="0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0" name="Freeform 294"/>
            <p:cNvSpPr>
              <a:spLocks/>
            </p:cNvSpPr>
            <p:nvPr/>
          </p:nvSpPr>
          <p:spPr bwMode="auto">
            <a:xfrm>
              <a:off x="6064018" y="3364433"/>
              <a:ext cx="61805" cy="60720"/>
            </a:xfrm>
            <a:custGeom>
              <a:avLst/>
              <a:gdLst>
                <a:gd name="T0" fmla="*/ 31 w 57"/>
                <a:gd name="T1" fmla="*/ 56 h 56"/>
                <a:gd name="T2" fmla="*/ 0 w 57"/>
                <a:gd name="T3" fmla="*/ 28 h 56"/>
                <a:gd name="T4" fmla="*/ 28 w 57"/>
                <a:gd name="T5" fmla="*/ 0 h 56"/>
                <a:gd name="T6" fmla="*/ 57 w 57"/>
                <a:gd name="T7" fmla="*/ 30 h 56"/>
                <a:gd name="T8" fmla="*/ 31 w 57"/>
                <a:gd name="T9" fmla="*/ 56 h 56"/>
                <a:gd name="T10" fmla="*/ 31 w 57"/>
                <a:gd name="T11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6">
                  <a:moveTo>
                    <a:pt x="31" y="56"/>
                  </a:moveTo>
                  <a:lnTo>
                    <a:pt x="0" y="28"/>
                  </a:lnTo>
                  <a:lnTo>
                    <a:pt x="28" y="0"/>
                  </a:lnTo>
                  <a:lnTo>
                    <a:pt x="57" y="30"/>
                  </a:lnTo>
                  <a:lnTo>
                    <a:pt x="31" y="56"/>
                  </a:lnTo>
                  <a:lnTo>
                    <a:pt x="31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55259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29" presetID="16" presetClass="entr" presetSubtype="4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3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050"/>
                                </p:stCondLst>
                                <p:childTnLst>
                                  <p:par>
                                    <p:cTn id="3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550"/>
                                </p:stCondLst>
                                <p:childTnLst>
                                  <p:par>
                                    <p:cTn id="37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9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4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550"/>
                                </p:stCondLst>
                                <p:childTnLst>
                                  <p:par>
                                    <p:cTn id="50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5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4550"/>
                                </p:stCondLst>
                                <p:childTnLst>
                                  <p:par>
                                    <p:cTn id="63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6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050"/>
                                </p:stCondLst>
                                <p:childTnLst>
                                  <p:par>
                                    <p:cTn id="7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5550"/>
                                </p:stCondLst>
                                <p:childTnLst>
                                  <p:par>
                                    <p:cTn id="76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4" fill="hold">
                                <p:stCondLst>
                                  <p:cond delay="6050"/>
                                </p:stCondLst>
                                <p:childTnLst>
                                  <p:par>
                                    <p:cTn id="8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11" grpId="0"/>
          <p:bldP spid="12" grpId="0"/>
          <p:bldP spid="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29" presetID="16" presetClass="entr" presetSubtype="4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3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050"/>
                                </p:stCondLst>
                                <p:childTnLst>
                                  <p:par>
                                    <p:cTn id="3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550"/>
                                </p:stCondLst>
                                <p:childTnLst>
                                  <p:par>
                                    <p:cTn id="37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9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4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550"/>
                                </p:stCondLst>
                                <p:childTnLst>
                                  <p:par>
                                    <p:cTn id="50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5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4550"/>
                                </p:stCondLst>
                                <p:childTnLst>
                                  <p:par>
                                    <p:cTn id="63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6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050"/>
                                </p:stCondLst>
                                <p:childTnLst>
                                  <p:par>
                                    <p:cTn id="7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5550"/>
                                </p:stCondLst>
                                <p:childTnLst>
                                  <p:par>
                                    <p:cTn id="76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4" fill="hold">
                                <p:stCondLst>
                                  <p:cond delay="6050"/>
                                </p:stCondLst>
                                <p:childTnLst>
                                  <p:par>
                                    <p:cTn id="8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11" grpId="0"/>
          <p:bldP spid="12" grpId="0"/>
          <p:bldP spid="14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25189" y="44671"/>
            <a:ext cx="1938947" cy="484749"/>
            <a:chOff x="225189" y="44671"/>
            <a:chExt cx="1938947" cy="484749"/>
          </a:xfrm>
        </p:grpSpPr>
        <p:sp>
          <p:nvSpPr>
            <p:cNvPr id="4" name="矩形 3"/>
            <p:cNvSpPr/>
            <p:nvPr/>
          </p:nvSpPr>
          <p:spPr>
            <a:xfrm>
              <a:off x="225189" y="44671"/>
              <a:ext cx="1938947" cy="484748"/>
            </a:xfrm>
            <a:prstGeom prst="rect">
              <a:avLst/>
            </a:prstGeom>
            <a:solidFill>
              <a:srgbClr val="EF1D1D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5" name="矩形 4"/>
            <p:cNvSpPr/>
            <p:nvPr/>
          </p:nvSpPr>
          <p:spPr>
            <a:xfrm>
              <a:off x="332888" y="67755"/>
              <a:ext cx="172354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</a:p>
          </p:txBody>
        </p:sp>
      </p:grpSp>
      <p:sp>
        <p:nvSpPr>
          <p:cNvPr id="6" name="矩形 5"/>
          <p:cNvSpPr/>
          <p:nvPr/>
        </p:nvSpPr>
        <p:spPr>
          <a:xfrm>
            <a:off x="-83940" y="44671"/>
            <a:ext cx="167880" cy="484748"/>
          </a:xfrm>
          <a:prstGeom prst="rect">
            <a:avLst/>
          </a:prstGeom>
          <a:solidFill>
            <a:srgbClr val="EF1D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8" name="原创设计师QQ598969553      _4"/>
          <p:cNvSpPr/>
          <p:nvPr/>
        </p:nvSpPr>
        <p:spPr>
          <a:xfrm>
            <a:off x="0" y="2917059"/>
            <a:ext cx="9142810" cy="3670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644" tIns="51822" rIns="103644" bIns="51822" rtlCol="0" anchor="ctr"/>
          <a:lstStyle/>
          <a:p>
            <a:pPr algn="ctr"/>
            <a:endParaRPr lang="zh-CN" altLang="en-US" sz="1013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原创设计师QQ598969553      _5"/>
          <p:cNvGrpSpPr/>
          <p:nvPr/>
        </p:nvGrpSpPr>
        <p:grpSpPr>
          <a:xfrm>
            <a:off x="6623633" y="3772975"/>
            <a:ext cx="1166051" cy="565346"/>
            <a:chOff x="873900" y="1541325"/>
            <a:chExt cx="1166203" cy="565214"/>
          </a:xfrm>
        </p:grpSpPr>
        <p:sp>
          <p:nvSpPr>
            <p:cNvPr id="10" name="TextBox 115"/>
            <p:cNvSpPr txBox="1"/>
            <p:nvPr/>
          </p:nvSpPr>
          <p:spPr>
            <a:xfrm>
              <a:off x="873900" y="1767302"/>
              <a:ext cx="1166203" cy="339237"/>
            </a:xfrm>
            <a:prstGeom prst="rect">
              <a:avLst/>
            </a:prstGeom>
            <a:noFill/>
          </p:spPr>
          <p:txBody>
            <a:bodyPr wrap="square" lIns="68573" tIns="34286" rIns="68573" bIns="34286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6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您的内容打在这里，或者通过您的内容打在这里</a:t>
              </a:r>
            </a:p>
          </p:txBody>
        </p:sp>
        <p:sp>
          <p:nvSpPr>
            <p:cNvPr id="11" name="TextBox 116"/>
            <p:cNvSpPr txBox="1"/>
            <p:nvPr/>
          </p:nvSpPr>
          <p:spPr>
            <a:xfrm>
              <a:off x="947384" y="1541325"/>
              <a:ext cx="1008112" cy="276934"/>
            </a:xfrm>
            <a:prstGeom prst="rect">
              <a:avLst/>
            </a:prstGeom>
            <a:noFill/>
          </p:spPr>
          <p:txBody>
            <a:bodyPr wrap="square" lIns="68573" tIns="0" rIns="68573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12" name="原创设计师QQ598969553      _6"/>
          <p:cNvGrpSpPr/>
          <p:nvPr/>
        </p:nvGrpSpPr>
        <p:grpSpPr>
          <a:xfrm>
            <a:off x="1385051" y="1503448"/>
            <a:ext cx="1166051" cy="565346"/>
            <a:chOff x="873900" y="1541325"/>
            <a:chExt cx="1166203" cy="565214"/>
          </a:xfrm>
        </p:grpSpPr>
        <p:sp>
          <p:nvSpPr>
            <p:cNvPr id="13" name="TextBox 118"/>
            <p:cNvSpPr txBox="1"/>
            <p:nvPr/>
          </p:nvSpPr>
          <p:spPr>
            <a:xfrm>
              <a:off x="873900" y="1767302"/>
              <a:ext cx="1166203" cy="339237"/>
            </a:xfrm>
            <a:prstGeom prst="rect">
              <a:avLst/>
            </a:prstGeom>
            <a:noFill/>
          </p:spPr>
          <p:txBody>
            <a:bodyPr wrap="square" lIns="68573" tIns="34286" rIns="68573" bIns="34286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6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您的内容打在这里，或者通过您的内容打在这里</a:t>
              </a:r>
            </a:p>
          </p:txBody>
        </p:sp>
        <p:sp>
          <p:nvSpPr>
            <p:cNvPr id="14" name="TextBox 119"/>
            <p:cNvSpPr txBox="1"/>
            <p:nvPr/>
          </p:nvSpPr>
          <p:spPr>
            <a:xfrm>
              <a:off x="947384" y="1541325"/>
              <a:ext cx="1008112" cy="276934"/>
            </a:xfrm>
            <a:prstGeom prst="rect">
              <a:avLst/>
            </a:prstGeom>
            <a:noFill/>
          </p:spPr>
          <p:txBody>
            <a:bodyPr wrap="square" lIns="68573" tIns="0" rIns="68573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15" name="原创设计师QQ598969553      _7"/>
          <p:cNvGrpSpPr/>
          <p:nvPr/>
        </p:nvGrpSpPr>
        <p:grpSpPr>
          <a:xfrm>
            <a:off x="2472084" y="3700731"/>
            <a:ext cx="1166051" cy="565346"/>
            <a:chOff x="873900" y="1541325"/>
            <a:chExt cx="1166203" cy="565214"/>
          </a:xfrm>
        </p:grpSpPr>
        <p:sp>
          <p:nvSpPr>
            <p:cNvPr id="16" name="TextBox 122"/>
            <p:cNvSpPr txBox="1"/>
            <p:nvPr/>
          </p:nvSpPr>
          <p:spPr>
            <a:xfrm>
              <a:off x="873900" y="1767302"/>
              <a:ext cx="1166203" cy="339237"/>
            </a:xfrm>
            <a:prstGeom prst="rect">
              <a:avLst/>
            </a:prstGeom>
            <a:noFill/>
          </p:spPr>
          <p:txBody>
            <a:bodyPr wrap="square" lIns="68573" tIns="34286" rIns="68573" bIns="34286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6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您的内容打在这里，或者通过您的内容打在这里</a:t>
              </a:r>
            </a:p>
          </p:txBody>
        </p:sp>
        <p:sp>
          <p:nvSpPr>
            <p:cNvPr id="17" name="TextBox 123"/>
            <p:cNvSpPr txBox="1"/>
            <p:nvPr/>
          </p:nvSpPr>
          <p:spPr>
            <a:xfrm>
              <a:off x="947384" y="1541325"/>
              <a:ext cx="1008112" cy="276934"/>
            </a:xfrm>
            <a:prstGeom prst="rect">
              <a:avLst/>
            </a:prstGeom>
            <a:noFill/>
          </p:spPr>
          <p:txBody>
            <a:bodyPr wrap="square" lIns="68573" tIns="0" rIns="68573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18" name="原创设计师QQ598969553      _8"/>
          <p:cNvGrpSpPr/>
          <p:nvPr/>
        </p:nvGrpSpPr>
        <p:grpSpPr>
          <a:xfrm>
            <a:off x="3602158" y="1511770"/>
            <a:ext cx="1166051" cy="565346"/>
            <a:chOff x="873900" y="1541325"/>
            <a:chExt cx="1166203" cy="565214"/>
          </a:xfrm>
        </p:grpSpPr>
        <p:sp>
          <p:nvSpPr>
            <p:cNvPr id="19" name="TextBox 126"/>
            <p:cNvSpPr txBox="1"/>
            <p:nvPr/>
          </p:nvSpPr>
          <p:spPr>
            <a:xfrm>
              <a:off x="873900" y="1767302"/>
              <a:ext cx="1166203" cy="339237"/>
            </a:xfrm>
            <a:prstGeom prst="rect">
              <a:avLst/>
            </a:prstGeom>
            <a:noFill/>
          </p:spPr>
          <p:txBody>
            <a:bodyPr wrap="square" lIns="68573" tIns="34286" rIns="68573" bIns="34286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6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您的内容打在这里，或者通过您的内容打在这里</a:t>
              </a:r>
            </a:p>
          </p:txBody>
        </p:sp>
        <p:sp>
          <p:nvSpPr>
            <p:cNvPr id="20" name="TextBox 127"/>
            <p:cNvSpPr txBox="1"/>
            <p:nvPr/>
          </p:nvSpPr>
          <p:spPr>
            <a:xfrm>
              <a:off x="947384" y="1541325"/>
              <a:ext cx="1008112" cy="276934"/>
            </a:xfrm>
            <a:prstGeom prst="rect">
              <a:avLst/>
            </a:prstGeom>
            <a:noFill/>
          </p:spPr>
          <p:txBody>
            <a:bodyPr wrap="square" lIns="68573" tIns="0" rIns="68573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21" name="原创设计师QQ598969553      _9"/>
          <p:cNvGrpSpPr/>
          <p:nvPr/>
        </p:nvGrpSpPr>
        <p:grpSpPr>
          <a:xfrm>
            <a:off x="5752742" y="1520034"/>
            <a:ext cx="1166051" cy="565346"/>
            <a:chOff x="873900" y="1541325"/>
            <a:chExt cx="1166203" cy="565214"/>
          </a:xfrm>
        </p:grpSpPr>
        <p:sp>
          <p:nvSpPr>
            <p:cNvPr id="22" name="TextBox 130"/>
            <p:cNvSpPr txBox="1"/>
            <p:nvPr/>
          </p:nvSpPr>
          <p:spPr>
            <a:xfrm>
              <a:off x="873900" y="1767302"/>
              <a:ext cx="1166203" cy="339237"/>
            </a:xfrm>
            <a:prstGeom prst="rect">
              <a:avLst/>
            </a:prstGeom>
            <a:noFill/>
          </p:spPr>
          <p:txBody>
            <a:bodyPr wrap="square" lIns="68573" tIns="34286" rIns="68573" bIns="34286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6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您的内容打在这里，或者通过您的内容打在这里</a:t>
              </a:r>
            </a:p>
          </p:txBody>
        </p:sp>
        <p:sp>
          <p:nvSpPr>
            <p:cNvPr id="23" name="TextBox 131"/>
            <p:cNvSpPr txBox="1"/>
            <p:nvPr/>
          </p:nvSpPr>
          <p:spPr>
            <a:xfrm>
              <a:off x="947384" y="1541325"/>
              <a:ext cx="1008112" cy="276934"/>
            </a:xfrm>
            <a:prstGeom prst="rect">
              <a:avLst/>
            </a:prstGeom>
            <a:noFill/>
          </p:spPr>
          <p:txBody>
            <a:bodyPr wrap="square" lIns="68573" tIns="0" rIns="68573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24" name="原创设计师QQ598969553      _10"/>
          <p:cNvGrpSpPr/>
          <p:nvPr/>
        </p:nvGrpSpPr>
        <p:grpSpPr>
          <a:xfrm>
            <a:off x="4679417" y="3700731"/>
            <a:ext cx="1166051" cy="565346"/>
            <a:chOff x="873900" y="1541325"/>
            <a:chExt cx="1166203" cy="565214"/>
          </a:xfrm>
        </p:grpSpPr>
        <p:sp>
          <p:nvSpPr>
            <p:cNvPr id="25" name="TextBox 138"/>
            <p:cNvSpPr txBox="1"/>
            <p:nvPr/>
          </p:nvSpPr>
          <p:spPr>
            <a:xfrm>
              <a:off x="873900" y="1767302"/>
              <a:ext cx="1166203" cy="339237"/>
            </a:xfrm>
            <a:prstGeom prst="rect">
              <a:avLst/>
            </a:prstGeom>
            <a:noFill/>
          </p:spPr>
          <p:txBody>
            <a:bodyPr wrap="square" lIns="68573" tIns="34286" rIns="68573" bIns="34286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6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您的内容打在这里，或者通过您的内容打在这里</a:t>
              </a:r>
            </a:p>
          </p:txBody>
        </p:sp>
        <p:sp>
          <p:nvSpPr>
            <p:cNvPr id="26" name="TextBox 139"/>
            <p:cNvSpPr txBox="1"/>
            <p:nvPr/>
          </p:nvSpPr>
          <p:spPr>
            <a:xfrm>
              <a:off x="947384" y="1541325"/>
              <a:ext cx="1008112" cy="276934"/>
            </a:xfrm>
            <a:prstGeom prst="rect">
              <a:avLst/>
            </a:prstGeom>
            <a:noFill/>
          </p:spPr>
          <p:txBody>
            <a:bodyPr wrap="square" lIns="68573" tIns="0" rIns="68573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27" name="原创设计师QQ598969553      _11"/>
          <p:cNvGrpSpPr/>
          <p:nvPr/>
        </p:nvGrpSpPr>
        <p:grpSpPr>
          <a:xfrm>
            <a:off x="1570917" y="2248310"/>
            <a:ext cx="781875" cy="1044917"/>
            <a:chOff x="2094556" y="2997746"/>
            <a:chExt cx="1042500" cy="1393223"/>
          </a:xfrm>
        </p:grpSpPr>
        <p:grpSp>
          <p:nvGrpSpPr>
            <p:cNvPr id="28" name="组合 27"/>
            <p:cNvGrpSpPr/>
            <p:nvPr/>
          </p:nvGrpSpPr>
          <p:grpSpPr>
            <a:xfrm>
              <a:off x="2094556" y="2997746"/>
              <a:ext cx="1042500" cy="1393223"/>
              <a:chOff x="4020870" y="2194485"/>
              <a:chExt cx="1102258" cy="143209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0" name="等腰三角形 43"/>
              <p:cNvSpPr/>
              <p:nvPr/>
            </p:nvSpPr>
            <p:spPr>
              <a:xfrm>
                <a:off x="4020870" y="2194485"/>
                <a:ext cx="1102258" cy="1432090"/>
              </a:xfrm>
              <a:custGeom>
                <a:avLst/>
                <a:gdLst/>
                <a:ahLst/>
                <a:cxnLst/>
                <a:rect l="l" t="t" r="r" b="b"/>
                <a:pathLst>
                  <a:path w="1102258" h="1432090">
                    <a:moveTo>
                      <a:pt x="761620" y="431870"/>
                    </a:moveTo>
                    <a:lnTo>
                      <a:pt x="856659" y="621949"/>
                    </a:lnTo>
                    <a:lnTo>
                      <a:pt x="234710" y="621949"/>
                    </a:lnTo>
                    <a:lnTo>
                      <a:pt x="325695" y="439980"/>
                    </a:lnTo>
                    <a:cubicBezTo>
                      <a:pt x="163858" y="520416"/>
                      <a:pt x="53779" y="687834"/>
                      <a:pt x="53779" y="880961"/>
                    </a:cubicBezTo>
                    <a:cubicBezTo>
                      <a:pt x="53779" y="1155639"/>
                      <a:pt x="276450" y="1378310"/>
                      <a:pt x="551128" y="1378310"/>
                    </a:cubicBezTo>
                    <a:cubicBezTo>
                      <a:pt x="825806" y="1378310"/>
                      <a:pt x="1048477" y="1155639"/>
                      <a:pt x="1048477" y="880961"/>
                    </a:cubicBezTo>
                    <a:cubicBezTo>
                      <a:pt x="1048477" y="681767"/>
                      <a:pt x="931374" y="509923"/>
                      <a:pt x="761620" y="431870"/>
                    </a:cubicBezTo>
                    <a:close/>
                    <a:moveTo>
                      <a:pt x="545685" y="0"/>
                    </a:moveTo>
                    <a:lnTo>
                      <a:pt x="726120" y="360871"/>
                    </a:lnTo>
                    <a:cubicBezTo>
                      <a:pt x="945108" y="431845"/>
                      <a:pt x="1102258" y="638051"/>
                      <a:pt x="1102258" y="880961"/>
                    </a:cubicBezTo>
                    <a:cubicBezTo>
                      <a:pt x="1102258" y="1185341"/>
                      <a:pt x="855509" y="1432090"/>
                      <a:pt x="551129" y="1432090"/>
                    </a:cubicBezTo>
                    <a:cubicBezTo>
                      <a:pt x="246749" y="1432090"/>
                      <a:pt x="0" y="1185341"/>
                      <a:pt x="0" y="880961"/>
                    </a:cubicBezTo>
                    <a:cubicBezTo>
                      <a:pt x="0" y="642821"/>
                      <a:pt x="151038" y="439958"/>
                      <a:pt x="363249" y="364872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4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975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1" name="等腰三角形 42"/>
              <p:cNvSpPr/>
              <p:nvPr/>
            </p:nvSpPr>
            <p:spPr>
              <a:xfrm>
                <a:off x="4044928" y="2251925"/>
                <a:ext cx="1054142" cy="1350592"/>
              </a:xfrm>
              <a:custGeom>
                <a:avLst/>
                <a:gdLst/>
                <a:ahLst/>
                <a:cxnLst/>
                <a:rect l="l" t="t" r="r" b="b"/>
                <a:pathLst>
                  <a:path w="1054142" h="1350592">
                    <a:moveTo>
                      <a:pt x="521627" y="0"/>
                    </a:moveTo>
                    <a:lnTo>
                      <a:pt x="682907" y="322559"/>
                    </a:lnTo>
                    <a:cubicBezTo>
                      <a:pt x="898294" y="386795"/>
                      <a:pt x="1054142" y="586958"/>
                      <a:pt x="1054142" y="823521"/>
                    </a:cubicBezTo>
                    <a:cubicBezTo>
                      <a:pt x="1054142" y="1114614"/>
                      <a:pt x="818164" y="1350592"/>
                      <a:pt x="527071" y="1350592"/>
                    </a:cubicBezTo>
                    <a:cubicBezTo>
                      <a:pt x="235978" y="1350592"/>
                      <a:pt x="0" y="1114614"/>
                      <a:pt x="0" y="823521"/>
                    </a:cubicBezTo>
                    <a:cubicBezTo>
                      <a:pt x="0" y="591722"/>
                      <a:pt x="149634" y="394871"/>
                      <a:pt x="358347" y="326560"/>
                    </a:cubicBezTo>
                    <a:close/>
                  </a:path>
                </a:pathLst>
              </a:custGeom>
              <a:solidFill>
                <a:srgbClr val="C0000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975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9" name="TextBox 167"/>
            <p:cNvSpPr txBox="1"/>
            <p:nvPr/>
          </p:nvSpPr>
          <p:spPr>
            <a:xfrm>
              <a:off x="2292191" y="3573810"/>
              <a:ext cx="650152" cy="450751"/>
            </a:xfrm>
            <a:prstGeom prst="rect">
              <a:avLst/>
            </a:prstGeom>
            <a:noFill/>
          </p:spPr>
          <p:txBody>
            <a:bodyPr wrap="none" lIns="60474" tIns="30237" rIns="60474" bIns="30237" rtlCol="0">
              <a:spAutoFit/>
            </a:bodyPr>
            <a:lstStyle/>
            <a:p>
              <a:r>
                <a:rPr lang="en-US" altLang="zh-CN" sz="1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r>
                <a:rPr lang="zh-CN" altLang="en-US" sz="1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</a:p>
          </p:txBody>
        </p:sp>
      </p:grpSp>
      <p:grpSp>
        <p:nvGrpSpPr>
          <p:cNvPr id="32" name="原创设计师QQ598969553      _12"/>
          <p:cNvGrpSpPr/>
          <p:nvPr/>
        </p:nvGrpSpPr>
        <p:grpSpPr>
          <a:xfrm>
            <a:off x="2565414" y="2516960"/>
            <a:ext cx="793636" cy="1049879"/>
            <a:chOff x="3420552" y="3355946"/>
            <a:chExt cx="1058181" cy="1399839"/>
          </a:xfrm>
        </p:grpSpPr>
        <p:sp>
          <p:nvSpPr>
            <p:cNvPr id="33" name="椭圆 34"/>
            <p:cNvSpPr/>
            <p:nvPr/>
          </p:nvSpPr>
          <p:spPr>
            <a:xfrm rot="-10800000">
              <a:off x="3420552" y="3355946"/>
              <a:ext cx="1058181" cy="1399839"/>
            </a:xfrm>
            <a:custGeom>
              <a:avLst/>
              <a:gdLst/>
              <a:ahLst/>
              <a:cxnLst/>
              <a:rect l="l" t="t" r="r" b="b"/>
              <a:pathLst>
                <a:path w="1118836" h="1438889">
                  <a:moveTo>
                    <a:pt x="548270" y="0"/>
                  </a:moveTo>
                  <a:lnTo>
                    <a:pt x="721662" y="346785"/>
                  </a:lnTo>
                  <a:cubicBezTo>
                    <a:pt x="951885" y="413972"/>
                    <a:pt x="1118836" y="627225"/>
                    <a:pt x="1118836" y="879471"/>
                  </a:cubicBezTo>
                  <a:cubicBezTo>
                    <a:pt x="1118836" y="1188429"/>
                    <a:pt x="868376" y="1438889"/>
                    <a:pt x="559418" y="1438889"/>
                  </a:cubicBezTo>
                  <a:cubicBezTo>
                    <a:pt x="250460" y="1438889"/>
                    <a:pt x="0" y="1188429"/>
                    <a:pt x="0" y="879471"/>
                  </a:cubicBezTo>
                  <a:cubicBezTo>
                    <a:pt x="0" y="636984"/>
                    <a:pt x="154283" y="430531"/>
                    <a:pt x="370781" y="354978"/>
                  </a:cubicBezTo>
                  <a:close/>
                </a:path>
              </a:pathLst>
            </a:custGeom>
            <a:solidFill>
              <a:srgbClr val="C0000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TextBox 168"/>
            <p:cNvSpPr txBox="1"/>
            <p:nvPr/>
          </p:nvSpPr>
          <p:spPr>
            <a:xfrm>
              <a:off x="3619759" y="3627115"/>
              <a:ext cx="650152" cy="450751"/>
            </a:xfrm>
            <a:prstGeom prst="rect">
              <a:avLst/>
            </a:prstGeom>
            <a:noFill/>
          </p:spPr>
          <p:txBody>
            <a:bodyPr wrap="none" lIns="60474" tIns="30237" rIns="60474" bIns="30237" rtlCol="0">
              <a:spAutoFit/>
            </a:bodyPr>
            <a:lstStyle/>
            <a:p>
              <a:r>
                <a:rPr lang="en-US" altLang="zh-CN" sz="1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r>
                <a:rPr lang="zh-CN" altLang="en-US" sz="1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</a:p>
          </p:txBody>
        </p:sp>
      </p:grpSp>
      <p:grpSp>
        <p:nvGrpSpPr>
          <p:cNvPr id="35" name="原创设计师QQ598969553      _13"/>
          <p:cNvGrpSpPr/>
          <p:nvPr/>
        </p:nvGrpSpPr>
        <p:grpSpPr>
          <a:xfrm>
            <a:off x="3675632" y="2248310"/>
            <a:ext cx="793636" cy="1049879"/>
            <a:chOff x="4900842" y="2997746"/>
            <a:chExt cx="1058181" cy="1399839"/>
          </a:xfrm>
        </p:grpSpPr>
        <p:sp>
          <p:nvSpPr>
            <p:cNvPr id="36" name="椭圆 34"/>
            <p:cNvSpPr/>
            <p:nvPr/>
          </p:nvSpPr>
          <p:spPr>
            <a:xfrm>
              <a:off x="4900842" y="2997746"/>
              <a:ext cx="1058181" cy="1399839"/>
            </a:xfrm>
            <a:custGeom>
              <a:avLst/>
              <a:gdLst/>
              <a:ahLst/>
              <a:cxnLst/>
              <a:rect l="l" t="t" r="r" b="b"/>
              <a:pathLst>
                <a:path w="1118836" h="1438889">
                  <a:moveTo>
                    <a:pt x="548270" y="0"/>
                  </a:moveTo>
                  <a:lnTo>
                    <a:pt x="721662" y="346785"/>
                  </a:lnTo>
                  <a:cubicBezTo>
                    <a:pt x="951885" y="413972"/>
                    <a:pt x="1118836" y="627225"/>
                    <a:pt x="1118836" y="879471"/>
                  </a:cubicBezTo>
                  <a:cubicBezTo>
                    <a:pt x="1118836" y="1188429"/>
                    <a:pt x="868376" y="1438889"/>
                    <a:pt x="559418" y="1438889"/>
                  </a:cubicBezTo>
                  <a:cubicBezTo>
                    <a:pt x="250460" y="1438889"/>
                    <a:pt x="0" y="1188429"/>
                    <a:pt x="0" y="879471"/>
                  </a:cubicBezTo>
                  <a:cubicBezTo>
                    <a:pt x="0" y="636984"/>
                    <a:pt x="154283" y="430531"/>
                    <a:pt x="370781" y="354978"/>
                  </a:cubicBezTo>
                  <a:close/>
                </a:path>
              </a:pathLst>
            </a:custGeom>
            <a:solidFill>
              <a:srgbClr val="C0000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TextBox 169"/>
            <p:cNvSpPr txBox="1"/>
            <p:nvPr/>
          </p:nvSpPr>
          <p:spPr>
            <a:xfrm>
              <a:off x="5112201" y="3573810"/>
              <a:ext cx="650152" cy="450751"/>
            </a:xfrm>
            <a:prstGeom prst="rect">
              <a:avLst/>
            </a:prstGeom>
            <a:noFill/>
          </p:spPr>
          <p:txBody>
            <a:bodyPr wrap="none" lIns="60474" tIns="30237" rIns="60474" bIns="30237" rtlCol="0">
              <a:spAutoFit/>
            </a:bodyPr>
            <a:lstStyle/>
            <a:p>
              <a:r>
                <a:rPr lang="en-US" altLang="zh-CN" sz="1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r>
                <a:rPr lang="zh-CN" altLang="en-US" sz="1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</a:p>
          </p:txBody>
        </p:sp>
      </p:grpSp>
      <p:grpSp>
        <p:nvGrpSpPr>
          <p:cNvPr id="38" name="原创设计师QQ598969553      _14"/>
          <p:cNvGrpSpPr/>
          <p:nvPr/>
        </p:nvGrpSpPr>
        <p:grpSpPr>
          <a:xfrm>
            <a:off x="4814242" y="2516960"/>
            <a:ext cx="793636" cy="1049879"/>
            <a:chOff x="6418989" y="3355946"/>
            <a:chExt cx="1058181" cy="1399839"/>
          </a:xfrm>
        </p:grpSpPr>
        <p:sp>
          <p:nvSpPr>
            <p:cNvPr id="39" name="椭圆 34"/>
            <p:cNvSpPr/>
            <p:nvPr/>
          </p:nvSpPr>
          <p:spPr>
            <a:xfrm rot="-10800000">
              <a:off x="6418989" y="3355946"/>
              <a:ext cx="1058181" cy="1399839"/>
            </a:xfrm>
            <a:custGeom>
              <a:avLst/>
              <a:gdLst/>
              <a:ahLst/>
              <a:cxnLst/>
              <a:rect l="l" t="t" r="r" b="b"/>
              <a:pathLst>
                <a:path w="1118836" h="1438889">
                  <a:moveTo>
                    <a:pt x="548270" y="0"/>
                  </a:moveTo>
                  <a:lnTo>
                    <a:pt x="721662" y="346785"/>
                  </a:lnTo>
                  <a:cubicBezTo>
                    <a:pt x="951885" y="413972"/>
                    <a:pt x="1118836" y="627225"/>
                    <a:pt x="1118836" y="879471"/>
                  </a:cubicBezTo>
                  <a:cubicBezTo>
                    <a:pt x="1118836" y="1188429"/>
                    <a:pt x="868376" y="1438889"/>
                    <a:pt x="559418" y="1438889"/>
                  </a:cubicBezTo>
                  <a:cubicBezTo>
                    <a:pt x="250460" y="1438889"/>
                    <a:pt x="0" y="1188429"/>
                    <a:pt x="0" y="879471"/>
                  </a:cubicBezTo>
                  <a:cubicBezTo>
                    <a:pt x="0" y="636984"/>
                    <a:pt x="154283" y="430531"/>
                    <a:pt x="370781" y="354978"/>
                  </a:cubicBezTo>
                  <a:close/>
                </a:path>
              </a:pathLst>
            </a:custGeom>
            <a:solidFill>
              <a:srgbClr val="C0000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TextBox 170"/>
            <p:cNvSpPr txBox="1"/>
            <p:nvPr/>
          </p:nvSpPr>
          <p:spPr>
            <a:xfrm>
              <a:off x="6612672" y="3627115"/>
              <a:ext cx="650152" cy="450751"/>
            </a:xfrm>
            <a:prstGeom prst="rect">
              <a:avLst/>
            </a:prstGeom>
            <a:noFill/>
          </p:spPr>
          <p:txBody>
            <a:bodyPr wrap="none" lIns="60474" tIns="30237" rIns="60474" bIns="30237" rtlCol="0">
              <a:spAutoFit/>
            </a:bodyPr>
            <a:lstStyle/>
            <a:p>
              <a:r>
                <a:rPr lang="en-US" altLang="zh-CN" sz="1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r>
                <a:rPr lang="zh-CN" altLang="en-US" sz="1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</a:p>
          </p:txBody>
        </p:sp>
      </p:grpSp>
      <p:grpSp>
        <p:nvGrpSpPr>
          <p:cNvPr id="41" name="原创设计师QQ598969553      _15"/>
          <p:cNvGrpSpPr/>
          <p:nvPr/>
        </p:nvGrpSpPr>
        <p:grpSpPr>
          <a:xfrm>
            <a:off x="5839700" y="2248310"/>
            <a:ext cx="781875" cy="1044917"/>
            <a:chOff x="7786266" y="2997746"/>
            <a:chExt cx="1042500" cy="1393223"/>
          </a:xfrm>
        </p:grpSpPr>
        <p:grpSp>
          <p:nvGrpSpPr>
            <p:cNvPr id="42" name="组合 41"/>
            <p:cNvGrpSpPr/>
            <p:nvPr/>
          </p:nvGrpSpPr>
          <p:grpSpPr>
            <a:xfrm>
              <a:off x="7786266" y="2997746"/>
              <a:ext cx="1042500" cy="1393223"/>
              <a:chOff x="4020870" y="2194485"/>
              <a:chExt cx="1102258" cy="143209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4" name="等腰三角形 43"/>
              <p:cNvSpPr/>
              <p:nvPr/>
            </p:nvSpPr>
            <p:spPr>
              <a:xfrm>
                <a:off x="4020870" y="2194485"/>
                <a:ext cx="1102258" cy="1432090"/>
              </a:xfrm>
              <a:custGeom>
                <a:avLst/>
                <a:gdLst/>
                <a:ahLst/>
                <a:cxnLst/>
                <a:rect l="l" t="t" r="r" b="b"/>
                <a:pathLst>
                  <a:path w="1102258" h="1432090">
                    <a:moveTo>
                      <a:pt x="761620" y="431870"/>
                    </a:moveTo>
                    <a:lnTo>
                      <a:pt x="856659" y="621949"/>
                    </a:lnTo>
                    <a:lnTo>
                      <a:pt x="234710" y="621949"/>
                    </a:lnTo>
                    <a:lnTo>
                      <a:pt x="325695" y="439980"/>
                    </a:lnTo>
                    <a:cubicBezTo>
                      <a:pt x="163858" y="520416"/>
                      <a:pt x="53779" y="687834"/>
                      <a:pt x="53779" y="880961"/>
                    </a:cubicBezTo>
                    <a:cubicBezTo>
                      <a:pt x="53779" y="1155639"/>
                      <a:pt x="276450" y="1378310"/>
                      <a:pt x="551128" y="1378310"/>
                    </a:cubicBezTo>
                    <a:cubicBezTo>
                      <a:pt x="825806" y="1378310"/>
                      <a:pt x="1048477" y="1155639"/>
                      <a:pt x="1048477" y="880961"/>
                    </a:cubicBezTo>
                    <a:cubicBezTo>
                      <a:pt x="1048477" y="681767"/>
                      <a:pt x="931374" y="509923"/>
                      <a:pt x="761620" y="431870"/>
                    </a:cubicBezTo>
                    <a:close/>
                    <a:moveTo>
                      <a:pt x="545685" y="0"/>
                    </a:moveTo>
                    <a:lnTo>
                      <a:pt x="726120" y="360871"/>
                    </a:lnTo>
                    <a:cubicBezTo>
                      <a:pt x="945108" y="431845"/>
                      <a:pt x="1102258" y="638051"/>
                      <a:pt x="1102258" y="880961"/>
                    </a:cubicBezTo>
                    <a:cubicBezTo>
                      <a:pt x="1102258" y="1185341"/>
                      <a:pt x="855509" y="1432090"/>
                      <a:pt x="551129" y="1432090"/>
                    </a:cubicBezTo>
                    <a:cubicBezTo>
                      <a:pt x="246749" y="1432090"/>
                      <a:pt x="0" y="1185341"/>
                      <a:pt x="0" y="880961"/>
                    </a:cubicBezTo>
                    <a:cubicBezTo>
                      <a:pt x="0" y="642821"/>
                      <a:pt x="151038" y="439958"/>
                      <a:pt x="363249" y="364872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4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975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5" name="等腰三角形 42"/>
              <p:cNvSpPr/>
              <p:nvPr/>
            </p:nvSpPr>
            <p:spPr>
              <a:xfrm>
                <a:off x="4044928" y="2251925"/>
                <a:ext cx="1054142" cy="1350592"/>
              </a:xfrm>
              <a:custGeom>
                <a:avLst/>
                <a:gdLst/>
                <a:ahLst/>
                <a:cxnLst/>
                <a:rect l="l" t="t" r="r" b="b"/>
                <a:pathLst>
                  <a:path w="1054142" h="1350592">
                    <a:moveTo>
                      <a:pt x="521627" y="0"/>
                    </a:moveTo>
                    <a:lnTo>
                      <a:pt x="682907" y="322559"/>
                    </a:lnTo>
                    <a:cubicBezTo>
                      <a:pt x="898294" y="386795"/>
                      <a:pt x="1054142" y="586958"/>
                      <a:pt x="1054142" y="823521"/>
                    </a:cubicBezTo>
                    <a:cubicBezTo>
                      <a:pt x="1054142" y="1114614"/>
                      <a:pt x="818164" y="1350592"/>
                      <a:pt x="527071" y="1350592"/>
                    </a:cubicBezTo>
                    <a:cubicBezTo>
                      <a:pt x="235978" y="1350592"/>
                      <a:pt x="0" y="1114614"/>
                      <a:pt x="0" y="823521"/>
                    </a:cubicBezTo>
                    <a:cubicBezTo>
                      <a:pt x="0" y="591722"/>
                      <a:pt x="149634" y="394871"/>
                      <a:pt x="358347" y="326560"/>
                    </a:cubicBezTo>
                    <a:close/>
                  </a:path>
                </a:pathLst>
              </a:custGeom>
              <a:solidFill>
                <a:srgbClr val="C0000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975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3" name="TextBox 171"/>
            <p:cNvSpPr txBox="1"/>
            <p:nvPr/>
          </p:nvSpPr>
          <p:spPr>
            <a:xfrm>
              <a:off x="7977631" y="3627115"/>
              <a:ext cx="650152" cy="450751"/>
            </a:xfrm>
            <a:prstGeom prst="rect">
              <a:avLst/>
            </a:prstGeom>
            <a:noFill/>
          </p:spPr>
          <p:txBody>
            <a:bodyPr wrap="none" lIns="60474" tIns="30237" rIns="60474" bIns="30237" rtlCol="0">
              <a:spAutoFit/>
            </a:bodyPr>
            <a:lstStyle/>
            <a:p>
              <a:r>
                <a:rPr lang="en-US" altLang="zh-CN" sz="1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r>
                <a:rPr lang="zh-CN" altLang="en-US" sz="1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</a:p>
          </p:txBody>
        </p:sp>
      </p:grpSp>
      <p:grpSp>
        <p:nvGrpSpPr>
          <p:cNvPr id="46" name="原创设计师QQ598969553      _16"/>
          <p:cNvGrpSpPr/>
          <p:nvPr/>
        </p:nvGrpSpPr>
        <p:grpSpPr>
          <a:xfrm>
            <a:off x="6834197" y="2516960"/>
            <a:ext cx="793636" cy="1049879"/>
            <a:chOff x="9112262" y="3355946"/>
            <a:chExt cx="1058181" cy="1399839"/>
          </a:xfrm>
        </p:grpSpPr>
        <p:sp>
          <p:nvSpPr>
            <p:cNvPr id="47" name="椭圆 34"/>
            <p:cNvSpPr/>
            <p:nvPr/>
          </p:nvSpPr>
          <p:spPr>
            <a:xfrm rot="-10800000">
              <a:off x="9112262" y="3355946"/>
              <a:ext cx="1058181" cy="1399839"/>
            </a:xfrm>
            <a:custGeom>
              <a:avLst/>
              <a:gdLst/>
              <a:ahLst/>
              <a:cxnLst/>
              <a:rect l="l" t="t" r="r" b="b"/>
              <a:pathLst>
                <a:path w="1118836" h="1438889">
                  <a:moveTo>
                    <a:pt x="548270" y="0"/>
                  </a:moveTo>
                  <a:lnTo>
                    <a:pt x="721662" y="346785"/>
                  </a:lnTo>
                  <a:cubicBezTo>
                    <a:pt x="951885" y="413972"/>
                    <a:pt x="1118836" y="627225"/>
                    <a:pt x="1118836" y="879471"/>
                  </a:cubicBezTo>
                  <a:cubicBezTo>
                    <a:pt x="1118836" y="1188429"/>
                    <a:pt x="868376" y="1438889"/>
                    <a:pt x="559418" y="1438889"/>
                  </a:cubicBezTo>
                  <a:cubicBezTo>
                    <a:pt x="250460" y="1438889"/>
                    <a:pt x="0" y="1188429"/>
                    <a:pt x="0" y="879471"/>
                  </a:cubicBezTo>
                  <a:cubicBezTo>
                    <a:pt x="0" y="636984"/>
                    <a:pt x="154283" y="430531"/>
                    <a:pt x="370781" y="354978"/>
                  </a:cubicBezTo>
                  <a:close/>
                </a:path>
              </a:pathLst>
            </a:custGeom>
            <a:solidFill>
              <a:srgbClr val="C0000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TextBox 172"/>
            <p:cNvSpPr txBox="1"/>
            <p:nvPr/>
          </p:nvSpPr>
          <p:spPr>
            <a:xfrm>
              <a:off x="9311467" y="3627115"/>
              <a:ext cx="650152" cy="450751"/>
            </a:xfrm>
            <a:prstGeom prst="rect">
              <a:avLst/>
            </a:prstGeom>
            <a:noFill/>
          </p:spPr>
          <p:txBody>
            <a:bodyPr wrap="none" lIns="60474" tIns="30237" rIns="60474" bIns="30237" rtlCol="0">
              <a:spAutoFit/>
            </a:bodyPr>
            <a:lstStyle/>
            <a:p>
              <a:r>
                <a:rPr lang="en-US" altLang="zh-CN" sz="1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</a:t>
              </a:r>
              <a:r>
                <a:rPr lang="zh-CN" altLang="en-US" sz="1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936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25189" y="44671"/>
            <a:ext cx="1938947" cy="484749"/>
            <a:chOff x="225189" y="44671"/>
            <a:chExt cx="1938947" cy="484749"/>
          </a:xfrm>
        </p:grpSpPr>
        <p:sp>
          <p:nvSpPr>
            <p:cNvPr id="4" name="矩形 3"/>
            <p:cNvSpPr/>
            <p:nvPr/>
          </p:nvSpPr>
          <p:spPr>
            <a:xfrm>
              <a:off x="225189" y="44671"/>
              <a:ext cx="1938947" cy="484748"/>
            </a:xfrm>
            <a:prstGeom prst="rect">
              <a:avLst/>
            </a:prstGeom>
            <a:solidFill>
              <a:srgbClr val="EF1D1D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5" name="矩形 4"/>
            <p:cNvSpPr/>
            <p:nvPr/>
          </p:nvSpPr>
          <p:spPr>
            <a:xfrm>
              <a:off x="332888" y="67755"/>
              <a:ext cx="172354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</a:p>
          </p:txBody>
        </p:sp>
      </p:grpSp>
      <p:sp>
        <p:nvSpPr>
          <p:cNvPr id="6" name="矩形 5"/>
          <p:cNvSpPr/>
          <p:nvPr/>
        </p:nvSpPr>
        <p:spPr>
          <a:xfrm>
            <a:off x="-83940" y="44671"/>
            <a:ext cx="167880" cy="484748"/>
          </a:xfrm>
          <a:prstGeom prst="rect">
            <a:avLst/>
          </a:prstGeom>
          <a:solidFill>
            <a:srgbClr val="EF1D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8" name="五角星 7"/>
          <p:cNvSpPr/>
          <p:nvPr/>
        </p:nvSpPr>
        <p:spPr>
          <a:xfrm>
            <a:off x="2051581" y="1738257"/>
            <a:ext cx="2165350" cy="2165350"/>
          </a:xfrm>
          <a:prstGeom prst="star5">
            <a:avLst/>
          </a:prstGeom>
          <a:noFill/>
          <a:ln w="76200">
            <a:solidFill>
              <a:srgbClr val="5F5F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latin typeface="+mj-ea"/>
              <a:ea typeface="+mj-ea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2524904" y="2354207"/>
            <a:ext cx="1218704" cy="1218704"/>
            <a:chOff x="3962648" y="2819400"/>
            <a:chExt cx="1218704" cy="1218704"/>
          </a:xfrm>
        </p:grpSpPr>
        <p:grpSp>
          <p:nvGrpSpPr>
            <p:cNvPr id="10" name="组合 9"/>
            <p:cNvGrpSpPr/>
            <p:nvPr/>
          </p:nvGrpSpPr>
          <p:grpSpPr>
            <a:xfrm>
              <a:off x="3962648" y="2819400"/>
              <a:ext cx="1218704" cy="12187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2" name="同心圆 1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latin typeface="+mj-ea"/>
                  <a:ea typeface="+mj-ea"/>
                </a:endParaRPr>
              </a:p>
            </p:txBody>
          </p:sp>
        </p:grpSp>
        <p:sp>
          <p:nvSpPr>
            <p:cNvPr id="11" name="TextBox 5"/>
            <p:cNvSpPr txBox="1"/>
            <p:nvPr/>
          </p:nvSpPr>
          <p:spPr>
            <a:xfrm>
              <a:off x="4126543" y="3108951"/>
              <a:ext cx="87716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利益</a:t>
              </a:r>
              <a:endPara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  <a:p>
              <a:pPr algn="ctr"/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最大化</a:t>
              </a:r>
              <a:endPara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4" name="椭圆 13"/>
          <p:cNvSpPr/>
          <p:nvPr/>
        </p:nvSpPr>
        <p:spPr>
          <a:xfrm>
            <a:off x="1548834" y="2218743"/>
            <a:ext cx="710139" cy="710139"/>
          </a:xfrm>
          <a:prstGeom prst="ellipse">
            <a:avLst/>
          </a:prstGeom>
          <a:solidFill>
            <a:srgbClr val="C0000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latin typeface="+mj-ea"/>
              <a:ea typeface="+mj-ea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2779187" y="1221793"/>
            <a:ext cx="710139" cy="710139"/>
          </a:xfrm>
          <a:prstGeom prst="ellipse">
            <a:avLst/>
          </a:prstGeom>
          <a:solidFill>
            <a:srgbClr val="C0000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latin typeface="+mj-ea"/>
              <a:ea typeface="+mj-ea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4023786" y="2218743"/>
            <a:ext cx="710139" cy="710139"/>
          </a:xfrm>
          <a:prstGeom prst="ellipse">
            <a:avLst/>
          </a:prstGeom>
          <a:solidFill>
            <a:srgbClr val="C0000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latin typeface="+mj-ea"/>
              <a:ea typeface="+mj-ea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3532192" y="3661811"/>
            <a:ext cx="710139" cy="710139"/>
          </a:xfrm>
          <a:prstGeom prst="ellipse">
            <a:avLst/>
          </a:prstGeom>
          <a:solidFill>
            <a:srgbClr val="C0000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latin typeface="+mj-ea"/>
              <a:ea typeface="+mj-ea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2038835" y="3649111"/>
            <a:ext cx="710139" cy="710139"/>
          </a:xfrm>
          <a:prstGeom prst="ellipse">
            <a:avLst/>
          </a:prstGeom>
          <a:solidFill>
            <a:srgbClr val="C0000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latin typeface="+mj-ea"/>
              <a:ea typeface="+mj-ea"/>
            </a:endParaRPr>
          </a:p>
        </p:txBody>
      </p:sp>
      <p:sp>
        <p:nvSpPr>
          <p:cNvPr id="19" name="TextBox 13"/>
          <p:cNvSpPr txBox="1"/>
          <p:nvPr/>
        </p:nvSpPr>
        <p:spPr>
          <a:xfrm>
            <a:off x="1782167" y="1401616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标题内容</a:t>
            </a:r>
            <a:endParaRPr lang="zh-CN" alt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0" name="TextBox 14"/>
          <p:cNvSpPr txBox="1"/>
          <p:nvPr/>
        </p:nvSpPr>
        <p:spPr>
          <a:xfrm>
            <a:off x="4844876" y="2418122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标题内容</a:t>
            </a:r>
          </a:p>
        </p:txBody>
      </p:sp>
      <p:sp>
        <p:nvSpPr>
          <p:cNvPr id="21" name="TextBox 15"/>
          <p:cNvSpPr txBox="1"/>
          <p:nvPr/>
        </p:nvSpPr>
        <p:spPr>
          <a:xfrm>
            <a:off x="4338218" y="3920157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标题内容</a:t>
            </a:r>
          </a:p>
        </p:txBody>
      </p:sp>
      <p:sp>
        <p:nvSpPr>
          <p:cNvPr id="22" name="TextBox 16"/>
          <p:cNvSpPr txBox="1"/>
          <p:nvPr/>
        </p:nvSpPr>
        <p:spPr>
          <a:xfrm>
            <a:off x="499348" y="2451600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标题内容</a:t>
            </a:r>
          </a:p>
        </p:txBody>
      </p:sp>
      <p:sp>
        <p:nvSpPr>
          <p:cNvPr id="23" name="TextBox 17"/>
          <p:cNvSpPr txBox="1"/>
          <p:nvPr/>
        </p:nvSpPr>
        <p:spPr>
          <a:xfrm>
            <a:off x="1009878" y="387031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标题内容</a:t>
            </a:r>
          </a:p>
        </p:txBody>
      </p:sp>
      <p:grpSp>
        <p:nvGrpSpPr>
          <p:cNvPr id="24" name="组合 23"/>
          <p:cNvGrpSpPr/>
          <p:nvPr/>
        </p:nvGrpSpPr>
        <p:grpSpPr>
          <a:xfrm>
            <a:off x="6161692" y="1275118"/>
            <a:ext cx="2077200" cy="432536"/>
            <a:chOff x="814328" y="3219334"/>
            <a:chExt cx="2077200" cy="432536"/>
          </a:xfrm>
        </p:grpSpPr>
        <p:grpSp>
          <p:nvGrpSpPr>
            <p:cNvPr id="25" name="组合 24"/>
            <p:cNvGrpSpPr/>
            <p:nvPr/>
          </p:nvGrpSpPr>
          <p:grpSpPr>
            <a:xfrm>
              <a:off x="814328" y="3219334"/>
              <a:ext cx="2077200" cy="432536"/>
              <a:chOff x="4304043" y="1286668"/>
              <a:chExt cx="5877487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27" name="圆角矩形 26"/>
              <p:cNvSpPr/>
              <p:nvPr/>
            </p:nvSpPr>
            <p:spPr>
              <a:xfrm>
                <a:off x="4304043" y="1286668"/>
                <a:ext cx="5877487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28" name="圆角矩形 27"/>
              <p:cNvSpPr/>
              <p:nvPr/>
            </p:nvSpPr>
            <p:spPr>
              <a:xfrm>
                <a:off x="4351924" y="1373342"/>
                <a:ext cx="5775624" cy="2584452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26" name="TextBox 20"/>
            <p:cNvSpPr txBox="1"/>
            <p:nvPr/>
          </p:nvSpPr>
          <p:spPr>
            <a:xfrm>
              <a:off x="831250" y="3331792"/>
              <a:ext cx="1999302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C00002"/>
                  </a:solidFill>
                  <a:latin typeface="+mj-ea"/>
                  <a:ea typeface="+mj-ea"/>
                </a:rPr>
                <a:t>点击输入标题文本</a:t>
              </a:r>
            </a:p>
          </p:txBody>
        </p:sp>
      </p:grpSp>
      <p:sp>
        <p:nvSpPr>
          <p:cNvPr id="29" name="TextBox 23"/>
          <p:cNvSpPr txBox="1"/>
          <p:nvPr/>
        </p:nvSpPr>
        <p:spPr>
          <a:xfrm>
            <a:off x="5940152" y="2004549"/>
            <a:ext cx="2520281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100" dirty="0">
                <a:latin typeface="+mj-ea"/>
                <a:ea typeface="+mj-ea"/>
              </a:rPr>
              <a:t>01</a:t>
            </a:r>
            <a:r>
              <a:rPr lang="zh-CN" altLang="en-US" sz="1100" dirty="0">
                <a:latin typeface="+mj-ea"/>
                <a:ea typeface="+mj-ea"/>
              </a:rPr>
              <a:t>、点击输入简要文字内容，文字内容需概括精炼，不用多余的文字修饰，言简意赅的说明分项内容</a:t>
            </a:r>
            <a:r>
              <a:rPr lang="en-US" altLang="zh-CN" sz="1100" dirty="0">
                <a:latin typeface="+mj-ea"/>
                <a:ea typeface="+mj-ea"/>
              </a:rPr>
              <a:t>……</a:t>
            </a:r>
            <a:endParaRPr lang="zh-CN" altLang="en-US" sz="1100" dirty="0">
              <a:latin typeface="+mj-ea"/>
              <a:ea typeface="+mj-ea"/>
            </a:endParaRPr>
          </a:p>
        </p:txBody>
      </p:sp>
      <p:sp>
        <p:nvSpPr>
          <p:cNvPr id="30" name="TextBox 24"/>
          <p:cNvSpPr txBox="1"/>
          <p:nvPr/>
        </p:nvSpPr>
        <p:spPr>
          <a:xfrm>
            <a:off x="5940152" y="2827348"/>
            <a:ext cx="2520281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100" dirty="0">
                <a:latin typeface="+mj-ea"/>
                <a:ea typeface="+mj-ea"/>
              </a:rPr>
              <a:t>02</a:t>
            </a:r>
            <a:r>
              <a:rPr lang="zh-CN" altLang="en-US" sz="1100" dirty="0">
                <a:latin typeface="+mj-ea"/>
                <a:ea typeface="+mj-ea"/>
              </a:rPr>
              <a:t>、点击输入简要文字内容，文字内容需概括精炼，不用多余的文字修饰，言简意赅的说明分项内容</a:t>
            </a:r>
            <a:r>
              <a:rPr lang="en-US" altLang="zh-CN" sz="1100" dirty="0">
                <a:latin typeface="+mj-ea"/>
                <a:ea typeface="+mj-ea"/>
              </a:rPr>
              <a:t>……</a:t>
            </a:r>
            <a:endParaRPr lang="zh-CN" altLang="en-US" sz="1100" dirty="0">
              <a:latin typeface="+mj-ea"/>
              <a:ea typeface="+mj-ea"/>
            </a:endParaRPr>
          </a:p>
        </p:txBody>
      </p:sp>
      <p:sp>
        <p:nvSpPr>
          <p:cNvPr id="31" name="TextBox 25"/>
          <p:cNvSpPr txBox="1"/>
          <p:nvPr/>
        </p:nvSpPr>
        <p:spPr>
          <a:xfrm>
            <a:off x="5940152" y="3691444"/>
            <a:ext cx="2520281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100" dirty="0">
                <a:latin typeface="+mj-ea"/>
                <a:ea typeface="+mj-ea"/>
              </a:rPr>
              <a:t>03</a:t>
            </a:r>
            <a:r>
              <a:rPr lang="zh-CN" altLang="en-US" sz="1100" dirty="0">
                <a:latin typeface="+mj-ea"/>
                <a:ea typeface="+mj-ea"/>
              </a:rPr>
              <a:t>、点击输入简要文字内容，文字内容需概括精炼，不用多余的文字修饰，言简意赅的说明分项内容</a:t>
            </a:r>
            <a:r>
              <a:rPr lang="en-US" altLang="zh-CN" sz="1100" dirty="0">
                <a:latin typeface="+mj-ea"/>
                <a:ea typeface="+mj-ea"/>
              </a:rPr>
              <a:t>……</a:t>
            </a:r>
            <a:endParaRPr lang="zh-CN" altLang="en-US" sz="1100" dirty="0">
              <a:latin typeface="+mj-ea"/>
              <a:ea typeface="+mj-ea"/>
            </a:endParaRPr>
          </a:p>
        </p:txBody>
      </p:sp>
      <p:sp>
        <p:nvSpPr>
          <p:cNvPr id="32" name="TextBox 26"/>
          <p:cNvSpPr txBox="1"/>
          <p:nvPr/>
        </p:nvSpPr>
        <p:spPr>
          <a:xfrm>
            <a:off x="2799460" y="1451298"/>
            <a:ext cx="671359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latin typeface="+mj-ea"/>
                <a:ea typeface="+mj-ea"/>
              </a:rPr>
              <a:t>20%</a:t>
            </a:r>
            <a:endParaRPr lang="zh-CN" altLang="en-US" sz="1600" b="1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3" name="TextBox 27"/>
          <p:cNvSpPr txBox="1"/>
          <p:nvPr/>
        </p:nvSpPr>
        <p:spPr>
          <a:xfrm>
            <a:off x="1562212" y="2453379"/>
            <a:ext cx="671359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latin typeface="+mj-ea"/>
                <a:ea typeface="+mj-ea"/>
              </a:rPr>
              <a:t>15%</a:t>
            </a:r>
            <a:endParaRPr lang="zh-CN" altLang="en-US" sz="1600" b="1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4" name="TextBox 28"/>
          <p:cNvSpPr txBox="1"/>
          <p:nvPr/>
        </p:nvSpPr>
        <p:spPr>
          <a:xfrm>
            <a:off x="4043175" y="2453379"/>
            <a:ext cx="671359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+mj-ea"/>
                <a:ea typeface="+mj-ea"/>
              </a:rPr>
              <a:t>1</a:t>
            </a:r>
            <a:r>
              <a:rPr lang="en-US" altLang="zh-CN" sz="1600" b="1" dirty="0" smtClean="0">
                <a:solidFill>
                  <a:schemeClr val="bg1"/>
                </a:solidFill>
                <a:latin typeface="+mj-ea"/>
                <a:ea typeface="+mj-ea"/>
              </a:rPr>
              <a:t>0%</a:t>
            </a:r>
            <a:endParaRPr lang="zh-CN" altLang="en-US" sz="1600" b="1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5" name="TextBox 29"/>
          <p:cNvSpPr txBox="1"/>
          <p:nvPr/>
        </p:nvSpPr>
        <p:spPr>
          <a:xfrm>
            <a:off x="2058224" y="3893769"/>
            <a:ext cx="671359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latin typeface="+mj-ea"/>
                <a:ea typeface="+mj-ea"/>
              </a:rPr>
              <a:t>35%</a:t>
            </a:r>
            <a:endParaRPr lang="zh-CN" altLang="en-US" sz="1600" b="1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6" name="TextBox 30"/>
          <p:cNvSpPr txBox="1"/>
          <p:nvPr/>
        </p:nvSpPr>
        <p:spPr>
          <a:xfrm>
            <a:off x="3545572" y="3901091"/>
            <a:ext cx="671359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latin typeface="+mj-ea"/>
                <a:ea typeface="+mj-ea"/>
              </a:rPr>
              <a:t>20%</a:t>
            </a:r>
            <a:endParaRPr lang="zh-CN" altLang="en-US" sz="1600" b="1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4828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2" presetClass="entr" presetSubtype="4" accel="42000" fill="hold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7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18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5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68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1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9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3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89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9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9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1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0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2" presetClass="entr" presetSubtype="1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0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8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/>
          <p:bldP spid="20" grpId="0"/>
          <p:bldP spid="21" grpId="0"/>
          <p:bldP spid="22" grpId="0"/>
          <p:bldP spid="23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  <p:bldP spid="3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2" presetClass="entr" presetSubtype="4" accel="4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5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68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1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9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3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89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9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9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1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0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2" presetClass="entr" presetSubtype="1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0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8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/>
          <p:bldP spid="20" grpId="0"/>
          <p:bldP spid="21" grpId="0"/>
          <p:bldP spid="22" grpId="0"/>
          <p:bldP spid="23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  <p:bldP spid="36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25189" y="44671"/>
            <a:ext cx="1938947" cy="484749"/>
            <a:chOff x="225189" y="44671"/>
            <a:chExt cx="1938947" cy="484749"/>
          </a:xfrm>
        </p:grpSpPr>
        <p:sp>
          <p:nvSpPr>
            <p:cNvPr id="4" name="矩形 3"/>
            <p:cNvSpPr/>
            <p:nvPr/>
          </p:nvSpPr>
          <p:spPr>
            <a:xfrm>
              <a:off x="225189" y="44671"/>
              <a:ext cx="1938947" cy="484748"/>
            </a:xfrm>
            <a:prstGeom prst="rect">
              <a:avLst/>
            </a:prstGeom>
            <a:solidFill>
              <a:srgbClr val="EF1D1D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5" name="矩形 4"/>
            <p:cNvSpPr/>
            <p:nvPr/>
          </p:nvSpPr>
          <p:spPr>
            <a:xfrm>
              <a:off x="332888" y="67755"/>
              <a:ext cx="172354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</a:p>
          </p:txBody>
        </p:sp>
      </p:grpSp>
      <p:sp>
        <p:nvSpPr>
          <p:cNvPr id="6" name="矩形 5"/>
          <p:cNvSpPr/>
          <p:nvPr/>
        </p:nvSpPr>
        <p:spPr>
          <a:xfrm>
            <a:off x="-83940" y="44671"/>
            <a:ext cx="167880" cy="484748"/>
          </a:xfrm>
          <a:prstGeom prst="rect">
            <a:avLst/>
          </a:prstGeom>
          <a:solidFill>
            <a:srgbClr val="EF1D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8" name="Block Arc 51"/>
          <p:cNvSpPr/>
          <p:nvPr/>
        </p:nvSpPr>
        <p:spPr>
          <a:xfrm>
            <a:off x="925758" y="1999225"/>
            <a:ext cx="1663184" cy="1663184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+mj-ea"/>
              <a:ea typeface="+mj-ea"/>
            </a:endParaRPr>
          </a:p>
        </p:txBody>
      </p:sp>
      <p:sp>
        <p:nvSpPr>
          <p:cNvPr id="9" name="Block Arc 53"/>
          <p:cNvSpPr/>
          <p:nvPr/>
        </p:nvSpPr>
        <p:spPr>
          <a:xfrm>
            <a:off x="3740445" y="1999225"/>
            <a:ext cx="1663184" cy="1663184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+mj-ea"/>
              <a:ea typeface="+mj-ea"/>
            </a:endParaRPr>
          </a:p>
        </p:txBody>
      </p:sp>
      <p:sp>
        <p:nvSpPr>
          <p:cNvPr id="10" name="Block Arc 55"/>
          <p:cNvSpPr/>
          <p:nvPr/>
        </p:nvSpPr>
        <p:spPr>
          <a:xfrm>
            <a:off x="6555059" y="1999225"/>
            <a:ext cx="1663184" cy="1663184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+mj-ea"/>
              <a:ea typeface="+mj-ea"/>
            </a:endParaRPr>
          </a:p>
        </p:txBody>
      </p:sp>
      <p:sp>
        <p:nvSpPr>
          <p:cNvPr id="11" name="TextBox 64"/>
          <p:cNvSpPr txBox="1"/>
          <p:nvPr/>
        </p:nvSpPr>
        <p:spPr>
          <a:xfrm>
            <a:off x="1381022" y="3516012"/>
            <a:ext cx="718146" cy="215444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zh-CN" altLang="en-US" dirty="0" smtClean="0">
                <a:solidFill>
                  <a:srgbClr val="C00002"/>
                </a:solidFill>
              </a:rPr>
              <a:t>标题文字</a:t>
            </a:r>
            <a:endParaRPr lang="en-US" dirty="0">
              <a:solidFill>
                <a:srgbClr val="C00002"/>
              </a:solidFill>
            </a:endParaRPr>
          </a:p>
        </p:txBody>
      </p:sp>
      <p:sp>
        <p:nvSpPr>
          <p:cNvPr id="12" name="TextBox 65"/>
          <p:cNvSpPr txBox="1"/>
          <p:nvPr/>
        </p:nvSpPr>
        <p:spPr>
          <a:xfrm>
            <a:off x="2784906" y="2050701"/>
            <a:ext cx="718145" cy="215444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zh-CN" altLang="en-US" dirty="0">
                <a:solidFill>
                  <a:srgbClr val="C00002"/>
                </a:solidFill>
              </a:rPr>
              <a:t>标题文字</a:t>
            </a:r>
            <a:endParaRPr lang="en-US" altLang="zh-CN" dirty="0">
              <a:solidFill>
                <a:srgbClr val="C00002"/>
              </a:solidFill>
            </a:endParaRPr>
          </a:p>
        </p:txBody>
      </p:sp>
      <p:sp>
        <p:nvSpPr>
          <p:cNvPr id="13" name="TextBox 66"/>
          <p:cNvSpPr txBox="1"/>
          <p:nvPr/>
        </p:nvSpPr>
        <p:spPr>
          <a:xfrm>
            <a:off x="4235835" y="3516012"/>
            <a:ext cx="718145" cy="215444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zh-CN" altLang="en-US" dirty="0">
                <a:solidFill>
                  <a:srgbClr val="C00002"/>
                </a:solidFill>
              </a:rPr>
              <a:t>标题文字</a:t>
            </a:r>
            <a:endParaRPr lang="en-US" altLang="zh-CN" dirty="0">
              <a:solidFill>
                <a:srgbClr val="C00002"/>
              </a:solidFill>
            </a:endParaRPr>
          </a:p>
        </p:txBody>
      </p:sp>
      <p:sp>
        <p:nvSpPr>
          <p:cNvPr id="14" name="TextBox 67"/>
          <p:cNvSpPr txBox="1"/>
          <p:nvPr/>
        </p:nvSpPr>
        <p:spPr>
          <a:xfrm>
            <a:off x="5624755" y="2050701"/>
            <a:ext cx="718145" cy="215444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zh-CN" altLang="en-US" dirty="0">
                <a:solidFill>
                  <a:srgbClr val="C00002"/>
                </a:solidFill>
              </a:rPr>
              <a:t>标题文字</a:t>
            </a:r>
            <a:endParaRPr lang="en-US" altLang="zh-CN" dirty="0">
              <a:solidFill>
                <a:srgbClr val="C00002"/>
              </a:solidFill>
            </a:endParaRPr>
          </a:p>
        </p:txBody>
      </p:sp>
      <p:sp>
        <p:nvSpPr>
          <p:cNvPr id="15" name="TextBox 68"/>
          <p:cNvSpPr txBox="1"/>
          <p:nvPr/>
        </p:nvSpPr>
        <p:spPr>
          <a:xfrm>
            <a:off x="7064930" y="3516012"/>
            <a:ext cx="718145" cy="215444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zh-CN" altLang="en-US" dirty="0">
                <a:solidFill>
                  <a:srgbClr val="C00002"/>
                </a:solidFill>
              </a:rPr>
              <a:t>标题文字</a:t>
            </a:r>
            <a:endParaRPr lang="en-US" altLang="zh-CN" dirty="0">
              <a:solidFill>
                <a:srgbClr val="C00002"/>
              </a:solidFill>
            </a:endParaRPr>
          </a:p>
        </p:txBody>
      </p:sp>
      <p:sp>
        <p:nvSpPr>
          <p:cNvPr id="16" name="Block Arc 52"/>
          <p:cNvSpPr/>
          <p:nvPr/>
        </p:nvSpPr>
        <p:spPr>
          <a:xfrm rot="10800000">
            <a:off x="2332371" y="1997063"/>
            <a:ext cx="1663184" cy="1663184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+mj-ea"/>
              <a:ea typeface="+mj-ea"/>
            </a:endParaRPr>
          </a:p>
        </p:txBody>
      </p:sp>
      <p:sp>
        <p:nvSpPr>
          <p:cNvPr id="17" name="Block Arc 54"/>
          <p:cNvSpPr/>
          <p:nvPr/>
        </p:nvSpPr>
        <p:spPr>
          <a:xfrm rot="10800000">
            <a:off x="5147059" y="1997063"/>
            <a:ext cx="1663184" cy="1663184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+mj-ea"/>
              <a:ea typeface="+mj-ea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287029" y="2384716"/>
            <a:ext cx="925239" cy="925239"/>
            <a:chOff x="1318780" y="2410117"/>
            <a:chExt cx="806358" cy="806358"/>
          </a:xfrm>
        </p:grpSpPr>
        <p:grpSp>
          <p:nvGrpSpPr>
            <p:cNvPr id="19" name="组合 18"/>
            <p:cNvGrpSpPr/>
            <p:nvPr/>
          </p:nvGrpSpPr>
          <p:grpSpPr>
            <a:xfrm>
              <a:off x="1318780" y="2410117"/>
              <a:ext cx="806358" cy="806358"/>
              <a:chOff x="3724322" y="1908536"/>
              <a:chExt cx="1329153" cy="1329153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3724322" y="1908536"/>
                <a:ext cx="1329153" cy="1329153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9600000" scaled="0"/>
                <a:tileRect/>
              </a:gradFill>
              <a:ln w="28575">
                <a:solidFill>
                  <a:schemeClr val="bg1"/>
                </a:solidFill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3839838" y="2024052"/>
                <a:ext cx="1098122" cy="1098122"/>
              </a:xfrm>
              <a:prstGeom prst="ellipse">
                <a:avLst/>
              </a:prstGeom>
              <a:solidFill>
                <a:srgbClr val="C0000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20" name="Freeform 116"/>
            <p:cNvSpPr>
              <a:spLocks noEditPoints="1"/>
            </p:cNvSpPr>
            <p:nvPr/>
          </p:nvSpPr>
          <p:spPr bwMode="auto">
            <a:xfrm>
              <a:off x="1497123" y="2652994"/>
              <a:ext cx="397548" cy="320603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701342" y="2384716"/>
            <a:ext cx="925239" cy="925239"/>
            <a:chOff x="2701342" y="2384716"/>
            <a:chExt cx="925239" cy="925239"/>
          </a:xfrm>
        </p:grpSpPr>
        <p:grpSp>
          <p:nvGrpSpPr>
            <p:cNvPr id="24" name="组合 23"/>
            <p:cNvGrpSpPr/>
            <p:nvPr/>
          </p:nvGrpSpPr>
          <p:grpSpPr>
            <a:xfrm>
              <a:off x="2701342" y="2384716"/>
              <a:ext cx="925239" cy="925239"/>
              <a:chOff x="3724322" y="1908536"/>
              <a:chExt cx="1329153" cy="1329153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3724322" y="1908536"/>
                <a:ext cx="1329153" cy="1329153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9600000" scaled="0"/>
                <a:tileRect/>
              </a:gradFill>
              <a:ln w="28575">
                <a:solidFill>
                  <a:schemeClr val="bg1"/>
                </a:solidFill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3839838" y="2024052"/>
                <a:ext cx="1098122" cy="1098122"/>
              </a:xfrm>
              <a:prstGeom prst="ellipse">
                <a:avLst/>
              </a:prstGeom>
              <a:solidFill>
                <a:srgbClr val="C0000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25" name="Freeform 105"/>
            <p:cNvSpPr>
              <a:spLocks noEditPoints="1"/>
            </p:cNvSpPr>
            <p:nvPr/>
          </p:nvSpPr>
          <p:spPr bwMode="auto">
            <a:xfrm>
              <a:off x="2943474" y="2657050"/>
              <a:ext cx="433281" cy="427002"/>
            </a:xfrm>
            <a:custGeom>
              <a:avLst/>
              <a:gdLst/>
              <a:ahLst/>
              <a:cxnLst>
                <a:cxn ang="0">
                  <a:pos x="59" y="63"/>
                </a:cxn>
                <a:cxn ang="0">
                  <a:pos x="55" y="61"/>
                </a:cxn>
                <a:cxn ang="0">
                  <a:pos x="42" y="48"/>
                </a:cxn>
                <a:cxn ang="0">
                  <a:pos x="27" y="53"/>
                </a:cxn>
                <a:cxn ang="0">
                  <a:pos x="0" y="26"/>
                </a:cxn>
                <a:cxn ang="0">
                  <a:pos x="27" y="0"/>
                </a:cxn>
                <a:cxn ang="0">
                  <a:pos x="54" y="26"/>
                </a:cxn>
                <a:cxn ang="0">
                  <a:pos x="49" y="41"/>
                </a:cxn>
                <a:cxn ang="0">
                  <a:pos x="62" y="54"/>
                </a:cxn>
                <a:cxn ang="0">
                  <a:pos x="64" y="58"/>
                </a:cxn>
                <a:cxn ang="0">
                  <a:pos x="59" y="63"/>
                </a:cxn>
                <a:cxn ang="0">
                  <a:pos x="27" y="9"/>
                </a:cxn>
                <a:cxn ang="0">
                  <a:pos x="10" y="26"/>
                </a:cxn>
                <a:cxn ang="0">
                  <a:pos x="27" y="43"/>
                </a:cxn>
                <a:cxn ang="0">
                  <a:pos x="44" y="26"/>
                </a:cxn>
                <a:cxn ang="0">
                  <a:pos x="27" y="9"/>
                </a:cxn>
              </a:cxnLst>
              <a:rect l="0" t="0" r="r" b="b"/>
              <a:pathLst>
                <a:path w="64" h="63">
                  <a:moveTo>
                    <a:pt x="59" y="63"/>
                  </a:moveTo>
                  <a:cubicBezTo>
                    <a:pt x="57" y="63"/>
                    <a:pt x="56" y="62"/>
                    <a:pt x="55" y="61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38" y="51"/>
                    <a:pt x="33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6"/>
                  </a:cubicBezTo>
                  <a:cubicBezTo>
                    <a:pt x="54" y="32"/>
                    <a:pt x="52" y="37"/>
                    <a:pt x="49" y="41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3" y="55"/>
                    <a:pt x="64" y="57"/>
                    <a:pt x="64" y="58"/>
                  </a:cubicBezTo>
                  <a:cubicBezTo>
                    <a:pt x="64" y="61"/>
                    <a:pt x="61" y="63"/>
                    <a:pt x="59" y="63"/>
                  </a:cubicBezTo>
                  <a:close/>
                  <a:moveTo>
                    <a:pt x="27" y="9"/>
                  </a:moveTo>
                  <a:cubicBezTo>
                    <a:pt x="18" y="9"/>
                    <a:pt x="10" y="17"/>
                    <a:pt x="10" y="26"/>
                  </a:cubicBezTo>
                  <a:cubicBezTo>
                    <a:pt x="10" y="36"/>
                    <a:pt x="18" y="43"/>
                    <a:pt x="27" y="43"/>
                  </a:cubicBezTo>
                  <a:cubicBezTo>
                    <a:pt x="37" y="43"/>
                    <a:pt x="44" y="36"/>
                    <a:pt x="44" y="26"/>
                  </a:cubicBezTo>
                  <a:cubicBezTo>
                    <a:pt x="44" y="17"/>
                    <a:pt x="37" y="9"/>
                    <a:pt x="27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521207" y="2357049"/>
            <a:ext cx="925239" cy="925239"/>
            <a:chOff x="5521207" y="2357049"/>
            <a:chExt cx="925239" cy="925239"/>
          </a:xfrm>
        </p:grpSpPr>
        <p:grpSp>
          <p:nvGrpSpPr>
            <p:cNvPr id="29" name="组合 28"/>
            <p:cNvGrpSpPr/>
            <p:nvPr/>
          </p:nvGrpSpPr>
          <p:grpSpPr>
            <a:xfrm>
              <a:off x="5521207" y="2357049"/>
              <a:ext cx="925239" cy="925239"/>
              <a:chOff x="3724322" y="1908536"/>
              <a:chExt cx="1329153" cy="1329153"/>
            </a:xfrm>
          </p:grpSpPr>
          <p:sp>
            <p:nvSpPr>
              <p:cNvPr id="31" name="椭圆 30"/>
              <p:cNvSpPr/>
              <p:nvPr/>
            </p:nvSpPr>
            <p:spPr>
              <a:xfrm>
                <a:off x="3724322" y="1908536"/>
                <a:ext cx="1329153" cy="1329153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9600000" scaled="0"/>
                <a:tileRect/>
              </a:gradFill>
              <a:ln w="28575">
                <a:solidFill>
                  <a:schemeClr val="bg1"/>
                </a:solidFill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2" name="椭圆 31"/>
              <p:cNvSpPr/>
              <p:nvPr/>
            </p:nvSpPr>
            <p:spPr>
              <a:xfrm>
                <a:off x="3839838" y="2024052"/>
                <a:ext cx="1098122" cy="1098122"/>
              </a:xfrm>
              <a:prstGeom prst="ellipse">
                <a:avLst/>
              </a:prstGeom>
              <a:solidFill>
                <a:srgbClr val="C0000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30" name="Freeform 45"/>
            <p:cNvSpPr>
              <a:spLocks noEditPoints="1"/>
            </p:cNvSpPr>
            <p:nvPr/>
          </p:nvSpPr>
          <p:spPr bwMode="auto">
            <a:xfrm>
              <a:off x="5784023" y="2620287"/>
              <a:ext cx="389255" cy="389255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6935520" y="2364357"/>
            <a:ext cx="925239" cy="925239"/>
            <a:chOff x="6935520" y="2364357"/>
            <a:chExt cx="925239" cy="925239"/>
          </a:xfrm>
        </p:grpSpPr>
        <p:grpSp>
          <p:nvGrpSpPr>
            <p:cNvPr id="34" name="组合 33"/>
            <p:cNvGrpSpPr/>
            <p:nvPr/>
          </p:nvGrpSpPr>
          <p:grpSpPr>
            <a:xfrm>
              <a:off x="6935520" y="2364357"/>
              <a:ext cx="925239" cy="925239"/>
              <a:chOff x="3724322" y="1908536"/>
              <a:chExt cx="1329153" cy="1329153"/>
            </a:xfrm>
          </p:grpSpPr>
          <p:sp>
            <p:nvSpPr>
              <p:cNvPr id="36" name="椭圆 35"/>
              <p:cNvSpPr/>
              <p:nvPr/>
            </p:nvSpPr>
            <p:spPr>
              <a:xfrm>
                <a:off x="3724322" y="1908536"/>
                <a:ext cx="1329153" cy="1329153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9600000" scaled="0"/>
                <a:tileRect/>
              </a:gradFill>
              <a:ln w="28575">
                <a:solidFill>
                  <a:schemeClr val="bg1"/>
                </a:solidFill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7" name="椭圆 36"/>
              <p:cNvSpPr/>
              <p:nvPr/>
            </p:nvSpPr>
            <p:spPr>
              <a:xfrm>
                <a:off x="3839838" y="2024052"/>
                <a:ext cx="1098122" cy="1098122"/>
              </a:xfrm>
              <a:prstGeom prst="ellipse">
                <a:avLst/>
              </a:prstGeom>
              <a:solidFill>
                <a:srgbClr val="C0000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35" name="Freeform 62"/>
            <p:cNvSpPr>
              <a:spLocks noChangeAspect="1" noEditPoints="1"/>
            </p:cNvSpPr>
            <p:nvPr/>
          </p:nvSpPr>
          <p:spPr bwMode="auto">
            <a:xfrm>
              <a:off x="7183365" y="2621245"/>
              <a:ext cx="423615" cy="427002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108005" y="2390405"/>
            <a:ext cx="925239" cy="925239"/>
            <a:chOff x="4313078" y="3516012"/>
            <a:chExt cx="925239" cy="925239"/>
          </a:xfrm>
        </p:grpSpPr>
        <p:grpSp>
          <p:nvGrpSpPr>
            <p:cNvPr id="39" name="组合 38"/>
            <p:cNvGrpSpPr/>
            <p:nvPr/>
          </p:nvGrpSpPr>
          <p:grpSpPr>
            <a:xfrm>
              <a:off x="4313078" y="3516012"/>
              <a:ext cx="925239" cy="925239"/>
              <a:chOff x="3724322" y="1908536"/>
              <a:chExt cx="1329153" cy="1329153"/>
            </a:xfrm>
          </p:grpSpPr>
          <p:sp>
            <p:nvSpPr>
              <p:cNvPr id="41" name="椭圆 40"/>
              <p:cNvSpPr/>
              <p:nvPr/>
            </p:nvSpPr>
            <p:spPr>
              <a:xfrm>
                <a:off x="3724322" y="1908536"/>
                <a:ext cx="1329153" cy="1329153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9600000" scaled="0"/>
                <a:tileRect/>
              </a:gradFill>
              <a:ln w="28575">
                <a:solidFill>
                  <a:schemeClr val="bg1"/>
                </a:solidFill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2" name="椭圆 41"/>
              <p:cNvSpPr/>
              <p:nvPr/>
            </p:nvSpPr>
            <p:spPr>
              <a:xfrm>
                <a:off x="3839838" y="2024052"/>
                <a:ext cx="1098122" cy="1098122"/>
              </a:xfrm>
              <a:prstGeom prst="ellipse">
                <a:avLst/>
              </a:prstGeom>
              <a:solidFill>
                <a:srgbClr val="C0000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40" name="Freeform 178"/>
            <p:cNvSpPr>
              <a:spLocks noEditPoints="1"/>
            </p:cNvSpPr>
            <p:nvPr/>
          </p:nvSpPr>
          <p:spPr bwMode="auto">
            <a:xfrm>
              <a:off x="4518150" y="3784655"/>
              <a:ext cx="515095" cy="387952"/>
            </a:xfrm>
            <a:custGeom>
              <a:avLst/>
              <a:gdLst/>
              <a:ahLst/>
              <a:cxnLst>
                <a:cxn ang="0">
                  <a:pos x="158" y="119"/>
                </a:cxn>
                <a:cxn ang="0">
                  <a:pos x="0" y="119"/>
                </a:cxn>
                <a:cxn ang="0">
                  <a:pos x="0" y="0"/>
                </a:cxn>
                <a:cxn ang="0">
                  <a:pos x="9" y="0"/>
                </a:cxn>
                <a:cxn ang="0">
                  <a:pos x="9" y="108"/>
                </a:cxn>
                <a:cxn ang="0">
                  <a:pos x="158" y="108"/>
                </a:cxn>
                <a:cxn ang="0">
                  <a:pos x="158" y="119"/>
                </a:cxn>
                <a:cxn ang="0">
                  <a:pos x="50" y="99"/>
                </a:cxn>
                <a:cxn ang="0">
                  <a:pos x="29" y="99"/>
                </a:cxn>
                <a:cxn ang="0">
                  <a:pos x="29" y="60"/>
                </a:cxn>
                <a:cxn ang="0">
                  <a:pos x="50" y="60"/>
                </a:cxn>
                <a:cxn ang="0">
                  <a:pos x="50" y="99"/>
                </a:cxn>
                <a:cxn ang="0">
                  <a:pos x="78" y="99"/>
                </a:cxn>
                <a:cxn ang="0">
                  <a:pos x="59" y="99"/>
                </a:cxn>
                <a:cxn ang="0">
                  <a:pos x="59" y="19"/>
                </a:cxn>
                <a:cxn ang="0">
                  <a:pos x="78" y="19"/>
                </a:cxn>
                <a:cxn ang="0">
                  <a:pos x="78" y="99"/>
                </a:cxn>
                <a:cxn ang="0">
                  <a:pos x="109" y="99"/>
                </a:cxn>
                <a:cxn ang="0">
                  <a:pos x="89" y="99"/>
                </a:cxn>
                <a:cxn ang="0">
                  <a:pos x="89" y="39"/>
                </a:cxn>
                <a:cxn ang="0">
                  <a:pos x="109" y="39"/>
                </a:cxn>
                <a:cxn ang="0">
                  <a:pos x="109" y="99"/>
                </a:cxn>
                <a:cxn ang="0">
                  <a:pos x="139" y="99"/>
                </a:cxn>
                <a:cxn ang="0">
                  <a:pos x="119" y="99"/>
                </a:cxn>
                <a:cxn ang="0">
                  <a:pos x="119" y="11"/>
                </a:cxn>
                <a:cxn ang="0">
                  <a:pos x="139" y="11"/>
                </a:cxn>
                <a:cxn ang="0">
                  <a:pos x="139" y="99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50" y="99"/>
                  </a:moveTo>
                  <a:lnTo>
                    <a:pt x="29" y="99"/>
                  </a:lnTo>
                  <a:lnTo>
                    <a:pt x="29" y="60"/>
                  </a:lnTo>
                  <a:lnTo>
                    <a:pt x="50" y="60"/>
                  </a:lnTo>
                  <a:lnTo>
                    <a:pt x="50" y="99"/>
                  </a:lnTo>
                  <a:close/>
                  <a:moveTo>
                    <a:pt x="78" y="99"/>
                  </a:moveTo>
                  <a:lnTo>
                    <a:pt x="59" y="99"/>
                  </a:lnTo>
                  <a:lnTo>
                    <a:pt x="59" y="19"/>
                  </a:lnTo>
                  <a:lnTo>
                    <a:pt x="78" y="19"/>
                  </a:lnTo>
                  <a:lnTo>
                    <a:pt x="78" y="99"/>
                  </a:lnTo>
                  <a:close/>
                  <a:moveTo>
                    <a:pt x="109" y="99"/>
                  </a:moveTo>
                  <a:lnTo>
                    <a:pt x="89" y="99"/>
                  </a:lnTo>
                  <a:lnTo>
                    <a:pt x="89" y="39"/>
                  </a:lnTo>
                  <a:lnTo>
                    <a:pt x="109" y="39"/>
                  </a:lnTo>
                  <a:lnTo>
                    <a:pt x="109" y="99"/>
                  </a:lnTo>
                  <a:close/>
                  <a:moveTo>
                    <a:pt x="139" y="99"/>
                  </a:moveTo>
                  <a:lnTo>
                    <a:pt x="119" y="99"/>
                  </a:lnTo>
                  <a:lnTo>
                    <a:pt x="119" y="11"/>
                  </a:lnTo>
                  <a:lnTo>
                    <a:pt x="139" y="11"/>
                  </a:lnTo>
                  <a:lnTo>
                    <a:pt x="139" y="9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TextBox 77"/>
          <p:cNvSpPr txBox="1"/>
          <p:nvPr/>
        </p:nvSpPr>
        <p:spPr>
          <a:xfrm>
            <a:off x="562557" y="1214593"/>
            <a:ext cx="2311374" cy="523220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200" dirty="0" smtClean="0">
                <a:solidFill>
                  <a:schemeClr val="tx2"/>
                </a:solidFill>
                <a:latin typeface="+mj-ea"/>
              </a:rPr>
              <a:t>标题文字</a:t>
            </a:r>
            <a:endParaRPr lang="en-US" altLang="zh-CN" sz="1200" dirty="0" smtClean="0">
              <a:solidFill>
                <a:schemeClr val="tx2"/>
              </a:solidFill>
              <a:latin typeface="+mj-ea"/>
            </a:endParaRPr>
          </a:p>
          <a:p>
            <a:pPr algn="ctr"/>
            <a:r>
              <a:rPr lang="zh-CN" altLang="en-US" sz="800" dirty="0" smtClean="0">
                <a:latin typeface="+mj-ea"/>
              </a:rPr>
              <a:t>单击</a:t>
            </a:r>
            <a:r>
              <a:rPr lang="zh-CN" altLang="en-US" sz="800" dirty="0">
                <a:latin typeface="+mj-ea"/>
              </a:rPr>
              <a:t>此处添加文本单击此处添加文本</a:t>
            </a:r>
            <a:endParaRPr lang="en-US" altLang="zh-CN" sz="800" dirty="0">
              <a:latin typeface="+mj-ea"/>
            </a:endParaRPr>
          </a:p>
          <a:p>
            <a:pPr algn="ctr"/>
            <a:r>
              <a:rPr lang="zh-CN" altLang="en-US" sz="800" dirty="0">
                <a:latin typeface="+mj-ea"/>
              </a:rPr>
              <a:t>单击此处添加文本单击此处添加文本</a:t>
            </a:r>
            <a:endParaRPr lang="en-US" altLang="zh-CN" sz="800" dirty="0">
              <a:latin typeface="+mj-ea"/>
            </a:endParaRPr>
          </a:p>
        </p:txBody>
      </p:sp>
      <p:sp>
        <p:nvSpPr>
          <p:cNvPr id="44" name="TextBox 77"/>
          <p:cNvSpPr txBox="1"/>
          <p:nvPr/>
        </p:nvSpPr>
        <p:spPr>
          <a:xfrm>
            <a:off x="3422475" y="1214593"/>
            <a:ext cx="2311374" cy="523220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200" dirty="0" smtClean="0">
                <a:solidFill>
                  <a:schemeClr val="tx2"/>
                </a:solidFill>
                <a:latin typeface="+mj-ea"/>
              </a:rPr>
              <a:t>标题文字</a:t>
            </a:r>
            <a:endParaRPr lang="en-US" altLang="zh-CN" sz="1200" dirty="0" smtClean="0">
              <a:solidFill>
                <a:schemeClr val="tx2"/>
              </a:solidFill>
              <a:latin typeface="+mj-ea"/>
            </a:endParaRPr>
          </a:p>
          <a:p>
            <a:pPr algn="ctr"/>
            <a:r>
              <a:rPr lang="zh-CN" altLang="en-US" sz="800" dirty="0" smtClean="0">
                <a:latin typeface="+mj-ea"/>
              </a:rPr>
              <a:t>单击</a:t>
            </a:r>
            <a:r>
              <a:rPr lang="zh-CN" altLang="en-US" sz="800" dirty="0">
                <a:latin typeface="+mj-ea"/>
              </a:rPr>
              <a:t>此处添加文本单击此处添加文本</a:t>
            </a:r>
            <a:endParaRPr lang="en-US" altLang="zh-CN" sz="800" dirty="0">
              <a:latin typeface="+mj-ea"/>
            </a:endParaRPr>
          </a:p>
          <a:p>
            <a:pPr algn="ctr"/>
            <a:r>
              <a:rPr lang="zh-CN" altLang="en-US" sz="800" dirty="0">
                <a:latin typeface="+mj-ea"/>
              </a:rPr>
              <a:t>单击此处添加文本单击此处添加文本</a:t>
            </a:r>
            <a:endParaRPr lang="en-US" altLang="zh-CN" sz="800" dirty="0">
              <a:latin typeface="+mj-ea"/>
            </a:endParaRPr>
          </a:p>
        </p:txBody>
      </p:sp>
      <p:sp>
        <p:nvSpPr>
          <p:cNvPr id="45" name="TextBox 77"/>
          <p:cNvSpPr txBox="1"/>
          <p:nvPr/>
        </p:nvSpPr>
        <p:spPr>
          <a:xfrm>
            <a:off x="6230964" y="1214593"/>
            <a:ext cx="2311374" cy="523220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200" dirty="0" smtClean="0">
                <a:solidFill>
                  <a:schemeClr val="tx2"/>
                </a:solidFill>
                <a:latin typeface="+mj-ea"/>
              </a:rPr>
              <a:t>标题文字</a:t>
            </a:r>
            <a:endParaRPr lang="en-US" altLang="zh-CN" sz="1200" dirty="0" smtClean="0">
              <a:solidFill>
                <a:schemeClr val="tx2"/>
              </a:solidFill>
              <a:latin typeface="+mj-ea"/>
            </a:endParaRPr>
          </a:p>
          <a:p>
            <a:pPr algn="ctr"/>
            <a:r>
              <a:rPr lang="zh-CN" altLang="en-US" sz="800" dirty="0" smtClean="0">
                <a:latin typeface="+mj-ea"/>
              </a:rPr>
              <a:t>单击</a:t>
            </a:r>
            <a:r>
              <a:rPr lang="zh-CN" altLang="en-US" sz="800" dirty="0">
                <a:latin typeface="+mj-ea"/>
              </a:rPr>
              <a:t>此处添加文本单击此处添加文本</a:t>
            </a:r>
            <a:endParaRPr lang="en-US" altLang="zh-CN" sz="800" dirty="0">
              <a:latin typeface="+mj-ea"/>
            </a:endParaRPr>
          </a:p>
          <a:p>
            <a:pPr algn="ctr"/>
            <a:r>
              <a:rPr lang="zh-CN" altLang="en-US" sz="800" dirty="0">
                <a:latin typeface="+mj-ea"/>
              </a:rPr>
              <a:t>单击此处添加文本单击此处添加文本</a:t>
            </a:r>
            <a:endParaRPr lang="en-US" altLang="zh-CN" sz="800" dirty="0">
              <a:latin typeface="+mj-ea"/>
            </a:endParaRPr>
          </a:p>
        </p:txBody>
      </p:sp>
      <p:sp>
        <p:nvSpPr>
          <p:cNvPr id="46" name="TextBox 77"/>
          <p:cNvSpPr txBox="1"/>
          <p:nvPr/>
        </p:nvSpPr>
        <p:spPr>
          <a:xfrm>
            <a:off x="2098694" y="3873973"/>
            <a:ext cx="2311374" cy="523220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200" dirty="0" smtClean="0">
                <a:solidFill>
                  <a:schemeClr val="bg2"/>
                </a:solidFill>
                <a:latin typeface="+mj-ea"/>
              </a:rPr>
              <a:t>标题文字</a:t>
            </a:r>
            <a:endParaRPr lang="en-US" altLang="zh-CN" sz="1200" dirty="0" smtClean="0">
              <a:solidFill>
                <a:schemeClr val="bg2"/>
              </a:solidFill>
              <a:latin typeface="+mj-ea"/>
            </a:endParaRPr>
          </a:p>
          <a:p>
            <a:pPr algn="ctr"/>
            <a:r>
              <a:rPr lang="zh-CN" altLang="en-US" sz="800" dirty="0" smtClean="0">
                <a:latin typeface="+mj-ea"/>
              </a:rPr>
              <a:t>单击</a:t>
            </a:r>
            <a:r>
              <a:rPr lang="zh-CN" altLang="en-US" sz="800" dirty="0">
                <a:latin typeface="+mj-ea"/>
              </a:rPr>
              <a:t>此处添加文本单击此处添加文本</a:t>
            </a:r>
            <a:endParaRPr lang="en-US" altLang="zh-CN" sz="800" dirty="0">
              <a:latin typeface="+mj-ea"/>
            </a:endParaRPr>
          </a:p>
          <a:p>
            <a:pPr algn="ctr"/>
            <a:r>
              <a:rPr lang="zh-CN" altLang="en-US" sz="800" dirty="0">
                <a:latin typeface="+mj-ea"/>
              </a:rPr>
              <a:t>单击此处添加文本单击此处添加文本</a:t>
            </a:r>
            <a:endParaRPr lang="en-US" altLang="zh-CN" sz="800" dirty="0">
              <a:latin typeface="+mj-ea"/>
            </a:endParaRPr>
          </a:p>
        </p:txBody>
      </p:sp>
      <p:sp>
        <p:nvSpPr>
          <p:cNvPr id="47" name="TextBox 77"/>
          <p:cNvSpPr txBox="1"/>
          <p:nvPr/>
        </p:nvSpPr>
        <p:spPr>
          <a:xfrm>
            <a:off x="4907183" y="3873973"/>
            <a:ext cx="2311374" cy="523220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200" dirty="0" smtClean="0">
                <a:solidFill>
                  <a:schemeClr val="bg2"/>
                </a:solidFill>
                <a:latin typeface="+mj-ea"/>
              </a:rPr>
              <a:t>标题文字</a:t>
            </a:r>
            <a:endParaRPr lang="en-US" altLang="zh-CN" sz="1200" dirty="0" smtClean="0">
              <a:solidFill>
                <a:schemeClr val="bg2"/>
              </a:solidFill>
              <a:latin typeface="+mj-ea"/>
            </a:endParaRPr>
          </a:p>
          <a:p>
            <a:pPr algn="ctr"/>
            <a:r>
              <a:rPr lang="zh-CN" altLang="en-US" sz="800" dirty="0" smtClean="0">
                <a:latin typeface="+mj-ea"/>
              </a:rPr>
              <a:t>单击</a:t>
            </a:r>
            <a:r>
              <a:rPr lang="zh-CN" altLang="en-US" sz="800" dirty="0">
                <a:latin typeface="+mj-ea"/>
              </a:rPr>
              <a:t>此处添加文本单击此处添加文本</a:t>
            </a:r>
            <a:endParaRPr lang="en-US" altLang="zh-CN" sz="800" dirty="0">
              <a:latin typeface="+mj-ea"/>
            </a:endParaRPr>
          </a:p>
          <a:p>
            <a:pPr algn="ctr"/>
            <a:r>
              <a:rPr lang="zh-CN" altLang="en-US" sz="800" dirty="0">
                <a:latin typeface="+mj-ea"/>
              </a:rPr>
              <a:t>单击此处添加文本单击此处添加文本</a:t>
            </a:r>
            <a:endParaRPr lang="en-US" altLang="zh-CN" sz="800" dirty="0"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94337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15" grpId="0"/>
      <p:bldP spid="16" grpId="0" animBg="1"/>
      <p:bldP spid="17" grpId="0" animBg="1"/>
      <p:bldP spid="43" grpId="0"/>
      <p:bldP spid="44" grpId="0"/>
      <p:bldP spid="45" grpId="0"/>
      <p:bldP spid="46" grpId="0"/>
      <p:bldP spid="4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25189" y="44671"/>
            <a:ext cx="1938947" cy="484749"/>
            <a:chOff x="225189" y="44671"/>
            <a:chExt cx="1938947" cy="484749"/>
          </a:xfrm>
        </p:grpSpPr>
        <p:sp>
          <p:nvSpPr>
            <p:cNvPr id="4" name="矩形 3"/>
            <p:cNvSpPr/>
            <p:nvPr/>
          </p:nvSpPr>
          <p:spPr>
            <a:xfrm>
              <a:off x="225189" y="44671"/>
              <a:ext cx="1938947" cy="484748"/>
            </a:xfrm>
            <a:prstGeom prst="rect">
              <a:avLst/>
            </a:prstGeom>
            <a:solidFill>
              <a:srgbClr val="EF1D1D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5" name="矩形 4"/>
            <p:cNvSpPr/>
            <p:nvPr/>
          </p:nvSpPr>
          <p:spPr>
            <a:xfrm>
              <a:off x="332888" y="67755"/>
              <a:ext cx="172354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</a:p>
          </p:txBody>
        </p:sp>
      </p:grpSp>
      <p:sp>
        <p:nvSpPr>
          <p:cNvPr id="6" name="矩形 5"/>
          <p:cNvSpPr/>
          <p:nvPr/>
        </p:nvSpPr>
        <p:spPr>
          <a:xfrm>
            <a:off x="-83940" y="44671"/>
            <a:ext cx="167880" cy="484748"/>
          </a:xfrm>
          <a:prstGeom prst="rect">
            <a:avLst/>
          </a:prstGeom>
          <a:solidFill>
            <a:srgbClr val="EF1D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8" name="空心弧 7"/>
          <p:cNvSpPr/>
          <p:nvPr/>
        </p:nvSpPr>
        <p:spPr>
          <a:xfrm rot="5400000">
            <a:off x="386026" y="1406854"/>
            <a:ext cx="3142978" cy="2924714"/>
          </a:xfrm>
          <a:prstGeom prst="blockArc">
            <a:avLst>
              <a:gd name="adj1" fmla="val 10897210"/>
              <a:gd name="adj2" fmla="val 6953"/>
              <a:gd name="adj3" fmla="val 1246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43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89">
              <a:solidFill>
                <a:prstClr val="black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9" name="直接连接符 8"/>
          <p:cNvCxnSpPr/>
          <p:nvPr/>
        </p:nvCxnSpPr>
        <p:spPr bwMode="auto">
          <a:xfrm>
            <a:off x="2566927" y="1492084"/>
            <a:ext cx="144145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 bwMode="auto">
          <a:xfrm>
            <a:off x="2616574" y="4282724"/>
            <a:ext cx="1439863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 bwMode="auto">
          <a:xfrm>
            <a:off x="3438546" y="2438436"/>
            <a:ext cx="1334133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>
            <a:endCxn id="38" idx="2"/>
          </p:cNvCxnSpPr>
          <p:nvPr/>
        </p:nvCxnSpPr>
        <p:spPr bwMode="auto">
          <a:xfrm>
            <a:off x="3294063" y="3423431"/>
            <a:ext cx="144070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/>
          <p:cNvSpPr/>
          <p:nvPr/>
        </p:nvSpPr>
        <p:spPr>
          <a:xfrm>
            <a:off x="4961382" y="1136730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rgbClr val="C00002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rgbClr val="C00002"/>
              </a:solidFill>
              <a:latin typeface="+mj-ea"/>
              <a:ea typeface="+mj-ea"/>
            </a:endParaRPr>
          </a:p>
        </p:txBody>
      </p:sp>
      <p:sp>
        <p:nvSpPr>
          <p:cNvPr id="14" name="矩形 47"/>
          <p:cNvSpPr>
            <a:spLocks noChangeArrowheads="1"/>
          </p:cNvSpPr>
          <p:nvPr/>
        </p:nvSpPr>
        <p:spPr bwMode="auto">
          <a:xfrm>
            <a:off x="4932040" y="1369458"/>
            <a:ext cx="3043238" cy="553990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10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grpSp>
        <p:nvGrpSpPr>
          <p:cNvPr id="15" name="组合 14"/>
          <p:cNvGrpSpPr>
            <a:grpSpLocks/>
          </p:cNvGrpSpPr>
          <p:nvPr/>
        </p:nvGrpSpPr>
        <p:grpSpPr bwMode="auto">
          <a:xfrm>
            <a:off x="600323" y="1737476"/>
            <a:ext cx="2259643" cy="2259643"/>
            <a:chOff x="1103084" y="2155824"/>
            <a:chExt cx="3176815" cy="3176815"/>
          </a:xfrm>
        </p:grpSpPr>
        <p:sp>
          <p:nvSpPr>
            <p:cNvPr id="16" name="椭圆 15"/>
            <p:cNvSpPr/>
            <p:nvPr/>
          </p:nvSpPr>
          <p:spPr>
            <a:xfrm>
              <a:off x="1103084" y="2155824"/>
              <a:ext cx="3176815" cy="3176815"/>
            </a:xfrm>
            <a:prstGeom prst="ellipse">
              <a:avLst/>
            </a:prstGeom>
            <a:solidFill>
              <a:srgbClr val="CCD0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1281790" y="2334530"/>
              <a:ext cx="2819403" cy="2819403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sp>
        <p:nvSpPr>
          <p:cNvPr id="18" name="椭圆 17"/>
          <p:cNvSpPr/>
          <p:nvPr/>
        </p:nvSpPr>
        <p:spPr>
          <a:xfrm>
            <a:off x="2339752" y="1275606"/>
            <a:ext cx="373310" cy="373310"/>
          </a:xfrm>
          <a:prstGeom prst="ellipse">
            <a:avLst/>
          </a:prstGeom>
          <a:solidFill>
            <a:srgbClr val="C0000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1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3131840" y="2236528"/>
            <a:ext cx="373310" cy="373310"/>
          </a:xfrm>
          <a:prstGeom prst="ellipse">
            <a:avLst/>
          </a:prstGeom>
          <a:solidFill>
            <a:srgbClr val="C0000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2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3110900" y="3218921"/>
            <a:ext cx="373310" cy="373310"/>
          </a:xfrm>
          <a:prstGeom prst="ellipse">
            <a:avLst/>
          </a:prstGeom>
          <a:solidFill>
            <a:srgbClr val="C0000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3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2339752" y="4069127"/>
            <a:ext cx="373310" cy="373310"/>
          </a:xfrm>
          <a:prstGeom prst="ellipse">
            <a:avLst/>
          </a:prstGeom>
          <a:solidFill>
            <a:srgbClr val="C0000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4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3989630" y="1064722"/>
            <a:ext cx="858956" cy="858956"/>
            <a:chOff x="3989630" y="984316"/>
            <a:chExt cx="858956" cy="858956"/>
          </a:xfrm>
        </p:grpSpPr>
        <p:grpSp>
          <p:nvGrpSpPr>
            <p:cNvPr id="23" name="组合 22"/>
            <p:cNvGrpSpPr/>
            <p:nvPr/>
          </p:nvGrpSpPr>
          <p:grpSpPr>
            <a:xfrm>
              <a:off x="3989630" y="984316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7" name="同心圆 2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8" name="椭圆 27"/>
              <p:cNvSpPr/>
              <p:nvPr/>
            </p:nvSpPr>
            <p:spPr>
              <a:xfrm>
                <a:off x="392112" y="760412"/>
                <a:ext cx="3825876" cy="382587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24" name="组合 54"/>
            <p:cNvGrpSpPr>
              <a:grpSpLocks noChangeAspect="1"/>
            </p:cNvGrpSpPr>
            <p:nvPr/>
          </p:nvGrpSpPr>
          <p:grpSpPr bwMode="auto">
            <a:xfrm>
              <a:off x="4230408" y="1145668"/>
              <a:ext cx="389996" cy="469766"/>
              <a:chOff x="3452849" y="2667439"/>
              <a:chExt cx="239345" cy="288607"/>
            </a:xfrm>
          </p:grpSpPr>
          <p:sp>
            <p:nvSpPr>
              <p:cNvPr id="25" name="Freeform 846"/>
              <p:cNvSpPr>
                <a:spLocks/>
              </p:cNvSpPr>
              <p:nvPr/>
            </p:nvSpPr>
            <p:spPr bwMode="auto">
              <a:xfrm>
                <a:off x="3452849" y="2721892"/>
                <a:ext cx="239345" cy="234154"/>
              </a:xfrm>
              <a:custGeom>
                <a:avLst/>
                <a:gdLst>
                  <a:gd name="T0" fmla="*/ 29 w 48"/>
                  <a:gd name="T1" fmla="*/ 0 h 47"/>
                  <a:gd name="T2" fmla="*/ 29 w 48"/>
                  <a:gd name="T3" fmla="*/ 7 h 47"/>
                  <a:gd name="T4" fmla="*/ 41 w 48"/>
                  <a:gd name="T5" fmla="*/ 23 h 47"/>
                  <a:gd name="T6" fmla="*/ 24 w 48"/>
                  <a:gd name="T7" fmla="*/ 41 h 47"/>
                  <a:gd name="T8" fmla="*/ 6 w 48"/>
                  <a:gd name="T9" fmla="*/ 23 h 47"/>
                  <a:gd name="T10" fmla="*/ 18 w 48"/>
                  <a:gd name="T11" fmla="*/ 7 h 47"/>
                  <a:gd name="T12" fmla="*/ 18 w 48"/>
                  <a:gd name="T13" fmla="*/ 0 h 47"/>
                  <a:gd name="T14" fmla="*/ 0 w 48"/>
                  <a:gd name="T15" fmla="*/ 23 h 47"/>
                  <a:gd name="T16" fmla="*/ 24 w 48"/>
                  <a:gd name="T17" fmla="*/ 47 h 47"/>
                  <a:gd name="T18" fmla="*/ 48 w 48"/>
                  <a:gd name="T19" fmla="*/ 23 h 47"/>
                  <a:gd name="T20" fmla="*/ 29 w 48"/>
                  <a:gd name="T2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47">
                    <a:moveTo>
                      <a:pt x="29" y="0"/>
                    </a:moveTo>
                    <a:cubicBezTo>
                      <a:pt x="29" y="7"/>
                      <a:pt x="29" y="7"/>
                      <a:pt x="29" y="7"/>
                    </a:cubicBezTo>
                    <a:cubicBezTo>
                      <a:pt x="36" y="9"/>
                      <a:pt x="41" y="16"/>
                      <a:pt x="41" y="23"/>
                    </a:cubicBezTo>
                    <a:cubicBezTo>
                      <a:pt x="41" y="33"/>
                      <a:pt x="33" y="41"/>
                      <a:pt x="24" y="41"/>
                    </a:cubicBezTo>
                    <a:cubicBezTo>
                      <a:pt x="14" y="41"/>
                      <a:pt x="6" y="33"/>
                      <a:pt x="6" y="23"/>
                    </a:cubicBezTo>
                    <a:cubicBezTo>
                      <a:pt x="6" y="16"/>
                      <a:pt x="11" y="9"/>
                      <a:pt x="18" y="7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7" y="2"/>
                      <a:pt x="0" y="12"/>
                      <a:pt x="0" y="23"/>
                    </a:cubicBezTo>
                    <a:cubicBezTo>
                      <a:pt x="0" y="37"/>
                      <a:pt x="10" y="47"/>
                      <a:pt x="24" y="47"/>
                    </a:cubicBezTo>
                    <a:cubicBezTo>
                      <a:pt x="37" y="47"/>
                      <a:pt x="48" y="37"/>
                      <a:pt x="48" y="23"/>
                    </a:cubicBezTo>
                    <a:cubicBezTo>
                      <a:pt x="48" y="12"/>
                      <a:pt x="40" y="2"/>
                      <a:pt x="29" y="0"/>
                    </a:cubicBezTo>
                    <a:close/>
                  </a:path>
                </a:pathLst>
              </a:custGeom>
              <a:solidFill>
                <a:srgbClr val="C00002"/>
              </a:solidFill>
              <a:ln>
                <a:noFill/>
              </a:ln>
              <a:extLst/>
            </p:spPr>
            <p:txBody>
              <a:bodyPr lIns="121920" tIns="60960" rIns="121920" bIns="60960"/>
              <a:lstStyle/>
              <a:p>
                <a:pPr defTabSz="914332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89">
                  <a:solidFill>
                    <a:prstClr val="black"/>
                  </a:solidFill>
                  <a:latin typeface="+mj-ea"/>
                  <a:ea typeface="+mj-ea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847"/>
              <p:cNvSpPr>
                <a:spLocks/>
              </p:cNvSpPr>
              <p:nvPr/>
            </p:nvSpPr>
            <p:spPr bwMode="auto">
              <a:xfrm>
                <a:off x="3547138" y="2667439"/>
                <a:ext cx="44424" cy="138859"/>
              </a:xfrm>
              <a:custGeom>
                <a:avLst/>
                <a:gdLst>
                  <a:gd name="T0" fmla="*/ 7 w 9"/>
                  <a:gd name="T1" fmla="*/ 0 h 28"/>
                  <a:gd name="T2" fmla="*/ 2 w 9"/>
                  <a:gd name="T3" fmla="*/ 0 h 28"/>
                  <a:gd name="T4" fmla="*/ 0 w 9"/>
                  <a:gd name="T5" fmla="*/ 2 h 28"/>
                  <a:gd name="T6" fmla="*/ 0 w 9"/>
                  <a:gd name="T7" fmla="*/ 10 h 28"/>
                  <a:gd name="T8" fmla="*/ 0 w 9"/>
                  <a:gd name="T9" fmla="*/ 16 h 28"/>
                  <a:gd name="T10" fmla="*/ 0 w 9"/>
                  <a:gd name="T11" fmla="*/ 26 h 28"/>
                  <a:gd name="T12" fmla="*/ 2 w 9"/>
                  <a:gd name="T13" fmla="*/ 28 h 28"/>
                  <a:gd name="T14" fmla="*/ 7 w 9"/>
                  <a:gd name="T15" fmla="*/ 28 h 28"/>
                  <a:gd name="T16" fmla="*/ 9 w 9"/>
                  <a:gd name="T17" fmla="*/ 26 h 28"/>
                  <a:gd name="T18" fmla="*/ 9 w 9"/>
                  <a:gd name="T19" fmla="*/ 16 h 28"/>
                  <a:gd name="T20" fmla="*/ 9 w 9"/>
                  <a:gd name="T21" fmla="*/ 10 h 28"/>
                  <a:gd name="T22" fmla="*/ 9 w 9"/>
                  <a:gd name="T23" fmla="*/ 2 h 28"/>
                  <a:gd name="T24" fmla="*/ 7 w 9"/>
                  <a:gd name="T2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28">
                    <a:moveTo>
                      <a:pt x="7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7"/>
                      <a:pt x="1" y="28"/>
                      <a:pt x="2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8" y="28"/>
                      <a:pt x="9" y="27"/>
                      <a:pt x="9" y="2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  <a:close/>
                  </a:path>
                </a:pathLst>
              </a:custGeom>
              <a:solidFill>
                <a:srgbClr val="C00002"/>
              </a:solidFill>
              <a:ln>
                <a:noFill/>
              </a:ln>
              <a:extLst/>
            </p:spPr>
            <p:txBody>
              <a:bodyPr lIns="121920" tIns="60960" rIns="121920" bIns="60960"/>
              <a:lstStyle/>
              <a:p>
                <a:pPr defTabSz="914332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89">
                  <a:solidFill>
                    <a:prstClr val="black"/>
                  </a:solidFill>
                  <a:latin typeface="+mj-ea"/>
                  <a:ea typeface="+mj-ea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4684712" y="1948340"/>
            <a:ext cx="858956" cy="858956"/>
            <a:chOff x="4684712" y="1948340"/>
            <a:chExt cx="858956" cy="858956"/>
          </a:xfrm>
        </p:grpSpPr>
        <p:grpSp>
          <p:nvGrpSpPr>
            <p:cNvPr id="30" name="组合 29"/>
            <p:cNvGrpSpPr/>
            <p:nvPr/>
          </p:nvGrpSpPr>
          <p:grpSpPr>
            <a:xfrm>
              <a:off x="4684712" y="1948340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2" name="同心圆 3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1" name="Freeform 168"/>
            <p:cNvSpPr>
              <a:spLocks noChangeAspect="1" noEditPoints="1"/>
            </p:cNvSpPr>
            <p:nvPr/>
          </p:nvSpPr>
          <p:spPr bwMode="auto">
            <a:xfrm>
              <a:off x="4918327" y="2222412"/>
              <a:ext cx="425533" cy="364326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rgbClr val="C00002"/>
            </a:solidFill>
            <a:ln>
              <a:noFill/>
            </a:ln>
            <a:extLst/>
          </p:spPr>
          <p:txBody>
            <a:bodyPr lIns="121920" tIns="60960" rIns="121920" bIns="60960"/>
            <a:lstStyle/>
            <a:p>
              <a:pPr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89">
                <a:solidFill>
                  <a:prstClr val="black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716016" y="2993953"/>
            <a:ext cx="858956" cy="858956"/>
            <a:chOff x="4716016" y="2993953"/>
            <a:chExt cx="858956" cy="858956"/>
          </a:xfrm>
        </p:grpSpPr>
        <p:grpSp>
          <p:nvGrpSpPr>
            <p:cNvPr id="35" name="组合 34"/>
            <p:cNvGrpSpPr/>
            <p:nvPr/>
          </p:nvGrpSpPr>
          <p:grpSpPr>
            <a:xfrm>
              <a:off x="4716016" y="2993953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7" name="同心圆 3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8" name="椭圆 37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6" name="Freeform 203"/>
            <p:cNvSpPr>
              <a:spLocks noChangeAspect="1" noEditPoints="1"/>
            </p:cNvSpPr>
            <p:nvPr/>
          </p:nvSpPr>
          <p:spPr bwMode="auto">
            <a:xfrm>
              <a:off x="4972990" y="3242045"/>
              <a:ext cx="370870" cy="356606"/>
            </a:xfrm>
            <a:custGeom>
              <a:avLst/>
              <a:gdLst>
                <a:gd name="T0" fmla="*/ 88 w 218"/>
                <a:gd name="T1" fmla="*/ 43 h 209"/>
                <a:gd name="T2" fmla="*/ 36 w 218"/>
                <a:gd name="T3" fmla="*/ 43 h 209"/>
                <a:gd name="T4" fmla="*/ 26 w 218"/>
                <a:gd name="T5" fmla="*/ 57 h 209"/>
                <a:gd name="T6" fmla="*/ 36 w 218"/>
                <a:gd name="T7" fmla="*/ 71 h 209"/>
                <a:gd name="T8" fmla="*/ 88 w 218"/>
                <a:gd name="T9" fmla="*/ 71 h 209"/>
                <a:gd name="T10" fmla="*/ 88 w 218"/>
                <a:gd name="T11" fmla="*/ 43 h 209"/>
                <a:gd name="T12" fmla="*/ 88 w 218"/>
                <a:gd name="T13" fmla="*/ 43 h 209"/>
                <a:gd name="T14" fmla="*/ 126 w 218"/>
                <a:gd name="T15" fmla="*/ 71 h 209"/>
                <a:gd name="T16" fmla="*/ 187 w 218"/>
                <a:gd name="T17" fmla="*/ 71 h 209"/>
                <a:gd name="T18" fmla="*/ 194 w 218"/>
                <a:gd name="T19" fmla="*/ 71 h 209"/>
                <a:gd name="T20" fmla="*/ 197 w 218"/>
                <a:gd name="T21" fmla="*/ 76 h 209"/>
                <a:gd name="T22" fmla="*/ 213 w 218"/>
                <a:gd name="T23" fmla="*/ 102 h 209"/>
                <a:gd name="T24" fmla="*/ 218 w 218"/>
                <a:gd name="T25" fmla="*/ 109 h 209"/>
                <a:gd name="T26" fmla="*/ 213 w 218"/>
                <a:gd name="T27" fmla="*/ 114 h 209"/>
                <a:gd name="T28" fmla="*/ 197 w 218"/>
                <a:gd name="T29" fmla="*/ 140 h 209"/>
                <a:gd name="T30" fmla="*/ 194 w 218"/>
                <a:gd name="T31" fmla="*/ 147 h 209"/>
                <a:gd name="T32" fmla="*/ 187 w 218"/>
                <a:gd name="T33" fmla="*/ 147 h 209"/>
                <a:gd name="T34" fmla="*/ 126 w 218"/>
                <a:gd name="T35" fmla="*/ 147 h 209"/>
                <a:gd name="T36" fmla="*/ 126 w 218"/>
                <a:gd name="T37" fmla="*/ 180 h 209"/>
                <a:gd name="T38" fmla="*/ 180 w 218"/>
                <a:gd name="T39" fmla="*/ 180 h 209"/>
                <a:gd name="T40" fmla="*/ 180 w 218"/>
                <a:gd name="T41" fmla="*/ 209 h 209"/>
                <a:gd name="T42" fmla="*/ 40 w 218"/>
                <a:gd name="T43" fmla="*/ 209 h 209"/>
                <a:gd name="T44" fmla="*/ 40 w 218"/>
                <a:gd name="T45" fmla="*/ 180 h 209"/>
                <a:gd name="T46" fmla="*/ 90 w 218"/>
                <a:gd name="T47" fmla="*/ 180 h 209"/>
                <a:gd name="T48" fmla="*/ 90 w 218"/>
                <a:gd name="T49" fmla="*/ 95 h 209"/>
                <a:gd name="T50" fmla="*/ 29 w 218"/>
                <a:gd name="T51" fmla="*/ 95 h 209"/>
                <a:gd name="T52" fmla="*/ 22 w 218"/>
                <a:gd name="T53" fmla="*/ 95 h 209"/>
                <a:gd name="T54" fmla="*/ 19 w 218"/>
                <a:gd name="T55" fmla="*/ 88 h 209"/>
                <a:gd name="T56" fmla="*/ 3 w 218"/>
                <a:gd name="T57" fmla="*/ 62 h 209"/>
                <a:gd name="T58" fmla="*/ 0 w 218"/>
                <a:gd name="T59" fmla="*/ 57 h 209"/>
                <a:gd name="T60" fmla="*/ 3 w 218"/>
                <a:gd name="T61" fmla="*/ 50 h 209"/>
                <a:gd name="T62" fmla="*/ 19 w 218"/>
                <a:gd name="T63" fmla="*/ 24 h 209"/>
                <a:gd name="T64" fmla="*/ 22 w 218"/>
                <a:gd name="T65" fmla="*/ 19 h 209"/>
                <a:gd name="T66" fmla="*/ 29 w 218"/>
                <a:gd name="T67" fmla="*/ 19 h 209"/>
                <a:gd name="T68" fmla="*/ 90 w 218"/>
                <a:gd name="T69" fmla="*/ 19 h 209"/>
                <a:gd name="T70" fmla="*/ 90 w 218"/>
                <a:gd name="T71" fmla="*/ 15 h 209"/>
                <a:gd name="T72" fmla="*/ 109 w 218"/>
                <a:gd name="T73" fmla="*/ 0 h 209"/>
                <a:gd name="T74" fmla="*/ 126 w 218"/>
                <a:gd name="T75" fmla="*/ 15 h 209"/>
                <a:gd name="T76" fmla="*/ 126 w 218"/>
                <a:gd name="T77" fmla="*/ 71 h 209"/>
                <a:gd name="T78" fmla="*/ 126 w 218"/>
                <a:gd name="T79" fmla="*/ 71 h 209"/>
                <a:gd name="T80" fmla="*/ 182 w 218"/>
                <a:gd name="T81" fmla="*/ 93 h 209"/>
                <a:gd name="T82" fmla="*/ 128 w 218"/>
                <a:gd name="T83" fmla="*/ 93 h 209"/>
                <a:gd name="T84" fmla="*/ 128 w 218"/>
                <a:gd name="T85" fmla="*/ 123 h 209"/>
                <a:gd name="T86" fmla="*/ 182 w 218"/>
                <a:gd name="T87" fmla="*/ 123 h 209"/>
                <a:gd name="T88" fmla="*/ 192 w 218"/>
                <a:gd name="T89" fmla="*/ 109 h 209"/>
                <a:gd name="T90" fmla="*/ 182 w 218"/>
                <a:gd name="T91" fmla="*/ 93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8" h="209">
                  <a:moveTo>
                    <a:pt x="88" y="43"/>
                  </a:moveTo>
                  <a:lnTo>
                    <a:pt x="36" y="43"/>
                  </a:lnTo>
                  <a:lnTo>
                    <a:pt x="26" y="57"/>
                  </a:lnTo>
                  <a:lnTo>
                    <a:pt x="36" y="71"/>
                  </a:lnTo>
                  <a:lnTo>
                    <a:pt x="88" y="71"/>
                  </a:lnTo>
                  <a:lnTo>
                    <a:pt x="88" y="43"/>
                  </a:lnTo>
                  <a:lnTo>
                    <a:pt x="88" y="43"/>
                  </a:lnTo>
                  <a:close/>
                  <a:moveTo>
                    <a:pt x="126" y="71"/>
                  </a:moveTo>
                  <a:lnTo>
                    <a:pt x="187" y="71"/>
                  </a:lnTo>
                  <a:lnTo>
                    <a:pt x="194" y="71"/>
                  </a:lnTo>
                  <a:lnTo>
                    <a:pt x="197" y="76"/>
                  </a:lnTo>
                  <a:lnTo>
                    <a:pt x="213" y="102"/>
                  </a:lnTo>
                  <a:lnTo>
                    <a:pt x="218" y="109"/>
                  </a:lnTo>
                  <a:lnTo>
                    <a:pt x="213" y="114"/>
                  </a:lnTo>
                  <a:lnTo>
                    <a:pt x="197" y="140"/>
                  </a:lnTo>
                  <a:lnTo>
                    <a:pt x="194" y="147"/>
                  </a:lnTo>
                  <a:lnTo>
                    <a:pt x="187" y="147"/>
                  </a:lnTo>
                  <a:lnTo>
                    <a:pt x="126" y="147"/>
                  </a:lnTo>
                  <a:lnTo>
                    <a:pt x="126" y="180"/>
                  </a:lnTo>
                  <a:lnTo>
                    <a:pt x="180" y="180"/>
                  </a:lnTo>
                  <a:lnTo>
                    <a:pt x="180" y="209"/>
                  </a:lnTo>
                  <a:lnTo>
                    <a:pt x="40" y="209"/>
                  </a:lnTo>
                  <a:lnTo>
                    <a:pt x="40" y="180"/>
                  </a:lnTo>
                  <a:lnTo>
                    <a:pt x="90" y="180"/>
                  </a:lnTo>
                  <a:lnTo>
                    <a:pt x="90" y="95"/>
                  </a:lnTo>
                  <a:lnTo>
                    <a:pt x="29" y="95"/>
                  </a:lnTo>
                  <a:lnTo>
                    <a:pt x="22" y="95"/>
                  </a:lnTo>
                  <a:lnTo>
                    <a:pt x="19" y="88"/>
                  </a:lnTo>
                  <a:lnTo>
                    <a:pt x="3" y="62"/>
                  </a:lnTo>
                  <a:lnTo>
                    <a:pt x="0" y="57"/>
                  </a:lnTo>
                  <a:lnTo>
                    <a:pt x="3" y="50"/>
                  </a:lnTo>
                  <a:lnTo>
                    <a:pt x="19" y="24"/>
                  </a:lnTo>
                  <a:lnTo>
                    <a:pt x="22" y="19"/>
                  </a:lnTo>
                  <a:lnTo>
                    <a:pt x="29" y="19"/>
                  </a:lnTo>
                  <a:lnTo>
                    <a:pt x="90" y="19"/>
                  </a:lnTo>
                  <a:lnTo>
                    <a:pt x="90" y="15"/>
                  </a:lnTo>
                  <a:lnTo>
                    <a:pt x="109" y="0"/>
                  </a:lnTo>
                  <a:lnTo>
                    <a:pt x="126" y="15"/>
                  </a:lnTo>
                  <a:lnTo>
                    <a:pt x="126" y="71"/>
                  </a:lnTo>
                  <a:lnTo>
                    <a:pt x="126" y="71"/>
                  </a:lnTo>
                  <a:close/>
                  <a:moveTo>
                    <a:pt x="182" y="93"/>
                  </a:moveTo>
                  <a:lnTo>
                    <a:pt x="128" y="93"/>
                  </a:lnTo>
                  <a:lnTo>
                    <a:pt x="128" y="123"/>
                  </a:lnTo>
                  <a:lnTo>
                    <a:pt x="182" y="123"/>
                  </a:lnTo>
                  <a:lnTo>
                    <a:pt x="192" y="109"/>
                  </a:lnTo>
                  <a:lnTo>
                    <a:pt x="182" y="93"/>
                  </a:lnTo>
                  <a:close/>
                </a:path>
              </a:pathLst>
            </a:custGeom>
            <a:solidFill>
              <a:srgbClr val="C00002"/>
            </a:solidFill>
            <a:ln>
              <a:noFill/>
            </a:ln>
            <a:extLst/>
          </p:spPr>
          <p:txBody>
            <a:bodyPr lIns="121920" tIns="60960" rIns="121920" bIns="60960"/>
            <a:lstStyle/>
            <a:p>
              <a:pPr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89">
                <a:solidFill>
                  <a:prstClr val="black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996846" y="3864636"/>
            <a:ext cx="858956" cy="858956"/>
            <a:chOff x="3996846" y="3864636"/>
            <a:chExt cx="858956" cy="858956"/>
          </a:xfrm>
        </p:grpSpPr>
        <p:grpSp>
          <p:nvGrpSpPr>
            <p:cNvPr id="40" name="组合 39"/>
            <p:cNvGrpSpPr/>
            <p:nvPr/>
          </p:nvGrpSpPr>
          <p:grpSpPr>
            <a:xfrm>
              <a:off x="3996846" y="3864636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2" name="同心圆 4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43" name="椭圆 42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41" name="Freeform 110"/>
            <p:cNvSpPr>
              <a:spLocks noChangeAspect="1" noEditPoints="1"/>
            </p:cNvSpPr>
            <p:nvPr/>
          </p:nvSpPr>
          <p:spPr bwMode="auto">
            <a:xfrm>
              <a:off x="4211960" y="4064356"/>
              <a:ext cx="424516" cy="376344"/>
            </a:xfrm>
            <a:custGeom>
              <a:avLst/>
              <a:gdLst>
                <a:gd name="T0" fmla="*/ 55 w 100"/>
                <a:gd name="T1" fmla="*/ 4 h 88"/>
                <a:gd name="T2" fmla="*/ 76 w 100"/>
                <a:gd name="T3" fmla="*/ 41 h 88"/>
                <a:gd name="T4" fmla="*/ 76 w 100"/>
                <a:gd name="T5" fmla="*/ 41 h 88"/>
                <a:gd name="T6" fmla="*/ 98 w 100"/>
                <a:gd name="T7" fmla="*/ 79 h 88"/>
                <a:gd name="T8" fmla="*/ 96 w 100"/>
                <a:gd name="T9" fmla="*/ 87 h 88"/>
                <a:gd name="T10" fmla="*/ 92 w 100"/>
                <a:gd name="T11" fmla="*/ 88 h 88"/>
                <a:gd name="T12" fmla="*/ 92 w 100"/>
                <a:gd name="T13" fmla="*/ 88 h 88"/>
                <a:gd name="T14" fmla="*/ 49 w 100"/>
                <a:gd name="T15" fmla="*/ 88 h 88"/>
                <a:gd name="T16" fmla="*/ 7 w 100"/>
                <a:gd name="T17" fmla="*/ 88 h 88"/>
                <a:gd name="T18" fmla="*/ 0 w 100"/>
                <a:gd name="T19" fmla="*/ 82 h 88"/>
                <a:gd name="T20" fmla="*/ 1 w 100"/>
                <a:gd name="T21" fmla="*/ 78 h 88"/>
                <a:gd name="T22" fmla="*/ 23 w 100"/>
                <a:gd name="T23" fmla="*/ 41 h 88"/>
                <a:gd name="T24" fmla="*/ 23 w 100"/>
                <a:gd name="T25" fmla="*/ 41 h 88"/>
                <a:gd name="T26" fmla="*/ 44 w 100"/>
                <a:gd name="T27" fmla="*/ 4 h 88"/>
                <a:gd name="T28" fmla="*/ 53 w 100"/>
                <a:gd name="T29" fmla="*/ 2 h 88"/>
                <a:gd name="T30" fmla="*/ 55 w 100"/>
                <a:gd name="T31" fmla="*/ 4 h 88"/>
                <a:gd name="T32" fmla="*/ 44 w 100"/>
                <a:gd name="T33" fmla="*/ 34 h 88"/>
                <a:gd name="T34" fmla="*/ 44 w 100"/>
                <a:gd name="T35" fmla="*/ 37 h 88"/>
                <a:gd name="T36" fmla="*/ 46 w 100"/>
                <a:gd name="T37" fmla="*/ 62 h 88"/>
                <a:gd name="T38" fmla="*/ 52 w 100"/>
                <a:gd name="T39" fmla="*/ 62 h 88"/>
                <a:gd name="T40" fmla="*/ 54 w 100"/>
                <a:gd name="T41" fmla="*/ 37 h 88"/>
                <a:gd name="T42" fmla="*/ 54 w 100"/>
                <a:gd name="T43" fmla="*/ 34 h 88"/>
                <a:gd name="T44" fmla="*/ 44 w 100"/>
                <a:gd name="T45" fmla="*/ 34 h 88"/>
                <a:gd name="T46" fmla="*/ 49 w 100"/>
                <a:gd name="T47" fmla="*/ 72 h 88"/>
                <a:gd name="T48" fmla="*/ 53 w 100"/>
                <a:gd name="T49" fmla="*/ 69 h 88"/>
                <a:gd name="T50" fmla="*/ 49 w 100"/>
                <a:gd name="T51" fmla="*/ 65 h 88"/>
                <a:gd name="T52" fmla="*/ 45 w 100"/>
                <a:gd name="T53" fmla="*/ 69 h 88"/>
                <a:gd name="T54" fmla="*/ 49 w 100"/>
                <a:gd name="T55" fmla="*/ 72 h 88"/>
                <a:gd name="T56" fmla="*/ 65 w 100"/>
                <a:gd name="T57" fmla="*/ 48 h 88"/>
                <a:gd name="T58" fmla="*/ 49 w 100"/>
                <a:gd name="T59" fmla="*/ 20 h 88"/>
                <a:gd name="T60" fmla="*/ 34 w 100"/>
                <a:gd name="T61" fmla="*/ 47 h 88"/>
                <a:gd name="T62" fmla="*/ 33 w 100"/>
                <a:gd name="T63" fmla="*/ 48 h 88"/>
                <a:gd name="T64" fmla="*/ 17 w 100"/>
                <a:gd name="T65" fmla="*/ 75 h 88"/>
                <a:gd name="T66" fmla="*/ 49 w 100"/>
                <a:gd name="T67" fmla="*/ 75 h 88"/>
                <a:gd name="T68" fmla="*/ 81 w 100"/>
                <a:gd name="T69" fmla="*/ 75 h 88"/>
                <a:gd name="T70" fmla="*/ 65 w 100"/>
                <a:gd name="T71" fmla="*/ 48 h 88"/>
                <a:gd name="T72" fmla="*/ 65 w 100"/>
                <a:gd name="T73" fmla="*/ 4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88">
                  <a:moveTo>
                    <a:pt x="55" y="4"/>
                  </a:moveTo>
                  <a:cubicBezTo>
                    <a:pt x="76" y="41"/>
                    <a:pt x="76" y="41"/>
                    <a:pt x="76" y="41"/>
                  </a:cubicBezTo>
                  <a:cubicBezTo>
                    <a:pt x="76" y="41"/>
                    <a:pt x="76" y="41"/>
                    <a:pt x="76" y="41"/>
                  </a:cubicBezTo>
                  <a:cubicBezTo>
                    <a:pt x="98" y="79"/>
                    <a:pt x="98" y="79"/>
                    <a:pt x="98" y="79"/>
                  </a:cubicBezTo>
                  <a:cubicBezTo>
                    <a:pt x="100" y="82"/>
                    <a:pt x="99" y="85"/>
                    <a:pt x="96" y="87"/>
                  </a:cubicBezTo>
                  <a:cubicBezTo>
                    <a:pt x="95" y="88"/>
                    <a:pt x="93" y="88"/>
                    <a:pt x="92" y="88"/>
                  </a:cubicBezTo>
                  <a:cubicBezTo>
                    <a:pt x="92" y="88"/>
                    <a:pt x="92" y="88"/>
                    <a:pt x="92" y="88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7" y="88"/>
                    <a:pt x="7" y="88"/>
                    <a:pt x="7" y="88"/>
                  </a:cubicBezTo>
                  <a:cubicBezTo>
                    <a:pt x="3" y="88"/>
                    <a:pt x="0" y="85"/>
                    <a:pt x="0" y="82"/>
                  </a:cubicBezTo>
                  <a:cubicBezTo>
                    <a:pt x="0" y="80"/>
                    <a:pt x="1" y="79"/>
                    <a:pt x="1" y="78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6" y="1"/>
                    <a:pt x="50" y="0"/>
                    <a:pt x="53" y="2"/>
                  </a:cubicBezTo>
                  <a:cubicBezTo>
                    <a:pt x="54" y="3"/>
                    <a:pt x="54" y="3"/>
                    <a:pt x="55" y="4"/>
                  </a:cubicBezTo>
                  <a:close/>
                  <a:moveTo>
                    <a:pt x="44" y="34"/>
                  </a:moveTo>
                  <a:cubicBezTo>
                    <a:pt x="44" y="37"/>
                    <a:pt x="44" y="37"/>
                    <a:pt x="44" y="37"/>
                  </a:cubicBezTo>
                  <a:cubicBezTo>
                    <a:pt x="46" y="62"/>
                    <a:pt x="46" y="62"/>
                    <a:pt x="46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44" y="34"/>
                    <a:pt x="44" y="34"/>
                    <a:pt x="44" y="34"/>
                  </a:cubicBezTo>
                  <a:close/>
                  <a:moveTo>
                    <a:pt x="49" y="72"/>
                  </a:moveTo>
                  <a:cubicBezTo>
                    <a:pt x="52" y="72"/>
                    <a:pt x="53" y="71"/>
                    <a:pt x="53" y="69"/>
                  </a:cubicBezTo>
                  <a:cubicBezTo>
                    <a:pt x="53" y="66"/>
                    <a:pt x="51" y="65"/>
                    <a:pt x="49" y="65"/>
                  </a:cubicBezTo>
                  <a:cubicBezTo>
                    <a:pt x="47" y="65"/>
                    <a:pt x="45" y="66"/>
                    <a:pt x="45" y="69"/>
                  </a:cubicBezTo>
                  <a:cubicBezTo>
                    <a:pt x="45" y="71"/>
                    <a:pt x="47" y="72"/>
                    <a:pt x="49" y="72"/>
                  </a:cubicBezTo>
                  <a:close/>
                  <a:moveTo>
                    <a:pt x="65" y="48"/>
                  </a:moveTo>
                  <a:cubicBezTo>
                    <a:pt x="49" y="20"/>
                    <a:pt x="49" y="20"/>
                    <a:pt x="49" y="20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8"/>
                    <a:pt x="34" y="48"/>
                    <a:pt x="33" y="48"/>
                  </a:cubicBezTo>
                  <a:cubicBezTo>
                    <a:pt x="17" y="75"/>
                    <a:pt x="17" y="75"/>
                    <a:pt x="17" y="75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81" y="75"/>
                    <a:pt x="81" y="75"/>
                    <a:pt x="81" y="75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48"/>
                    <a:pt x="65" y="48"/>
                    <a:pt x="65" y="48"/>
                  </a:cubicBezTo>
                  <a:close/>
                </a:path>
              </a:pathLst>
            </a:custGeom>
            <a:solidFill>
              <a:srgbClr val="C00002"/>
            </a:solidFill>
            <a:ln>
              <a:noFill/>
            </a:ln>
            <a:extLst/>
          </p:spPr>
          <p:txBody>
            <a:bodyPr lIns="121920" tIns="60960" rIns="121920" bIns="60960"/>
            <a:lstStyle/>
            <a:p>
              <a:pPr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89">
                <a:solidFill>
                  <a:prstClr val="black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sp>
        <p:nvSpPr>
          <p:cNvPr id="44" name="矩形 43"/>
          <p:cNvSpPr/>
          <p:nvPr/>
        </p:nvSpPr>
        <p:spPr>
          <a:xfrm>
            <a:off x="5609454" y="1997065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rgbClr val="C00002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rgbClr val="C00002"/>
              </a:solidFill>
              <a:latin typeface="+mj-ea"/>
              <a:ea typeface="+mj-ea"/>
            </a:endParaRPr>
          </a:p>
        </p:txBody>
      </p:sp>
      <p:sp>
        <p:nvSpPr>
          <p:cNvPr id="45" name="矩形 47"/>
          <p:cNvSpPr>
            <a:spLocks noChangeArrowheads="1"/>
          </p:cNvSpPr>
          <p:nvPr/>
        </p:nvSpPr>
        <p:spPr bwMode="auto">
          <a:xfrm>
            <a:off x="5580112" y="2229793"/>
            <a:ext cx="3043238" cy="553990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10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684012" y="3028040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rgbClr val="C00002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rgbClr val="C00002"/>
              </a:solidFill>
              <a:latin typeface="+mj-ea"/>
              <a:ea typeface="+mj-ea"/>
            </a:endParaRPr>
          </a:p>
        </p:txBody>
      </p:sp>
      <p:sp>
        <p:nvSpPr>
          <p:cNvPr id="47" name="矩形 47"/>
          <p:cNvSpPr>
            <a:spLocks noChangeArrowheads="1"/>
          </p:cNvSpPr>
          <p:nvPr/>
        </p:nvSpPr>
        <p:spPr bwMode="auto">
          <a:xfrm>
            <a:off x="5654670" y="3260768"/>
            <a:ext cx="3043238" cy="553990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10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5009017" y="3972459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rgbClr val="C00002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rgbClr val="C00002"/>
              </a:solidFill>
              <a:latin typeface="+mj-ea"/>
              <a:ea typeface="+mj-ea"/>
            </a:endParaRPr>
          </a:p>
        </p:txBody>
      </p:sp>
      <p:sp>
        <p:nvSpPr>
          <p:cNvPr id="49" name="矩形 47"/>
          <p:cNvSpPr>
            <a:spLocks noChangeArrowheads="1"/>
          </p:cNvSpPr>
          <p:nvPr/>
        </p:nvSpPr>
        <p:spPr bwMode="auto">
          <a:xfrm>
            <a:off x="4979675" y="4205187"/>
            <a:ext cx="3043238" cy="553990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10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904091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53" presetClass="entr" presetSubtype="16" fill="hold" nodeType="after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4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4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4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2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3" dur="3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5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56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7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7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8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7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8750"/>
                                </p:stCondLst>
                                <p:childTnLst>
                                  <p:par>
                                    <p:cTn id="9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9250"/>
                                </p:stCondLst>
                                <p:childTnLst>
                                  <p:par>
                                    <p:cTn id="98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01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9750"/>
                                </p:stCondLst>
                                <p:childTnLst>
                                  <p:par>
                                    <p:cTn id="10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8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13" grpId="0"/>
          <p:bldP spid="14" grpId="0"/>
          <p:bldP spid="18" grpId="0" animBg="1"/>
          <p:bldP spid="19" grpId="0" animBg="1"/>
          <p:bldP spid="20" grpId="0" animBg="1"/>
          <p:bldP spid="21" grpId="0" animBg="1"/>
          <p:bldP spid="44" grpId="0"/>
          <p:bldP spid="45" grpId="0"/>
          <p:bldP spid="46" grpId="0"/>
          <p:bldP spid="47" grpId="0"/>
          <p:bldP spid="48" grpId="0"/>
          <p:bldP spid="4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53" presetClass="entr" presetSubtype="16" fill="hold" nodeType="after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4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4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4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2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3" dur="3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5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5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7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7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8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7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8750"/>
                                </p:stCondLst>
                                <p:childTnLst>
                                  <p:par>
                                    <p:cTn id="9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9250"/>
                                </p:stCondLst>
                                <p:childTnLst>
                                  <p:par>
                                    <p:cTn id="9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1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9750"/>
                                </p:stCondLst>
                                <p:childTnLst>
                                  <p:par>
                                    <p:cTn id="10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8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13" grpId="0"/>
          <p:bldP spid="14" grpId="0"/>
          <p:bldP spid="18" grpId="0" animBg="1"/>
          <p:bldP spid="19" grpId="0" animBg="1"/>
          <p:bldP spid="20" grpId="0" animBg="1"/>
          <p:bldP spid="21" grpId="0" animBg="1"/>
          <p:bldP spid="44" grpId="0"/>
          <p:bldP spid="45" grpId="0"/>
          <p:bldP spid="46" grpId="0"/>
          <p:bldP spid="47" grpId="0"/>
          <p:bldP spid="48" grpId="0"/>
          <p:bldP spid="49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 rot="16200000" flipH="1">
            <a:off x="8406193" y="2892582"/>
            <a:ext cx="875144" cy="671912"/>
          </a:xfrm>
          <a:prstGeom prst="triangle">
            <a:avLst/>
          </a:prstGeom>
          <a:solidFill>
            <a:schemeClr val="bg1"/>
          </a:solidFill>
          <a:ln>
            <a:solidFill>
              <a:srgbClr val="EF1D1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5" name="等腰三角形 4"/>
          <p:cNvSpPr/>
          <p:nvPr/>
        </p:nvSpPr>
        <p:spPr>
          <a:xfrm rot="5400000">
            <a:off x="-165255" y="538715"/>
            <a:ext cx="875144" cy="673677"/>
          </a:xfrm>
          <a:prstGeom prst="triangle">
            <a:avLst/>
          </a:prstGeom>
          <a:solidFill>
            <a:schemeClr val="bg1"/>
          </a:solidFill>
          <a:ln>
            <a:solidFill>
              <a:srgbClr val="EF1D1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6" name="组合 5"/>
          <p:cNvGrpSpPr/>
          <p:nvPr/>
        </p:nvGrpSpPr>
        <p:grpSpPr>
          <a:xfrm>
            <a:off x="3410929" y="989001"/>
            <a:ext cx="2322145" cy="2001850"/>
            <a:chOff x="4486990" y="1826668"/>
            <a:chExt cx="3096193" cy="2669132"/>
          </a:xfrm>
        </p:grpSpPr>
        <p:grpSp>
          <p:nvGrpSpPr>
            <p:cNvPr id="7" name="组合 6"/>
            <p:cNvGrpSpPr/>
            <p:nvPr/>
          </p:nvGrpSpPr>
          <p:grpSpPr>
            <a:xfrm>
              <a:off x="4486990" y="1826668"/>
              <a:ext cx="3096193" cy="2669132"/>
              <a:chOff x="4798312" y="816656"/>
              <a:chExt cx="1526289" cy="1315766"/>
            </a:xfrm>
          </p:grpSpPr>
          <p:sp>
            <p:nvSpPr>
              <p:cNvPr id="9" name="六边形 8"/>
              <p:cNvSpPr/>
              <p:nvPr/>
            </p:nvSpPr>
            <p:spPr>
              <a:xfrm>
                <a:off x="4950713" y="948036"/>
                <a:ext cx="1221488" cy="1053007"/>
              </a:xfrm>
              <a:prstGeom prst="hexagon">
                <a:avLst/>
              </a:prstGeom>
              <a:gradFill flip="none" rotWithShape="1">
                <a:gsLst>
                  <a:gs pos="100000">
                    <a:schemeClr val="bg2"/>
                  </a:gs>
                  <a:gs pos="34000">
                    <a:schemeClr val="bg1"/>
                  </a:gs>
                </a:gsLst>
                <a:lin ang="2700000" scaled="1"/>
                <a:tileRect/>
              </a:gradFill>
              <a:ln w="50800">
                <a:gradFill>
                  <a:gsLst>
                    <a:gs pos="100000">
                      <a:schemeClr val="accent1">
                        <a:lumMod val="5000"/>
                        <a:lumOff val="95000"/>
                      </a:schemeClr>
                    </a:gs>
                    <a:gs pos="0">
                      <a:srgbClr val="E3E1E1"/>
                    </a:gs>
                  </a:gsLst>
                  <a:lin ang="2700000" scaled="0"/>
                </a:gradFill>
              </a:ln>
              <a:effectLst>
                <a:outerShdw blurRad="165100" dist="165100" dir="2700000" algn="tl" rotWithShape="0">
                  <a:prstClr val="black">
                    <a:alpha val="43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0" name="六边形 9"/>
              <p:cNvSpPr/>
              <p:nvPr/>
            </p:nvSpPr>
            <p:spPr>
              <a:xfrm>
                <a:off x="4798312" y="816656"/>
                <a:ext cx="1526289" cy="1315766"/>
              </a:xfrm>
              <a:prstGeom prst="hexagon">
                <a:avLst/>
              </a:prstGeom>
              <a:noFill/>
              <a:ln w="38100">
                <a:solidFill>
                  <a:srgbClr val="EF1D1D"/>
                </a:solidFill>
              </a:ln>
              <a:effectLst>
                <a:innerShdw dist="127000" dir="13500000">
                  <a:prstClr val="black">
                    <a:alpha val="53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575103" y="2053239"/>
              <a:ext cx="919965" cy="22467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350" dirty="0">
                  <a:solidFill>
                    <a:srgbClr val="EF1D1D"/>
                  </a:solidFill>
                  <a:effectLst>
                    <a:innerShdw blurRad="114300" dist="139700" dir="13500000">
                      <a:prstClr val="black">
                        <a:alpha val="52000"/>
                      </a:prstClr>
                    </a:innerShdw>
                  </a:effectLst>
                  <a:latin typeface="MHeiSung HKS UltraBold" panose="00000900000000000000" pitchFamily="2" charset="-120"/>
                  <a:ea typeface="MHeiSung HKS UltraBold" panose="00000900000000000000" pitchFamily="2" charset="-120"/>
                </a:rPr>
                <a:t>3</a:t>
              </a:r>
              <a:endParaRPr lang="zh-CN" altLang="en-US" sz="10350" dirty="0">
                <a:solidFill>
                  <a:srgbClr val="EF1D1D"/>
                </a:solidFill>
                <a:effectLst>
                  <a:innerShdw blurRad="114300" dist="139700" dir="13500000">
                    <a:prstClr val="black">
                      <a:alpha val="52000"/>
                    </a:prstClr>
                  </a:innerShdw>
                </a:effectLst>
                <a:latin typeface="MHeiSung HKS UltraBold" panose="00000900000000000000" pitchFamily="2" charset="-120"/>
                <a:ea typeface="MHeiSung HKS UltraBold" panose="00000900000000000000" pitchFamily="2" charset="-12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675847" y="2626788"/>
            <a:ext cx="2972992" cy="596380"/>
            <a:chOff x="7567796" y="3502383"/>
            <a:chExt cx="3963989" cy="795173"/>
          </a:xfrm>
        </p:grpSpPr>
        <p:cxnSp>
          <p:nvCxnSpPr>
            <p:cNvPr id="12" name="直接连接符 11"/>
            <p:cNvCxnSpPr>
              <a:endCxn id="20" idx="0"/>
            </p:cNvCxnSpPr>
            <p:nvPr/>
          </p:nvCxnSpPr>
          <p:spPr>
            <a:xfrm>
              <a:off x="8946534" y="4258046"/>
              <a:ext cx="2585251" cy="39510"/>
            </a:xfrm>
            <a:prstGeom prst="line">
              <a:avLst/>
            </a:prstGeom>
            <a:ln w="12700">
              <a:solidFill>
                <a:srgbClr val="EF1D1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椭圆 12"/>
            <p:cNvSpPr/>
            <p:nvPr/>
          </p:nvSpPr>
          <p:spPr>
            <a:xfrm>
              <a:off x="7567796" y="3502383"/>
              <a:ext cx="104417" cy="104417"/>
            </a:xfrm>
            <a:prstGeom prst="ellipse">
              <a:avLst/>
            </a:prstGeom>
            <a:solidFill>
              <a:srgbClr val="EF1D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cxnSp>
          <p:nvCxnSpPr>
            <p:cNvPr id="14" name="直接连接符 13"/>
            <p:cNvCxnSpPr/>
            <p:nvPr/>
          </p:nvCxnSpPr>
          <p:spPr>
            <a:xfrm flipH="1" flipV="1">
              <a:off x="7644097" y="3581400"/>
              <a:ext cx="1302437" cy="676647"/>
            </a:xfrm>
            <a:prstGeom prst="line">
              <a:avLst/>
            </a:prstGeom>
            <a:ln w="12700">
              <a:solidFill>
                <a:srgbClr val="EF1D1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/>
          <p:cNvGrpSpPr/>
          <p:nvPr/>
        </p:nvGrpSpPr>
        <p:grpSpPr>
          <a:xfrm flipH="1" flipV="1">
            <a:off x="466361" y="875556"/>
            <a:ext cx="2994077" cy="587971"/>
            <a:chOff x="7567796" y="3502383"/>
            <a:chExt cx="3992103" cy="783961"/>
          </a:xfrm>
        </p:grpSpPr>
        <p:cxnSp>
          <p:nvCxnSpPr>
            <p:cNvPr id="16" name="直接连接符 15"/>
            <p:cNvCxnSpPr>
              <a:endCxn id="19" idx="0"/>
            </p:cNvCxnSpPr>
            <p:nvPr/>
          </p:nvCxnSpPr>
          <p:spPr>
            <a:xfrm>
              <a:off x="8946533" y="4258044"/>
              <a:ext cx="2613366" cy="28300"/>
            </a:xfrm>
            <a:prstGeom prst="line">
              <a:avLst/>
            </a:prstGeom>
            <a:ln w="12700">
              <a:solidFill>
                <a:srgbClr val="EF1D1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椭圆 16"/>
            <p:cNvSpPr/>
            <p:nvPr/>
          </p:nvSpPr>
          <p:spPr>
            <a:xfrm>
              <a:off x="7567796" y="3502383"/>
              <a:ext cx="104417" cy="104417"/>
            </a:xfrm>
            <a:prstGeom prst="ellipse">
              <a:avLst/>
            </a:prstGeom>
            <a:solidFill>
              <a:srgbClr val="EF1D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cxnSp>
          <p:nvCxnSpPr>
            <p:cNvPr id="18" name="直接连接符 17"/>
            <p:cNvCxnSpPr/>
            <p:nvPr/>
          </p:nvCxnSpPr>
          <p:spPr>
            <a:xfrm flipH="1" flipV="1">
              <a:off x="7644097" y="3581400"/>
              <a:ext cx="1302437" cy="676647"/>
            </a:xfrm>
            <a:prstGeom prst="line">
              <a:avLst/>
            </a:prstGeom>
            <a:ln w="12700">
              <a:solidFill>
                <a:srgbClr val="EF1D1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等腰三角形 18"/>
          <p:cNvSpPr/>
          <p:nvPr/>
        </p:nvSpPr>
        <p:spPr>
          <a:xfrm rot="5400000">
            <a:off x="-84831" y="610114"/>
            <a:ext cx="571500" cy="530881"/>
          </a:xfrm>
          <a:prstGeom prst="triangle">
            <a:avLst/>
          </a:prstGeom>
          <a:solidFill>
            <a:srgbClr val="EF1D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20" name="等腰三角形 19"/>
          <p:cNvSpPr/>
          <p:nvPr/>
        </p:nvSpPr>
        <p:spPr>
          <a:xfrm rot="16200000" flipH="1">
            <a:off x="8628529" y="2957728"/>
            <a:ext cx="571500" cy="530881"/>
          </a:xfrm>
          <a:prstGeom prst="triangle">
            <a:avLst/>
          </a:prstGeom>
          <a:solidFill>
            <a:srgbClr val="EF1D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21" name="圆角矩形 20"/>
          <p:cNvSpPr/>
          <p:nvPr/>
        </p:nvSpPr>
        <p:spPr>
          <a:xfrm>
            <a:off x="3403212" y="3287777"/>
            <a:ext cx="2188831" cy="338139"/>
          </a:xfrm>
          <a:prstGeom prst="roundRect">
            <a:avLst/>
          </a:prstGeom>
          <a:gradFill>
            <a:gsLst>
              <a:gs pos="77000">
                <a:schemeClr val="accent1">
                  <a:lumMod val="5000"/>
                  <a:lumOff val="95000"/>
                </a:schemeClr>
              </a:gs>
              <a:gs pos="0">
                <a:srgbClr val="E3E1E1"/>
              </a:gs>
            </a:gsLst>
            <a:lin ang="2700000" scaled="0"/>
          </a:gradFill>
          <a:ln w="44450">
            <a:gradFill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0"/>
            </a:gradFill>
          </a:ln>
          <a:effectLst>
            <a:outerShdw blurRad="114300" dist="88900" dir="2700000" algn="tl" rotWithShape="0">
              <a:prstClr val="black">
                <a:alpha val="5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rgbClr val="EF1D1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2" name="等腰三角形 21"/>
          <p:cNvSpPr/>
          <p:nvPr/>
        </p:nvSpPr>
        <p:spPr>
          <a:xfrm rot="8521194">
            <a:off x="180092" y="4589863"/>
            <a:ext cx="401651" cy="308888"/>
          </a:xfrm>
          <a:prstGeom prst="triangle">
            <a:avLst/>
          </a:prstGeom>
          <a:solidFill>
            <a:srgbClr val="EF1D1D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23" name="等腰三角形 22"/>
          <p:cNvSpPr/>
          <p:nvPr/>
        </p:nvSpPr>
        <p:spPr>
          <a:xfrm rot="3642808">
            <a:off x="598418" y="4858857"/>
            <a:ext cx="382959" cy="294514"/>
          </a:xfrm>
          <a:prstGeom prst="triangle">
            <a:avLst/>
          </a:prstGeom>
          <a:solidFill>
            <a:srgbClr val="EF1D1D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24" name="等腰三角形 23"/>
          <p:cNvSpPr/>
          <p:nvPr/>
        </p:nvSpPr>
        <p:spPr>
          <a:xfrm rot="10800000">
            <a:off x="609156" y="4385237"/>
            <a:ext cx="597206" cy="459279"/>
          </a:xfrm>
          <a:prstGeom prst="triangle">
            <a:avLst/>
          </a:prstGeom>
          <a:solidFill>
            <a:srgbClr val="EF1D1D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25" name="等腰三角形 24"/>
          <p:cNvSpPr/>
          <p:nvPr/>
        </p:nvSpPr>
        <p:spPr>
          <a:xfrm rot="3642808">
            <a:off x="8571778" y="255705"/>
            <a:ext cx="382959" cy="294514"/>
          </a:xfrm>
          <a:prstGeom prst="triangle">
            <a:avLst/>
          </a:prstGeom>
          <a:solidFill>
            <a:srgbClr val="EF1D1D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26" name="等腰三角形 25"/>
          <p:cNvSpPr/>
          <p:nvPr/>
        </p:nvSpPr>
        <p:spPr>
          <a:xfrm rot="10800000">
            <a:off x="8582514" y="-217916"/>
            <a:ext cx="597206" cy="459279"/>
          </a:xfrm>
          <a:prstGeom prst="triangle">
            <a:avLst/>
          </a:prstGeom>
          <a:solidFill>
            <a:srgbClr val="EF1D1D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27" name="等腰三角形 26"/>
          <p:cNvSpPr/>
          <p:nvPr/>
        </p:nvSpPr>
        <p:spPr>
          <a:xfrm rot="3642808">
            <a:off x="8865502" y="686789"/>
            <a:ext cx="507551" cy="390084"/>
          </a:xfrm>
          <a:prstGeom prst="triangle">
            <a:avLst/>
          </a:prstGeom>
          <a:solidFill>
            <a:srgbClr val="EF1D1D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</p:spTree>
    <p:extLst>
      <p:ext uri="{BB962C8B-B14F-4D97-AF65-F5344CB8AC3E}">
        <p14:creationId xmlns:p14="http://schemas.microsoft.com/office/powerpoint/2010/main" val="6971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0">
        <p:checker/>
      </p:transition>
    </mc:Choice>
    <mc:Fallback xmlns="">
      <p:transition spd="slow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25189" y="44671"/>
            <a:ext cx="1938947" cy="484749"/>
            <a:chOff x="225189" y="44671"/>
            <a:chExt cx="1938947" cy="484749"/>
          </a:xfrm>
        </p:grpSpPr>
        <p:sp>
          <p:nvSpPr>
            <p:cNvPr id="4" name="矩形 3"/>
            <p:cNvSpPr/>
            <p:nvPr/>
          </p:nvSpPr>
          <p:spPr>
            <a:xfrm>
              <a:off x="225189" y="44671"/>
              <a:ext cx="1938947" cy="484748"/>
            </a:xfrm>
            <a:prstGeom prst="rect">
              <a:avLst/>
            </a:prstGeom>
            <a:solidFill>
              <a:srgbClr val="EF1D1D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5" name="矩形 4"/>
            <p:cNvSpPr/>
            <p:nvPr/>
          </p:nvSpPr>
          <p:spPr>
            <a:xfrm>
              <a:off x="332888" y="67755"/>
              <a:ext cx="172354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</a:p>
          </p:txBody>
        </p:sp>
      </p:grpSp>
      <p:sp>
        <p:nvSpPr>
          <p:cNvPr id="6" name="矩形 5"/>
          <p:cNvSpPr/>
          <p:nvPr/>
        </p:nvSpPr>
        <p:spPr>
          <a:xfrm>
            <a:off x="-83940" y="44671"/>
            <a:ext cx="167880" cy="484748"/>
          </a:xfrm>
          <a:prstGeom prst="rect">
            <a:avLst/>
          </a:prstGeom>
          <a:solidFill>
            <a:srgbClr val="EF1D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8" name="组合 7"/>
          <p:cNvGrpSpPr/>
          <p:nvPr/>
        </p:nvGrpSpPr>
        <p:grpSpPr>
          <a:xfrm>
            <a:off x="940025" y="1717265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" name="同心圆 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4644843" y="1421577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>
                <a:solidFill>
                  <a:prstClr val="black">
                    <a:lumMod val="65000"/>
                    <a:lumOff val="35000"/>
                  </a:prstClr>
                </a:solidFill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prstClr val="black">
                    <a:lumMod val="65000"/>
                    <a:lumOff val="35000"/>
                  </a:prstClr>
                </a:solidFill>
                <a:latin typeface="+mj-ea"/>
                <a:ea typeface="+mj-ea"/>
              </a:rPr>
              <a:t>……</a:t>
            </a:r>
          </a:p>
        </p:txBody>
      </p:sp>
      <p:cxnSp>
        <p:nvCxnSpPr>
          <p:cNvPr id="12" name="直接连接符 11"/>
          <p:cNvCxnSpPr/>
          <p:nvPr/>
        </p:nvCxnSpPr>
        <p:spPr>
          <a:xfrm>
            <a:off x="3638595" y="1588290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4"/>
          <p:cNvSpPr txBox="1"/>
          <p:nvPr/>
        </p:nvSpPr>
        <p:spPr>
          <a:xfrm>
            <a:off x="4644843" y="1927596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>
                <a:solidFill>
                  <a:prstClr val="black">
                    <a:lumMod val="65000"/>
                    <a:lumOff val="35000"/>
                  </a:prstClr>
                </a:solidFill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prstClr val="black">
                    <a:lumMod val="65000"/>
                    <a:lumOff val="35000"/>
                  </a:prstClr>
                </a:solidFill>
                <a:latin typeface="+mj-ea"/>
                <a:ea typeface="+mj-ea"/>
              </a:rPr>
              <a:t>……</a:t>
            </a:r>
          </a:p>
        </p:txBody>
      </p:sp>
      <p:cxnSp>
        <p:nvCxnSpPr>
          <p:cNvPr id="14" name="直接连接符 13"/>
          <p:cNvCxnSpPr/>
          <p:nvPr/>
        </p:nvCxnSpPr>
        <p:spPr>
          <a:xfrm>
            <a:off x="3638595" y="2094309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7"/>
          <p:cNvSpPr txBox="1"/>
          <p:nvPr/>
        </p:nvSpPr>
        <p:spPr>
          <a:xfrm>
            <a:off x="4644843" y="2431652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>
                <a:solidFill>
                  <a:prstClr val="black">
                    <a:lumMod val="65000"/>
                    <a:lumOff val="35000"/>
                  </a:prstClr>
                </a:solidFill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prstClr val="black">
                    <a:lumMod val="65000"/>
                    <a:lumOff val="35000"/>
                  </a:prstClr>
                </a:solidFill>
                <a:latin typeface="+mj-ea"/>
                <a:ea typeface="+mj-ea"/>
              </a:rPr>
              <a:t>……</a:t>
            </a:r>
          </a:p>
        </p:txBody>
      </p:sp>
      <p:cxnSp>
        <p:nvCxnSpPr>
          <p:cNvPr id="16" name="直接连接符 15"/>
          <p:cNvCxnSpPr/>
          <p:nvPr/>
        </p:nvCxnSpPr>
        <p:spPr>
          <a:xfrm>
            <a:off x="3638595" y="2598365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20"/>
          <p:cNvSpPr txBox="1"/>
          <p:nvPr/>
        </p:nvSpPr>
        <p:spPr>
          <a:xfrm>
            <a:off x="4644843" y="2935708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>
                <a:solidFill>
                  <a:prstClr val="black">
                    <a:lumMod val="65000"/>
                    <a:lumOff val="35000"/>
                  </a:prstClr>
                </a:solidFill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prstClr val="black">
                    <a:lumMod val="65000"/>
                    <a:lumOff val="35000"/>
                  </a:prstClr>
                </a:solidFill>
                <a:latin typeface="+mj-ea"/>
                <a:ea typeface="+mj-ea"/>
              </a:rPr>
              <a:t>……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3638595" y="3102421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23"/>
          <p:cNvSpPr txBox="1"/>
          <p:nvPr/>
        </p:nvSpPr>
        <p:spPr>
          <a:xfrm>
            <a:off x="4644843" y="3439764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>
                <a:solidFill>
                  <a:prstClr val="black">
                    <a:lumMod val="65000"/>
                    <a:lumOff val="35000"/>
                  </a:prstClr>
                </a:solidFill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prstClr val="black">
                    <a:lumMod val="65000"/>
                    <a:lumOff val="35000"/>
                  </a:prstClr>
                </a:solidFill>
                <a:latin typeface="+mj-ea"/>
                <a:ea typeface="+mj-ea"/>
              </a:rPr>
              <a:t>……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3638595" y="3606477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6"/>
          <p:cNvSpPr txBox="1"/>
          <p:nvPr/>
        </p:nvSpPr>
        <p:spPr>
          <a:xfrm>
            <a:off x="4644843" y="3943820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>
                <a:solidFill>
                  <a:prstClr val="black">
                    <a:lumMod val="65000"/>
                    <a:lumOff val="35000"/>
                  </a:prstClr>
                </a:solidFill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prstClr val="black">
                    <a:lumMod val="65000"/>
                    <a:lumOff val="35000"/>
                  </a:prstClr>
                </a:solidFill>
                <a:latin typeface="+mj-ea"/>
                <a:ea typeface="+mj-ea"/>
              </a:rPr>
              <a:t>……</a:t>
            </a:r>
          </a:p>
        </p:txBody>
      </p:sp>
      <p:cxnSp>
        <p:nvCxnSpPr>
          <p:cNvPr id="22" name="直接连接符 21"/>
          <p:cNvCxnSpPr/>
          <p:nvPr/>
        </p:nvCxnSpPr>
        <p:spPr>
          <a:xfrm>
            <a:off x="3638595" y="4110533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椭圆 22"/>
          <p:cNvSpPr/>
          <p:nvPr/>
        </p:nvSpPr>
        <p:spPr>
          <a:xfrm>
            <a:off x="3427015" y="1450900"/>
            <a:ext cx="274777" cy="274777"/>
          </a:xfrm>
          <a:prstGeom prst="ellipse">
            <a:avLst/>
          </a:prstGeom>
          <a:solidFill>
            <a:srgbClr val="C0000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1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3425919" y="1952988"/>
            <a:ext cx="274777" cy="274777"/>
          </a:xfrm>
          <a:prstGeom prst="ellipse">
            <a:avLst/>
          </a:prstGeom>
          <a:solidFill>
            <a:srgbClr val="C0000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2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3425730" y="2462943"/>
            <a:ext cx="274777" cy="274777"/>
          </a:xfrm>
          <a:prstGeom prst="ellipse">
            <a:avLst/>
          </a:prstGeom>
          <a:solidFill>
            <a:srgbClr val="C0000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3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3424634" y="2965031"/>
            <a:ext cx="274777" cy="274777"/>
          </a:xfrm>
          <a:prstGeom prst="ellipse">
            <a:avLst/>
          </a:prstGeom>
          <a:solidFill>
            <a:srgbClr val="C0000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4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3427060" y="3467289"/>
            <a:ext cx="274777" cy="274777"/>
          </a:xfrm>
          <a:prstGeom prst="ellipse">
            <a:avLst/>
          </a:prstGeom>
          <a:solidFill>
            <a:srgbClr val="C0000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5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3425964" y="3969377"/>
            <a:ext cx="274777" cy="274777"/>
          </a:xfrm>
          <a:prstGeom prst="ellipse">
            <a:avLst/>
          </a:prstGeom>
          <a:solidFill>
            <a:srgbClr val="C0000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6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29" name="TextBox 41"/>
          <p:cNvSpPr txBox="1"/>
          <p:nvPr/>
        </p:nvSpPr>
        <p:spPr>
          <a:xfrm>
            <a:off x="1277519" y="2569322"/>
            <a:ext cx="140080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000" b="1" dirty="0" smtClean="0">
                <a:solidFill>
                  <a:srgbClr val="C00002"/>
                </a:solidFill>
                <a:latin typeface="+mj-ea"/>
                <a:ea typeface="+mj-ea"/>
              </a:rPr>
              <a:t>标题内容</a:t>
            </a:r>
            <a:endParaRPr lang="en-US" altLang="zh-CN" sz="2000" b="1" dirty="0">
              <a:solidFill>
                <a:srgbClr val="C00002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419011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/>
      <p:bldP spid="13" grpId="0"/>
      <p:bldP spid="15" grpId="0"/>
      <p:bldP spid="17" grpId="0"/>
      <p:bldP spid="19" grpId="0"/>
      <p:bldP spid="21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25189" y="44671"/>
            <a:ext cx="1938947" cy="484749"/>
            <a:chOff x="225189" y="44671"/>
            <a:chExt cx="1938947" cy="484749"/>
          </a:xfrm>
        </p:grpSpPr>
        <p:sp>
          <p:nvSpPr>
            <p:cNvPr id="4" name="矩形 3"/>
            <p:cNvSpPr/>
            <p:nvPr/>
          </p:nvSpPr>
          <p:spPr>
            <a:xfrm>
              <a:off x="225189" y="44671"/>
              <a:ext cx="1938947" cy="484748"/>
            </a:xfrm>
            <a:prstGeom prst="rect">
              <a:avLst/>
            </a:prstGeom>
            <a:solidFill>
              <a:srgbClr val="EF1D1D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5" name="矩形 4"/>
            <p:cNvSpPr/>
            <p:nvPr/>
          </p:nvSpPr>
          <p:spPr>
            <a:xfrm>
              <a:off x="332888" y="67755"/>
              <a:ext cx="172354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</a:p>
          </p:txBody>
        </p:sp>
      </p:grpSp>
      <p:sp>
        <p:nvSpPr>
          <p:cNvPr id="6" name="矩形 5"/>
          <p:cNvSpPr/>
          <p:nvPr/>
        </p:nvSpPr>
        <p:spPr>
          <a:xfrm>
            <a:off x="-83940" y="44671"/>
            <a:ext cx="167880" cy="484748"/>
          </a:xfrm>
          <a:prstGeom prst="rect">
            <a:avLst/>
          </a:prstGeom>
          <a:solidFill>
            <a:srgbClr val="EF1D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586952" y="853215"/>
            <a:ext cx="3192960" cy="3950783"/>
            <a:chOff x="865232" y="1286330"/>
            <a:chExt cx="4013321" cy="4966128"/>
          </a:xfrm>
        </p:grpSpPr>
        <p:pic>
          <p:nvPicPr>
            <p:cNvPr id="9" name="Picture 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5232" y="1286330"/>
              <a:ext cx="4013321" cy="49661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Rectangle 4"/>
            <p:cNvSpPr/>
            <p:nvPr/>
          </p:nvSpPr>
          <p:spPr>
            <a:xfrm>
              <a:off x="1454212" y="1875344"/>
              <a:ext cx="2840124" cy="3699194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200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4208606" y="3534278"/>
            <a:ext cx="1083474" cy="30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5" tIns="45719" rIns="91435" bIns="45719">
            <a:spAutoFit/>
          </a:bodyPr>
          <a:lstStyle/>
          <a:p>
            <a:r>
              <a:rPr lang="zh-CN" altLang="en-US" sz="1400" b="1" dirty="0">
                <a:solidFill>
                  <a:srgbClr val="C00002"/>
                </a:solidFill>
                <a:latin typeface="+mj-ea"/>
                <a:ea typeface="+mj-ea"/>
              </a:rPr>
              <a:t>添加标题</a:t>
            </a:r>
            <a:endParaRPr lang="en-US" altLang="zh-CN" sz="1400" b="1" dirty="0">
              <a:solidFill>
                <a:srgbClr val="C00002"/>
              </a:solidFill>
              <a:latin typeface="+mj-ea"/>
              <a:ea typeface="+mj-ea"/>
            </a:endParaRPr>
          </a:p>
        </p:txBody>
      </p:sp>
      <p:sp>
        <p:nvSpPr>
          <p:cNvPr id="12" name="矩形 47"/>
          <p:cNvSpPr>
            <a:spLocks noChangeArrowheads="1"/>
          </p:cNvSpPr>
          <p:nvPr/>
        </p:nvSpPr>
        <p:spPr bwMode="auto">
          <a:xfrm>
            <a:off x="4194319" y="3846285"/>
            <a:ext cx="1928420" cy="70172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5" tIns="45719" rIns="91435" bIns="45719">
            <a:spAutoFit/>
          </a:bodyPr>
          <a:lstStyle/>
          <a:p>
            <a:pPr defTabSz="914332" fontAlgn="auto">
              <a:lnSpc>
                <a:spcPct val="12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zh-CN" altLang="en-US" sz="1100" dirty="0">
                <a:solidFill>
                  <a:srgbClr val="080808"/>
                </a:solidFill>
                <a:latin typeface="+mj-ea"/>
                <a:ea typeface="+mj-ea"/>
                <a:sym typeface="微软雅黑" pitchFamily="34" charset="-122"/>
              </a:rPr>
              <a:t>在此录入本图表的综合描述说明，在此录入本图表的综合描述说明。</a:t>
            </a: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6402282" y="3534278"/>
            <a:ext cx="978029" cy="30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5" tIns="45719" rIns="91435" bIns="45719">
            <a:spAutoFit/>
          </a:bodyPr>
          <a:lstStyle/>
          <a:p>
            <a:r>
              <a:rPr lang="zh-CN" altLang="en-US" sz="1400" b="1" dirty="0">
                <a:solidFill>
                  <a:srgbClr val="C00002"/>
                </a:solidFill>
                <a:latin typeface="+mj-ea"/>
                <a:ea typeface="+mj-ea"/>
              </a:rPr>
              <a:t>添加标题</a:t>
            </a:r>
            <a:endParaRPr lang="en-US" altLang="zh-CN" sz="1400" b="1" dirty="0">
              <a:solidFill>
                <a:srgbClr val="C00002"/>
              </a:solidFill>
              <a:latin typeface="+mj-ea"/>
              <a:ea typeface="+mj-ea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6387996" y="3846285"/>
            <a:ext cx="1928420" cy="70172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5" tIns="45719" rIns="91435" bIns="45719">
            <a:spAutoFit/>
          </a:bodyPr>
          <a:lstStyle/>
          <a:p>
            <a:pPr defTabSz="914332" fontAlgn="auto">
              <a:lnSpc>
                <a:spcPct val="12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zh-CN" altLang="en-US" sz="1100" dirty="0">
                <a:solidFill>
                  <a:srgbClr val="080808"/>
                </a:solidFill>
                <a:latin typeface="+mj-ea"/>
                <a:ea typeface="+mj-ea"/>
                <a:sym typeface="微软雅黑" pitchFamily="34" charset="-122"/>
              </a:rPr>
              <a:t>在此录入本图表的综合描述说明，在此录入本图表的综合描述说明。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4390421" y="1357643"/>
            <a:ext cx="2263519" cy="350012"/>
            <a:chOff x="814328" y="3219334"/>
            <a:chExt cx="2797200" cy="432536"/>
          </a:xfrm>
        </p:grpSpPr>
        <p:grpSp>
          <p:nvGrpSpPr>
            <p:cNvPr id="16" name="组合 15"/>
            <p:cNvGrpSpPr/>
            <p:nvPr/>
          </p:nvGrpSpPr>
          <p:grpSpPr>
            <a:xfrm>
              <a:off x="814328" y="3219334"/>
              <a:ext cx="2797200" cy="432536"/>
              <a:chOff x="2173927" y="3285519"/>
              <a:chExt cx="3549387" cy="548848"/>
            </a:xfrm>
          </p:grpSpPr>
          <p:grpSp>
            <p:nvGrpSpPr>
              <p:cNvPr id="18" name="组合 17"/>
              <p:cNvGrpSpPr/>
              <p:nvPr/>
            </p:nvGrpSpPr>
            <p:grpSpPr>
              <a:xfrm>
                <a:off x="2173927" y="3285519"/>
                <a:ext cx="3549387" cy="548848"/>
                <a:chOff x="4304043" y="1286668"/>
                <a:chExt cx="7914744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0" name="圆角矩形 19"/>
                <p:cNvSpPr/>
                <p:nvPr/>
              </p:nvSpPr>
              <p:spPr>
                <a:xfrm>
                  <a:off x="4304043" y="1286668"/>
                  <a:ext cx="7914744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21" name="圆角矩形 20"/>
                <p:cNvSpPr/>
                <p:nvPr/>
              </p:nvSpPr>
              <p:spPr>
                <a:xfrm>
                  <a:off x="4351924" y="1373342"/>
                  <a:ext cx="7812881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19" name="椭圆 18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rgbClr val="C00002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100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7" name="TextBox 24"/>
            <p:cNvSpPr txBox="1"/>
            <p:nvPr/>
          </p:nvSpPr>
          <p:spPr>
            <a:xfrm>
              <a:off x="1224125" y="3331792"/>
              <a:ext cx="2191136" cy="2091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l"/>
              <a:r>
                <a:rPr lang="zh-CN" altLang="en-US" sz="1100" b="0" dirty="0">
                  <a:solidFill>
                    <a:srgbClr val="080808"/>
                  </a:solidFill>
                  <a:latin typeface="+mj-ea"/>
                  <a:ea typeface="+mj-ea"/>
                </a:rPr>
                <a:t>点击输入标题</a:t>
              </a:r>
              <a:r>
                <a:rPr lang="zh-CN" altLang="en-US" sz="1100" b="0" dirty="0" smtClean="0">
                  <a:solidFill>
                    <a:srgbClr val="080808"/>
                  </a:solidFill>
                  <a:latin typeface="+mj-ea"/>
                  <a:ea typeface="+mj-ea"/>
                </a:rPr>
                <a:t>文本小标签</a:t>
              </a:r>
              <a:endParaRPr lang="zh-CN" altLang="en-US" sz="1100" b="0" dirty="0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392304" y="1871726"/>
            <a:ext cx="2916000" cy="350012"/>
            <a:chOff x="814327" y="3219334"/>
            <a:chExt cx="3603522" cy="432536"/>
          </a:xfrm>
        </p:grpSpPr>
        <p:grpSp>
          <p:nvGrpSpPr>
            <p:cNvPr id="23" name="组合 22"/>
            <p:cNvGrpSpPr/>
            <p:nvPr/>
          </p:nvGrpSpPr>
          <p:grpSpPr>
            <a:xfrm>
              <a:off x="814327" y="3219334"/>
              <a:ext cx="3603522" cy="432536"/>
              <a:chOff x="2173926" y="3285519"/>
              <a:chExt cx="4572535" cy="548848"/>
            </a:xfrm>
          </p:grpSpPr>
          <p:grpSp>
            <p:nvGrpSpPr>
              <p:cNvPr id="25" name="组合 24"/>
              <p:cNvGrpSpPr/>
              <p:nvPr/>
            </p:nvGrpSpPr>
            <p:grpSpPr>
              <a:xfrm>
                <a:off x="2173926" y="3285519"/>
                <a:ext cx="4572535" cy="548848"/>
                <a:chOff x="4304040" y="1286668"/>
                <a:chExt cx="10196250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7" name="圆角矩形 26"/>
                <p:cNvSpPr/>
                <p:nvPr/>
              </p:nvSpPr>
              <p:spPr>
                <a:xfrm>
                  <a:off x="4304040" y="1286668"/>
                  <a:ext cx="10196250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28" name="圆角矩形 27"/>
                <p:cNvSpPr/>
                <p:nvPr/>
              </p:nvSpPr>
              <p:spPr>
                <a:xfrm>
                  <a:off x="4351920" y="1373339"/>
                  <a:ext cx="10095546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26" name="椭圆 25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rgbClr val="C00002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100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4" name="TextBox 31"/>
            <p:cNvSpPr txBox="1"/>
            <p:nvPr/>
          </p:nvSpPr>
          <p:spPr>
            <a:xfrm>
              <a:off x="1224125" y="3331792"/>
              <a:ext cx="2989681" cy="2091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l"/>
              <a:r>
                <a:rPr lang="zh-CN" altLang="en-US" sz="1100" b="0" dirty="0">
                  <a:solidFill>
                    <a:srgbClr val="080808"/>
                  </a:solidFill>
                  <a:latin typeface="+mj-ea"/>
                  <a:ea typeface="+mj-ea"/>
                </a:rPr>
                <a:t>点击输入标题</a:t>
              </a:r>
              <a:r>
                <a:rPr lang="zh-CN" altLang="en-US" sz="1100" b="0" dirty="0" smtClean="0">
                  <a:solidFill>
                    <a:srgbClr val="080808"/>
                  </a:solidFill>
                  <a:latin typeface="+mj-ea"/>
                  <a:ea typeface="+mj-ea"/>
                </a:rPr>
                <a:t>文本及描述说明</a:t>
              </a:r>
              <a:endParaRPr lang="zh-CN" altLang="en-US" sz="1100" b="0" dirty="0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403535" y="2365754"/>
            <a:ext cx="2401200" cy="350012"/>
            <a:chOff x="814328" y="3219334"/>
            <a:chExt cx="2967344" cy="432536"/>
          </a:xfrm>
        </p:grpSpPr>
        <p:grpSp>
          <p:nvGrpSpPr>
            <p:cNvPr id="30" name="组合 29"/>
            <p:cNvGrpSpPr/>
            <p:nvPr/>
          </p:nvGrpSpPr>
          <p:grpSpPr>
            <a:xfrm>
              <a:off x="814328" y="3219334"/>
              <a:ext cx="2967344" cy="432536"/>
              <a:chOff x="2173927" y="3285519"/>
              <a:chExt cx="3765284" cy="548848"/>
            </a:xfrm>
          </p:grpSpPr>
          <p:grpSp>
            <p:nvGrpSpPr>
              <p:cNvPr id="32" name="组合 31"/>
              <p:cNvGrpSpPr/>
              <p:nvPr/>
            </p:nvGrpSpPr>
            <p:grpSpPr>
              <a:xfrm>
                <a:off x="2173927" y="3285519"/>
                <a:ext cx="3765284" cy="548848"/>
                <a:chOff x="4304043" y="1286668"/>
                <a:chExt cx="8396171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4" name="圆角矩形 33"/>
                <p:cNvSpPr/>
                <p:nvPr/>
              </p:nvSpPr>
              <p:spPr>
                <a:xfrm>
                  <a:off x="4304043" y="1286668"/>
                  <a:ext cx="8396171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35" name="圆角矩形 34"/>
                <p:cNvSpPr/>
                <p:nvPr/>
              </p:nvSpPr>
              <p:spPr>
                <a:xfrm>
                  <a:off x="4351923" y="1373339"/>
                  <a:ext cx="8295467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33" name="椭圆 32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rgbClr val="C00002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100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1" name="TextBox 38"/>
            <p:cNvSpPr txBox="1"/>
            <p:nvPr/>
          </p:nvSpPr>
          <p:spPr>
            <a:xfrm>
              <a:off x="1224125" y="3331792"/>
              <a:ext cx="2371197" cy="2091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l"/>
              <a:r>
                <a:rPr lang="zh-CN" altLang="en-US" sz="1100" b="0" dirty="0">
                  <a:solidFill>
                    <a:srgbClr val="080808"/>
                  </a:solidFill>
                  <a:latin typeface="+mj-ea"/>
                  <a:ea typeface="+mj-ea"/>
                </a:rPr>
                <a:t>点击输入标题</a:t>
              </a:r>
              <a:r>
                <a:rPr lang="zh-CN" altLang="en-US" sz="1100" b="0" dirty="0" smtClean="0">
                  <a:solidFill>
                    <a:srgbClr val="080808"/>
                  </a:solidFill>
                  <a:latin typeface="+mj-ea"/>
                  <a:ea typeface="+mj-ea"/>
                </a:rPr>
                <a:t>文本小标签</a:t>
              </a:r>
              <a:endParaRPr lang="zh-CN" altLang="en-US" sz="1100" b="0" dirty="0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401064" y="2869810"/>
            <a:ext cx="1972203" cy="350012"/>
            <a:chOff x="814328" y="3219334"/>
            <a:chExt cx="2437200" cy="432536"/>
          </a:xfrm>
        </p:grpSpPr>
        <p:grpSp>
          <p:nvGrpSpPr>
            <p:cNvPr id="37" name="组合 36"/>
            <p:cNvGrpSpPr/>
            <p:nvPr/>
          </p:nvGrpSpPr>
          <p:grpSpPr>
            <a:xfrm>
              <a:off x="814328" y="3219334"/>
              <a:ext cx="2437200" cy="432536"/>
              <a:chOff x="2173927" y="3285519"/>
              <a:chExt cx="3092581" cy="548848"/>
            </a:xfrm>
          </p:grpSpPr>
          <p:grpSp>
            <p:nvGrpSpPr>
              <p:cNvPr id="39" name="组合 38"/>
              <p:cNvGrpSpPr/>
              <p:nvPr/>
            </p:nvGrpSpPr>
            <p:grpSpPr>
              <a:xfrm>
                <a:off x="2173927" y="3285519"/>
                <a:ext cx="3092581" cy="548848"/>
                <a:chOff x="4304043" y="1286668"/>
                <a:chExt cx="6896116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1" name="圆角矩形 40"/>
                <p:cNvSpPr/>
                <p:nvPr/>
              </p:nvSpPr>
              <p:spPr>
                <a:xfrm>
                  <a:off x="4304043" y="1286668"/>
                  <a:ext cx="6896116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42" name="圆角矩形 41"/>
                <p:cNvSpPr/>
                <p:nvPr/>
              </p:nvSpPr>
              <p:spPr>
                <a:xfrm>
                  <a:off x="4351924" y="1373342"/>
                  <a:ext cx="6794253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40" name="椭圆 39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rgbClr val="C00002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100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8" name="TextBox 45"/>
            <p:cNvSpPr txBox="1"/>
            <p:nvPr/>
          </p:nvSpPr>
          <p:spPr>
            <a:xfrm>
              <a:off x="1224126" y="3331792"/>
              <a:ext cx="1911028" cy="2091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l"/>
              <a:r>
                <a:rPr lang="zh-CN" altLang="en-US" sz="1100" b="0" dirty="0">
                  <a:solidFill>
                    <a:srgbClr val="080808"/>
                  </a:solidFill>
                  <a:latin typeface="+mj-ea"/>
                  <a:ea typeface="+mj-ea"/>
                </a:rPr>
                <a:t>点击输入标题文本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348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3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5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3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5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3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3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50"/>
                            </p:stCondLst>
                            <p:childTnLst>
                              <p:par>
                                <p:cTn id="3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/>
      <p:bldP spid="12" grpId="0"/>
      <p:bldP spid="13" grpId="0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25189" y="44671"/>
            <a:ext cx="1938947" cy="484749"/>
            <a:chOff x="225189" y="44671"/>
            <a:chExt cx="1938947" cy="484749"/>
          </a:xfrm>
        </p:grpSpPr>
        <p:sp>
          <p:nvSpPr>
            <p:cNvPr id="4" name="矩形 3"/>
            <p:cNvSpPr/>
            <p:nvPr/>
          </p:nvSpPr>
          <p:spPr>
            <a:xfrm>
              <a:off x="225189" y="44671"/>
              <a:ext cx="1938947" cy="484748"/>
            </a:xfrm>
            <a:prstGeom prst="rect">
              <a:avLst/>
            </a:prstGeom>
            <a:solidFill>
              <a:srgbClr val="EF1D1D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5" name="矩形 4"/>
            <p:cNvSpPr/>
            <p:nvPr/>
          </p:nvSpPr>
          <p:spPr>
            <a:xfrm>
              <a:off x="332888" y="67755"/>
              <a:ext cx="172354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</a:p>
          </p:txBody>
        </p:sp>
      </p:grpSp>
      <p:sp>
        <p:nvSpPr>
          <p:cNvPr id="6" name="矩形 5"/>
          <p:cNvSpPr/>
          <p:nvPr/>
        </p:nvSpPr>
        <p:spPr>
          <a:xfrm>
            <a:off x="-83940" y="44671"/>
            <a:ext cx="167880" cy="484748"/>
          </a:xfrm>
          <a:prstGeom prst="rect">
            <a:avLst/>
          </a:prstGeom>
          <a:solidFill>
            <a:srgbClr val="EF1D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8" name="Rounded Rectangle 5"/>
          <p:cNvSpPr/>
          <p:nvPr/>
        </p:nvSpPr>
        <p:spPr>
          <a:xfrm>
            <a:off x="796414" y="2763652"/>
            <a:ext cx="7518910" cy="69950"/>
          </a:xfrm>
          <a:prstGeom prst="roundRect">
            <a:avLst>
              <a:gd name="adj" fmla="val 50000"/>
            </a:avLst>
          </a:prstGeom>
          <a:solidFill>
            <a:srgbClr val="C00002"/>
          </a:soli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ea"/>
              <a:ea typeface="+mj-ea"/>
            </a:endParaRPr>
          </a:p>
        </p:txBody>
      </p:sp>
      <p:grpSp>
        <p:nvGrpSpPr>
          <p:cNvPr id="9" name="Group 24"/>
          <p:cNvGrpSpPr/>
          <p:nvPr/>
        </p:nvGrpSpPr>
        <p:grpSpPr>
          <a:xfrm>
            <a:off x="7045561" y="1206500"/>
            <a:ext cx="1097035" cy="1492467"/>
            <a:chOff x="800793" y="1501529"/>
            <a:chExt cx="1619915" cy="2203823"/>
          </a:xfrm>
        </p:grpSpPr>
        <p:grpSp>
          <p:nvGrpSpPr>
            <p:cNvPr id="10" name="Group 25"/>
            <p:cNvGrpSpPr/>
            <p:nvPr/>
          </p:nvGrpSpPr>
          <p:grpSpPr>
            <a:xfrm>
              <a:off x="800793" y="1501529"/>
              <a:ext cx="1619915" cy="1817422"/>
              <a:chOff x="2897739" y="3942989"/>
              <a:chExt cx="1619915" cy="1817422"/>
            </a:xfrm>
          </p:grpSpPr>
          <p:sp>
            <p:nvSpPr>
              <p:cNvPr id="12" name="Isosceles Triangle 27"/>
              <p:cNvSpPr/>
              <p:nvPr/>
            </p:nvSpPr>
            <p:spPr>
              <a:xfrm flipV="1">
                <a:off x="3554072" y="5469055"/>
                <a:ext cx="307248" cy="291356"/>
              </a:xfrm>
              <a:prstGeom prst="triangl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+mj-ea"/>
                  <a:ea typeface="+mj-ea"/>
                </a:endParaRPr>
              </a:p>
            </p:txBody>
          </p:sp>
          <p:sp>
            <p:nvSpPr>
              <p:cNvPr id="13" name="Donut 28"/>
              <p:cNvSpPr/>
              <p:nvPr/>
            </p:nvSpPr>
            <p:spPr>
              <a:xfrm>
                <a:off x="2897739" y="3942989"/>
                <a:ext cx="1619915" cy="1619915"/>
              </a:xfrm>
              <a:prstGeom prst="donut">
                <a:avLst>
                  <a:gd name="adj" fmla="val 8850"/>
                </a:avLst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+mj-ea"/>
                  <a:ea typeface="+mj-ea"/>
                </a:endParaRPr>
              </a:p>
            </p:txBody>
          </p:sp>
        </p:grpSp>
        <p:cxnSp>
          <p:nvCxnSpPr>
            <p:cNvPr id="11" name="Straight Connector 26"/>
            <p:cNvCxnSpPr>
              <a:endCxn id="12" idx="0"/>
            </p:cNvCxnSpPr>
            <p:nvPr/>
          </p:nvCxnSpPr>
          <p:spPr>
            <a:xfrm flipH="1" flipV="1">
              <a:off x="1610750" y="3318951"/>
              <a:ext cx="1" cy="386401"/>
            </a:xfrm>
            <a:prstGeom prst="lin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solidFill>
                <a:schemeClr val="tx2"/>
              </a:soli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14" name="AutoShape 59"/>
          <p:cNvSpPr>
            <a:spLocks/>
          </p:cNvSpPr>
          <p:nvPr/>
        </p:nvSpPr>
        <p:spPr bwMode="auto">
          <a:xfrm>
            <a:off x="7420108" y="1578292"/>
            <a:ext cx="346500" cy="345908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rgbClr val="C00002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ym typeface="Gill Sans" charset="0"/>
            </a:endParaRPr>
          </a:p>
        </p:txBody>
      </p:sp>
      <p:grpSp>
        <p:nvGrpSpPr>
          <p:cNvPr id="15" name="Group 39"/>
          <p:cNvGrpSpPr/>
          <p:nvPr/>
        </p:nvGrpSpPr>
        <p:grpSpPr>
          <a:xfrm flipV="1">
            <a:off x="5526097" y="2896279"/>
            <a:ext cx="1097035" cy="1492467"/>
            <a:chOff x="800793" y="1501529"/>
            <a:chExt cx="1619915" cy="2203823"/>
          </a:xfrm>
        </p:grpSpPr>
        <p:grpSp>
          <p:nvGrpSpPr>
            <p:cNvPr id="16" name="Group 40"/>
            <p:cNvGrpSpPr/>
            <p:nvPr/>
          </p:nvGrpSpPr>
          <p:grpSpPr>
            <a:xfrm>
              <a:off x="800793" y="1501529"/>
              <a:ext cx="1619915" cy="1817422"/>
              <a:chOff x="2897739" y="3942989"/>
              <a:chExt cx="1619915" cy="1817422"/>
            </a:xfrm>
          </p:grpSpPr>
          <p:sp>
            <p:nvSpPr>
              <p:cNvPr id="18" name="Isosceles Triangle 42"/>
              <p:cNvSpPr/>
              <p:nvPr/>
            </p:nvSpPr>
            <p:spPr>
              <a:xfrm flipV="1">
                <a:off x="3554072" y="5469055"/>
                <a:ext cx="307248" cy="291356"/>
              </a:xfrm>
              <a:prstGeom prst="triangl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+mj-ea"/>
                  <a:ea typeface="+mj-ea"/>
                </a:endParaRPr>
              </a:p>
            </p:txBody>
          </p:sp>
          <p:sp>
            <p:nvSpPr>
              <p:cNvPr id="19" name="Donut 43"/>
              <p:cNvSpPr/>
              <p:nvPr/>
            </p:nvSpPr>
            <p:spPr>
              <a:xfrm>
                <a:off x="2897739" y="3942989"/>
                <a:ext cx="1619915" cy="1619915"/>
              </a:xfrm>
              <a:prstGeom prst="donut">
                <a:avLst>
                  <a:gd name="adj" fmla="val 8850"/>
                </a:avLst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+mj-ea"/>
                  <a:ea typeface="+mj-ea"/>
                </a:endParaRPr>
              </a:p>
            </p:txBody>
          </p:sp>
        </p:grpSp>
        <p:cxnSp>
          <p:nvCxnSpPr>
            <p:cNvPr id="17" name="Straight Connector 41"/>
            <p:cNvCxnSpPr>
              <a:endCxn id="18" idx="0"/>
            </p:cNvCxnSpPr>
            <p:nvPr/>
          </p:nvCxnSpPr>
          <p:spPr>
            <a:xfrm flipH="1" flipV="1">
              <a:off x="1610750" y="3318951"/>
              <a:ext cx="1" cy="386401"/>
            </a:xfrm>
            <a:prstGeom prst="lin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20" name="Group 45"/>
          <p:cNvGrpSpPr/>
          <p:nvPr/>
        </p:nvGrpSpPr>
        <p:grpSpPr>
          <a:xfrm>
            <a:off x="5901364" y="3667274"/>
            <a:ext cx="346500" cy="324621"/>
            <a:chOff x="5368132" y="3540125"/>
            <a:chExt cx="465138" cy="435769"/>
          </a:xfrm>
          <a:solidFill>
            <a:srgbClr val="C00002"/>
          </a:solidFill>
        </p:grpSpPr>
        <p:sp>
          <p:nvSpPr>
            <p:cNvPr id="21" name="AutoShape 110"/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22" name="AutoShape 111"/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23" name="Group 18"/>
          <p:cNvGrpSpPr/>
          <p:nvPr/>
        </p:nvGrpSpPr>
        <p:grpSpPr>
          <a:xfrm>
            <a:off x="969863" y="1207504"/>
            <a:ext cx="1097035" cy="1501994"/>
            <a:chOff x="800793" y="1501529"/>
            <a:chExt cx="1619915" cy="2217891"/>
          </a:xfrm>
        </p:grpSpPr>
        <p:grpSp>
          <p:nvGrpSpPr>
            <p:cNvPr id="24" name="Group 13"/>
            <p:cNvGrpSpPr/>
            <p:nvPr/>
          </p:nvGrpSpPr>
          <p:grpSpPr>
            <a:xfrm>
              <a:off x="800793" y="1501529"/>
              <a:ext cx="1619915" cy="1817422"/>
              <a:chOff x="2897739" y="3942989"/>
              <a:chExt cx="1619915" cy="1817422"/>
            </a:xfrm>
          </p:grpSpPr>
          <p:sp>
            <p:nvSpPr>
              <p:cNvPr id="26" name="Isosceles Triangle 12"/>
              <p:cNvSpPr/>
              <p:nvPr/>
            </p:nvSpPr>
            <p:spPr>
              <a:xfrm flipV="1">
                <a:off x="3554072" y="5469055"/>
                <a:ext cx="307248" cy="291356"/>
              </a:xfrm>
              <a:prstGeom prst="triangl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+mj-ea"/>
                  <a:ea typeface="+mj-ea"/>
                </a:endParaRPr>
              </a:p>
            </p:txBody>
          </p:sp>
          <p:sp>
            <p:nvSpPr>
              <p:cNvPr id="27" name="Donut 11"/>
              <p:cNvSpPr/>
              <p:nvPr/>
            </p:nvSpPr>
            <p:spPr>
              <a:xfrm>
                <a:off x="2897739" y="3942989"/>
                <a:ext cx="1619915" cy="1619915"/>
              </a:xfrm>
              <a:prstGeom prst="donut">
                <a:avLst>
                  <a:gd name="adj" fmla="val 8850"/>
                </a:avLst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+mj-ea"/>
                  <a:ea typeface="+mj-ea"/>
                </a:endParaRPr>
              </a:p>
            </p:txBody>
          </p:sp>
        </p:grpSp>
        <p:cxnSp>
          <p:nvCxnSpPr>
            <p:cNvPr id="25" name="Straight Connector 15"/>
            <p:cNvCxnSpPr>
              <a:stCxn id="51" idx="0"/>
              <a:endCxn id="26" idx="0"/>
            </p:cNvCxnSpPr>
            <p:nvPr/>
          </p:nvCxnSpPr>
          <p:spPr>
            <a:xfrm flipH="1" flipV="1">
              <a:off x="1610750" y="3318950"/>
              <a:ext cx="1" cy="400470"/>
            </a:xfrm>
            <a:prstGeom prst="lin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solidFill>
                <a:schemeClr val="tx2"/>
              </a:soli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28" name="Group 48"/>
          <p:cNvGrpSpPr/>
          <p:nvPr/>
        </p:nvGrpSpPr>
        <p:grpSpPr>
          <a:xfrm>
            <a:off x="1399529" y="1581767"/>
            <a:ext cx="237701" cy="346500"/>
            <a:chOff x="3582988" y="3510757"/>
            <a:chExt cx="319088" cy="465138"/>
          </a:xfrm>
          <a:solidFill>
            <a:srgbClr val="C00002"/>
          </a:solidFill>
        </p:grpSpPr>
        <p:sp>
          <p:nvSpPr>
            <p:cNvPr id="29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30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</p:grpSp>
      <p:grpSp>
        <p:nvGrpSpPr>
          <p:cNvPr id="31" name="Group 19"/>
          <p:cNvGrpSpPr/>
          <p:nvPr/>
        </p:nvGrpSpPr>
        <p:grpSpPr>
          <a:xfrm>
            <a:off x="4007352" y="1206500"/>
            <a:ext cx="1097035" cy="1492467"/>
            <a:chOff x="800793" y="1501529"/>
            <a:chExt cx="1619915" cy="2203823"/>
          </a:xfrm>
        </p:grpSpPr>
        <p:grpSp>
          <p:nvGrpSpPr>
            <p:cNvPr id="32" name="Group 20"/>
            <p:cNvGrpSpPr/>
            <p:nvPr/>
          </p:nvGrpSpPr>
          <p:grpSpPr>
            <a:xfrm>
              <a:off x="800793" y="1501529"/>
              <a:ext cx="1619915" cy="1817422"/>
              <a:chOff x="2897739" y="3942989"/>
              <a:chExt cx="1619915" cy="1817422"/>
            </a:xfrm>
          </p:grpSpPr>
          <p:sp>
            <p:nvSpPr>
              <p:cNvPr id="34" name="Isosceles Triangle 22"/>
              <p:cNvSpPr/>
              <p:nvPr/>
            </p:nvSpPr>
            <p:spPr>
              <a:xfrm flipV="1">
                <a:off x="3554072" y="5469055"/>
                <a:ext cx="307248" cy="291356"/>
              </a:xfrm>
              <a:prstGeom prst="triangl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+mj-ea"/>
                  <a:ea typeface="+mj-ea"/>
                </a:endParaRPr>
              </a:p>
            </p:txBody>
          </p:sp>
          <p:sp>
            <p:nvSpPr>
              <p:cNvPr id="35" name="Donut 23"/>
              <p:cNvSpPr/>
              <p:nvPr/>
            </p:nvSpPr>
            <p:spPr>
              <a:xfrm>
                <a:off x="2897739" y="3942989"/>
                <a:ext cx="1619915" cy="1619915"/>
              </a:xfrm>
              <a:prstGeom prst="donut">
                <a:avLst>
                  <a:gd name="adj" fmla="val 8850"/>
                </a:avLst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+mj-ea"/>
                  <a:ea typeface="+mj-ea"/>
                </a:endParaRPr>
              </a:p>
            </p:txBody>
          </p:sp>
        </p:grpSp>
        <p:cxnSp>
          <p:nvCxnSpPr>
            <p:cNvPr id="33" name="Straight Connector 21"/>
            <p:cNvCxnSpPr>
              <a:endCxn id="34" idx="0"/>
            </p:cNvCxnSpPr>
            <p:nvPr/>
          </p:nvCxnSpPr>
          <p:spPr>
            <a:xfrm flipH="1" flipV="1">
              <a:off x="1610750" y="3318951"/>
              <a:ext cx="1" cy="386401"/>
            </a:xfrm>
            <a:prstGeom prst="lin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solidFill>
                <a:schemeClr val="tx2"/>
              </a:soli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36" name="Group 51"/>
          <p:cNvGrpSpPr/>
          <p:nvPr/>
        </p:nvGrpSpPr>
        <p:grpSpPr>
          <a:xfrm>
            <a:off x="4382620" y="1610266"/>
            <a:ext cx="346500" cy="291509"/>
            <a:chOff x="5368132" y="2625725"/>
            <a:chExt cx="465138" cy="391319"/>
          </a:xfrm>
          <a:solidFill>
            <a:srgbClr val="C00002"/>
          </a:solidFill>
        </p:grpSpPr>
        <p:sp>
          <p:nvSpPr>
            <p:cNvPr id="37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8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9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40" name="Group 29"/>
          <p:cNvGrpSpPr/>
          <p:nvPr/>
        </p:nvGrpSpPr>
        <p:grpSpPr>
          <a:xfrm flipV="1">
            <a:off x="2488608" y="2896279"/>
            <a:ext cx="1097035" cy="1492467"/>
            <a:chOff x="800793" y="1501529"/>
            <a:chExt cx="1619915" cy="2203823"/>
          </a:xfrm>
        </p:grpSpPr>
        <p:grpSp>
          <p:nvGrpSpPr>
            <p:cNvPr id="41" name="Group 30"/>
            <p:cNvGrpSpPr/>
            <p:nvPr/>
          </p:nvGrpSpPr>
          <p:grpSpPr>
            <a:xfrm>
              <a:off x="800793" y="1501529"/>
              <a:ext cx="1619915" cy="1817422"/>
              <a:chOff x="2897739" y="3942989"/>
              <a:chExt cx="1619915" cy="1817422"/>
            </a:xfrm>
          </p:grpSpPr>
          <p:sp>
            <p:nvSpPr>
              <p:cNvPr id="43" name="Isosceles Triangle 32"/>
              <p:cNvSpPr/>
              <p:nvPr/>
            </p:nvSpPr>
            <p:spPr>
              <a:xfrm flipV="1">
                <a:off x="3554072" y="5469055"/>
                <a:ext cx="307248" cy="291356"/>
              </a:xfrm>
              <a:prstGeom prst="triangl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+mj-ea"/>
                  <a:ea typeface="+mj-ea"/>
                </a:endParaRPr>
              </a:p>
            </p:txBody>
          </p:sp>
          <p:sp>
            <p:nvSpPr>
              <p:cNvPr id="44" name="Donut 33"/>
              <p:cNvSpPr/>
              <p:nvPr/>
            </p:nvSpPr>
            <p:spPr>
              <a:xfrm>
                <a:off x="2897739" y="3942989"/>
                <a:ext cx="1619915" cy="1619915"/>
              </a:xfrm>
              <a:prstGeom prst="donut">
                <a:avLst>
                  <a:gd name="adj" fmla="val 8850"/>
                </a:avLst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+mj-ea"/>
                  <a:ea typeface="+mj-ea"/>
                </a:endParaRPr>
              </a:p>
            </p:txBody>
          </p:sp>
        </p:grpSp>
        <p:cxnSp>
          <p:nvCxnSpPr>
            <p:cNvPr id="42" name="Straight Connector 31"/>
            <p:cNvCxnSpPr>
              <a:endCxn id="43" idx="0"/>
            </p:cNvCxnSpPr>
            <p:nvPr/>
          </p:nvCxnSpPr>
          <p:spPr>
            <a:xfrm flipH="1" flipV="1">
              <a:off x="1610750" y="3318951"/>
              <a:ext cx="1" cy="386401"/>
            </a:xfrm>
            <a:prstGeom prst="lin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solidFill>
                <a:schemeClr val="bg2"/>
              </a:soli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45" name="Group 55"/>
          <p:cNvGrpSpPr/>
          <p:nvPr/>
        </p:nvGrpSpPr>
        <p:grpSpPr>
          <a:xfrm>
            <a:off x="2864171" y="3667274"/>
            <a:ext cx="345908" cy="345908"/>
            <a:chOff x="4439444" y="1652588"/>
            <a:chExt cx="464344" cy="464344"/>
          </a:xfrm>
          <a:solidFill>
            <a:srgbClr val="C00002"/>
          </a:solidFill>
        </p:grpSpPr>
        <p:sp>
          <p:nvSpPr>
            <p:cNvPr id="46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47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48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</p:grpSp>
      <p:sp>
        <p:nvSpPr>
          <p:cNvPr id="49" name="Oval 6"/>
          <p:cNvSpPr/>
          <p:nvPr/>
        </p:nvSpPr>
        <p:spPr>
          <a:xfrm>
            <a:off x="4457214" y="2699971"/>
            <a:ext cx="197311" cy="197311"/>
          </a:xfrm>
          <a:prstGeom prst="ellipse">
            <a:avLst/>
          </a:prstGeom>
          <a:solidFill>
            <a:srgbClr val="C00002"/>
          </a:soli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ea"/>
              <a:ea typeface="+mj-ea"/>
            </a:endParaRPr>
          </a:p>
        </p:txBody>
      </p:sp>
      <p:sp>
        <p:nvSpPr>
          <p:cNvPr id="50" name="Oval 7"/>
          <p:cNvSpPr/>
          <p:nvPr/>
        </p:nvSpPr>
        <p:spPr>
          <a:xfrm>
            <a:off x="7494703" y="2700975"/>
            <a:ext cx="197311" cy="197311"/>
          </a:xfrm>
          <a:prstGeom prst="ellipse">
            <a:avLst/>
          </a:prstGeom>
          <a:solidFill>
            <a:srgbClr val="C00002"/>
          </a:soli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ea"/>
              <a:ea typeface="+mj-ea"/>
            </a:endParaRPr>
          </a:p>
        </p:txBody>
      </p:sp>
      <p:sp>
        <p:nvSpPr>
          <p:cNvPr id="51" name="Oval 8"/>
          <p:cNvSpPr/>
          <p:nvPr/>
        </p:nvSpPr>
        <p:spPr>
          <a:xfrm>
            <a:off x="1419725" y="2699971"/>
            <a:ext cx="197311" cy="197311"/>
          </a:xfrm>
          <a:prstGeom prst="ellipse">
            <a:avLst/>
          </a:prstGeom>
          <a:solidFill>
            <a:srgbClr val="C00002"/>
          </a:soli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ea"/>
              <a:ea typeface="+mj-ea"/>
            </a:endParaRPr>
          </a:p>
        </p:txBody>
      </p:sp>
      <p:sp>
        <p:nvSpPr>
          <p:cNvPr id="52" name="Oval 9"/>
          <p:cNvSpPr/>
          <p:nvPr/>
        </p:nvSpPr>
        <p:spPr>
          <a:xfrm>
            <a:off x="2938469" y="2699972"/>
            <a:ext cx="197311" cy="197311"/>
          </a:xfrm>
          <a:prstGeom prst="ellipse">
            <a:avLst/>
          </a:prstGeom>
          <a:solidFill>
            <a:srgbClr val="C00002"/>
          </a:soli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ea"/>
              <a:ea typeface="+mj-ea"/>
            </a:endParaRPr>
          </a:p>
        </p:txBody>
      </p:sp>
      <p:sp>
        <p:nvSpPr>
          <p:cNvPr id="53" name="Oval 10"/>
          <p:cNvSpPr/>
          <p:nvPr/>
        </p:nvSpPr>
        <p:spPr>
          <a:xfrm>
            <a:off x="5975958" y="2699971"/>
            <a:ext cx="197311" cy="197311"/>
          </a:xfrm>
          <a:prstGeom prst="ellipse">
            <a:avLst/>
          </a:prstGeom>
          <a:solidFill>
            <a:srgbClr val="C00002"/>
          </a:soli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ea"/>
              <a:ea typeface="+mj-ea"/>
            </a:endParaRPr>
          </a:p>
        </p:txBody>
      </p:sp>
      <p:sp>
        <p:nvSpPr>
          <p:cNvPr id="54" name="TextBox 77"/>
          <p:cNvSpPr txBox="1"/>
          <p:nvPr/>
        </p:nvSpPr>
        <p:spPr>
          <a:xfrm>
            <a:off x="2268332" y="1613461"/>
            <a:ext cx="2311374" cy="523220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dirty="0" smtClean="0">
                <a:solidFill>
                  <a:srgbClr val="C00002"/>
                </a:solidFill>
                <a:latin typeface="+mj-ea"/>
              </a:rPr>
              <a:t>标题文字</a:t>
            </a:r>
            <a:endParaRPr lang="en-US" altLang="zh-CN" sz="1200" dirty="0" smtClean="0">
              <a:solidFill>
                <a:srgbClr val="C00002"/>
              </a:solidFill>
              <a:latin typeface="+mj-ea"/>
            </a:endParaRPr>
          </a:p>
          <a:p>
            <a:r>
              <a:rPr lang="zh-CN" altLang="en-US" sz="800" dirty="0" smtClean="0">
                <a:latin typeface="+mj-ea"/>
              </a:rPr>
              <a:t>单击</a:t>
            </a:r>
            <a:r>
              <a:rPr lang="zh-CN" altLang="en-US" sz="800" dirty="0">
                <a:latin typeface="+mj-ea"/>
              </a:rPr>
              <a:t>此处添加文本单击此处</a:t>
            </a:r>
            <a:r>
              <a:rPr lang="zh-CN" altLang="en-US" sz="800" dirty="0" smtClean="0">
                <a:latin typeface="+mj-ea"/>
              </a:rPr>
              <a:t>添加</a:t>
            </a:r>
            <a:endParaRPr lang="en-US" altLang="zh-CN" sz="800" dirty="0">
              <a:latin typeface="+mj-ea"/>
            </a:endParaRPr>
          </a:p>
          <a:p>
            <a:r>
              <a:rPr lang="zh-CN" altLang="en-US" sz="800" dirty="0">
                <a:latin typeface="+mj-ea"/>
              </a:rPr>
              <a:t>单击此处添加文本单击此处</a:t>
            </a:r>
            <a:r>
              <a:rPr lang="zh-CN" altLang="en-US" sz="800" dirty="0" smtClean="0">
                <a:latin typeface="+mj-ea"/>
              </a:rPr>
              <a:t>添加</a:t>
            </a:r>
            <a:endParaRPr lang="en-US" altLang="zh-CN" sz="800" dirty="0">
              <a:latin typeface="+mj-ea"/>
            </a:endParaRPr>
          </a:p>
        </p:txBody>
      </p:sp>
      <p:sp>
        <p:nvSpPr>
          <p:cNvPr id="55" name="TextBox 77"/>
          <p:cNvSpPr txBox="1"/>
          <p:nvPr/>
        </p:nvSpPr>
        <p:spPr>
          <a:xfrm>
            <a:off x="5282705" y="1613461"/>
            <a:ext cx="2311374" cy="523220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dirty="0" smtClean="0">
                <a:solidFill>
                  <a:srgbClr val="C00002"/>
                </a:solidFill>
                <a:latin typeface="+mj-ea"/>
              </a:rPr>
              <a:t>标题文字</a:t>
            </a:r>
            <a:endParaRPr lang="en-US" altLang="zh-CN" sz="1200" dirty="0" smtClean="0">
              <a:solidFill>
                <a:srgbClr val="C00002"/>
              </a:solidFill>
              <a:latin typeface="+mj-ea"/>
            </a:endParaRPr>
          </a:p>
          <a:p>
            <a:r>
              <a:rPr lang="zh-CN" altLang="en-US" sz="800" dirty="0" smtClean="0">
                <a:latin typeface="+mj-ea"/>
              </a:rPr>
              <a:t>单击</a:t>
            </a:r>
            <a:r>
              <a:rPr lang="zh-CN" altLang="en-US" sz="800" dirty="0">
                <a:latin typeface="+mj-ea"/>
              </a:rPr>
              <a:t>此处添加文本单击此处</a:t>
            </a:r>
            <a:r>
              <a:rPr lang="zh-CN" altLang="en-US" sz="800" dirty="0" smtClean="0">
                <a:latin typeface="+mj-ea"/>
              </a:rPr>
              <a:t>添加</a:t>
            </a:r>
            <a:endParaRPr lang="en-US" altLang="zh-CN" sz="800" dirty="0">
              <a:latin typeface="+mj-ea"/>
            </a:endParaRPr>
          </a:p>
          <a:p>
            <a:r>
              <a:rPr lang="zh-CN" altLang="en-US" sz="800" dirty="0">
                <a:latin typeface="+mj-ea"/>
              </a:rPr>
              <a:t>单击此处添加文本单击此处</a:t>
            </a:r>
            <a:r>
              <a:rPr lang="zh-CN" altLang="en-US" sz="800" dirty="0" smtClean="0">
                <a:latin typeface="+mj-ea"/>
              </a:rPr>
              <a:t>添加</a:t>
            </a:r>
            <a:endParaRPr lang="en-US" altLang="zh-CN" sz="800" dirty="0">
              <a:latin typeface="+mj-ea"/>
            </a:endParaRPr>
          </a:p>
        </p:txBody>
      </p:sp>
      <p:sp>
        <p:nvSpPr>
          <p:cNvPr id="56" name="TextBox 77"/>
          <p:cNvSpPr txBox="1"/>
          <p:nvPr/>
        </p:nvSpPr>
        <p:spPr>
          <a:xfrm>
            <a:off x="823299" y="3632145"/>
            <a:ext cx="2311374" cy="523220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dirty="0" smtClean="0">
                <a:solidFill>
                  <a:srgbClr val="C00002"/>
                </a:solidFill>
                <a:latin typeface="+mj-ea"/>
              </a:rPr>
              <a:t>标题文字</a:t>
            </a:r>
            <a:endParaRPr lang="en-US" altLang="zh-CN" sz="1200" dirty="0" smtClean="0">
              <a:solidFill>
                <a:srgbClr val="C00002"/>
              </a:solidFill>
              <a:latin typeface="+mj-ea"/>
            </a:endParaRPr>
          </a:p>
          <a:p>
            <a:r>
              <a:rPr lang="zh-CN" altLang="en-US" sz="800" dirty="0" smtClean="0">
                <a:latin typeface="+mj-ea"/>
              </a:rPr>
              <a:t>单击</a:t>
            </a:r>
            <a:r>
              <a:rPr lang="zh-CN" altLang="en-US" sz="800" dirty="0">
                <a:latin typeface="+mj-ea"/>
              </a:rPr>
              <a:t>此处添加文本单击此处</a:t>
            </a:r>
            <a:r>
              <a:rPr lang="zh-CN" altLang="en-US" sz="800" dirty="0" smtClean="0">
                <a:latin typeface="+mj-ea"/>
              </a:rPr>
              <a:t>添加</a:t>
            </a:r>
            <a:endParaRPr lang="en-US" altLang="zh-CN" sz="800" dirty="0">
              <a:latin typeface="+mj-ea"/>
            </a:endParaRPr>
          </a:p>
          <a:p>
            <a:r>
              <a:rPr lang="zh-CN" altLang="en-US" sz="800" dirty="0">
                <a:latin typeface="+mj-ea"/>
              </a:rPr>
              <a:t>单击此处添加文本单击此处</a:t>
            </a:r>
            <a:r>
              <a:rPr lang="zh-CN" altLang="en-US" sz="800" dirty="0" smtClean="0">
                <a:latin typeface="+mj-ea"/>
              </a:rPr>
              <a:t>添加</a:t>
            </a:r>
            <a:endParaRPr lang="en-US" altLang="zh-CN" sz="800" dirty="0">
              <a:latin typeface="+mj-ea"/>
            </a:endParaRPr>
          </a:p>
        </p:txBody>
      </p:sp>
      <p:sp>
        <p:nvSpPr>
          <p:cNvPr id="57" name="TextBox 77"/>
          <p:cNvSpPr txBox="1"/>
          <p:nvPr/>
        </p:nvSpPr>
        <p:spPr>
          <a:xfrm>
            <a:off x="3837672" y="3632145"/>
            <a:ext cx="2311374" cy="523220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dirty="0" smtClean="0">
                <a:solidFill>
                  <a:srgbClr val="C00002"/>
                </a:solidFill>
                <a:latin typeface="+mj-ea"/>
              </a:rPr>
              <a:t>标题文字</a:t>
            </a:r>
            <a:endParaRPr lang="en-US" altLang="zh-CN" sz="1200" dirty="0" smtClean="0">
              <a:solidFill>
                <a:srgbClr val="C00002"/>
              </a:solidFill>
              <a:latin typeface="+mj-ea"/>
            </a:endParaRPr>
          </a:p>
          <a:p>
            <a:r>
              <a:rPr lang="zh-CN" altLang="en-US" sz="800" dirty="0" smtClean="0">
                <a:latin typeface="+mj-ea"/>
              </a:rPr>
              <a:t>单击</a:t>
            </a:r>
            <a:r>
              <a:rPr lang="zh-CN" altLang="en-US" sz="800" dirty="0">
                <a:latin typeface="+mj-ea"/>
              </a:rPr>
              <a:t>此处添加文本单击此处</a:t>
            </a:r>
            <a:r>
              <a:rPr lang="zh-CN" altLang="en-US" sz="800" dirty="0" smtClean="0">
                <a:latin typeface="+mj-ea"/>
              </a:rPr>
              <a:t>添加</a:t>
            </a:r>
            <a:endParaRPr lang="en-US" altLang="zh-CN" sz="800" dirty="0">
              <a:latin typeface="+mj-ea"/>
            </a:endParaRPr>
          </a:p>
          <a:p>
            <a:r>
              <a:rPr lang="zh-CN" altLang="en-US" sz="800" dirty="0">
                <a:latin typeface="+mj-ea"/>
              </a:rPr>
              <a:t>单击此处添加文本单击此处</a:t>
            </a:r>
            <a:r>
              <a:rPr lang="zh-CN" altLang="en-US" sz="800" dirty="0" smtClean="0">
                <a:latin typeface="+mj-ea"/>
              </a:rPr>
              <a:t>添加</a:t>
            </a:r>
            <a:endParaRPr lang="en-US" altLang="zh-CN" sz="800" dirty="0">
              <a:latin typeface="+mj-ea"/>
            </a:endParaRPr>
          </a:p>
        </p:txBody>
      </p:sp>
      <p:sp>
        <p:nvSpPr>
          <p:cNvPr id="58" name="TextBox 77"/>
          <p:cNvSpPr txBox="1"/>
          <p:nvPr/>
        </p:nvSpPr>
        <p:spPr>
          <a:xfrm>
            <a:off x="6704697" y="3632145"/>
            <a:ext cx="2311374" cy="523220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dirty="0" smtClean="0">
                <a:solidFill>
                  <a:srgbClr val="C00002"/>
                </a:solidFill>
                <a:latin typeface="+mj-ea"/>
              </a:rPr>
              <a:t>标题文字</a:t>
            </a:r>
            <a:endParaRPr lang="en-US" altLang="zh-CN" sz="1200" dirty="0" smtClean="0">
              <a:solidFill>
                <a:srgbClr val="C00002"/>
              </a:solidFill>
              <a:latin typeface="+mj-ea"/>
            </a:endParaRPr>
          </a:p>
          <a:p>
            <a:r>
              <a:rPr lang="zh-CN" altLang="en-US" sz="800" dirty="0" smtClean="0">
                <a:latin typeface="+mj-ea"/>
              </a:rPr>
              <a:t>单击</a:t>
            </a:r>
            <a:r>
              <a:rPr lang="zh-CN" altLang="en-US" sz="800" dirty="0">
                <a:latin typeface="+mj-ea"/>
              </a:rPr>
              <a:t>此处添加文本单击此处</a:t>
            </a:r>
            <a:r>
              <a:rPr lang="zh-CN" altLang="en-US" sz="800" dirty="0" smtClean="0">
                <a:latin typeface="+mj-ea"/>
              </a:rPr>
              <a:t>添加</a:t>
            </a:r>
            <a:endParaRPr lang="en-US" altLang="zh-CN" sz="800" dirty="0">
              <a:latin typeface="+mj-ea"/>
            </a:endParaRPr>
          </a:p>
          <a:p>
            <a:r>
              <a:rPr lang="zh-CN" altLang="en-US" sz="800" dirty="0">
                <a:latin typeface="+mj-ea"/>
              </a:rPr>
              <a:t>单击此处添加文本单击此处</a:t>
            </a:r>
            <a:r>
              <a:rPr lang="zh-CN" altLang="en-US" sz="800" dirty="0" smtClean="0">
                <a:latin typeface="+mj-ea"/>
              </a:rPr>
              <a:t>添加</a:t>
            </a:r>
            <a:endParaRPr lang="en-US" altLang="zh-CN" sz="800" dirty="0"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729919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/>
      <p:bldP spid="55" grpId="0"/>
      <p:bldP spid="56" grpId="0"/>
      <p:bldP spid="57" grpId="0"/>
      <p:bldP spid="5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25189" y="44671"/>
            <a:ext cx="1938947" cy="484749"/>
            <a:chOff x="225189" y="44671"/>
            <a:chExt cx="1938947" cy="484749"/>
          </a:xfrm>
        </p:grpSpPr>
        <p:sp>
          <p:nvSpPr>
            <p:cNvPr id="4" name="矩形 3"/>
            <p:cNvSpPr/>
            <p:nvPr/>
          </p:nvSpPr>
          <p:spPr>
            <a:xfrm>
              <a:off x="225189" y="44671"/>
              <a:ext cx="1938947" cy="484748"/>
            </a:xfrm>
            <a:prstGeom prst="rect">
              <a:avLst/>
            </a:prstGeom>
            <a:solidFill>
              <a:srgbClr val="EF1D1D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5" name="矩形 4"/>
            <p:cNvSpPr/>
            <p:nvPr/>
          </p:nvSpPr>
          <p:spPr>
            <a:xfrm>
              <a:off x="332888" y="67755"/>
              <a:ext cx="172354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</a:p>
          </p:txBody>
        </p:sp>
      </p:grpSp>
      <p:sp>
        <p:nvSpPr>
          <p:cNvPr id="6" name="矩形 5"/>
          <p:cNvSpPr/>
          <p:nvPr/>
        </p:nvSpPr>
        <p:spPr>
          <a:xfrm>
            <a:off x="-83940" y="44671"/>
            <a:ext cx="167880" cy="484748"/>
          </a:xfrm>
          <a:prstGeom prst="rect">
            <a:avLst/>
          </a:prstGeom>
          <a:solidFill>
            <a:srgbClr val="EF1D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8" name="组合 7"/>
          <p:cNvGrpSpPr/>
          <p:nvPr/>
        </p:nvGrpSpPr>
        <p:grpSpPr>
          <a:xfrm>
            <a:off x="3837410" y="2503352"/>
            <a:ext cx="1469181" cy="1469181"/>
            <a:chOff x="2193191" y="1899415"/>
            <a:chExt cx="2421376" cy="2421376"/>
          </a:xfrm>
          <a:effectLst/>
        </p:grpSpPr>
        <p:sp>
          <p:nvSpPr>
            <p:cNvPr id="9" name="椭圆 8"/>
            <p:cNvSpPr/>
            <p:nvPr/>
          </p:nvSpPr>
          <p:spPr>
            <a:xfrm>
              <a:off x="2193191" y="1899415"/>
              <a:ext cx="2421376" cy="2421376"/>
            </a:xfrm>
            <a:prstGeom prst="ellipse">
              <a:avLst/>
            </a:prstGeom>
            <a:solidFill>
              <a:srgbClr val="C00002"/>
            </a:solidFill>
            <a:ln w="317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3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2345502" y="2051726"/>
              <a:ext cx="2116756" cy="211675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65100" dist="88900" dir="2700000" algn="tl" rotWithShape="0">
                <a:schemeClr val="accent3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823370" y="2982999"/>
            <a:ext cx="652760" cy="652760"/>
            <a:chOff x="3237545" y="4561747"/>
            <a:chExt cx="1146960" cy="1146960"/>
          </a:xfrm>
        </p:grpSpPr>
        <p:sp>
          <p:nvSpPr>
            <p:cNvPr id="12" name="圆角矩形 11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rgbClr val="C00002"/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690894" y="2982999"/>
            <a:ext cx="652760" cy="652760"/>
            <a:chOff x="3237545" y="4561747"/>
            <a:chExt cx="1146960" cy="1146960"/>
          </a:xfrm>
        </p:grpSpPr>
        <p:sp>
          <p:nvSpPr>
            <p:cNvPr id="15" name="圆角矩形 14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rgbClr val="C00002"/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6" name="圆角矩形 15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245620" y="1562614"/>
            <a:ext cx="652760" cy="652760"/>
            <a:chOff x="3237545" y="4561747"/>
            <a:chExt cx="1146960" cy="1146960"/>
          </a:xfrm>
        </p:grpSpPr>
        <p:sp>
          <p:nvSpPr>
            <p:cNvPr id="18" name="圆角矩形 17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rgbClr val="C00002"/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9" name="圆角矩形 18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0" name="饼形 18"/>
          <p:cNvSpPr/>
          <p:nvPr/>
        </p:nvSpPr>
        <p:spPr>
          <a:xfrm>
            <a:off x="3152595" y="1898966"/>
            <a:ext cx="1053098" cy="1051138"/>
          </a:xfrm>
          <a:custGeom>
            <a:avLst/>
            <a:gdLst>
              <a:gd name="connsiteX0" fmla="*/ 57234 w 3556000"/>
              <a:gd name="connsiteY0" fmla="*/ 1330509 h 3556000"/>
              <a:gd name="connsiteX1" fmla="*/ 1333717 w 3556000"/>
              <a:gd name="connsiteY1" fmla="*/ 56403 h 3556000"/>
              <a:gd name="connsiteX2" fmla="*/ 1778000 w 3556000"/>
              <a:gd name="connsiteY2" fmla="*/ 1778000 h 3556000"/>
              <a:gd name="connsiteX3" fmla="*/ 57234 w 3556000"/>
              <a:gd name="connsiteY3" fmla="*/ 1330509 h 3556000"/>
              <a:gd name="connsiteX0" fmla="*/ 1720766 w 1812206"/>
              <a:gd name="connsiteY0" fmla="*/ 1721597 h 1813037"/>
              <a:gd name="connsiteX1" fmla="*/ 0 w 1812206"/>
              <a:gd name="connsiteY1" fmla="*/ 1274106 h 1813037"/>
              <a:gd name="connsiteX2" fmla="*/ 1276483 w 1812206"/>
              <a:gd name="connsiteY2" fmla="*/ 0 h 1813037"/>
              <a:gd name="connsiteX3" fmla="*/ 1812206 w 1812206"/>
              <a:gd name="connsiteY3" fmla="*/ 1813037 h 1813037"/>
              <a:gd name="connsiteX0" fmla="*/ 1720766 w 1720766"/>
              <a:gd name="connsiteY0" fmla="*/ 1721597 h 1721597"/>
              <a:gd name="connsiteX1" fmla="*/ 0 w 1720766"/>
              <a:gd name="connsiteY1" fmla="*/ 1274106 h 1721597"/>
              <a:gd name="connsiteX2" fmla="*/ 1276483 w 1720766"/>
              <a:gd name="connsiteY2" fmla="*/ 0 h 1721597"/>
              <a:gd name="connsiteX0" fmla="*/ 0 w 1276483"/>
              <a:gd name="connsiteY0" fmla="*/ 1274106 h 1274106"/>
              <a:gd name="connsiteX1" fmla="*/ 1276483 w 1276483"/>
              <a:gd name="connsiteY1" fmla="*/ 0 h 1274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76483" h="1274106">
                <a:moveTo>
                  <a:pt x="0" y="1274106"/>
                </a:moveTo>
                <a:cubicBezTo>
                  <a:pt x="162534" y="649103"/>
                  <a:pt x="651178" y="161369"/>
                  <a:pt x="1276483" y="0"/>
                </a:cubicBezTo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ysDot"/>
            <a:headEnd type="oval" w="med" len="med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21" name="饼形 18"/>
          <p:cNvSpPr/>
          <p:nvPr/>
        </p:nvSpPr>
        <p:spPr>
          <a:xfrm flipH="1">
            <a:off x="4934140" y="1898966"/>
            <a:ext cx="1053098" cy="1051138"/>
          </a:xfrm>
          <a:custGeom>
            <a:avLst/>
            <a:gdLst>
              <a:gd name="connsiteX0" fmla="*/ 57234 w 3556000"/>
              <a:gd name="connsiteY0" fmla="*/ 1330509 h 3556000"/>
              <a:gd name="connsiteX1" fmla="*/ 1333717 w 3556000"/>
              <a:gd name="connsiteY1" fmla="*/ 56403 h 3556000"/>
              <a:gd name="connsiteX2" fmla="*/ 1778000 w 3556000"/>
              <a:gd name="connsiteY2" fmla="*/ 1778000 h 3556000"/>
              <a:gd name="connsiteX3" fmla="*/ 57234 w 3556000"/>
              <a:gd name="connsiteY3" fmla="*/ 1330509 h 3556000"/>
              <a:gd name="connsiteX0" fmla="*/ 1720766 w 1812206"/>
              <a:gd name="connsiteY0" fmla="*/ 1721597 h 1813037"/>
              <a:gd name="connsiteX1" fmla="*/ 0 w 1812206"/>
              <a:gd name="connsiteY1" fmla="*/ 1274106 h 1813037"/>
              <a:gd name="connsiteX2" fmla="*/ 1276483 w 1812206"/>
              <a:gd name="connsiteY2" fmla="*/ 0 h 1813037"/>
              <a:gd name="connsiteX3" fmla="*/ 1812206 w 1812206"/>
              <a:gd name="connsiteY3" fmla="*/ 1813037 h 1813037"/>
              <a:gd name="connsiteX0" fmla="*/ 1720766 w 1720766"/>
              <a:gd name="connsiteY0" fmla="*/ 1721597 h 1721597"/>
              <a:gd name="connsiteX1" fmla="*/ 0 w 1720766"/>
              <a:gd name="connsiteY1" fmla="*/ 1274106 h 1721597"/>
              <a:gd name="connsiteX2" fmla="*/ 1276483 w 1720766"/>
              <a:gd name="connsiteY2" fmla="*/ 0 h 1721597"/>
              <a:gd name="connsiteX0" fmla="*/ 0 w 1276483"/>
              <a:gd name="connsiteY0" fmla="*/ 1274106 h 1274106"/>
              <a:gd name="connsiteX1" fmla="*/ 1276483 w 1276483"/>
              <a:gd name="connsiteY1" fmla="*/ 0 h 1274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76483" h="1274106">
                <a:moveTo>
                  <a:pt x="0" y="1274106"/>
                </a:moveTo>
                <a:cubicBezTo>
                  <a:pt x="162534" y="649103"/>
                  <a:pt x="651178" y="161369"/>
                  <a:pt x="1276483" y="0"/>
                </a:cubicBezTo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chemeClr val="tx1"/>
              </a:solidFill>
              <a:latin typeface="+mj-ea"/>
              <a:ea typeface="+mj-ea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3690831" y="915567"/>
            <a:ext cx="1762338" cy="587952"/>
            <a:chOff x="5324179" y="1877247"/>
            <a:chExt cx="2349784" cy="783936"/>
          </a:xfrm>
        </p:grpSpPr>
        <p:sp>
          <p:nvSpPr>
            <p:cNvPr id="23" name="文本框 22"/>
            <p:cNvSpPr txBox="1"/>
            <p:nvPr/>
          </p:nvSpPr>
          <p:spPr bwMode="auto">
            <a:xfrm>
              <a:off x="5372352" y="2099491"/>
              <a:ext cx="2253439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4" name="文本框 23"/>
            <p:cNvSpPr txBox="1"/>
            <p:nvPr/>
          </p:nvSpPr>
          <p:spPr bwMode="auto">
            <a:xfrm>
              <a:off x="5324179" y="1877247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394902" y="3011364"/>
            <a:ext cx="1762338" cy="587952"/>
            <a:chOff x="2744012" y="4525702"/>
            <a:chExt cx="2349784" cy="783936"/>
          </a:xfrm>
        </p:grpSpPr>
        <p:sp>
          <p:nvSpPr>
            <p:cNvPr id="26" name="文本框 25"/>
            <p:cNvSpPr txBox="1"/>
            <p:nvPr/>
          </p:nvSpPr>
          <p:spPr bwMode="auto">
            <a:xfrm>
              <a:off x="2744012" y="4747946"/>
              <a:ext cx="2253439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7" name="文本框 26"/>
            <p:cNvSpPr txBox="1"/>
            <p:nvPr/>
          </p:nvSpPr>
          <p:spPr bwMode="auto">
            <a:xfrm>
              <a:off x="2744012" y="4525702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90190" y="3011364"/>
            <a:ext cx="1762340" cy="587952"/>
            <a:chOff x="1320253" y="4614246"/>
            <a:chExt cx="2349786" cy="783936"/>
          </a:xfrm>
        </p:grpSpPr>
        <p:sp>
          <p:nvSpPr>
            <p:cNvPr id="29" name="文本框 28"/>
            <p:cNvSpPr txBox="1"/>
            <p:nvPr/>
          </p:nvSpPr>
          <p:spPr bwMode="auto">
            <a:xfrm>
              <a:off x="1416600" y="4836490"/>
              <a:ext cx="2253439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30" name="文本框 29"/>
            <p:cNvSpPr txBox="1"/>
            <p:nvPr/>
          </p:nvSpPr>
          <p:spPr bwMode="auto">
            <a:xfrm>
              <a:off x="1320253" y="4614246"/>
              <a:ext cx="234978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sp>
        <p:nvSpPr>
          <p:cNvPr id="31" name="圆角矩形 30"/>
          <p:cNvSpPr/>
          <p:nvPr/>
        </p:nvSpPr>
        <p:spPr>
          <a:xfrm>
            <a:off x="4495998" y="2742136"/>
            <a:ext cx="152006" cy="264965"/>
          </a:xfrm>
          <a:prstGeom prst="roundRect">
            <a:avLst>
              <a:gd name="adj" fmla="val 50000"/>
            </a:avLst>
          </a:prstGeom>
          <a:solidFill>
            <a:srgbClr val="C00002"/>
          </a:solidFill>
          <a:ln w="12700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63500" dist="38100" dir="13500000">
              <a:schemeClr val="accent3">
                <a:lumMod val="50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+mj-ea"/>
              <a:ea typeface="+mj-ea"/>
            </a:endParaRPr>
          </a:p>
        </p:txBody>
      </p:sp>
      <p:sp>
        <p:nvSpPr>
          <p:cNvPr id="32" name="Freeform 40"/>
          <p:cNvSpPr>
            <a:spLocks/>
          </p:cNvSpPr>
          <p:nvPr/>
        </p:nvSpPr>
        <p:spPr bwMode="auto">
          <a:xfrm>
            <a:off x="4448694" y="1781742"/>
            <a:ext cx="246613" cy="223286"/>
          </a:xfrm>
          <a:custGeom>
            <a:avLst/>
            <a:gdLst>
              <a:gd name="T0" fmla="*/ 161 w 188"/>
              <a:gd name="T1" fmla="*/ 58 h 170"/>
              <a:gd name="T2" fmla="*/ 147 w 188"/>
              <a:gd name="T3" fmla="*/ 51 h 170"/>
              <a:gd name="T4" fmla="*/ 142 w 188"/>
              <a:gd name="T5" fmla="*/ 54 h 170"/>
              <a:gd name="T6" fmla="*/ 149 w 188"/>
              <a:gd name="T7" fmla="*/ 85 h 170"/>
              <a:gd name="T8" fmla="*/ 85 w 188"/>
              <a:gd name="T9" fmla="*/ 149 h 170"/>
              <a:gd name="T10" fmla="*/ 21 w 188"/>
              <a:gd name="T11" fmla="*/ 85 h 170"/>
              <a:gd name="T12" fmla="*/ 85 w 188"/>
              <a:gd name="T13" fmla="*/ 21 h 170"/>
              <a:gd name="T14" fmla="*/ 135 w 188"/>
              <a:gd name="T15" fmla="*/ 45 h 170"/>
              <a:gd name="T16" fmla="*/ 125 w 188"/>
              <a:gd name="T17" fmla="*/ 51 h 170"/>
              <a:gd name="T18" fmla="*/ 85 w 188"/>
              <a:gd name="T19" fmla="*/ 33 h 170"/>
              <a:gd name="T20" fmla="*/ 33 w 188"/>
              <a:gd name="T21" fmla="*/ 85 h 170"/>
              <a:gd name="T22" fmla="*/ 85 w 188"/>
              <a:gd name="T23" fmla="*/ 137 h 170"/>
              <a:gd name="T24" fmla="*/ 138 w 188"/>
              <a:gd name="T25" fmla="*/ 85 h 170"/>
              <a:gd name="T26" fmla="*/ 132 w 188"/>
              <a:gd name="T27" fmla="*/ 61 h 170"/>
              <a:gd name="T28" fmla="*/ 115 w 188"/>
              <a:gd name="T29" fmla="*/ 72 h 170"/>
              <a:gd name="T30" fmla="*/ 118 w 188"/>
              <a:gd name="T31" fmla="*/ 85 h 170"/>
              <a:gd name="T32" fmla="*/ 85 w 188"/>
              <a:gd name="T33" fmla="*/ 118 h 170"/>
              <a:gd name="T34" fmla="*/ 53 w 188"/>
              <a:gd name="T35" fmla="*/ 85 h 170"/>
              <a:gd name="T36" fmla="*/ 85 w 188"/>
              <a:gd name="T37" fmla="*/ 52 h 170"/>
              <a:gd name="T38" fmla="*/ 109 w 188"/>
              <a:gd name="T39" fmla="*/ 62 h 170"/>
              <a:gd name="T40" fmla="*/ 97 w 188"/>
              <a:gd name="T41" fmla="*/ 70 h 170"/>
              <a:gd name="T42" fmla="*/ 85 w 188"/>
              <a:gd name="T43" fmla="*/ 65 h 170"/>
              <a:gd name="T44" fmla="*/ 65 w 188"/>
              <a:gd name="T45" fmla="*/ 85 h 170"/>
              <a:gd name="T46" fmla="*/ 85 w 188"/>
              <a:gd name="T47" fmla="*/ 105 h 170"/>
              <a:gd name="T48" fmla="*/ 105 w 188"/>
              <a:gd name="T49" fmla="*/ 85 h 170"/>
              <a:gd name="T50" fmla="*/ 104 w 188"/>
              <a:gd name="T51" fmla="*/ 79 h 170"/>
              <a:gd name="T52" fmla="*/ 88 w 188"/>
              <a:gd name="T53" fmla="*/ 89 h 170"/>
              <a:gd name="T54" fmla="*/ 86 w 188"/>
              <a:gd name="T55" fmla="*/ 86 h 170"/>
              <a:gd name="T56" fmla="*/ 148 w 188"/>
              <a:gd name="T57" fmla="*/ 45 h 170"/>
              <a:gd name="T58" fmla="*/ 163 w 188"/>
              <a:gd name="T59" fmla="*/ 52 h 170"/>
              <a:gd name="T60" fmla="*/ 188 w 188"/>
              <a:gd name="T61" fmla="*/ 36 h 170"/>
              <a:gd name="T62" fmla="*/ 173 w 188"/>
              <a:gd name="T63" fmla="*/ 29 h 170"/>
              <a:gd name="T64" fmla="*/ 177 w 188"/>
              <a:gd name="T65" fmla="*/ 26 h 170"/>
              <a:gd name="T66" fmla="*/ 173 w 188"/>
              <a:gd name="T67" fmla="*/ 20 h 170"/>
              <a:gd name="T68" fmla="*/ 169 w 188"/>
              <a:gd name="T69" fmla="*/ 23 h 170"/>
              <a:gd name="T70" fmla="*/ 169 w 188"/>
              <a:gd name="T71" fmla="*/ 6 h 170"/>
              <a:gd name="T72" fmla="*/ 144 w 188"/>
              <a:gd name="T73" fmla="*/ 22 h 170"/>
              <a:gd name="T74" fmla="*/ 144 w 188"/>
              <a:gd name="T75" fmla="*/ 39 h 170"/>
              <a:gd name="T76" fmla="*/ 139 w 188"/>
              <a:gd name="T77" fmla="*/ 42 h 170"/>
              <a:gd name="T78" fmla="*/ 139 w 188"/>
              <a:gd name="T79" fmla="*/ 24 h 170"/>
              <a:gd name="T80" fmla="*/ 141 w 188"/>
              <a:gd name="T81" fmla="*/ 22 h 170"/>
              <a:gd name="T82" fmla="*/ 85 w 188"/>
              <a:gd name="T83" fmla="*/ 0 h 170"/>
              <a:gd name="T84" fmla="*/ 0 w 188"/>
              <a:gd name="T85" fmla="*/ 85 h 170"/>
              <a:gd name="T86" fmla="*/ 85 w 188"/>
              <a:gd name="T87" fmla="*/ 170 h 170"/>
              <a:gd name="T88" fmla="*/ 170 w 188"/>
              <a:gd name="T89" fmla="*/ 85 h 170"/>
              <a:gd name="T90" fmla="*/ 165 w 188"/>
              <a:gd name="T91" fmla="*/ 55 h 170"/>
              <a:gd name="T92" fmla="*/ 161 w 188"/>
              <a:gd name="T93" fmla="*/ 58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8" h="170">
                <a:moveTo>
                  <a:pt x="161" y="58"/>
                </a:moveTo>
                <a:cubicBezTo>
                  <a:pt x="147" y="51"/>
                  <a:pt x="147" y="51"/>
                  <a:pt x="147" y="51"/>
                </a:cubicBezTo>
                <a:cubicBezTo>
                  <a:pt x="142" y="54"/>
                  <a:pt x="142" y="54"/>
                  <a:pt x="142" y="54"/>
                </a:cubicBezTo>
                <a:cubicBezTo>
                  <a:pt x="147" y="64"/>
                  <a:pt x="149" y="74"/>
                  <a:pt x="149" y="85"/>
                </a:cubicBezTo>
                <a:cubicBezTo>
                  <a:pt x="149" y="120"/>
                  <a:pt x="121" y="149"/>
                  <a:pt x="85" y="149"/>
                </a:cubicBezTo>
                <a:cubicBezTo>
                  <a:pt x="50" y="149"/>
                  <a:pt x="21" y="120"/>
                  <a:pt x="21" y="85"/>
                </a:cubicBezTo>
                <a:cubicBezTo>
                  <a:pt x="21" y="50"/>
                  <a:pt x="50" y="21"/>
                  <a:pt x="85" y="21"/>
                </a:cubicBezTo>
                <a:cubicBezTo>
                  <a:pt x="105" y="21"/>
                  <a:pt x="123" y="30"/>
                  <a:pt x="135" y="45"/>
                </a:cubicBezTo>
                <a:cubicBezTo>
                  <a:pt x="125" y="51"/>
                  <a:pt x="125" y="51"/>
                  <a:pt x="125" y="51"/>
                </a:cubicBezTo>
                <a:cubicBezTo>
                  <a:pt x="116" y="40"/>
                  <a:pt x="101" y="33"/>
                  <a:pt x="85" y="33"/>
                </a:cubicBezTo>
                <a:cubicBezTo>
                  <a:pt x="56" y="33"/>
                  <a:pt x="33" y="56"/>
                  <a:pt x="33" y="85"/>
                </a:cubicBezTo>
                <a:cubicBezTo>
                  <a:pt x="33" y="114"/>
                  <a:pt x="56" y="137"/>
                  <a:pt x="85" y="137"/>
                </a:cubicBezTo>
                <a:cubicBezTo>
                  <a:pt x="114" y="137"/>
                  <a:pt x="138" y="114"/>
                  <a:pt x="138" y="85"/>
                </a:cubicBezTo>
                <a:cubicBezTo>
                  <a:pt x="138" y="76"/>
                  <a:pt x="135" y="68"/>
                  <a:pt x="132" y="61"/>
                </a:cubicBezTo>
                <a:cubicBezTo>
                  <a:pt x="115" y="72"/>
                  <a:pt x="115" y="72"/>
                  <a:pt x="115" y="72"/>
                </a:cubicBezTo>
                <a:cubicBezTo>
                  <a:pt x="117" y="76"/>
                  <a:pt x="118" y="80"/>
                  <a:pt x="118" y="85"/>
                </a:cubicBezTo>
                <a:cubicBezTo>
                  <a:pt x="118" y="103"/>
                  <a:pt x="103" y="118"/>
                  <a:pt x="85" y="118"/>
                </a:cubicBezTo>
                <a:cubicBezTo>
                  <a:pt x="67" y="118"/>
                  <a:pt x="53" y="103"/>
                  <a:pt x="53" y="85"/>
                </a:cubicBezTo>
                <a:cubicBezTo>
                  <a:pt x="53" y="67"/>
                  <a:pt x="67" y="52"/>
                  <a:pt x="85" y="52"/>
                </a:cubicBezTo>
                <a:cubicBezTo>
                  <a:pt x="94" y="52"/>
                  <a:pt x="103" y="56"/>
                  <a:pt x="109" y="62"/>
                </a:cubicBezTo>
                <a:cubicBezTo>
                  <a:pt x="97" y="70"/>
                  <a:pt x="97" y="70"/>
                  <a:pt x="97" y="70"/>
                </a:cubicBezTo>
                <a:cubicBezTo>
                  <a:pt x="94" y="67"/>
                  <a:pt x="90" y="65"/>
                  <a:pt x="85" y="65"/>
                </a:cubicBezTo>
                <a:cubicBezTo>
                  <a:pt x="74" y="65"/>
                  <a:pt x="65" y="74"/>
                  <a:pt x="65" y="85"/>
                </a:cubicBezTo>
                <a:cubicBezTo>
                  <a:pt x="65" y="96"/>
                  <a:pt x="74" y="105"/>
                  <a:pt x="85" y="105"/>
                </a:cubicBezTo>
                <a:cubicBezTo>
                  <a:pt x="96" y="105"/>
                  <a:pt x="105" y="96"/>
                  <a:pt x="105" y="85"/>
                </a:cubicBezTo>
                <a:cubicBezTo>
                  <a:pt x="105" y="83"/>
                  <a:pt x="105" y="81"/>
                  <a:pt x="104" y="79"/>
                </a:cubicBezTo>
                <a:cubicBezTo>
                  <a:pt x="88" y="89"/>
                  <a:pt x="88" y="89"/>
                  <a:pt x="88" y="89"/>
                </a:cubicBezTo>
                <a:cubicBezTo>
                  <a:pt x="86" y="86"/>
                  <a:pt x="86" y="86"/>
                  <a:pt x="86" y="86"/>
                </a:cubicBezTo>
                <a:cubicBezTo>
                  <a:pt x="148" y="45"/>
                  <a:pt x="148" y="45"/>
                  <a:pt x="148" y="45"/>
                </a:cubicBezTo>
                <a:cubicBezTo>
                  <a:pt x="163" y="52"/>
                  <a:pt x="163" y="52"/>
                  <a:pt x="163" y="52"/>
                </a:cubicBezTo>
                <a:cubicBezTo>
                  <a:pt x="188" y="36"/>
                  <a:pt x="188" y="36"/>
                  <a:pt x="188" y="36"/>
                </a:cubicBezTo>
                <a:cubicBezTo>
                  <a:pt x="173" y="29"/>
                  <a:pt x="173" y="29"/>
                  <a:pt x="173" y="29"/>
                </a:cubicBezTo>
                <a:cubicBezTo>
                  <a:pt x="177" y="26"/>
                  <a:pt x="177" y="26"/>
                  <a:pt x="177" y="26"/>
                </a:cubicBezTo>
                <a:cubicBezTo>
                  <a:pt x="173" y="20"/>
                  <a:pt x="173" y="20"/>
                  <a:pt x="173" y="20"/>
                </a:cubicBezTo>
                <a:cubicBezTo>
                  <a:pt x="169" y="23"/>
                  <a:pt x="169" y="23"/>
                  <a:pt x="169" y="23"/>
                </a:cubicBezTo>
                <a:cubicBezTo>
                  <a:pt x="169" y="6"/>
                  <a:pt x="169" y="6"/>
                  <a:pt x="169" y="6"/>
                </a:cubicBezTo>
                <a:cubicBezTo>
                  <a:pt x="144" y="22"/>
                  <a:pt x="144" y="22"/>
                  <a:pt x="144" y="22"/>
                </a:cubicBezTo>
                <a:cubicBezTo>
                  <a:pt x="144" y="39"/>
                  <a:pt x="144" y="39"/>
                  <a:pt x="144" y="39"/>
                </a:cubicBezTo>
                <a:cubicBezTo>
                  <a:pt x="139" y="42"/>
                  <a:pt x="139" y="42"/>
                  <a:pt x="139" y="42"/>
                </a:cubicBezTo>
                <a:cubicBezTo>
                  <a:pt x="139" y="24"/>
                  <a:pt x="139" y="24"/>
                  <a:pt x="139" y="24"/>
                </a:cubicBezTo>
                <a:cubicBezTo>
                  <a:pt x="141" y="22"/>
                  <a:pt x="141" y="22"/>
                  <a:pt x="141" y="22"/>
                </a:cubicBezTo>
                <a:cubicBezTo>
                  <a:pt x="126" y="8"/>
                  <a:pt x="107" y="0"/>
                  <a:pt x="85" y="0"/>
                </a:cubicBezTo>
                <a:cubicBezTo>
                  <a:pt x="38" y="0"/>
                  <a:pt x="0" y="38"/>
                  <a:pt x="0" y="85"/>
                </a:cubicBezTo>
                <a:cubicBezTo>
                  <a:pt x="0" y="132"/>
                  <a:pt x="38" y="170"/>
                  <a:pt x="85" y="170"/>
                </a:cubicBezTo>
                <a:cubicBezTo>
                  <a:pt x="132" y="170"/>
                  <a:pt x="170" y="132"/>
                  <a:pt x="170" y="85"/>
                </a:cubicBezTo>
                <a:cubicBezTo>
                  <a:pt x="170" y="75"/>
                  <a:pt x="168" y="65"/>
                  <a:pt x="165" y="55"/>
                </a:cubicBezTo>
                <a:lnTo>
                  <a:pt x="161" y="58"/>
                </a:lnTo>
                <a:close/>
              </a:path>
            </a:pathLst>
          </a:custGeom>
          <a:solidFill>
            <a:srgbClr val="C00002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rgbClr val="000000"/>
              </a:solidFill>
              <a:latin typeface="+mj-ea"/>
              <a:ea typeface="+mj-ea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3039496" y="3196269"/>
            <a:ext cx="220508" cy="218842"/>
            <a:chOff x="7078908" y="5461438"/>
            <a:chExt cx="430461" cy="427208"/>
          </a:xfrm>
          <a:solidFill>
            <a:srgbClr val="C00002"/>
          </a:solidFill>
        </p:grpSpPr>
        <p:sp>
          <p:nvSpPr>
            <p:cNvPr id="34" name="Freeform 236"/>
            <p:cNvSpPr>
              <a:spLocks/>
            </p:cNvSpPr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5" name="Freeform 237"/>
            <p:cNvSpPr>
              <a:spLocks/>
            </p:cNvSpPr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5890635" y="3170372"/>
            <a:ext cx="253279" cy="241615"/>
            <a:chOff x="8145843" y="5425657"/>
            <a:chExt cx="494435" cy="471664"/>
          </a:xfrm>
          <a:solidFill>
            <a:srgbClr val="C00002"/>
          </a:solidFill>
        </p:grpSpPr>
        <p:sp>
          <p:nvSpPr>
            <p:cNvPr id="37" name="Freeform 850"/>
            <p:cNvSpPr>
              <a:spLocks/>
            </p:cNvSpPr>
            <p:nvPr/>
          </p:nvSpPr>
          <p:spPr bwMode="auto">
            <a:xfrm>
              <a:off x="8294391" y="5425657"/>
              <a:ext cx="89996" cy="101923"/>
            </a:xfrm>
            <a:custGeom>
              <a:avLst/>
              <a:gdLst>
                <a:gd name="T0" fmla="*/ 9 w 35"/>
                <a:gd name="T1" fmla="*/ 35 h 40"/>
                <a:gd name="T2" fmla="*/ 5 w 35"/>
                <a:gd name="T3" fmla="*/ 13 h 40"/>
                <a:gd name="T4" fmla="*/ 27 w 35"/>
                <a:gd name="T5" fmla="*/ 4 h 40"/>
                <a:gd name="T6" fmla="*/ 30 w 35"/>
                <a:gd name="T7" fmla="*/ 27 h 40"/>
                <a:gd name="T8" fmla="*/ 9 w 35"/>
                <a:gd name="T9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40">
                  <a:moveTo>
                    <a:pt x="9" y="35"/>
                  </a:moveTo>
                  <a:cubicBezTo>
                    <a:pt x="2" y="31"/>
                    <a:pt x="0" y="21"/>
                    <a:pt x="5" y="13"/>
                  </a:cubicBezTo>
                  <a:cubicBezTo>
                    <a:pt x="10" y="4"/>
                    <a:pt x="20" y="0"/>
                    <a:pt x="27" y="4"/>
                  </a:cubicBezTo>
                  <a:cubicBezTo>
                    <a:pt x="34" y="8"/>
                    <a:pt x="35" y="19"/>
                    <a:pt x="30" y="27"/>
                  </a:cubicBezTo>
                  <a:cubicBezTo>
                    <a:pt x="25" y="36"/>
                    <a:pt x="16" y="40"/>
                    <a:pt x="9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8" name="Freeform 851"/>
            <p:cNvSpPr>
              <a:spLocks/>
            </p:cNvSpPr>
            <p:nvPr/>
          </p:nvSpPr>
          <p:spPr bwMode="auto">
            <a:xfrm>
              <a:off x="8145843" y="5499388"/>
              <a:ext cx="489012" cy="397933"/>
            </a:xfrm>
            <a:custGeom>
              <a:avLst/>
              <a:gdLst>
                <a:gd name="T0" fmla="*/ 3 w 191"/>
                <a:gd name="T1" fmla="*/ 12 h 155"/>
                <a:gd name="T2" fmla="*/ 4 w 191"/>
                <a:gd name="T3" fmla="*/ 12 h 155"/>
                <a:gd name="T4" fmla="*/ 10 w 191"/>
                <a:gd name="T5" fmla="*/ 10 h 155"/>
                <a:gd name="T6" fmla="*/ 35 w 191"/>
                <a:gd name="T7" fmla="*/ 1 h 155"/>
                <a:gd name="T8" fmla="*/ 58 w 191"/>
                <a:gd name="T9" fmla="*/ 6 h 155"/>
                <a:gd name="T10" fmla="*/ 52 w 191"/>
                <a:gd name="T11" fmla="*/ 9 h 155"/>
                <a:gd name="T12" fmla="*/ 50 w 191"/>
                <a:gd name="T13" fmla="*/ 19 h 155"/>
                <a:gd name="T14" fmla="*/ 60 w 191"/>
                <a:gd name="T15" fmla="*/ 14 h 155"/>
                <a:gd name="T16" fmla="*/ 64 w 191"/>
                <a:gd name="T17" fmla="*/ 7 h 155"/>
                <a:gd name="T18" fmla="*/ 65 w 191"/>
                <a:gd name="T19" fmla="*/ 15 h 155"/>
                <a:gd name="T20" fmla="*/ 53 w 191"/>
                <a:gd name="T21" fmla="*/ 41 h 155"/>
                <a:gd name="T22" fmla="*/ 65 w 191"/>
                <a:gd name="T23" fmla="*/ 20 h 155"/>
                <a:gd name="T24" fmla="*/ 70 w 191"/>
                <a:gd name="T25" fmla="*/ 19 h 155"/>
                <a:gd name="T26" fmla="*/ 75 w 191"/>
                <a:gd name="T27" fmla="*/ 50 h 155"/>
                <a:gd name="T28" fmla="*/ 95 w 191"/>
                <a:gd name="T29" fmla="*/ 63 h 155"/>
                <a:gd name="T30" fmla="*/ 130 w 191"/>
                <a:gd name="T31" fmla="*/ 35 h 155"/>
                <a:gd name="T32" fmla="*/ 191 w 191"/>
                <a:gd name="T33" fmla="*/ 79 h 155"/>
                <a:gd name="T34" fmla="*/ 183 w 191"/>
                <a:gd name="T35" fmla="*/ 81 h 155"/>
                <a:gd name="T36" fmla="*/ 92 w 191"/>
                <a:gd name="T37" fmla="*/ 81 h 155"/>
                <a:gd name="T38" fmla="*/ 77 w 191"/>
                <a:gd name="T39" fmla="*/ 79 h 155"/>
                <a:gd name="T40" fmla="*/ 71 w 191"/>
                <a:gd name="T41" fmla="*/ 71 h 155"/>
                <a:gd name="T42" fmla="*/ 61 w 191"/>
                <a:gd name="T43" fmla="*/ 63 h 155"/>
                <a:gd name="T44" fmla="*/ 61 w 191"/>
                <a:gd name="T45" fmla="*/ 63 h 155"/>
                <a:gd name="T46" fmla="*/ 61 w 191"/>
                <a:gd name="T47" fmla="*/ 63 h 155"/>
                <a:gd name="T48" fmla="*/ 57 w 191"/>
                <a:gd name="T49" fmla="*/ 57 h 155"/>
                <a:gd name="T50" fmla="*/ 57 w 191"/>
                <a:gd name="T51" fmla="*/ 55 h 155"/>
                <a:gd name="T52" fmla="*/ 56 w 191"/>
                <a:gd name="T53" fmla="*/ 50 h 155"/>
                <a:gd name="T54" fmla="*/ 60 w 191"/>
                <a:gd name="T55" fmla="*/ 94 h 155"/>
                <a:gd name="T56" fmla="*/ 46 w 191"/>
                <a:gd name="T57" fmla="*/ 155 h 155"/>
                <a:gd name="T58" fmla="*/ 41 w 191"/>
                <a:gd name="T59" fmla="*/ 105 h 155"/>
                <a:gd name="T60" fmla="*/ 40 w 191"/>
                <a:gd name="T61" fmla="*/ 104 h 155"/>
                <a:gd name="T62" fmla="*/ 32 w 191"/>
                <a:gd name="T63" fmla="*/ 87 h 155"/>
                <a:gd name="T64" fmla="*/ 5 w 191"/>
                <a:gd name="T65" fmla="*/ 152 h 155"/>
                <a:gd name="T66" fmla="*/ 2 w 191"/>
                <a:gd name="T67" fmla="*/ 66 h 155"/>
                <a:gd name="T68" fmla="*/ 15 w 191"/>
                <a:gd name="T69" fmla="*/ 40 h 155"/>
                <a:gd name="T70" fmla="*/ 1 w 191"/>
                <a:gd name="T71" fmla="*/ 29 h 155"/>
                <a:gd name="T72" fmla="*/ 0 w 191"/>
                <a:gd name="T73" fmla="*/ 28 h 155"/>
                <a:gd name="T74" fmla="*/ 3 w 191"/>
                <a:gd name="T75" fmla="*/ 1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1" h="155">
                  <a:moveTo>
                    <a:pt x="3" y="12"/>
                  </a:move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7" y="0"/>
                    <a:pt x="44" y="0"/>
                    <a:pt x="46" y="1"/>
                  </a:cubicBezTo>
                  <a:cubicBezTo>
                    <a:pt x="51" y="2"/>
                    <a:pt x="54" y="4"/>
                    <a:pt x="58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65" y="26"/>
                    <a:pt x="65" y="26"/>
                    <a:pt x="65" y="26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69" y="19"/>
                    <a:pt x="69" y="19"/>
                    <a:pt x="70" y="19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82" y="55"/>
                    <a:pt x="82" y="55"/>
                    <a:pt x="82" y="55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2" y="33"/>
                    <a:pt x="136" y="33"/>
                    <a:pt x="138" y="35"/>
                  </a:cubicBezTo>
                  <a:cubicBezTo>
                    <a:pt x="191" y="79"/>
                    <a:pt x="191" y="79"/>
                    <a:pt x="191" y="79"/>
                  </a:cubicBezTo>
                  <a:cubicBezTo>
                    <a:pt x="190" y="80"/>
                    <a:pt x="189" y="81"/>
                    <a:pt x="187" y="81"/>
                  </a:cubicBezTo>
                  <a:cubicBezTo>
                    <a:pt x="183" y="81"/>
                    <a:pt x="183" y="81"/>
                    <a:pt x="183" y="81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79" y="81"/>
                    <a:pt x="78" y="80"/>
                    <a:pt x="77" y="79"/>
                  </a:cubicBezTo>
                  <a:cubicBezTo>
                    <a:pt x="79" y="77"/>
                    <a:pt x="79" y="77"/>
                    <a:pt x="79" y="77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65" y="66"/>
                    <a:pt x="65" y="66"/>
                    <a:pt x="65" y="66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53" y="50"/>
                    <a:pt x="59" y="59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6" y="50"/>
                    <a:pt x="56" y="50"/>
                    <a:pt x="56" y="50"/>
                  </a:cubicBezTo>
                  <a:cubicBezTo>
                    <a:pt x="54" y="56"/>
                    <a:pt x="51" y="63"/>
                    <a:pt x="49" y="71"/>
                  </a:cubicBezTo>
                  <a:cubicBezTo>
                    <a:pt x="51" y="76"/>
                    <a:pt x="55" y="85"/>
                    <a:pt x="60" y="94"/>
                  </a:cubicBezTo>
                  <a:cubicBezTo>
                    <a:pt x="65" y="120"/>
                    <a:pt x="64" y="137"/>
                    <a:pt x="65" y="154"/>
                  </a:cubicBezTo>
                  <a:cubicBezTo>
                    <a:pt x="46" y="155"/>
                    <a:pt x="46" y="155"/>
                    <a:pt x="46" y="155"/>
                  </a:cubicBezTo>
                  <a:cubicBezTo>
                    <a:pt x="41" y="111"/>
                    <a:pt x="41" y="111"/>
                    <a:pt x="41" y="111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35" y="94"/>
                    <a:pt x="35" y="94"/>
                    <a:pt x="35" y="94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1" y="106"/>
                    <a:pt x="28" y="136"/>
                    <a:pt x="25" y="154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8" y="124"/>
                    <a:pt x="10" y="98"/>
                    <a:pt x="11" y="70"/>
                  </a:cubicBezTo>
                  <a:cubicBezTo>
                    <a:pt x="8" y="69"/>
                    <a:pt x="5" y="67"/>
                    <a:pt x="2" y="66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6" y="57"/>
                    <a:pt x="11" y="49"/>
                    <a:pt x="15" y="4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3" y="8"/>
                    <a:pt x="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9" name="Freeform 852"/>
            <p:cNvSpPr>
              <a:spLocks noEditPoints="1"/>
            </p:cNvSpPr>
            <p:nvPr/>
          </p:nvSpPr>
          <p:spPr bwMode="auto">
            <a:xfrm>
              <a:off x="8337762" y="5711908"/>
              <a:ext cx="302516" cy="176739"/>
            </a:xfrm>
            <a:custGeom>
              <a:avLst/>
              <a:gdLst>
                <a:gd name="T0" fmla="*/ 63 w 118"/>
                <a:gd name="T1" fmla="*/ 46 h 69"/>
                <a:gd name="T2" fmla="*/ 118 w 118"/>
                <a:gd name="T3" fmla="*/ 0 h 69"/>
                <a:gd name="T4" fmla="*/ 118 w 118"/>
                <a:gd name="T5" fmla="*/ 63 h 69"/>
                <a:gd name="T6" fmla="*/ 112 w 118"/>
                <a:gd name="T7" fmla="*/ 69 h 69"/>
                <a:gd name="T8" fmla="*/ 5 w 118"/>
                <a:gd name="T9" fmla="*/ 69 h 69"/>
                <a:gd name="T10" fmla="*/ 0 w 118"/>
                <a:gd name="T11" fmla="*/ 63 h 69"/>
                <a:gd name="T12" fmla="*/ 0 w 118"/>
                <a:gd name="T13" fmla="*/ 0 h 69"/>
                <a:gd name="T14" fmla="*/ 55 w 118"/>
                <a:gd name="T15" fmla="*/ 46 h 69"/>
                <a:gd name="T16" fmla="*/ 63 w 118"/>
                <a:gd name="T17" fmla="*/ 46 h 69"/>
                <a:gd name="T18" fmla="*/ 84 w 118"/>
                <a:gd name="T19" fmla="*/ 39 h 69"/>
                <a:gd name="T20" fmla="*/ 110 w 118"/>
                <a:gd name="T21" fmla="*/ 64 h 69"/>
                <a:gd name="T22" fmla="*/ 111 w 118"/>
                <a:gd name="T23" fmla="*/ 64 h 69"/>
                <a:gd name="T24" fmla="*/ 113 w 118"/>
                <a:gd name="T25" fmla="*/ 64 h 69"/>
                <a:gd name="T26" fmla="*/ 113 w 118"/>
                <a:gd name="T27" fmla="*/ 61 h 69"/>
                <a:gd name="T28" fmla="*/ 87 w 118"/>
                <a:gd name="T29" fmla="*/ 36 h 69"/>
                <a:gd name="T30" fmla="*/ 84 w 118"/>
                <a:gd name="T31" fmla="*/ 37 h 69"/>
                <a:gd name="T32" fmla="*/ 84 w 118"/>
                <a:gd name="T33" fmla="*/ 39 h 69"/>
                <a:gd name="T34" fmla="*/ 34 w 118"/>
                <a:gd name="T35" fmla="*/ 37 h 69"/>
                <a:gd name="T36" fmla="*/ 31 w 118"/>
                <a:gd name="T37" fmla="*/ 36 h 69"/>
                <a:gd name="T38" fmla="*/ 5 w 118"/>
                <a:gd name="T39" fmla="*/ 61 h 69"/>
                <a:gd name="T40" fmla="*/ 5 w 118"/>
                <a:gd name="T41" fmla="*/ 64 h 69"/>
                <a:gd name="T42" fmla="*/ 6 w 118"/>
                <a:gd name="T43" fmla="*/ 64 h 69"/>
                <a:gd name="T44" fmla="*/ 8 w 118"/>
                <a:gd name="T45" fmla="*/ 64 h 69"/>
                <a:gd name="T46" fmla="*/ 34 w 118"/>
                <a:gd name="T47" fmla="*/ 39 h 69"/>
                <a:gd name="T48" fmla="*/ 34 w 118"/>
                <a:gd name="T49" fmla="*/ 3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8" h="69">
                  <a:moveTo>
                    <a:pt x="63" y="46"/>
                  </a:moveTo>
                  <a:cubicBezTo>
                    <a:pt x="118" y="0"/>
                    <a:pt x="118" y="0"/>
                    <a:pt x="118" y="0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8" y="66"/>
                    <a:pt x="116" y="69"/>
                    <a:pt x="112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2" y="69"/>
                    <a:pt x="0" y="66"/>
                    <a:pt x="0" y="6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7" y="47"/>
                    <a:pt x="61" y="47"/>
                    <a:pt x="63" y="46"/>
                  </a:cubicBezTo>
                  <a:close/>
                  <a:moveTo>
                    <a:pt x="84" y="39"/>
                  </a:moveTo>
                  <a:cubicBezTo>
                    <a:pt x="110" y="64"/>
                    <a:pt x="110" y="64"/>
                    <a:pt x="110" y="64"/>
                  </a:cubicBezTo>
                  <a:cubicBezTo>
                    <a:pt x="110" y="64"/>
                    <a:pt x="111" y="64"/>
                    <a:pt x="111" y="64"/>
                  </a:cubicBezTo>
                  <a:cubicBezTo>
                    <a:pt x="112" y="64"/>
                    <a:pt x="112" y="64"/>
                    <a:pt x="113" y="64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6" y="36"/>
                    <a:pt x="85" y="36"/>
                    <a:pt x="84" y="37"/>
                  </a:cubicBezTo>
                  <a:cubicBezTo>
                    <a:pt x="84" y="37"/>
                    <a:pt x="84" y="38"/>
                    <a:pt x="84" y="39"/>
                  </a:cubicBezTo>
                  <a:close/>
                  <a:moveTo>
                    <a:pt x="34" y="37"/>
                  </a:moveTo>
                  <a:cubicBezTo>
                    <a:pt x="33" y="36"/>
                    <a:pt x="32" y="36"/>
                    <a:pt x="31" y="36"/>
                  </a:cubicBezTo>
                  <a:cubicBezTo>
                    <a:pt x="5" y="61"/>
                    <a:pt x="5" y="61"/>
                    <a:pt x="5" y="61"/>
                  </a:cubicBezTo>
                  <a:cubicBezTo>
                    <a:pt x="4" y="62"/>
                    <a:pt x="4" y="63"/>
                    <a:pt x="5" y="64"/>
                  </a:cubicBezTo>
                  <a:cubicBezTo>
                    <a:pt x="5" y="64"/>
                    <a:pt x="6" y="64"/>
                    <a:pt x="6" y="64"/>
                  </a:cubicBezTo>
                  <a:cubicBezTo>
                    <a:pt x="7" y="64"/>
                    <a:pt x="7" y="64"/>
                    <a:pt x="8" y="64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38"/>
                    <a:pt x="34" y="37"/>
                    <a:pt x="34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0" name="Freeform 853"/>
            <p:cNvSpPr>
              <a:spLocks/>
            </p:cNvSpPr>
            <p:nvPr/>
          </p:nvSpPr>
          <p:spPr bwMode="auto">
            <a:xfrm>
              <a:off x="8414746" y="5709740"/>
              <a:ext cx="169148" cy="43371"/>
            </a:xfrm>
            <a:custGeom>
              <a:avLst/>
              <a:gdLst>
                <a:gd name="T0" fmla="*/ 4 w 66"/>
                <a:gd name="T1" fmla="*/ 1 h 17"/>
                <a:gd name="T2" fmla="*/ 63 w 66"/>
                <a:gd name="T3" fmla="*/ 11 h 17"/>
                <a:gd name="T4" fmla="*/ 66 w 66"/>
                <a:gd name="T5" fmla="*/ 15 h 17"/>
                <a:gd name="T6" fmla="*/ 62 w 66"/>
                <a:gd name="T7" fmla="*/ 17 h 17"/>
                <a:gd name="T8" fmla="*/ 62 w 66"/>
                <a:gd name="T9" fmla="*/ 17 h 17"/>
                <a:gd name="T10" fmla="*/ 2 w 66"/>
                <a:gd name="T11" fmla="*/ 7 h 17"/>
                <a:gd name="T12" fmla="*/ 0 w 66"/>
                <a:gd name="T13" fmla="*/ 3 h 17"/>
                <a:gd name="T14" fmla="*/ 4 w 66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" h="17">
                  <a:moveTo>
                    <a:pt x="4" y="1"/>
                  </a:moveTo>
                  <a:cubicBezTo>
                    <a:pt x="63" y="11"/>
                    <a:pt x="63" y="11"/>
                    <a:pt x="63" y="11"/>
                  </a:cubicBezTo>
                  <a:cubicBezTo>
                    <a:pt x="65" y="11"/>
                    <a:pt x="66" y="13"/>
                    <a:pt x="66" y="15"/>
                  </a:cubicBezTo>
                  <a:cubicBezTo>
                    <a:pt x="65" y="16"/>
                    <a:pt x="64" y="17"/>
                    <a:pt x="62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5"/>
                    <a:pt x="0" y="3"/>
                  </a:cubicBezTo>
                  <a:cubicBezTo>
                    <a:pt x="0" y="2"/>
                    <a:pt x="2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1" name="Freeform 854"/>
            <p:cNvSpPr>
              <a:spLocks/>
            </p:cNvSpPr>
            <p:nvPr/>
          </p:nvSpPr>
          <p:spPr bwMode="auto">
            <a:xfrm>
              <a:off x="8407156" y="5743352"/>
              <a:ext cx="135536" cy="35782"/>
            </a:xfrm>
            <a:custGeom>
              <a:avLst/>
              <a:gdLst>
                <a:gd name="T0" fmla="*/ 1 w 53"/>
                <a:gd name="T1" fmla="*/ 3 h 14"/>
                <a:gd name="T2" fmla="*/ 4 w 53"/>
                <a:gd name="T3" fmla="*/ 0 h 14"/>
                <a:gd name="T4" fmla="*/ 50 w 53"/>
                <a:gd name="T5" fmla="*/ 8 h 14"/>
                <a:gd name="T6" fmla="*/ 53 w 53"/>
                <a:gd name="T7" fmla="*/ 12 h 14"/>
                <a:gd name="T8" fmla="*/ 50 w 53"/>
                <a:gd name="T9" fmla="*/ 14 h 14"/>
                <a:gd name="T10" fmla="*/ 49 w 53"/>
                <a:gd name="T11" fmla="*/ 14 h 14"/>
                <a:gd name="T12" fmla="*/ 3 w 53"/>
                <a:gd name="T13" fmla="*/ 7 h 14"/>
                <a:gd name="T14" fmla="*/ 1 w 53"/>
                <a:gd name="T1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4">
                  <a:moveTo>
                    <a:pt x="1" y="3"/>
                  </a:moveTo>
                  <a:cubicBezTo>
                    <a:pt x="1" y="1"/>
                    <a:pt x="2" y="0"/>
                    <a:pt x="4" y="0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3" y="10"/>
                    <a:pt x="53" y="12"/>
                  </a:cubicBezTo>
                  <a:cubicBezTo>
                    <a:pt x="53" y="13"/>
                    <a:pt x="51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6"/>
                    <a:pt x="0" y="5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2" name="Freeform 855"/>
            <p:cNvSpPr>
              <a:spLocks/>
            </p:cNvSpPr>
            <p:nvPr/>
          </p:nvSpPr>
          <p:spPr bwMode="auto">
            <a:xfrm>
              <a:off x="8450527" y="5784555"/>
              <a:ext cx="61805" cy="22770"/>
            </a:xfrm>
            <a:custGeom>
              <a:avLst/>
              <a:gdLst>
                <a:gd name="T0" fmla="*/ 21 w 24"/>
                <a:gd name="T1" fmla="*/ 3 h 9"/>
                <a:gd name="T2" fmla="*/ 24 w 24"/>
                <a:gd name="T3" fmla="*/ 6 h 9"/>
                <a:gd name="T4" fmla="*/ 21 w 24"/>
                <a:gd name="T5" fmla="*/ 9 h 9"/>
                <a:gd name="T6" fmla="*/ 20 w 24"/>
                <a:gd name="T7" fmla="*/ 9 h 9"/>
                <a:gd name="T8" fmla="*/ 3 w 24"/>
                <a:gd name="T9" fmla="*/ 6 h 9"/>
                <a:gd name="T10" fmla="*/ 0 w 24"/>
                <a:gd name="T11" fmla="*/ 3 h 9"/>
                <a:gd name="T12" fmla="*/ 4 w 24"/>
                <a:gd name="T13" fmla="*/ 0 h 9"/>
                <a:gd name="T14" fmla="*/ 21 w 24"/>
                <a:gd name="T1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9">
                  <a:moveTo>
                    <a:pt x="21" y="3"/>
                  </a:moveTo>
                  <a:cubicBezTo>
                    <a:pt x="23" y="3"/>
                    <a:pt x="24" y="5"/>
                    <a:pt x="24" y="6"/>
                  </a:cubicBezTo>
                  <a:cubicBezTo>
                    <a:pt x="24" y="8"/>
                    <a:pt x="22" y="9"/>
                    <a:pt x="21" y="9"/>
                  </a:cubicBezTo>
                  <a:cubicBezTo>
                    <a:pt x="21" y="9"/>
                    <a:pt x="21" y="9"/>
                    <a:pt x="20" y="9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lnTo>
                    <a:pt x="2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44730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4" accel="60000" fill="hold" grpId="0" nodeType="withEffect" p14:presetBounceEnd="4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4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6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45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53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72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20" grpId="0" animBg="1"/>
          <p:bldP spid="21" grpId="0" animBg="1"/>
          <p:bldP spid="31" grpId="0" animBg="1"/>
          <p:bldP spid="3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4" accel="6000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4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6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45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53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72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20" grpId="0" animBg="1"/>
          <p:bldP spid="21" grpId="0" animBg="1"/>
          <p:bldP spid="31" grpId="0" animBg="1"/>
          <p:bldP spid="32" grpId="0" animBg="1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25189" y="44671"/>
            <a:ext cx="1938947" cy="484749"/>
            <a:chOff x="225189" y="44671"/>
            <a:chExt cx="1938947" cy="484749"/>
          </a:xfrm>
        </p:grpSpPr>
        <p:sp>
          <p:nvSpPr>
            <p:cNvPr id="4" name="矩形 3"/>
            <p:cNvSpPr/>
            <p:nvPr/>
          </p:nvSpPr>
          <p:spPr>
            <a:xfrm>
              <a:off x="225189" y="44671"/>
              <a:ext cx="1938947" cy="484748"/>
            </a:xfrm>
            <a:prstGeom prst="rect">
              <a:avLst/>
            </a:prstGeom>
            <a:solidFill>
              <a:srgbClr val="EF1D1D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5" name="矩形 4"/>
            <p:cNvSpPr/>
            <p:nvPr/>
          </p:nvSpPr>
          <p:spPr>
            <a:xfrm>
              <a:off x="332888" y="67755"/>
              <a:ext cx="172354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</a:p>
          </p:txBody>
        </p:sp>
      </p:grpSp>
      <p:sp>
        <p:nvSpPr>
          <p:cNvPr id="6" name="矩形 5"/>
          <p:cNvSpPr/>
          <p:nvPr/>
        </p:nvSpPr>
        <p:spPr>
          <a:xfrm>
            <a:off x="-83940" y="44671"/>
            <a:ext cx="167880" cy="484748"/>
          </a:xfrm>
          <a:prstGeom prst="rect">
            <a:avLst/>
          </a:prstGeom>
          <a:solidFill>
            <a:srgbClr val="EF1D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8" name="Oval 22"/>
          <p:cNvSpPr>
            <a:spLocks noChangeArrowheads="1"/>
          </p:cNvSpPr>
          <p:nvPr/>
        </p:nvSpPr>
        <p:spPr bwMode="auto">
          <a:xfrm>
            <a:off x="3571798" y="1212317"/>
            <a:ext cx="1024952" cy="1024292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800" b="1" dirty="0">
                <a:solidFill>
                  <a:srgbClr val="C00002"/>
                </a:solidFill>
                <a:latin typeface="+mj-ea"/>
                <a:ea typeface="+mj-ea"/>
              </a:rPr>
              <a:t>标题文字</a:t>
            </a:r>
          </a:p>
        </p:txBody>
      </p:sp>
      <p:sp>
        <p:nvSpPr>
          <p:cNvPr id="9" name="Line 23"/>
          <p:cNvSpPr>
            <a:spLocks noChangeShapeType="1"/>
          </p:cNvSpPr>
          <p:nvPr/>
        </p:nvSpPr>
        <p:spPr bwMode="auto">
          <a:xfrm flipH="1">
            <a:off x="1083762" y="1725759"/>
            <a:ext cx="2488036" cy="0"/>
          </a:xfrm>
          <a:prstGeom prst="line">
            <a:avLst/>
          </a:prstGeom>
          <a:noFill/>
          <a:ln w="5" cap="flat">
            <a:solidFill>
              <a:schemeClr val="tx1"/>
            </a:solidFill>
            <a:prstDash val="dash"/>
            <a:miter lim="800000"/>
            <a:headEnd type="none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75493" tIns="37746" rIns="75493" bIns="37746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27"/>
          <p:cNvSpPr>
            <a:spLocks/>
          </p:cNvSpPr>
          <p:nvPr/>
        </p:nvSpPr>
        <p:spPr bwMode="auto">
          <a:xfrm>
            <a:off x="2905838" y="1806147"/>
            <a:ext cx="1370938" cy="1164321"/>
          </a:xfrm>
          <a:custGeom>
            <a:avLst/>
            <a:gdLst>
              <a:gd name="T0" fmla="*/ 172 w 223"/>
              <a:gd name="T1" fmla="*/ 172 h 190"/>
              <a:gd name="T2" fmla="*/ 50 w 223"/>
              <a:gd name="T3" fmla="*/ 122 h 190"/>
              <a:gd name="T4" fmla="*/ 0 w 223"/>
              <a:gd name="T5" fmla="*/ 0 h 190"/>
              <a:gd name="T6" fmla="*/ 22 w 223"/>
              <a:gd name="T7" fmla="*/ 0 h 190"/>
              <a:gd name="T8" fmla="*/ 66 w 223"/>
              <a:gd name="T9" fmla="*/ 106 h 190"/>
              <a:gd name="T10" fmla="*/ 172 w 223"/>
              <a:gd name="T11" fmla="*/ 150 h 190"/>
              <a:gd name="T12" fmla="*/ 172 w 223"/>
              <a:gd name="T13" fmla="*/ 132 h 190"/>
              <a:gd name="T14" fmla="*/ 223 w 223"/>
              <a:gd name="T15" fmla="*/ 163 h 190"/>
              <a:gd name="T16" fmla="*/ 172 w 223"/>
              <a:gd name="T17" fmla="*/ 190 h 190"/>
              <a:gd name="T18" fmla="*/ 172 w 223"/>
              <a:gd name="T19" fmla="*/ 172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23" h="190">
                <a:moveTo>
                  <a:pt x="172" y="172"/>
                </a:moveTo>
                <a:cubicBezTo>
                  <a:pt x="124" y="172"/>
                  <a:pt x="81" y="153"/>
                  <a:pt x="50" y="122"/>
                </a:cubicBezTo>
                <a:cubicBezTo>
                  <a:pt x="19" y="91"/>
                  <a:pt x="0" y="48"/>
                  <a:pt x="0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41"/>
                  <a:pt x="39" y="79"/>
                  <a:pt x="66" y="106"/>
                </a:cubicBezTo>
                <a:cubicBezTo>
                  <a:pt x="93" y="133"/>
                  <a:pt x="131" y="150"/>
                  <a:pt x="172" y="150"/>
                </a:cubicBezTo>
                <a:cubicBezTo>
                  <a:pt x="172" y="132"/>
                  <a:pt x="172" y="132"/>
                  <a:pt x="172" y="132"/>
                </a:cubicBezTo>
                <a:cubicBezTo>
                  <a:pt x="223" y="163"/>
                  <a:pt x="223" y="163"/>
                  <a:pt x="223" y="163"/>
                </a:cubicBezTo>
                <a:cubicBezTo>
                  <a:pt x="172" y="190"/>
                  <a:pt x="172" y="190"/>
                  <a:pt x="172" y="190"/>
                </a:cubicBezTo>
                <a:lnTo>
                  <a:pt x="172" y="172"/>
                </a:lnTo>
                <a:close/>
              </a:path>
            </a:pathLst>
          </a:custGeom>
          <a:solidFill>
            <a:srgbClr val="C00002"/>
          </a:soli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+mj-ea"/>
              <a:ea typeface="+mj-ea"/>
            </a:endParaRPr>
          </a:p>
        </p:txBody>
      </p:sp>
      <p:sp>
        <p:nvSpPr>
          <p:cNvPr id="11" name="Freeform 28"/>
          <p:cNvSpPr>
            <a:spLocks/>
          </p:cNvSpPr>
          <p:nvPr/>
        </p:nvSpPr>
        <p:spPr bwMode="auto">
          <a:xfrm>
            <a:off x="2211265" y="1806147"/>
            <a:ext cx="2065512" cy="1856690"/>
          </a:xfrm>
          <a:custGeom>
            <a:avLst/>
            <a:gdLst>
              <a:gd name="T0" fmla="*/ 285 w 336"/>
              <a:gd name="T1" fmla="*/ 285 h 303"/>
              <a:gd name="T2" fmla="*/ 84 w 336"/>
              <a:gd name="T3" fmla="*/ 202 h 303"/>
              <a:gd name="T4" fmla="*/ 0 w 336"/>
              <a:gd name="T5" fmla="*/ 0 h 303"/>
              <a:gd name="T6" fmla="*/ 23 w 336"/>
              <a:gd name="T7" fmla="*/ 0 h 303"/>
              <a:gd name="T8" fmla="*/ 100 w 336"/>
              <a:gd name="T9" fmla="*/ 186 h 303"/>
              <a:gd name="T10" fmla="*/ 285 w 336"/>
              <a:gd name="T11" fmla="*/ 262 h 303"/>
              <a:gd name="T12" fmla="*/ 285 w 336"/>
              <a:gd name="T13" fmla="*/ 245 h 303"/>
              <a:gd name="T14" fmla="*/ 336 w 336"/>
              <a:gd name="T15" fmla="*/ 275 h 303"/>
              <a:gd name="T16" fmla="*/ 285 w 336"/>
              <a:gd name="T17" fmla="*/ 303 h 303"/>
              <a:gd name="T18" fmla="*/ 285 w 336"/>
              <a:gd name="T19" fmla="*/ 285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36" h="303">
                <a:moveTo>
                  <a:pt x="285" y="285"/>
                </a:moveTo>
                <a:cubicBezTo>
                  <a:pt x="206" y="285"/>
                  <a:pt x="135" y="253"/>
                  <a:pt x="84" y="202"/>
                </a:cubicBezTo>
                <a:cubicBezTo>
                  <a:pt x="32" y="150"/>
                  <a:pt x="0" y="79"/>
                  <a:pt x="0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72"/>
                  <a:pt x="52" y="138"/>
                  <a:pt x="100" y="186"/>
                </a:cubicBezTo>
                <a:cubicBezTo>
                  <a:pt x="147" y="233"/>
                  <a:pt x="213" y="262"/>
                  <a:pt x="285" y="262"/>
                </a:cubicBezTo>
                <a:cubicBezTo>
                  <a:pt x="285" y="245"/>
                  <a:pt x="285" y="245"/>
                  <a:pt x="285" y="245"/>
                </a:cubicBezTo>
                <a:cubicBezTo>
                  <a:pt x="336" y="275"/>
                  <a:pt x="336" y="275"/>
                  <a:pt x="336" y="275"/>
                </a:cubicBezTo>
                <a:cubicBezTo>
                  <a:pt x="285" y="303"/>
                  <a:pt x="285" y="303"/>
                  <a:pt x="285" y="303"/>
                </a:cubicBezTo>
                <a:lnTo>
                  <a:pt x="285" y="285"/>
                </a:lnTo>
                <a:close/>
              </a:path>
            </a:pathLst>
          </a:custGeom>
          <a:solidFill>
            <a:srgbClr val="C00002"/>
          </a:soli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+mj-ea"/>
              <a:ea typeface="+mj-ea"/>
            </a:endParaRPr>
          </a:p>
        </p:txBody>
      </p:sp>
      <p:sp>
        <p:nvSpPr>
          <p:cNvPr id="12" name="Freeform 29"/>
          <p:cNvSpPr>
            <a:spLocks/>
          </p:cNvSpPr>
          <p:nvPr/>
        </p:nvSpPr>
        <p:spPr bwMode="auto">
          <a:xfrm>
            <a:off x="1537503" y="1806147"/>
            <a:ext cx="2739275" cy="2530907"/>
          </a:xfrm>
          <a:custGeom>
            <a:avLst/>
            <a:gdLst>
              <a:gd name="T0" fmla="*/ 395 w 446"/>
              <a:gd name="T1" fmla="*/ 395 h 413"/>
              <a:gd name="T2" fmla="*/ 116 w 446"/>
              <a:gd name="T3" fmla="*/ 279 h 413"/>
              <a:gd name="T4" fmla="*/ 0 w 446"/>
              <a:gd name="T5" fmla="*/ 0 h 413"/>
              <a:gd name="T6" fmla="*/ 23 w 446"/>
              <a:gd name="T7" fmla="*/ 0 h 413"/>
              <a:gd name="T8" fmla="*/ 132 w 446"/>
              <a:gd name="T9" fmla="*/ 263 h 413"/>
              <a:gd name="T10" fmla="*/ 395 w 446"/>
              <a:gd name="T11" fmla="*/ 373 h 413"/>
              <a:gd name="T12" fmla="*/ 395 w 446"/>
              <a:gd name="T13" fmla="*/ 355 h 413"/>
              <a:gd name="T14" fmla="*/ 446 w 446"/>
              <a:gd name="T15" fmla="*/ 385 h 413"/>
              <a:gd name="T16" fmla="*/ 395 w 446"/>
              <a:gd name="T17" fmla="*/ 413 h 413"/>
              <a:gd name="T18" fmla="*/ 395 w 446"/>
              <a:gd name="T19" fmla="*/ 395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46" h="413">
                <a:moveTo>
                  <a:pt x="395" y="395"/>
                </a:moveTo>
                <a:cubicBezTo>
                  <a:pt x="286" y="395"/>
                  <a:pt x="187" y="351"/>
                  <a:pt x="116" y="279"/>
                </a:cubicBezTo>
                <a:cubicBezTo>
                  <a:pt x="44" y="208"/>
                  <a:pt x="0" y="109"/>
                  <a:pt x="0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103"/>
                  <a:pt x="64" y="196"/>
                  <a:pt x="132" y="263"/>
                </a:cubicBezTo>
                <a:cubicBezTo>
                  <a:pt x="199" y="331"/>
                  <a:pt x="292" y="372"/>
                  <a:pt x="395" y="373"/>
                </a:cubicBezTo>
                <a:cubicBezTo>
                  <a:pt x="395" y="355"/>
                  <a:pt x="395" y="355"/>
                  <a:pt x="395" y="355"/>
                </a:cubicBezTo>
                <a:cubicBezTo>
                  <a:pt x="446" y="385"/>
                  <a:pt x="446" y="385"/>
                  <a:pt x="446" y="385"/>
                </a:cubicBezTo>
                <a:cubicBezTo>
                  <a:pt x="395" y="413"/>
                  <a:pt x="395" y="413"/>
                  <a:pt x="395" y="413"/>
                </a:cubicBezTo>
                <a:lnTo>
                  <a:pt x="395" y="395"/>
                </a:lnTo>
                <a:close/>
              </a:path>
            </a:pathLst>
          </a:custGeom>
          <a:solidFill>
            <a:srgbClr val="C00002"/>
          </a:soli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+mj-ea"/>
              <a:ea typeface="+mj-ea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392167" y="2645065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000" dirty="0">
                <a:latin typeface="+mj-ea"/>
              </a:rPr>
              <a:t>单击此处添加文本单击此处</a:t>
            </a:r>
            <a:r>
              <a:rPr lang="zh-CN" altLang="en-US" sz="1000" dirty="0" smtClean="0">
                <a:latin typeface="+mj-ea"/>
              </a:rPr>
              <a:t>添加单击</a:t>
            </a:r>
            <a:r>
              <a:rPr lang="zh-CN" altLang="en-US" sz="1000" dirty="0">
                <a:latin typeface="+mj-ea"/>
              </a:rPr>
              <a:t>此处添加文本单击此处添加</a:t>
            </a:r>
            <a:endParaRPr lang="en-US" altLang="zh-CN" sz="1000" dirty="0">
              <a:latin typeface="+mj-ea"/>
            </a:endParaRPr>
          </a:p>
          <a:p>
            <a:r>
              <a:rPr lang="zh-CN" altLang="en-US" sz="1000" dirty="0">
                <a:latin typeface="+mj-ea"/>
              </a:rPr>
              <a:t>单击此处添加文本单击此处</a:t>
            </a:r>
            <a:r>
              <a:rPr lang="zh-CN" altLang="en-US" sz="1000" dirty="0" smtClean="0">
                <a:latin typeface="+mj-ea"/>
              </a:rPr>
              <a:t>添加</a:t>
            </a:r>
            <a:r>
              <a:rPr lang="zh-CN" altLang="en-US" sz="1000" dirty="0">
                <a:latin typeface="+mj-ea"/>
              </a:rPr>
              <a:t>单击此处添加文本单击此处</a:t>
            </a:r>
            <a:r>
              <a:rPr lang="zh-CN" altLang="en-US" sz="1000" dirty="0" smtClean="0">
                <a:latin typeface="+mj-ea"/>
              </a:rPr>
              <a:t>添加</a:t>
            </a:r>
            <a:endParaRPr lang="en-US" altLang="zh-CN" sz="1000" dirty="0">
              <a:latin typeface="+mj-ea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435449" y="3262727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000" dirty="0">
                <a:latin typeface="+mj-ea"/>
              </a:rPr>
              <a:t>单击此处添加文本单击此处</a:t>
            </a:r>
            <a:r>
              <a:rPr lang="zh-CN" altLang="en-US" sz="1000" dirty="0" smtClean="0">
                <a:latin typeface="+mj-ea"/>
              </a:rPr>
              <a:t>添加单击</a:t>
            </a:r>
            <a:r>
              <a:rPr lang="zh-CN" altLang="en-US" sz="1000" dirty="0">
                <a:latin typeface="+mj-ea"/>
              </a:rPr>
              <a:t>此处添加文本单击此处添加</a:t>
            </a:r>
            <a:endParaRPr lang="en-US" altLang="zh-CN" sz="1000" dirty="0">
              <a:latin typeface="+mj-ea"/>
            </a:endParaRPr>
          </a:p>
          <a:p>
            <a:r>
              <a:rPr lang="zh-CN" altLang="en-US" sz="1000" dirty="0">
                <a:latin typeface="+mj-ea"/>
              </a:rPr>
              <a:t>单击此处添加文本单击此处</a:t>
            </a:r>
            <a:r>
              <a:rPr lang="zh-CN" altLang="en-US" sz="1000" dirty="0" smtClean="0">
                <a:latin typeface="+mj-ea"/>
              </a:rPr>
              <a:t>添加</a:t>
            </a:r>
            <a:r>
              <a:rPr lang="zh-CN" altLang="en-US" sz="1000" dirty="0">
                <a:latin typeface="+mj-ea"/>
              </a:rPr>
              <a:t>单击此处添加文本单击此处</a:t>
            </a:r>
            <a:r>
              <a:rPr lang="zh-CN" altLang="en-US" sz="1000" dirty="0" smtClean="0">
                <a:latin typeface="+mj-ea"/>
              </a:rPr>
              <a:t>添加</a:t>
            </a:r>
            <a:endParaRPr lang="en-US" altLang="zh-CN" sz="1000" dirty="0">
              <a:latin typeface="+mj-ea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435449" y="3969438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000" dirty="0">
                <a:latin typeface="+mj-ea"/>
              </a:rPr>
              <a:t>单击此处添加文本单击此处</a:t>
            </a:r>
            <a:r>
              <a:rPr lang="zh-CN" altLang="en-US" sz="1000" dirty="0" smtClean="0">
                <a:latin typeface="+mj-ea"/>
              </a:rPr>
              <a:t>添加单击</a:t>
            </a:r>
            <a:r>
              <a:rPr lang="zh-CN" altLang="en-US" sz="1000" dirty="0">
                <a:latin typeface="+mj-ea"/>
              </a:rPr>
              <a:t>此处添加文本单击此处添加</a:t>
            </a:r>
            <a:endParaRPr lang="en-US" altLang="zh-CN" sz="1000" dirty="0">
              <a:latin typeface="+mj-ea"/>
            </a:endParaRPr>
          </a:p>
          <a:p>
            <a:r>
              <a:rPr lang="zh-CN" altLang="en-US" sz="1000" dirty="0">
                <a:latin typeface="+mj-ea"/>
              </a:rPr>
              <a:t>单击此处添加文本单击此处</a:t>
            </a:r>
            <a:r>
              <a:rPr lang="zh-CN" altLang="en-US" sz="1000" dirty="0" smtClean="0">
                <a:latin typeface="+mj-ea"/>
              </a:rPr>
              <a:t>添加</a:t>
            </a:r>
            <a:r>
              <a:rPr lang="zh-CN" altLang="en-US" sz="1000" dirty="0">
                <a:latin typeface="+mj-ea"/>
              </a:rPr>
              <a:t>单击此处添加文本单击此处</a:t>
            </a:r>
            <a:r>
              <a:rPr lang="zh-CN" altLang="en-US" sz="1000" dirty="0" smtClean="0">
                <a:latin typeface="+mj-ea"/>
              </a:rPr>
              <a:t>添加</a:t>
            </a:r>
            <a:endParaRPr lang="en-US" altLang="zh-CN" sz="1000" dirty="0">
              <a:latin typeface="+mj-ea"/>
            </a:endParaRPr>
          </a:p>
        </p:txBody>
      </p:sp>
      <p:sp>
        <p:nvSpPr>
          <p:cNvPr id="16" name="Freeform 24"/>
          <p:cNvSpPr>
            <a:spLocks noEditPoints="1"/>
          </p:cNvSpPr>
          <p:nvPr/>
        </p:nvSpPr>
        <p:spPr bwMode="auto">
          <a:xfrm>
            <a:off x="2819993" y="1585731"/>
            <a:ext cx="288756" cy="287839"/>
          </a:xfrm>
          <a:custGeom>
            <a:avLst/>
            <a:gdLst>
              <a:gd name="T0" fmla="*/ 23 w 47"/>
              <a:gd name="T1" fmla="*/ 0 h 47"/>
              <a:gd name="T2" fmla="*/ 47 w 47"/>
              <a:gd name="T3" fmla="*/ 24 h 47"/>
              <a:gd name="T4" fmla="*/ 23 w 47"/>
              <a:gd name="T5" fmla="*/ 47 h 47"/>
              <a:gd name="T6" fmla="*/ 0 w 47"/>
              <a:gd name="T7" fmla="*/ 24 h 47"/>
              <a:gd name="T8" fmla="*/ 23 w 47"/>
              <a:gd name="T9" fmla="*/ 0 h 47"/>
              <a:gd name="T10" fmla="*/ 23 w 47"/>
              <a:gd name="T11" fmla="*/ 15 h 47"/>
              <a:gd name="T12" fmla="*/ 15 w 47"/>
              <a:gd name="T13" fmla="*/ 24 h 47"/>
              <a:gd name="T14" fmla="*/ 23 w 47"/>
              <a:gd name="T15" fmla="*/ 32 h 47"/>
              <a:gd name="T16" fmla="*/ 32 w 47"/>
              <a:gd name="T17" fmla="*/ 24 h 47"/>
              <a:gd name="T18" fmla="*/ 23 w 47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" h="47">
                <a:moveTo>
                  <a:pt x="23" y="0"/>
                </a:moveTo>
                <a:cubicBezTo>
                  <a:pt x="36" y="0"/>
                  <a:pt x="47" y="11"/>
                  <a:pt x="47" y="24"/>
                </a:cubicBezTo>
                <a:cubicBezTo>
                  <a:pt x="47" y="37"/>
                  <a:pt x="36" y="47"/>
                  <a:pt x="23" y="47"/>
                </a:cubicBezTo>
                <a:cubicBezTo>
                  <a:pt x="10" y="47"/>
                  <a:pt x="0" y="37"/>
                  <a:pt x="0" y="24"/>
                </a:cubicBezTo>
                <a:cubicBezTo>
                  <a:pt x="0" y="11"/>
                  <a:pt x="10" y="0"/>
                  <a:pt x="23" y="0"/>
                </a:cubicBezTo>
                <a:close/>
                <a:moveTo>
                  <a:pt x="23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3" y="32"/>
                </a:cubicBezTo>
                <a:cubicBezTo>
                  <a:pt x="28" y="32"/>
                  <a:pt x="32" y="28"/>
                  <a:pt x="32" y="24"/>
                </a:cubicBezTo>
                <a:cubicBezTo>
                  <a:pt x="32" y="19"/>
                  <a:pt x="28" y="15"/>
                  <a:pt x="23" y="15"/>
                </a:cubicBezTo>
                <a:close/>
              </a:path>
            </a:pathLst>
          </a:custGeom>
          <a:solidFill>
            <a:srgbClr val="C00002"/>
          </a:soli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+mj-ea"/>
              <a:ea typeface="+mj-ea"/>
            </a:endParaRPr>
          </a:p>
        </p:txBody>
      </p:sp>
      <p:sp>
        <p:nvSpPr>
          <p:cNvPr id="17" name="Freeform 25"/>
          <p:cNvSpPr>
            <a:spLocks noEditPoints="1"/>
          </p:cNvSpPr>
          <p:nvPr/>
        </p:nvSpPr>
        <p:spPr bwMode="auto">
          <a:xfrm>
            <a:off x="2143629" y="1585731"/>
            <a:ext cx="291357" cy="287839"/>
          </a:xfrm>
          <a:custGeom>
            <a:avLst/>
            <a:gdLst>
              <a:gd name="T0" fmla="*/ 24 w 47"/>
              <a:gd name="T1" fmla="*/ 0 h 47"/>
              <a:gd name="T2" fmla="*/ 47 w 47"/>
              <a:gd name="T3" fmla="*/ 24 h 47"/>
              <a:gd name="T4" fmla="*/ 24 w 47"/>
              <a:gd name="T5" fmla="*/ 47 h 47"/>
              <a:gd name="T6" fmla="*/ 0 w 47"/>
              <a:gd name="T7" fmla="*/ 24 h 47"/>
              <a:gd name="T8" fmla="*/ 24 w 47"/>
              <a:gd name="T9" fmla="*/ 0 h 47"/>
              <a:gd name="T10" fmla="*/ 24 w 47"/>
              <a:gd name="T11" fmla="*/ 15 h 47"/>
              <a:gd name="T12" fmla="*/ 15 w 47"/>
              <a:gd name="T13" fmla="*/ 24 h 47"/>
              <a:gd name="T14" fmla="*/ 24 w 47"/>
              <a:gd name="T15" fmla="*/ 32 h 47"/>
              <a:gd name="T16" fmla="*/ 32 w 47"/>
              <a:gd name="T17" fmla="*/ 24 h 47"/>
              <a:gd name="T18" fmla="*/ 24 w 47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" h="47">
                <a:moveTo>
                  <a:pt x="24" y="0"/>
                </a:moveTo>
                <a:cubicBezTo>
                  <a:pt x="37" y="0"/>
                  <a:pt x="47" y="11"/>
                  <a:pt x="47" y="24"/>
                </a:cubicBezTo>
                <a:cubicBezTo>
                  <a:pt x="47" y="37"/>
                  <a:pt x="37" y="47"/>
                  <a:pt x="24" y="47"/>
                </a:cubicBezTo>
                <a:cubicBezTo>
                  <a:pt x="11" y="47"/>
                  <a:pt x="0" y="37"/>
                  <a:pt x="0" y="24"/>
                </a:cubicBezTo>
                <a:cubicBezTo>
                  <a:pt x="0" y="11"/>
                  <a:pt x="11" y="0"/>
                  <a:pt x="24" y="0"/>
                </a:cubicBezTo>
                <a:close/>
                <a:moveTo>
                  <a:pt x="24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4" y="32"/>
                </a:cubicBezTo>
                <a:cubicBezTo>
                  <a:pt x="28" y="32"/>
                  <a:pt x="32" y="28"/>
                  <a:pt x="32" y="24"/>
                </a:cubicBezTo>
                <a:cubicBezTo>
                  <a:pt x="32" y="19"/>
                  <a:pt x="28" y="15"/>
                  <a:pt x="24" y="15"/>
                </a:cubicBezTo>
                <a:close/>
              </a:path>
            </a:pathLst>
          </a:custGeom>
          <a:solidFill>
            <a:srgbClr val="C00002"/>
          </a:soli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+mj-ea"/>
              <a:ea typeface="+mj-ea"/>
            </a:endParaRPr>
          </a:p>
        </p:txBody>
      </p:sp>
      <p:sp>
        <p:nvSpPr>
          <p:cNvPr id="18" name="Freeform 26"/>
          <p:cNvSpPr>
            <a:spLocks noEditPoints="1"/>
          </p:cNvSpPr>
          <p:nvPr/>
        </p:nvSpPr>
        <p:spPr bwMode="auto">
          <a:xfrm>
            <a:off x="1469866" y="1585731"/>
            <a:ext cx="293958" cy="287839"/>
          </a:xfrm>
          <a:custGeom>
            <a:avLst/>
            <a:gdLst>
              <a:gd name="T0" fmla="*/ 24 w 48"/>
              <a:gd name="T1" fmla="*/ 0 h 47"/>
              <a:gd name="T2" fmla="*/ 48 w 48"/>
              <a:gd name="T3" fmla="*/ 24 h 47"/>
              <a:gd name="T4" fmla="*/ 24 w 48"/>
              <a:gd name="T5" fmla="*/ 47 h 47"/>
              <a:gd name="T6" fmla="*/ 0 w 48"/>
              <a:gd name="T7" fmla="*/ 24 h 47"/>
              <a:gd name="T8" fmla="*/ 24 w 48"/>
              <a:gd name="T9" fmla="*/ 0 h 47"/>
              <a:gd name="T10" fmla="*/ 24 w 48"/>
              <a:gd name="T11" fmla="*/ 15 h 47"/>
              <a:gd name="T12" fmla="*/ 15 w 48"/>
              <a:gd name="T13" fmla="*/ 24 h 47"/>
              <a:gd name="T14" fmla="*/ 24 w 48"/>
              <a:gd name="T15" fmla="*/ 32 h 47"/>
              <a:gd name="T16" fmla="*/ 32 w 48"/>
              <a:gd name="T17" fmla="*/ 24 h 47"/>
              <a:gd name="T18" fmla="*/ 24 w 48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8" h="47">
                <a:moveTo>
                  <a:pt x="24" y="0"/>
                </a:moveTo>
                <a:cubicBezTo>
                  <a:pt x="37" y="0"/>
                  <a:pt x="48" y="11"/>
                  <a:pt x="48" y="24"/>
                </a:cubicBezTo>
                <a:cubicBezTo>
                  <a:pt x="48" y="37"/>
                  <a:pt x="37" y="47"/>
                  <a:pt x="24" y="47"/>
                </a:cubicBezTo>
                <a:cubicBezTo>
                  <a:pt x="11" y="47"/>
                  <a:pt x="0" y="37"/>
                  <a:pt x="0" y="24"/>
                </a:cubicBezTo>
                <a:cubicBezTo>
                  <a:pt x="0" y="11"/>
                  <a:pt x="11" y="0"/>
                  <a:pt x="24" y="0"/>
                </a:cubicBezTo>
                <a:close/>
                <a:moveTo>
                  <a:pt x="24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4" y="32"/>
                </a:cubicBezTo>
                <a:cubicBezTo>
                  <a:pt x="29" y="32"/>
                  <a:pt x="32" y="28"/>
                  <a:pt x="32" y="24"/>
                </a:cubicBezTo>
                <a:cubicBezTo>
                  <a:pt x="32" y="19"/>
                  <a:pt x="29" y="15"/>
                  <a:pt x="24" y="15"/>
                </a:cubicBezTo>
                <a:close/>
              </a:path>
            </a:pathLst>
          </a:custGeom>
          <a:solidFill>
            <a:srgbClr val="C00002"/>
          </a:soli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177466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 animBg="1"/>
      <p:bldP spid="17" grpId="0" animBg="1"/>
      <p:bldP spid="1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25189" y="44671"/>
            <a:ext cx="1938947" cy="484749"/>
            <a:chOff x="225189" y="44671"/>
            <a:chExt cx="1938947" cy="484749"/>
          </a:xfrm>
        </p:grpSpPr>
        <p:sp>
          <p:nvSpPr>
            <p:cNvPr id="4" name="矩形 3"/>
            <p:cNvSpPr/>
            <p:nvPr/>
          </p:nvSpPr>
          <p:spPr>
            <a:xfrm>
              <a:off x="225189" y="44671"/>
              <a:ext cx="1938947" cy="484748"/>
            </a:xfrm>
            <a:prstGeom prst="rect">
              <a:avLst/>
            </a:prstGeom>
            <a:solidFill>
              <a:srgbClr val="EF1D1D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5" name="矩形 4"/>
            <p:cNvSpPr/>
            <p:nvPr/>
          </p:nvSpPr>
          <p:spPr>
            <a:xfrm>
              <a:off x="332888" y="67755"/>
              <a:ext cx="172354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</a:p>
          </p:txBody>
        </p:sp>
      </p:grpSp>
      <p:sp>
        <p:nvSpPr>
          <p:cNvPr id="6" name="矩形 5"/>
          <p:cNvSpPr/>
          <p:nvPr/>
        </p:nvSpPr>
        <p:spPr>
          <a:xfrm>
            <a:off x="-83940" y="44671"/>
            <a:ext cx="167880" cy="484748"/>
          </a:xfrm>
          <a:prstGeom prst="rect">
            <a:avLst/>
          </a:prstGeom>
          <a:solidFill>
            <a:srgbClr val="EF1D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8" name="TextBox 1"/>
          <p:cNvSpPr txBox="1"/>
          <p:nvPr/>
        </p:nvSpPr>
        <p:spPr>
          <a:xfrm>
            <a:off x="571508" y="1275606"/>
            <a:ext cx="2780630" cy="75251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prstClr val="black"/>
                </a:solidFill>
                <a:latin typeface="+mj-ea"/>
                <a:ea typeface="+mj-ea"/>
              </a:rPr>
              <a:t>……</a:t>
            </a:r>
          </a:p>
        </p:txBody>
      </p:sp>
      <p:sp>
        <p:nvSpPr>
          <p:cNvPr id="9" name="TextBox 2"/>
          <p:cNvSpPr txBox="1"/>
          <p:nvPr/>
        </p:nvSpPr>
        <p:spPr>
          <a:xfrm>
            <a:off x="5725745" y="1829444"/>
            <a:ext cx="2520281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100" dirty="0" smtClean="0">
                <a:solidFill>
                  <a:prstClr val="black"/>
                </a:solidFill>
                <a:latin typeface="+mj-ea"/>
                <a:ea typeface="+mj-ea"/>
              </a:rPr>
              <a:t>01</a:t>
            </a:r>
            <a:r>
              <a:rPr lang="zh-CN" altLang="en-US" sz="1100" dirty="0" smtClean="0">
                <a:solidFill>
                  <a:prstClr val="black"/>
                </a:solidFill>
                <a:latin typeface="+mj-ea"/>
                <a:ea typeface="+mj-ea"/>
              </a:rPr>
              <a:t>、点击</a:t>
            </a:r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prstClr val="black"/>
                </a:solidFill>
                <a:latin typeface="+mj-ea"/>
                <a:ea typeface="+mj-ea"/>
              </a:rPr>
              <a:t>……</a:t>
            </a:r>
            <a:endParaRPr lang="zh-CN" altLang="en-US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0" name="TextBox 5"/>
          <p:cNvSpPr txBox="1"/>
          <p:nvPr/>
        </p:nvSpPr>
        <p:spPr>
          <a:xfrm>
            <a:off x="2211425" y="3581264"/>
            <a:ext cx="954107" cy="28469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500" dirty="0" smtClean="0">
                <a:solidFill>
                  <a:srgbClr val="C00002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rgbClr val="C00002"/>
              </a:solidFill>
              <a:latin typeface="+mj-ea"/>
              <a:ea typeface="+mj-ea"/>
            </a:endParaRPr>
          </a:p>
        </p:txBody>
      </p:sp>
      <p:sp>
        <p:nvSpPr>
          <p:cNvPr id="11" name="TextBox 6"/>
          <p:cNvSpPr txBox="1"/>
          <p:nvPr/>
        </p:nvSpPr>
        <p:spPr>
          <a:xfrm>
            <a:off x="3923928" y="2571750"/>
            <a:ext cx="954107" cy="28469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500" dirty="0" smtClean="0">
                <a:solidFill>
                  <a:srgbClr val="C00002"/>
                </a:solidFill>
                <a:latin typeface="+mj-ea"/>
                <a:ea typeface="+mj-ea"/>
              </a:rPr>
              <a:t>标题内容</a:t>
            </a:r>
            <a:endParaRPr lang="en-US" altLang="zh-CN" sz="1500" dirty="0">
              <a:solidFill>
                <a:srgbClr val="C00002"/>
              </a:solidFill>
              <a:latin typeface="+mj-ea"/>
              <a:ea typeface="+mj-ea"/>
            </a:endParaRPr>
          </a:p>
        </p:txBody>
      </p:sp>
      <p:sp>
        <p:nvSpPr>
          <p:cNvPr id="12" name="TextBox 7"/>
          <p:cNvSpPr txBox="1"/>
          <p:nvPr/>
        </p:nvSpPr>
        <p:spPr>
          <a:xfrm>
            <a:off x="5752435" y="1536357"/>
            <a:ext cx="954107" cy="28469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500" dirty="0" smtClean="0">
                <a:solidFill>
                  <a:srgbClr val="C00002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rgbClr val="C00002"/>
              </a:solidFill>
              <a:latin typeface="+mj-ea"/>
              <a:ea typeface="+mj-ea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755443" y="1307798"/>
            <a:ext cx="914014" cy="914014"/>
            <a:chOff x="5105593" y="1379191"/>
            <a:chExt cx="914014" cy="914014"/>
          </a:xfrm>
        </p:grpSpPr>
        <p:grpSp>
          <p:nvGrpSpPr>
            <p:cNvPr id="14" name="组合 13"/>
            <p:cNvGrpSpPr/>
            <p:nvPr/>
          </p:nvGrpSpPr>
          <p:grpSpPr>
            <a:xfrm>
              <a:off x="5105593" y="1379191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6" name="同心圆 1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5" name="TextBox 10"/>
            <p:cNvSpPr txBox="1"/>
            <p:nvPr/>
          </p:nvSpPr>
          <p:spPr>
            <a:xfrm>
              <a:off x="5314943" y="1628156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C00002"/>
                  </a:solidFill>
                  <a:latin typeface="+mj-ea"/>
                  <a:ea typeface="+mj-ea"/>
                </a:rPr>
                <a:t>03</a:t>
              </a:r>
              <a:endParaRPr lang="zh-CN" altLang="en-US" sz="2000" dirty="0">
                <a:solidFill>
                  <a:srgbClr val="C00002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895130" y="2260580"/>
            <a:ext cx="914014" cy="914014"/>
            <a:chOff x="3245280" y="2331973"/>
            <a:chExt cx="914014" cy="914014"/>
          </a:xfrm>
        </p:grpSpPr>
        <p:grpSp>
          <p:nvGrpSpPr>
            <p:cNvPr id="19" name="组合 18"/>
            <p:cNvGrpSpPr/>
            <p:nvPr/>
          </p:nvGrpSpPr>
          <p:grpSpPr>
            <a:xfrm>
              <a:off x="3245280" y="2331973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1" name="同心圆 2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0" name="TextBox 15"/>
            <p:cNvSpPr txBox="1"/>
            <p:nvPr/>
          </p:nvSpPr>
          <p:spPr>
            <a:xfrm>
              <a:off x="3424802" y="257113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C00002"/>
                  </a:solidFill>
                  <a:latin typeface="+mj-ea"/>
                  <a:ea typeface="+mj-ea"/>
                </a:rPr>
                <a:t>02</a:t>
              </a:r>
              <a:endParaRPr lang="zh-CN" altLang="en-US" sz="2000" dirty="0">
                <a:solidFill>
                  <a:srgbClr val="C00002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226705" y="3197312"/>
            <a:ext cx="914014" cy="914014"/>
            <a:chOff x="1278794" y="3334906"/>
            <a:chExt cx="914014" cy="914014"/>
          </a:xfrm>
        </p:grpSpPr>
        <p:grpSp>
          <p:nvGrpSpPr>
            <p:cNvPr id="24" name="组合 23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6" name="同心圆 2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5" name="TextBox 20"/>
            <p:cNvSpPr txBox="1"/>
            <p:nvPr/>
          </p:nvSpPr>
          <p:spPr>
            <a:xfrm>
              <a:off x="1483792" y="3591858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C00002"/>
                  </a:solidFill>
                  <a:latin typeface="+mj-ea"/>
                  <a:ea typeface="+mj-ea"/>
                </a:rPr>
                <a:t>01</a:t>
              </a:r>
              <a:endParaRPr lang="zh-CN" altLang="en-US" sz="2000" dirty="0">
                <a:solidFill>
                  <a:srgbClr val="C00002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8" name="TextBox 23"/>
          <p:cNvSpPr txBox="1"/>
          <p:nvPr/>
        </p:nvSpPr>
        <p:spPr>
          <a:xfrm>
            <a:off x="4874215" y="2853771"/>
            <a:ext cx="2520281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100" dirty="0" smtClean="0">
                <a:solidFill>
                  <a:prstClr val="black"/>
                </a:solidFill>
                <a:latin typeface="+mj-ea"/>
                <a:ea typeface="+mj-ea"/>
              </a:rPr>
              <a:t>02</a:t>
            </a:r>
            <a:r>
              <a:rPr lang="zh-CN" altLang="en-US" sz="1100" dirty="0" smtClean="0">
                <a:solidFill>
                  <a:prstClr val="black"/>
                </a:solidFill>
                <a:latin typeface="+mj-ea"/>
                <a:ea typeface="+mj-ea"/>
              </a:rPr>
              <a:t>、点击</a:t>
            </a:r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prstClr val="black"/>
                </a:solidFill>
                <a:latin typeface="+mj-ea"/>
                <a:ea typeface="+mj-ea"/>
              </a:rPr>
              <a:t>……</a:t>
            </a:r>
            <a:endParaRPr lang="zh-CN" altLang="en-US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29" name="TextBox 24"/>
          <p:cNvSpPr txBox="1"/>
          <p:nvPr/>
        </p:nvSpPr>
        <p:spPr>
          <a:xfrm>
            <a:off x="3419872" y="3864659"/>
            <a:ext cx="2520281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100" dirty="0" smtClean="0">
                <a:solidFill>
                  <a:prstClr val="black"/>
                </a:solidFill>
                <a:latin typeface="+mj-ea"/>
                <a:ea typeface="+mj-ea"/>
              </a:rPr>
              <a:t>03</a:t>
            </a:r>
            <a:r>
              <a:rPr lang="zh-CN" altLang="en-US" sz="1100" dirty="0" smtClean="0">
                <a:solidFill>
                  <a:prstClr val="black"/>
                </a:solidFill>
                <a:latin typeface="+mj-ea"/>
                <a:ea typeface="+mj-ea"/>
              </a:rPr>
              <a:t>、点击</a:t>
            </a:r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prstClr val="black"/>
                </a:solidFill>
                <a:latin typeface="+mj-ea"/>
                <a:ea typeface="+mj-ea"/>
              </a:rPr>
              <a:t>……</a:t>
            </a:r>
            <a:endParaRPr lang="zh-CN" altLang="en-US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250468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nodeType="withEffect" p14:presetBounceEnd="4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42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8" presetClass="entr" presetSubtype="3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4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8" presetClass="entr" presetSubtype="3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48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8" presetClass="entr" presetSubtype="3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8" grpId="0"/>
          <p:bldP spid="9" grpId="0"/>
          <p:bldP spid="10" grpId="0"/>
          <p:bldP spid="11" grpId="0"/>
          <p:bldP spid="12" grpId="0"/>
          <p:bldP spid="28" grpId="0"/>
          <p:bldP spid="2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42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8" presetClass="entr" presetSubtype="3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4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8" presetClass="entr" presetSubtype="3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48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8" presetClass="entr" presetSubtype="3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8" grpId="0"/>
          <p:bldP spid="9" grpId="0"/>
          <p:bldP spid="10" grpId="0"/>
          <p:bldP spid="11" grpId="0"/>
          <p:bldP spid="12" grpId="0"/>
          <p:bldP spid="28" grpId="0"/>
          <p:bldP spid="29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 rot="19456895">
            <a:off x="-667203" y="1138144"/>
            <a:ext cx="5305813" cy="443133"/>
          </a:xfrm>
          <a:prstGeom prst="rect">
            <a:avLst/>
          </a:prstGeom>
          <a:solidFill>
            <a:srgbClr val="EF1D1D"/>
          </a:solidFill>
          <a:ln>
            <a:noFill/>
          </a:ln>
          <a:effectLst>
            <a:outerShdw blurRad="63500" dist="101600" dir="2700000" algn="tl" rotWithShape="0">
              <a:prstClr val="black">
                <a:alpha val="4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 useBgFill="1">
        <p:nvSpPr>
          <p:cNvPr id="29" name="文本框 28"/>
          <p:cNvSpPr txBox="1"/>
          <p:nvPr/>
        </p:nvSpPr>
        <p:spPr>
          <a:xfrm>
            <a:off x="3885844" y="2583766"/>
            <a:ext cx="1395871" cy="55399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 smtClean="0">
                <a:solidFill>
                  <a:srgbClr val="EF1D1D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MHeiSung HKS UltraBold" panose="00000900000000000000" pitchFamily="2" charset="-120"/>
                <a:ea typeface="MHeiSung HKS UltraBold" panose="00000900000000000000" pitchFamily="2" charset="-120"/>
              </a:rPr>
              <a:t>201X</a:t>
            </a:r>
            <a:endParaRPr lang="zh-CN" altLang="en-US" sz="5400" dirty="0">
              <a:solidFill>
                <a:srgbClr val="EF1D1D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MHeiSung HKS UltraBold" panose="00000900000000000000" pitchFamily="2" charset="-120"/>
              <a:ea typeface="MHeiSung HKS UltraBold" panose="00000900000000000000" pitchFamily="2" charset="-120"/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2" y="3269567"/>
            <a:ext cx="9326879" cy="0"/>
          </a:xfrm>
          <a:prstGeom prst="line">
            <a:avLst/>
          </a:prstGeom>
          <a:ln w="28575">
            <a:solidFill>
              <a:srgbClr val="EF1D1D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31" name="文本框 30"/>
          <p:cNvSpPr txBox="1"/>
          <p:nvPr/>
        </p:nvSpPr>
        <p:spPr>
          <a:xfrm>
            <a:off x="3123413" y="3048915"/>
            <a:ext cx="2953728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endParaRPr lang="zh-CN" altLang="en-US" sz="2400" b="1" dirty="0">
              <a:solidFill>
                <a:srgbClr val="EF1D1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 rot="784292">
            <a:off x="-94132" y="628889"/>
            <a:ext cx="9452406" cy="443133"/>
          </a:xfrm>
          <a:prstGeom prst="rect">
            <a:avLst/>
          </a:prstGeom>
          <a:solidFill>
            <a:srgbClr val="EF1D1D"/>
          </a:solidFill>
          <a:ln>
            <a:noFill/>
          </a:ln>
          <a:effectLst>
            <a:outerShdw blurRad="63500" dist="101600" dir="2700000" algn="tl" rotWithShape="0">
              <a:prstClr val="black">
                <a:alpha val="4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33" name="圆角矩形 32"/>
          <p:cNvSpPr/>
          <p:nvPr/>
        </p:nvSpPr>
        <p:spPr>
          <a:xfrm>
            <a:off x="3665511" y="3708149"/>
            <a:ext cx="1616204" cy="271463"/>
          </a:xfrm>
          <a:prstGeom prst="roundRect">
            <a:avLst/>
          </a:prstGeom>
          <a:gradFill>
            <a:gsLst>
              <a:gs pos="0">
                <a:schemeClr val="bg2"/>
              </a:gs>
              <a:gs pos="81000">
                <a:schemeClr val="bg1"/>
              </a:gs>
            </a:gsLst>
            <a:path path="rect">
              <a:fillToRect l="50000" t="50000" r="50000" b="50000"/>
            </a:path>
          </a:gradFill>
          <a:ln w="44450">
            <a:gradFill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0"/>
            </a:gradFill>
          </a:ln>
          <a:effectLst>
            <a:outerShdw blurRad="114300" dist="76200" dir="2700000" algn="tl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b="1" dirty="0">
              <a:solidFill>
                <a:srgbClr val="EF1D1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3813048" y="1263454"/>
            <a:ext cx="1508135" cy="1266092"/>
            <a:chOff x="5084063" y="1684605"/>
            <a:chExt cx="2010847" cy="1688123"/>
          </a:xfrm>
        </p:grpSpPr>
        <p:sp>
          <p:nvSpPr>
            <p:cNvPr id="35" name="六边形 34"/>
            <p:cNvSpPr/>
            <p:nvPr/>
          </p:nvSpPr>
          <p:spPr>
            <a:xfrm>
              <a:off x="5084063" y="1684605"/>
              <a:ext cx="1958223" cy="1688123"/>
            </a:xfrm>
            <a:prstGeom prst="hexagon">
              <a:avLst/>
            </a:prstGeom>
            <a:gradFill flip="none" rotWithShape="1">
              <a:gsLst>
                <a:gs pos="73000">
                  <a:schemeClr val="bg1"/>
                </a:gs>
                <a:gs pos="9000">
                  <a:srgbClr val="E3E1E1"/>
                </a:gs>
              </a:gsLst>
              <a:lin ang="2700000" scaled="1"/>
              <a:tileRect/>
            </a:gradFill>
            <a:ln w="5080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3E1E1"/>
                  </a:gs>
                </a:gsLst>
                <a:lin ang="2700000" scaled="0"/>
              </a:gradFill>
            </a:ln>
            <a:effectLst>
              <a:outerShdw blurRad="165100" dist="50800" dir="2700000" algn="tl" rotWithShape="0">
                <a:prstClr val="black">
                  <a:alpha val="4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5097091" y="2196174"/>
              <a:ext cx="1997819" cy="615553"/>
            </a:xfrm>
            <a:prstGeom prst="rect">
              <a:avLst/>
            </a:prstGeom>
            <a:noFill/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>
                  <a:solidFill>
                    <a:srgbClr val="FF4B4B"/>
                  </a:solidFill>
                  <a:effectLst>
                    <a:innerShdw blurRad="114300" dist="127000" dir="13500000">
                      <a:prstClr val="black">
                        <a:alpha val="48000"/>
                      </a:prstClr>
                    </a:innerShdw>
                  </a:effectLst>
                  <a:latin typeface="MHeiSung HKS UltraBold" panose="00000900000000000000" pitchFamily="2" charset="-120"/>
                  <a:ea typeface="MHeiSung HKS UltraBold" panose="00000900000000000000" pitchFamily="2" charset="-120"/>
                </a:rPr>
                <a:t>LOGO</a:t>
              </a:r>
              <a:endParaRPr lang="zh-CN" altLang="en-US" sz="2400" dirty="0">
                <a:solidFill>
                  <a:srgbClr val="FF4B4B"/>
                </a:solidFill>
                <a:effectLst>
                  <a:innerShdw blurRad="114300" dist="127000" dir="13500000">
                    <a:prstClr val="black">
                      <a:alpha val="48000"/>
                    </a:prstClr>
                  </a:innerShdw>
                </a:effectLst>
                <a:latin typeface="MHeiSung HKS UltraBold" panose="00000900000000000000" pitchFamily="2" charset="-120"/>
                <a:ea typeface="MHeiSung HKS UltraBold" panose="00000900000000000000" pitchFamily="2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47281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1" grpId="0" animBg="1"/>
      <p:bldP spid="32" grpId="0" animBg="1"/>
      <p:bldP spid="3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微立体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</TotalTime>
  <Words>1844</Words>
  <Application>Microsoft Office PowerPoint</Application>
  <PresentationFormat>全屏显示(16:9)</PresentationFormat>
  <Paragraphs>309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8" baseType="lpstr">
      <vt:lpstr>Gill Sans</vt:lpstr>
      <vt:lpstr>Lato Light</vt:lpstr>
      <vt:lpstr>MHeiSung HKS UltraBold</vt:lpstr>
      <vt:lpstr>方正兰亭细黑_GBK_M</vt:lpstr>
      <vt:lpstr>华文黑体</vt:lpstr>
      <vt:lpstr>宋体</vt:lpstr>
      <vt:lpstr>微软雅黑</vt:lpstr>
      <vt:lpstr>造字工房悦黑（非商用）常规体</vt:lpstr>
      <vt:lpstr>Agency FB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简洁微立体</dc:title>
  <dc:creator>第一PPT模板网：www.1ppt.com</dc:creator>
  <cp:keywords>第一PPT模板网：www.1ppt.com</cp:keywords>
  <cp:lastModifiedBy>faith123</cp:lastModifiedBy>
  <cp:revision>12</cp:revision>
  <dcterms:created xsi:type="dcterms:W3CDTF">2016-10-30T10:58:16Z</dcterms:created>
  <dcterms:modified xsi:type="dcterms:W3CDTF">2019-08-02T06:00:03Z</dcterms:modified>
</cp:coreProperties>
</file>