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6" r:id="rId2"/>
    <p:sldId id="257" r:id="rId3"/>
    <p:sldId id="258" r:id="rId4"/>
    <p:sldId id="259" r:id="rId5"/>
    <p:sldId id="263" r:id="rId6"/>
    <p:sldId id="264" r:id="rId7"/>
    <p:sldId id="265" r:id="rId8"/>
    <p:sldId id="266" r:id="rId9"/>
    <p:sldId id="260" r:id="rId10"/>
    <p:sldId id="267" r:id="rId11"/>
    <p:sldId id="268" r:id="rId12"/>
    <p:sldId id="269" r:id="rId13"/>
    <p:sldId id="270" r:id="rId14"/>
    <p:sldId id="261" r:id="rId15"/>
    <p:sldId id="271" r:id="rId16"/>
    <p:sldId id="272" r:id="rId17"/>
    <p:sldId id="273" r:id="rId18"/>
    <p:sldId id="274" r:id="rId19"/>
    <p:sldId id="262" r:id="rId20"/>
    <p:sldId id="275" r:id="rId21"/>
    <p:sldId id="277" r:id="rId22"/>
    <p:sldId id="276" r:id="rId23"/>
    <p:sldId id="278" r:id="rId24"/>
    <p:sldId id="279" r:id="rId25"/>
  </p:sldIdLst>
  <p:sldSz cx="9144000" cy="5143500" type="screen16x9"/>
  <p:notesSz cx="6858000" cy="9144000"/>
  <p:custDataLst>
    <p:tags r:id="rId27"/>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1B3C5"/>
    <a:srgbClr val="E9E9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21" d="100"/>
          <a:sy n="121" d="100"/>
        </p:scale>
        <p:origin x="534" y="102"/>
      </p:cViewPr>
      <p:guideLst>
        <p:guide orient="horz" pos="1620"/>
        <p:guide pos="2880"/>
      </p:guideLst>
    </p:cSldViewPr>
  </p:slideViewPr>
  <p:notesTextViewPr>
    <p:cViewPr>
      <p:scale>
        <a:sx n="1" d="1"/>
        <a:sy n="1" d="1"/>
      </p:scale>
      <p:origin x="0" y="0"/>
    </p:cViewPr>
  </p:notesTextViewPr>
  <p:sorterViewPr>
    <p:cViewPr>
      <p:scale>
        <a:sx n="121" d="100"/>
        <a:sy n="121"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a:effectLst>
              <a:innerShdw blurRad="127000" dist="50800" dir="13500000">
                <a:prstClr val="black">
                  <a:alpha val="30000"/>
                </a:prstClr>
              </a:innerShdw>
            </a:effectLst>
          </c:spPr>
          <c:dPt>
            <c:idx val="0"/>
            <c:bubble3D val="0"/>
            <c:spPr>
              <a:solidFill>
                <a:srgbClr val="01B3C5"/>
              </a:solidFill>
              <a:ln w="19050">
                <a:noFill/>
              </a:ln>
              <a:effectLst>
                <a:innerShdw blurRad="127000" dist="50800" dir="13500000">
                  <a:prstClr val="black">
                    <a:alpha val="30000"/>
                  </a:prstClr>
                </a:innerShdw>
              </a:effectLst>
            </c:spPr>
            <c:extLst xmlns:c16r2="http://schemas.microsoft.com/office/drawing/2015/06/chart">
              <c:ext xmlns:c16="http://schemas.microsoft.com/office/drawing/2014/chart" uri="{C3380CC4-5D6E-409C-BE32-E72D297353CC}">
                <c16:uniqueId val="{00000001-9C3F-4017-8A67-8B5768340F52}"/>
              </c:ext>
            </c:extLst>
          </c:dPt>
          <c:dPt>
            <c:idx val="1"/>
            <c:bubble3D val="0"/>
            <c:spPr>
              <a:solidFill>
                <a:schemeClr val="bg1">
                  <a:lumMod val="85000"/>
                </a:schemeClr>
              </a:solidFill>
              <a:ln w="19050">
                <a:noFill/>
              </a:ln>
              <a:effectLst>
                <a:innerShdw blurRad="127000" dist="50800" dir="13500000">
                  <a:prstClr val="black">
                    <a:alpha val="30000"/>
                  </a:prstClr>
                </a:innerShdw>
              </a:effectLst>
            </c:spPr>
            <c:extLst xmlns:c16r2="http://schemas.microsoft.com/office/drawing/2015/06/chart">
              <c:ext xmlns:c16="http://schemas.microsoft.com/office/drawing/2014/chart" uri="{C3380CC4-5D6E-409C-BE32-E72D297353CC}">
                <c16:uniqueId val="{00000001-EFD6-47F8-B702-73B365F017C6}"/>
              </c:ext>
            </c:extLst>
          </c:dPt>
          <c:cat>
            <c:strRef>
              <c:f>Sheet1!$A$2:$A$3</c:f>
              <c:strCache>
                <c:ptCount val="2"/>
                <c:pt idx="0">
                  <c:v>第一季度</c:v>
                </c:pt>
                <c:pt idx="1">
                  <c:v>第二季度</c:v>
                </c:pt>
              </c:strCache>
            </c:strRef>
          </c:cat>
          <c:val>
            <c:numRef>
              <c:f>Sheet1!$B$2:$B$3</c:f>
              <c:numCache>
                <c:formatCode>General</c:formatCode>
                <c:ptCount val="2"/>
                <c:pt idx="0">
                  <c:v>60</c:v>
                </c:pt>
                <c:pt idx="1">
                  <c:v>40</c:v>
                </c:pt>
              </c:numCache>
            </c:numRef>
          </c:val>
          <c:extLst xmlns:c16r2="http://schemas.microsoft.com/office/drawing/2015/06/chart">
            <c:ext xmlns:c16="http://schemas.microsoft.com/office/drawing/2014/chart" uri="{C3380CC4-5D6E-409C-BE32-E72D297353CC}">
              <c16:uniqueId val="{00000000-EFD6-47F8-B702-73B365F017C6}"/>
            </c:ext>
          </c:extLst>
        </c:ser>
        <c:dLbls>
          <c:showLegendKey val="0"/>
          <c:showVal val="0"/>
          <c:showCatName val="0"/>
          <c:showSerName val="0"/>
          <c:showPercent val="0"/>
          <c:showBubbleSize val="0"/>
          <c:showLeaderLines val="1"/>
        </c:dLbls>
        <c:firstSliceAng val="0"/>
        <c:holeSize val="86"/>
      </c:doughnutChart>
      <c:spPr>
        <a:noFill/>
        <a:ln>
          <a:noFill/>
        </a:ln>
        <a:effectLst/>
      </c:spPr>
    </c:plotArea>
    <c:plotVisOnly val="1"/>
    <c:dispBlanksAs val="gap"/>
    <c:showDLblsOverMax val="0"/>
  </c:chart>
  <c:spPr>
    <a:noFill/>
    <a:ln>
      <a:noFill/>
    </a:ln>
    <a:effectLst>
      <a:innerShdw blurRad="63500" dist="50800" dir="13500000">
        <a:prstClr val="black">
          <a:alpha val="50000"/>
        </a:prstClr>
      </a:innerShdw>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a:effectLst>
              <a:innerShdw blurRad="127000" dist="50800" dir="13500000">
                <a:prstClr val="black">
                  <a:alpha val="30000"/>
                </a:prstClr>
              </a:innerShdw>
            </a:effectLst>
          </c:spPr>
          <c:dPt>
            <c:idx val="0"/>
            <c:bubble3D val="0"/>
            <c:spPr>
              <a:solidFill>
                <a:srgbClr val="01B3C5"/>
              </a:solidFill>
              <a:ln w="19050">
                <a:noFill/>
              </a:ln>
              <a:effectLst>
                <a:innerShdw blurRad="127000" dist="50800" dir="13500000">
                  <a:prstClr val="black">
                    <a:alpha val="30000"/>
                  </a:prstClr>
                </a:innerShdw>
              </a:effectLst>
            </c:spPr>
            <c:extLst xmlns:c16r2="http://schemas.microsoft.com/office/drawing/2015/06/chart">
              <c:ext xmlns:c16="http://schemas.microsoft.com/office/drawing/2014/chart" uri="{C3380CC4-5D6E-409C-BE32-E72D297353CC}">
                <c16:uniqueId val="{00000001-E47C-43A3-9C8D-96D65DEA273D}"/>
              </c:ext>
            </c:extLst>
          </c:dPt>
          <c:dPt>
            <c:idx val="1"/>
            <c:bubble3D val="0"/>
            <c:spPr>
              <a:solidFill>
                <a:schemeClr val="bg1">
                  <a:lumMod val="85000"/>
                </a:schemeClr>
              </a:solidFill>
              <a:ln w="19050">
                <a:noFill/>
              </a:ln>
              <a:effectLst>
                <a:innerShdw blurRad="127000" dist="50800" dir="13500000">
                  <a:prstClr val="black">
                    <a:alpha val="30000"/>
                  </a:prstClr>
                </a:innerShdw>
              </a:effectLst>
            </c:spPr>
            <c:extLst xmlns:c16r2="http://schemas.microsoft.com/office/drawing/2015/06/chart">
              <c:ext xmlns:c16="http://schemas.microsoft.com/office/drawing/2014/chart" uri="{C3380CC4-5D6E-409C-BE32-E72D297353CC}">
                <c16:uniqueId val="{00000001-EFD6-47F8-B702-73B365F017C6}"/>
              </c:ext>
            </c:extLst>
          </c:dPt>
          <c:cat>
            <c:strRef>
              <c:f>Sheet1!$A$2:$A$3</c:f>
              <c:strCache>
                <c:ptCount val="2"/>
                <c:pt idx="0">
                  <c:v>第一季度</c:v>
                </c:pt>
                <c:pt idx="1">
                  <c:v>第二季度</c:v>
                </c:pt>
              </c:strCache>
            </c:strRef>
          </c:cat>
          <c:val>
            <c:numRef>
              <c:f>Sheet1!$B$2:$B$3</c:f>
              <c:numCache>
                <c:formatCode>General</c:formatCode>
                <c:ptCount val="2"/>
                <c:pt idx="0">
                  <c:v>75</c:v>
                </c:pt>
                <c:pt idx="1">
                  <c:v>25</c:v>
                </c:pt>
              </c:numCache>
            </c:numRef>
          </c:val>
          <c:extLst xmlns:c16r2="http://schemas.microsoft.com/office/drawing/2015/06/chart">
            <c:ext xmlns:c16="http://schemas.microsoft.com/office/drawing/2014/chart" uri="{C3380CC4-5D6E-409C-BE32-E72D297353CC}">
              <c16:uniqueId val="{00000000-EFD6-47F8-B702-73B365F017C6}"/>
            </c:ext>
          </c:extLst>
        </c:ser>
        <c:dLbls>
          <c:showLegendKey val="0"/>
          <c:showVal val="0"/>
          <c:showCatName val="0"/>
          <c:showSerName val="0"/>
          <c:showPercent val="0"/>
          <c:showBubbleSize val="0"/>
          <c:showLeaderLines val="1"/>
        </c:dLbls>
        <c:firstSliceAng val="0"/>
        <c:holeSize val="86"/>
      </c:doughnutChart>
      <c:spPr>
        <a:noFill/>
        <a:ln>
          <a:noFill/>
        </a:ln>
        <a:effectLst/>
      </c:spPr>
    </c:plotArea>
    <c:plotVisOnly val="1"/>
    <c:dispBlanksAs val="gap"/>
    <c:showDLblsOverMax val="0"/>
  </c:chart>
  <c:spPr>
    <a:noFill/>
    <a:ln>
      <a:noFill/>
    </a:ln>
    <a:effectLst>
      <a:innerShdw blurRad="63500" dist="50800" dir="13500000">
        <a:prstClr val="black">
          <a:alpha val="50000"/>
        </a:prstClr>
      </a:innerShdw>
    </a:effectLst>
  </c:spPr>
  <c:txPr>
    <a:bodyPr/>
    <a:lstStyle/>
    <a:p>
      <a:pPr>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a:effectLst>
              <a:innerShdw blurRad="127000" dist="50800" dir="13500000">
                <a:prstClr val="black">
                  <a:alpha val="30000"/>
                </a:prstClr>
              </a:innerShdw>
            </a:effectLst>
          </c:spPr>
          <c:dPt>
            <c:idx val="0"/>
            <c:bubble3D val="0"/>
            <c:spPr>
              <a:solidFill>
                <a:srgbClr val="01B3C5"/>
              </a:solidFill>
              <a:ln w="19050">
                <a:noFill/>
              </a:ln>
              <a:effectLst>
                <a:innerShdw blurRad="127000" dist="50800" dir="13500000">
                  <a:prstClr val="black">
                    <a:alpha val="30000"/>
                  </a:prstClr>
                </a:innerShdw>
              </a:effectLst>
            </c:spPr>
            <c:extLst xmlns:c16r2="http://schemas.microsoft.com/office/drawing/2015/06/chart">
              <c:ext xmlns:c16="http://schemas.microsoft.com/office/drawing/2014/chart" uri="{C3380CC4-5D6E-409C-BE32-E72D297353CC}">
                <c16:uniqueId val="{00000001-BCDE-46DE-9ED0-246AA9C593D0}"/>
              </c:ext>
            </c:extLst>
          </c:dPt>
          <c:dPt>
            <c:idx val="1"/>
            <c:bubble3D val="0"/>
            <c:spPr>
              <a:solidFill>
                <a:schemeClr val="bg1">
                  <a:lumMod val="85000"/>
                </a:schemeClr>
              </a:solidFill>
              <a:ln w="19050">
                <a:noFill/>
              </a:ln>
              <a:effectLst>
                <a:innerShdw blurRad="127000" dist="50800" dir="13500000">
                  <a:prstClr val="black">
                    <a:alpha val="30000"/>
                  </a:prstClr>
                </a:innerShdw>
              </a:effectLst>
            </c:spPr>
            <c:extLst xmlns:c16r2="http://schemas.microsoft.com/office/drawing/2015/06/chart">
              <c:ext xmlns:c16="http://schemas.microsoft.com/office/drawing/2014/chart" uri="{C3380CC4-5D6E-409C-BE32-E72D297353CC}">
                <c16:uniqueId val="{00000001-EFD6-47F8-B702-73B365F017C6}"/>
              </c:ext>
            </c:extLst>
          </c:dPt>
          <c:cat>
            <c:strRef>
              <c:f>Sheet1!$A$2:$A$3</c:f>
              <c:strCache>
                <c:ptCount val="2"/>
                <c:pt idx="0">
                  <c:v>第一季度</c:v>
                </c:pt>
                <c:pt idx="1">
                  <c:v>第二季度</c:v>
                </c:pt>
              </c:strCache>
            </c:strRef>
          </c:cat>
          <c:val>
            <c:numRef>
              <c:f>Sheet1!$B$2:$B$3</c:f>
              <c:numCache>
                <c:formatCode>General</c:formatCode>
                <c:ptCount val="2"/>
                <c:pt idx="0">
                  <c:v>60</c:v>
                </c:pt>
                <c:pt idx="1">
                  <c:v>40</c:v>
                </c:pt>
              </c:numCache>
            </c:numRef>
          </c:val>
          <c:extLst xmlns:c16r2="http://schemas.microsoft.com/office/drawing/2015/06/chart">
            <c:ext xmlns:c16="http://schemas.microsoft.com/office/drawing/2014/chart" uri="{C3380CC4-5D6E-409C-BE32-E72D297353CC}">
              <c16:uniqueId val="{00000000-EFD6-47F8-B702-73B365F017C6}"/>
            </c:ext>
          </c:extLst>
        </c:ser>
        <c:dLbls>
          <c:showLegendKey val="0"/>
          <c:showVal val="0"/>
          <c:showCatName val="0"/>
          <c:showSerName val="0"/>
          <c:showPercent val="0"/>
          <c:showBubbleSize val="0"/>
          <c:showLeaderLines val="1"/>
        </c:dLbls>
        <c:firstSliceAng val="0"/>
        <c:holeSize val="86"/>
      </c:doughnutChart>
      <c:spPr>
        <a:noFill/>
        <a:ln>
          <a:noFill/>
        </a:ln>
        <a:effectLst/>
      </c:spPr>
    </c:plotArea>
    <c:plotVisOnly val="1"/>
    <c:dispBlanksAs val="gap"/>
    <c:showDLblsOverMax val="0"/>
  </c:chart>
  <c:spPr>
    <a:noFill/>
    <a:ln>
      <a:noFill/>
    </a:ln>
    <a:effectLst>
      <a:innerShdw blurRad="63500" dist="50800" dir="13500000">
        <a:prstClr val="black">
          <a:alpha val="50000"/>
        </a:prstClr>
      </a:innerShdw>
    </a:effectLst>
  </c:spPr>
  <c:txPr>
    <a:bodyPr/>
    <a:lstStyle/>
    <a:p>
      <a:pPr>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7E94F8-DE0F-40BD-B93D-ACB1A5CD5C16}" type="datetimeFigureOut">
              <a:rPr lang="zh-CN" altLang="en-US" smtClean="0"/>
              <a:t>2019/8/2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1718890-3748-43F0-8256-88B9EC7C6BFF}" type="slidenum">
              <a:rPr lang="zh-CN" altLang="en-US" smtClean="0"/>
              <a:t>‹#›</a:t>
            </a:fld>
            <a:endParaRPr lang="zh-CN" altLang="en-US"/>
          </a:p>
        </p:txBody>
      </p:sp>
    </p:spTree>
    <p:extLst>
      <p:ext uri="{BB962C8B-B14F-4D97-AF65-F5344CB8AC3E}">
        <p14:creationId xmlns:p14="http://schemas.microsoft.com/office/powerpoint/2010/main" val="9529012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718890-3748-43F0-8256-88B9EC7C6BFF}" type="slidenum">
              <a:rPr lang="zh-CN" altLang="en-US" smtClean="0"/>
              <a:t>1</a:t>
            </a:fld>
            <a:endParaRPr lang="zh-CN" altLang="en-US"/>
          </a:p>
        </p:txBody>
      </p:sp>
    </p:spTree>
    <p:extLst>
      <p:ext uri="{BB962C8B-B14F-4D97-AF65-F5344CB8AC3E}">
        <p14:creationId xmlns:p14="http://schemas.microsoft.com/office/powerpoint/2010/main" val="33335874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718890-3748-43F0-8256-88B9EC7C6BFF}" type="slidenum">
              <a:rPr lang="zh-CN" altLang="en-US" smtClean="0"/>
              <a:t>2</a:t>
            </a:fld>
            <a:endParaRPr lang="zh-CN" altLang="en-US"/>
          </a:p>
        </p:txBody>
      </p:sp>
    </p:spTree>
    <p:extLst>
      <p:ext uri="{BB962C8B-B14F-4D97-AF65-F5344CB8AC3E}">
        <p14:creationId xmlns:p14="http://schemas.microsoft.com/office/powerpoint/2010/main" val="11094731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718890-3748-43F0-8256-88B9EC7C6BFF}" type="slidenum">
              <a:rPr lang="zh-CN" altLang="en-US" smtClean="0"/>
              <a:t>3</a:t>
            </a:fld>
            <a:endParaRPr lang="zh-CN" altLang="en-US"/>
          </a:p>
        </p:txBody>
      </p:sp>
    </p:spTree>
    <p:extLst>
      <p:ext uri="{BB962C8B-B14F-4D97-AF65-F5344CB8AC3E}">
        <p14:creationId xmlns:p14="http://schemas.microsoft.com/office/powerpoint/2010/main" val="14115851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718890-3748-43F0-8256-88B9EC7C6BFF}" type="slidenum">
              <a:rPr lang="zh-CN" altLang="en-US" smtClean="0"/>
              <a:t>4</a:t>
            </a:fld>
            <a:endParaRPr lang="zh-CN" altLang="en-US"/>
          </a:p>
        </p:txBody>
      </p:sp>
    </p:spTree>
    <p:extLst>
      <p:ext uri="{BB962C8B-B14F-4D97-AF65-F5344CB8AC3E}">
        <p14:creationId xmlns:p14="http://schemas.microsoft.com/office/powerpoint/2010/main" val="3297229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718890-3748-43F0-8256-88B9EC7C6BFF}" type="slidenum">
              <a:rPr lang="zh-CN" altLang="en-US" smtClean="0"/>
              <a:t>5</a:t>
            </a:fld>
            <a:endParaRPr lang="zh-CN" altLang="en-US"/>
          </a:p>
        </p:txBody>
      </p:sp>
    </p:spTree>
    <p:extLst>
      <p:ext uri="{BB962C8B-B14F-4D97-AF65-F5344CB8AC3E}">
        <p14:creationId xmlns:p14="http://schemas.microsoft.com/office/powerpoint/2010/main" val="38869962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718890-3748-43F0-8256-88B9EC7C6BFF}" type="slidenum">
              <a:rPr lang="zh-CN" altLang="en-US" smtClean="0"/>
              <a:t>6</a:t>
            </a:fld>
            <a:endParaRPr lang="zh-CN" altLang="en-US"/>
          </a:p>
        </p:txBody>
      </p:sp>
    </p:spTree>
    <p:extLst>
      <p:ext uri="{BB962C8B-B14F-4D97-AF65-F5344CB8AC3E}">
        <p14:creationId xmlns:p14="http://schemas.microsoft.com/office/powerpoint/2010/main" val="16947589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718890-3748-43F0-8256-88B9EC7C6BFF}" type="slidenum">
              <a:rPr lang="zh-CN" altLang="en-US" smtClean="0"/>
              <a:t>7</a:t>
            </a:fld>
            <a:endParaRPr lang="zh-CN" altLang="en-US"/>
          </a:p>
        </p:txBody>
      </p:sp>
    </p:spTree>
    <p:extLst>
      <p:ext uri="{BB962C8B-B14F-4D97-AF65-F5344CB8AC3E}">
        <p14:creationId xmlns:p14="http://schemas.microsoft.com/office/powerpoint/2010/main" val="5841578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718890-3748-43F0-8256-88B9EC7C6BFF}" type="slidenum">
              <a:rPr lang="zh-CN" altLang="en-US" smtClean="0"/>
              <a:t>8</a:t>
            </a:fld>
            <a:endParaRPr lang="zh-CN" altLang="en-US"/>
          </a:p>
        </p:txBody>
      </p:sp>
    </p:spTree>
    <p:extLst>
      <p:ext uri="{BB962C8B-B14F-4D97-AF65-F5344CB8AC3E}">
        <p14:creationId xmlns:p14="http://schemas.microsoft.com/office/powerpoint/2010/main" val="28386896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718890-3748-43F0-8256-88B9EC7C6BFF}" type="slidenum">
              <a:rPr lang="zh-CN" altLang="en-US" smtClean="0"/>
              <a:t>9</a:t>
            </a:fld>
            <a:endParaRPr lang="zh-CN" altLang="en-US"/>
          </a:p>
        </p:txBody>
      </p:sp>
    </p:spTree>
    <p:extLst>
      <p:ext uri="{BB962C8B-B14F-4D97-AF65-F5344CB8AC3E}">
        <p14:creationId xmlns:p14="http://schemas.microsoft.com/office/powerpoint/2010/main" val="35602795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718890-3748-43F0-8256-88B9EC7C6BFF}" type="slidenum">
              <a:rPr lang="zh-CN" altLang="en-US" smtClean="0"/>
              <a:t>10</a:t>
            </a:fld>
            <a:endParaRPr lang="zh-CN" altLang="en-US"/>
          </a:p>
        </p:txBody>
      </p:sp>
    </p:spTree>
    <p:extLst>
      <p:ext uri="{BB962C8B-B14F-4D97-AF65-F5344CB8AC3E}">
        <p14:creationId xmlns:p14="http://schemas.microsoft.com/office/powerpoint/2010/main" val="18045406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718890-3748-43F0-8256-88B9EC7C6BFF}" type="slidenum">
              <a:rPr lang="zh-CN" altLang="en-US" smtClean="0"/>
              <a:t>11</a:t>
            </a:fld>
            <a:endParaRPr lang="zh-CN" altLang="en-US"/>
          </a:p>
        </p:txBody>
      </p:sp>
    </p:spTree>
    <p:extLst>
      <p:ext uri="{BB962C8B-B14F-4D97-AF65-F5344CB8AC3E}">
        <p14:creationId xmlns:p14="http://schemas.microsoft.com/office/powerpoint/2010/main" val="38804348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718890-3748-43F0-8256-88B9EC7C6BFF}" type="slidenum">
              <a:rPr lang="zh-CN" altLang="en-US" smtClean="0"/>
              <a:t>12</a:t>
            </a:fld>
            <a:endParaRPr lang="zh-CN" altLang="en-US"/>
          </a:p>
        </p:txBody>
      </p:sp>
    </p:spTree>
    <p:extLst>
      <p:ext uri="{BB962C8B-B14F-4D97-AF65-F5344CB8AC3E}">
        <p14:creationId xmlns:p14="http://schemas.microsoft.com/office/powerpoint/2010/main" val="25417029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718890-3748-43F0-8256-88B9EC7C6BFF}" type="slidenum">
              <a:rPr lang="zh-CN" altLang="en-US" smtClean="0"/>
              <a:t>13</a:t>
            </a:fld>
            <a:endParaRPr lang="zh-CN" altLang="en-US"/>
          </a:p>
        </p:txBody>
      </p:sp>
    </p:spTree>
    <p:extLst>
      <p:ext uri="{BB962C8B-B14F-4D97-AF65-F5344CB8AC3E}">
        <p14:creationId xmlns:p14="http://schemas.microsoft.com/office/powerpoint/2010/main" val="29879044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718890-3748-43F0-8256-88B9EC7C6BFF}" type="slidenum">
              <a:rPr lang="zh-CN" altLang="en-US" smtClean="0"/>
              <a:t>14</a:t>
            </a:fld>
            <a:endParaRPr lang="zh-CN" altLang="en-US"/>
          </a:p>
        </p:txBody>
      </p:sp>
    </p:spTree>
    <p:extLst>
      <p:ext uri="{BB962C8B-B14F-4D97-AF65-F5344CB8AC3E}">
        <p14:creationId xmlns:p14="http://schemas.microsoft.com/office/powerpoint/2010/main" val="28788337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718890-3748-43F0-8256-88B9EC7C6BFF}" type="slidenum">
              <a:rPr lang="zh-CN" altLang="en-US" smtClean="0"/>
              <a:t>15</a:t>
            </a:fld>
            <a:endParaRPr lang="zh-CN" altLang="en-US"/>
          </a:p>
        </p:txBody>
      </p:sp>
    </p:spTree>
    <p:extLst>
      <p:ext uri="{BB962C8B-B14F-4D97-AF65-F5344CB8AC3E}">
        <p14:creationId xmlns:p14="http://schemas.microsoft.com/office/powerpoint/2010/main" val="40445435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718890-3748-43F0-8256-88B9EC7C6BFF}" type="slidenum">
              <a:rPr lang="zh-CN" altLang="en-US" smtClean="0"/>
              <a:t>16</a:t>
            </a:fld>
            <a:endParaRPr lang="zh-CN" altLang="en-US"/>
          </a:p>
        </p:txBody>
      </p:sp>
    </p:spTree>
    <p:extLst>
      <p:ext uri="{BB962C8B-B14F-4D97-AF65-F5344CB8AC3E}">
        <p14:creationId xmlns:p14="http://schemas.microsoft.com/office/powerpoint/2010/main" val="36604386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718890-3748-43F0-8256-88B9EC7C6BFF}" type="slidenum">
              <a:rPr lang="zh-CN" altLang="en-US" smtClean="0"/>
              <a:t>17</a:t>
            </a:fld>
            <a:endParaRPr lang="zh-CN" altLang="en-US"/>
          </a:p>
        </p:txBody>
      </p:sp>
    </p:spTree>
    <p:extLst>
      <p:ext uri="{BB962C8B-B14F-4D97-AF65-F5344CB8AC3E}">
        <p14:creationId xmlns:p14="http://schemas.microsoft.com/office/powerpoint/2010/main" val="42695651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718890-3748-43F0-8256-88B9EC7C6BFF}" type="slidenum">
              <a:rPr lang="zh-CN" altLang="en-US" smtClean="0"/>
              <a:t>18</a:t>
            </a:fld>
            <a:endParaRPr lang="zh-CN" altLang="en-US"/>
          </a:p>
        </p:txBody>
      </p:sp>
    </p:spTree>
    <p:extLst>
      <p:ext uri="{BB962C8B-B14F-4D97-AF65-F5344CB8AC3E}">
        <p14:creationId xmlns:p14="http://schemas.microsoft.com/office/powerpoint/2010/main" val="18400673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718890-3748-43F0-8256-88B9EC7C6BFF}" type="slidenum">
              <a:rPr lang="zh-CN" altLang="en-US" smtClean="0"/>
              <a:t>19</a:t>
            </a:fld>
            <a:endParaRPr lang="zh-CN" altLang="en-US"/>
          </a:p>
        </p:txBody>
      </p:sp>
    </p:spTree>
    <p:extLst>
      <p:ext uri="{BB962C8B-B14F-4D97-AF65-F5344CB8AC3E}">
        <p14:creationId xmlns:p14="http://schemas.microsoft.com/office/powerpoint/2010/main" val="16057586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718890-3748-43F0-8256-88B9EC7C6BFF}" type="slidenum">
              <a:rPr lang="zh-CN" altLang="en-US" smtClean="0"/>
              <a:t>20</a:t>
            </a:fld>
            <a:endParaRPr lang="zh-CN" altLang="en-US"/>
          </a:p>
        </p:txBody>
      </p:sp>
    </p:spTree>
    <p:extLst>
      <p:ext uri="{BB962C8B-B14F-4D97-AF65-F5344CB8AC3E}">
        <p14:creationId xmlns:p14="http://schemas.microsoft.com/office/powerpoint/2010/main" val="10027790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718890-3748-43F0-8256-88B9EC7C6BFF}" type="slidenum">
              <a:rPr lang="zh-CN" altLang="en-US" smtClean="0"/>
              <a:t>21</a:t>
            </a:fld>
            <a:endParaRPr lang="zh-CN" altLang="en-US"/>
          </a:p>
        </p:txBody>
      </p:sp>
    </p:spTree>
    <p:extLst>
      <p:ext uri="{BB962C8B-B14F-4D97-AF65-F5344CB8AC3E}">
        <p14:creationId xmlns:p14="http://schemas.microsoft.com/office/powerpoint/2010/main" val="225116880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718890-3748-43F0-8256-88B9EC7C6BFF}" type="slidenum">
              <a:rPr lang="zh-CN" altLang="en-US" smtClean="0"/>
              <a:t>22</a:t>
            </a:fld>
            <a:endParaRPr lang="zh-CN" altLang="en-US"/>
          </a:p>
        </p:txBody>
      </p:sp>
    </p:spTree>
    <p:extLst>
      <p:ext uri="{BB962C8B-B14F-4D97-AF65-F5344CB8AC3E}">
        <p14:creationId xmlns:p14="http://schemas.microsoft.com/office/powerpoint/2010/main" val="33596989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718890-3748-43F0-8256-88B9EC7C6BFF}" type="slidenum">
              <a:rPr lang="zh-CN" altLang="en-US" smtClean="0"/>
              <a:t>23</a:t>
            </a:fld>
            <a:endParaRPr lang="zh-CN" altLang="en-US"/>
          </a:p>
        </p:txBody>
      </p:sp>
    </p:spTree>
    <p:extLst>
      <p:ext uri="{BB962C8B-B14F-4D97-AF65-F5344CB8AC3E}">
        <p14:creationId xmlns:p14="http://schemas.microsoft.com/office/powerpoint/2010/main" val="73418066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718890-3748-43F0-8256-88B9EC7C6BFF}" type="slidenum">
              <a:rPr lang="zh-CN" altLang="en-US" smtClean="0"/>
              <a:t>24</a:t>
            </a:fld>
            <a:endParaRPr lang="zh-CN" altLang="en-US"/>
          </a:p>
        </p:txBody>
      </p:sp>
    </p:spTree>
    <p:extLst>
      <p:ext uri="{BB962C8B-B14F-4D97-AF65-F5344CB8AC3E}">
        <p14:creationId xmlns:p14="http://schemas.microsoft.com/office/powerpoint/2010/main" val="28214302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2" name="矩形 1"/>
          <p:cNvSpPr/>
          <p:nvPr userDrawn="1"/>
        </p:nvSpPr>
        <p:spPr>
          <a:xfrm>
            <a:off x="2016185" y="4910509"/>
            <a:ext cx="775136" cy="230832"/>
          </a:xfrm>
          <a:prstGeom prst="rect">
            <a:avLst/>
          </a:prstGeom>
        </p:spPr>
        <p:txBody>
          <a:bodyPr wrap="square">
            <a:spAutoFit/>
          </a:bodyPr>
          <a:lstStyle/>
          <a:p>
            <a:pPr lvl="0"/>
            <a:r>
              <a:rPr lang="en-US" altLang="zh-CN" sz="100" dirty="0">
                <a:solidFill>
                  <a:schemeClr val="bg2"/>
                </a:solidFill>
              </a:rPr>
              <a:t>PPT</a:t>
            </a:r>
            <a:r>
              <a:rPr lang="zh-CN" altLang="en-US" sz="100" dirty="0">
                <a:solidFill>
                  <a:schemeClr val="bg2"/>
                </a:solidFill>
              </a:rPr>
              <a:t>模板下载：</a:t>
            </a:r>
            <a:r>
              <a:rPr lang="en-US" altLang="zh-CN" sz="100" dirty="0">
                <a:solidFill>
                  <a:schemeClr val="bg2"/>
                </a:solidFill>
              </a:rPr>
              <a:t>www.1ppt.com/moban/     </a:t>
            </a:r>
            <a:r>
              <a:rPr lang="zh-CN" altLang="en-US" sz="100" dirty="0">
                <a:solidFill>
                  <a:schemeClr val="bg2"/>
                </a:solidFill>
              </a:rPr>
              <a:t>行业</a:t>
            </a:r>
            <a:r>
              <a:rPr lang="en-US" altLang="zh-CN" sz="100" dirty="0">
                <a:solidFill>
                  <a:schemeClr val="bg2"/>
                </a:solidFill>
              </a:rPr>
              <a:t>PPT</a:t>
            </a:r>
            <a:r>
              <a:rPr lang="zh-CN" altLang="en-US" sz="100" dirty="0">
                <a:solidFill>
                  <a:schemeClr val="bg2"/>
                </a:solidFill>
              </a:rPr>
              <a:t>模板：</a:t>
            </a:r>
            <a:r>
              <a:rPr lang="en-US" altLang="zh-CN" sz="100" dirty="0">
                <a:solidFill>
                  <a:schemeClr val="bg2"/>
                </a:solidFill>
              </a:rPr>
              <a:t>www.1ppt.com/hangye/ </a:t>
            </a:r>
          </a:p>
          <a:p>
            <a:pPr lvl="0"/>
            <a:r>
              <a:rPr lang="zh-CN" altLang="en-US" sz="100" dirty="0">
                <a:solidFill>
                  <a:schemeClr val="bg2"/>
                </a:solidFill>
              </a:rPr>
              <a:t>节日</a:t>
            </a:r>
            <a:r>
              <a:rPr lang="en-US" altLang="zh-CN" sz="100" dirty="0">
                <a:solidFill>
                  <a:schemeClr val="bg2"/>
                </a:solidFill>
              </a:rPr>
              <a:t>PPT</a:t>
            </a:r>
            <a:r>
              <a:rPr lang="zh-CN" altLang="en-US" sz="100" dirty="0">
                <a:solidFill>
                  <a:schemeClr val="bg2"/>
                </a:solidFill>
              </a:rPr>
              <a:t>模板：</a:t>
            </a:r>
            <a:r>
              <a:rPr lang="en-US" altLang="zh-CN" sz="100" dirty="0">
                <a:solidFill>
                  <a:schemeClr val="bg2"/>
                </a:solidFill>
              </a:rPr>
              <a:t>www.1ppt.com/jieri/           PPT</a:t>
            </a:r>
            <a:r>
              <a:rPr lang="zh-CN" altLang="en-US" sz="100" dirty="0">
                <a:solidFill>
                  <a:schemeClr val="bg2"/>
                </a:solidFill>
              </a:rPr>
              <a:t>素材下载：</a:t>
            </a:r>
            <a:r>
              <a:rPr lang="en-US" altLang="zh-CN" sz="100" dirty="0">
                <a:solidFill>
                  <a:schemeClr val="bg2"/>
                </a:solidFill>
              </a:rPr>
              <a:t>www.1ppt.com/sucai/</a:t>
            </a:r>
          </a:p>
          <a:p>
            <a:pPr lvl="0"/>
            <a:r>
              <a:rPr lang="en-US" altLang="zh-CN" sz="100" dirty="0">
                <a:solidFill>
                  <a:schemeClr val="bg2"/>
                </a:solidFill>
              </a:rPr>
              <a:t>PPT</a:t>
            </a:r>
            <a:r>
              <a:rPr lang="zh-CN" altLang="en-US" sz="100" dirty="0">
                <a:solidFill>
                  <a:schemeClr val="bg2"/>
                </a:solidFill>
              </a:rPr>
              <a:t>背景图片：</a:t>
            </a:r>
            <a:r>
              <a:rPr lang="en-US" altLang="zh-CN" sz="100" dirty="0">
                <a:solidFill>
                  <a:schemeClr val="bg2"/>
                </a:solidFill>
              </a:rPr>
              <a:t>www.1ppt.com/beijing/      PPT</a:t>
            </a:r>
            <a:r>
              <a:rPr lang="zh-CN" altLang="en-US" sz="100" dirty="0">
                <a:solidFill>
                  <a:schemeClr val="bg2"/>
                </a:solidFill>
              </a:rPr>
              <a:t>图表下载：</a:t>
            </a:r>
            <a:r>
              <a:rPr lang="en-US" altLang="zh-CN" sz="100" dirty="0">
                <a:solidFill>
                  <a:schemeClr val="bg2"/>
                </a:solidFill>
              </a:rPr>
              <a:t>www.1ppt.com/tubiao/      </a:t>
            </a:r>
          </a:p>
          <a:p>
            <a:pPr lvl="0"/>
            <a:r>
              <a:rPr lang="zh-CN" altLang="en-US" sz="100" dirty="0">
                <a:solidFill>
                  <a:schemeClr val="bg2"/>
                </a:solidFill>
              </a:rPr>
              <a:t>优秀</a:t>
            </a:r>
            <a:r>
              <a:rPr lang="en-US" altLang="zh-CN" sz="100" dirty="0">
                <a:solidFill>
                  <a:schemeClr val="bg2"/>
                </a:solidFill>
              </a:rPr>
              <a:t>PPT</a:t>
            </a:r>
            <a:r>
              <a:rPr lang="zh-CN" altLang="en-US" sz="100" dirty="0">
                <a:solidFill>
                  <a:schemeClr val="bg2"/>
                </a:solidFill>
              </a:rPr>
              <a:t>下载：</a:t>
            </a:r>
            <a:r>
              <a:rPr lang="en-US" altLang="zh-CN" sz="100" dirty="0">
                <a:solidFill>
                  <a:schemeClr val="bg2"/>
                </a:solidFill>
              </a:rPr>
              <a:t>www.1ppt.com/xiazai/        PPT</a:t>
            </a:r>
            <a:r>
              <a:rPr lang="zh-CN" altLang="en-US" sz="100" dirty="0">
                <a:solidFill>
                  <a:schemeClr val="bg2"/>
                </a:solidFill>
              </a:rPr>
              <a:t>教程： </a:t>
            </a:r>
            <a:r>
              <a:rPr lang="en-US" altLang="zh-CN" sz="100" dirty="0">
                <a:solidFill>
                  <a:schemeClr val="bg2"/>
                </a:solidFill>
              </a:rPr>
              <a:t>www.1ppt.com/powerpoint/      </a:t>
            </a:r>
          </a:p>
          <a:p>
            <a:pPr lvl="0"/>
            <a:r>
              <a:rPr lang="en-US" altLang="zh-CN" sz="100" dirty="0">
                <a:solidFill>
                  <a:schemeClr val="bg2"/>
                </a:solidFill>
              </a:rPr>
              <a:t>Word</a:t>
            </a:r>
            <a:r>
              <a:rPr lang="zh-CN" altLang="en-US" sz="100" dirty="0">
                <a:solidFill>
                  <a:schemeClr val="bg2"/>
                </a:solidFill>
              </a:rPr>
              <a:t>教程： </a:t>
            </a:r>
            <a:r>
              <a:rPr lang="en-US" altLang="zh-CN" sz="100" dirty="0">
                <a:solidFill>
                  <a:schemeClr val="bg2"/>
                </a:solidFill>
              </a:rPr>
              <a:t>www.1ppt.com/word/              Excel</a:t>
            </a:r>
            <a:r>
              <a:rPr lang="zh-CN" altLang="en-US" sz="100" dirty="0">
                <a:solidFill>
                  <a:schemeClr val="bg2"/>
                </a:solidFill>
              </a:rPr>
              <a:t>教程：</a:t>
            </a:r>
            <a:r>
              <a:rPr lang="en-US" altLang="zh-CN" sz="100" dirty="0">
                <a:solidFill>
                  <a:schemeClr val="bg2"/>
                </a:solidFill>
              </a:rPr>
              <a:t>www.1ppt.com/excel/  </a:t>
            </a:r>
          </a:p>
          <a:p>
            <a:pPr lvl="0"/>
            <a:r>
              <a:rPr lang="zh-CN" altLang="en-US" sz="100" dirty="0">
                <a:solidFill>
                  <a:schemeClr val="bg2"/>
                </a:solidFill>
              </a:rPr>
              <a:t>资料下载：</a:t>
            </a:r>
            <a:r>
              <a:rPr lang="en-US" altLang="zh-CN" sz="100" dirty="0">
                <a:solidFill>
                  <a:schemeClr val="bg2"/>
                </a:solidFill>
              </a:rPr>
              <a:t>www.1ppt.com/ziliao/                PPT</a:t>
            </a:r>
            <a:r>
              <a:rPr lang="zh-CN" altLang="en-US" sz="100" dirty="0">
                <a:solidFill>
                  <a:schemeClr val="bg2"/>
                </a:solidFill>
              </a:rPr>
              <a:t>课件下载：</a:t>
            </a:r>
            <a:r>
              <a:rPr lang="en-US" altLang="zh-CN" sz="100" dirty="0">
                <a:solidFill>
                  <a:schemeClr val="bg2"/>
                </a:solidFill>
              </a:rPr>
              <a:t>www.1ppt.com/kejian/ </a:t>
            </a:r>
          </a:p>
          <a:p>
            <a:pPr lvl="0"/>
            <a:r>
              <a:rPr lang="zh-CN" altLang="en-US" sz="100" dirty="0">
                <a:solidFill>
                  <a:schemeClr val="bg2"/>
                </a:solidFill>
              </a:rPr>
              <a:t>范文下载：</a:t>
            </a:r>
            <a:r>
              <a:rPr lang="en-US" altLang="zh-CN" sz="100" dirty="0">
                <a:solidFill>
                  <a:schemeClr val="bg2"/>
                </a:solidFill>
              </a:rPr>
              <a:t>www.1ppt.com/fanwen/             </a:t>
            </a:r>
            <a:r>
              <a:rPr lang="zh-CN" altLang="en-US" sz="100" dirty="0">
                <a:solidFill>
                  <a:schemeClr val="bg2"/>
                </a:solidFill>
              </a:rPr>
              <a:t>试卷下载：</a:t>
            </a:r>
            <a:r>
              <a:rPr lang="en-US" altLang="zh-CN" sz="100" dirty="0">
                <a:solidFill>
                  <a:schemeClr val="bg2"/>
                </a:solidFill>
              </a:rPr>
              <a:t>www.1ppt.com/shiti/  </a:t>
            </a:r>
          </a:p>
          <a:p>
            <a:pPr lvl="0"/>
            <a:r>
              <a:rPr lang="zh-CN" altLang="en-US" sz="100" dirty="0">
                <a:solidFill>
                  <a:schemeClr val="bg2"/>
                </a:solidFill>
              </a:rPr>
              <a:t>教案下载：</a:t>
            </a:r>
            <a:r>
              <a:rPr lang="en-US" altLang="zh-CN" sz="100" dirty="0">
                <a:solidFill>
                  <a:schemeClr val="bg2"/>
                </a:solidFill>
              </a:rPr>
              <a:t>www.1ppt.com/jiaoan/  </a:t>
            </a:r>
            <a:r>
              <a:rPr lang="en-US" altLang="zh-CN" sz="100" dirty="0" smtClean="0">
                <a:solidFill>
                  <a:schemeClr val="bg2"/>
                </a:solidFill>
              </a:rPr>
              <a:t>      PPT</a:t>
            </a:r>
            <a:r>
              <a:rPr lang="zh-CN" altLang="en-US" sz="100" dirty="0" smtClean="0">
                <a:solidFill>
                  <a:schemeClr val="bg2"/>
                </a:solidFill>
              </a:rPr>
              <a:t>论坛：</a:t>
            </a:r>
            <a:r>
              <a:rPr lang="en-US" altLang="zh-CN" sz="100" dirty="0" smtClean="0">
                <a:solidFill>
                  <a:schemeClr val="bg2"/>
                </a:solidFill>
              </a:rPr>
              <a:t>www.1ppt.cn</a:t>
            </a:r>
            <a:endParaRPr lang="en-US" altLang="zh-CN" sz="100" dirty="0">
              <a:solidFill>
                <a:schemeClr val="bg2"/>
              </a:solidFill>
            </a:endParaRPr>
          </a:p>
          <a:p>
            <a:pPr lvl="0"/>
            <a:r>
              <a:rPr lang="en-US" altLang="zh-CN" sz="100" dirty="0">
                <a:solidFill>
                  <a:schemeClr val="bg2"/>
                </a:solidFill>
              </a:rPr>
              <a:t> </a:t>
            </a:r>
            <a:endParaRPr lang="zh-CN" altLang="en-US" sz="100" dirty="0">
              <a:solidFill>
                <a:schemeClr val="bg2"/>
              </a:solidFill>
            </a:endParaRPr>
          </a:p>
        </p:txBody>
      </p:sp>
    </p:spTree>
    <p:extLst>
      <p:ext uri="{BB962C8B-B14F-4D97-AF65-F5344CB8AC3E}">
        <p14:creationId xmlns:p14="http://schemas.microsoft.com/office/powerpoint/2010/main" val="30562839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a:xfrm>
            <a:off x="628650" y="1369219"/>
            <a:ext cx="78867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6D2C7DC4-4BCF-48C8-A532-18F269922A0C}" type="datetimeFigureOut">
              <a:rPr lang="zh-CN" altLang="en-US" smtClean="0"/>
              <a:t>2019/8/2</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F2E32DB2-C9BB-4850-926E-CBA20D028229}" type="slidenum">
              <a:rPr lang="zh-CN" altLang="en-US" smtClean="0"/>
              <a:t>‹#›</a:t>
            </a:fld>
            <a:endParaRPr lang="zh-CN" altLang="en-US"/>
          </a:p>
        </p:txBody>
      </p:sp>
    </p:spTree>
    <p:extLst>
      <p:ext uri="{BB962C8B-B14F-4D97-AF65-F5344CB8AC3E}">
        <p14:creationId xmlns:p14="http://schemas.microsoft.com/office/powerpoint/2010/main" val="570168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a:prstGeom prst="rect">
            <a:avLst/>
          </a:prstGeo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6D2C7DC4-4BCF-48C8-A532-18F269922A0C}" type="datetimeFigureOut">
              <a:rPr lang="zh-CN" altLang="en-US" smtClean="0"/>
              <a:t>2019/8/2</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F2E32DB2-C9BB-4850-926E-CBA20D028229}" type="slidenum">
              <a:rPr lang="zh-CN" altLang="en-US" smtClean="0"/>
              <a:t>‹#›</a:t>
            </a:fld>
            <a:endParaRPr lang="zh-CN" altLang="en-US"/>
          </a:p>
        </p:txBody>
      </p:sp>
    </p:spTree>
    <p:extLst>
      <p:ext uri="{BB962C8B-B14F-4D97-AF65-F5344CB8AC3E}">
        <p14:creationId xmlns:p14="http://schemas.microsoft.com/office/powerpoint/2010/main" val="13337960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6D2C7DC4-4BCF-48C8-A532-18F269922A0C}" type="datetimeFigureOut">
              <a:rPr lang="zh-CN" altLang="en-US" smtClean="0"/>
              <a:t>2019/8/2</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F2E32DB2-C9BB-4850-926E-CBA20D028229}" type="slidenum">
              <a:rPr lang="zh-CN" altLang="en-US" smtClean="0"/>
              <a:t>‹#›</a:t>
            </a:fld>
            <a:endParaRPr lang="zh-CN" altLang="en-US"/>
          </a:p>
        </p:txBody>
      </p:sp>
    </p:spTree>
    <p:extLst>
      <p:ext uri="{BB962C8B-B14F-4D97-AF65-F5344CB8AC3E}">
        <p14:creationId xmlns:p14="http://schemas.microsoft.com/office/powerpoint/2010/main" val="18361576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a:prstGeom prst="rect">
            <a:avLst/>
          </a:prstGeo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a:xfrm>
            <a:off x="628650" y="4767263"/>
            <a:ext cx="2057400" cy="273844"/>
          </a:xfrm>
          <a:prstGeom prst="rect">
            <a:avLst/>
          </a:prstGeom>
        </p:spPr>
        <p:txBody>
          <a:bodyPr/>
          <a:lstStyle/>
          <a:p>
            <a:fld id="{6D2C7DC4-4BCF-48C8-A532-18F269922A0C}" type="datetimeFigureOut">
              <a:rPr lang="zh-CN" altLang="en-US" smtClean="0"/>
              <a:t>2019/8/2</a:t>
            </a:fld>
            <a:endParaRPr lang="zh-CN" altLang="en-US"/>
          </a:p>
        </p:txBody>
      </p:sp>
      <p:sp>
        <p:nvSpPr>
          <p:cNvPr id="8" name="Footer Placeholder 7"/>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9" name="Slide Number Placeholder 8"/>
          <p:cNvSpPr>
            <a:spLocks noGrp="1"/>
          </p:cNvSpPr>
          <p:nvPr>
            <p:ph type="sldNum" sz="quarter" idx="12"/>
          </p:nvPr>
        </p:nvSpPr>
        <p:spPr>
          <a:xfrm>
            <a:off x="6457950" y="4767263"/>
            <a:ext cx="2057400" cy="273844"/>
          </a:xfrm>
          <a:prstGeom prst="rect">
            <a:avLst/>
          </a:prstGeom>
        </p:spPr>
        <p:txBody>
          <a:bodyPr/>
          <a:lstStyle/>
          <a:p>
            <a:fld id="{F2E32DB2-C9BB-4850-926E-CBA20D028229}" type="slidenum">
              <a:rPr lang="zh-CN" altLang="en-US" smtClean="0"/>
              <a:t>‹#›</a:t>
            </a:fld>
            <a:endParaRPr lang="zh-CN" altLang="en-US"/>
          </a:p>
        </p:txBody>
      </p:sp>
    </p:spTree>
    <p:extLst>
      <p:ext uri="{BB962C8B-B14F-4D97-AF65-F5344CB8AC3E}">
        <p14:creationId xmlns:p14="http://schemas.microsoft.com/office/powerpoint/2010/main" val="10304443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a:xfrm>
            <a:off x="628650" y="4767263"/>
            <a:ext cx="2057400" cy="273844"/>
          </a:xfrm>
          <a:prstGeom prst="rect">
            <a:avLst/>
          </a:prstGeom>
        </p:spPr>
        <p:txBody>
          <a:bodyPr/>
          <a:lstStyle/>
          <a:p>
            <a:fld id="{6D2C7DC4-4BCF-48C8-A532-18F269922A0C}" type="datetimeFigureOut">
              <a:rPr lang="zh-CN" altLang="en-US" smtClean="0"/>
              <a:t>2019/8/2</a:t>
            </a:fld>
            <a:endParaRPr lang="zh-CN" altLang="en-US"/>
          </a:p>
        </p:txBody>
      </p:sp>
      <p:sp>
        <p:nvSpPr>
          <p:cNvPr id="4" name="Footer Placeholder 3"/>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5" name="Slide Number Placeholder 4"/>
          <p:cNvSpPr>
            <a:spLocks noGrp="1"/>
          </p:cNvSpPr>
          <p:nvPr>
            <p:ph type="sldNum" sz="quarter" idx="12"/>
          </p:nvPr>
        </p:nvSpPr>
        <p:spPr>
          <a:xfrm>
            <a:off x="6457950" y="4767263"/>
            <a:ext cx="2057400" cy="273844"/>
          </a:xfrm>
          <a:prstGeom prst="rect">
            <a:avLst/>
          </a:prstGeom>
        </p:spPr>
        <p:txBody>
          <a:bodyPr/>
          <a:lstStyle/>
          <a:p>
            <a:fld id="{F2E32DB2-C9BB-4850-926E-CBA20D028229}" type="slidenum">
              <a:rPr lang="zh-CN" altLang="en-US" smtClean="0"/>
              <a:t>‹#›</a:t>
            </a:fld>
            <a:endParaRPr lang="zh-CN" altLang="en-US"/>
          </a:p>
        </p:txBody>
      </p:sp>
    </p:spTree>
    <p:extLst>
      <p:ext uri="{BB962C8B-B14F-4D97-AF65-F5344CB8AC3E}">
        <p14:creationId xmlns:p14="http://schemas.microsoft.com/office/powerpoint/2010/main" val="3636288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28650" y="4767263"/>
            <a:ext cx="2057400" cy="273844"/>
          </a:xfrm>
          <a:prstGeom prst="rect">
            <a:avLst/>
          </a:prstGeom>
        </p:spPr>
        <p:txBody>
          <a:bodyPr/>
          <a:lstStyle/>
          <a:p>
            <a:fld id="{6D2C7DC4-4BCF-48C8-A532-18F269922A0C}" type="datetimeFigureOut">
              <a:rPr lang="zh-CN" altLang="en-US" smtClean="0"/>
              <a:t>2019/8/2</a:t>
            </a:fld>
            <a:endParaRPr lang="zh-CN" altLang="en-US"/>
          </a:p>
        </p:txBody>
      </p:sp>
      <p:sp>
        <p:nvSpPr>
          <p:cNvPr id="3" name="Footer Placeholder 2"/>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4" name="Slide Number Placeholder 3"/>
          <p:cNvSpPr>
            <a:spLocks noGrp="1"/>
          </p:cNvSpPr>
          <p:nvPr>
            <p:ph type="sldNum" sz="quarter" idx="12"/>
          </p:nvPr>
        </p:nvSpPr>
        <p:spPr>
          <a:xfrm>
            <a:off x="6457950" y="4767263"/>
            <a:ext cx="2057400" cy="273844"/>
          </a:xfrm>
          <a:prstGeom prst="rect">
            <a:avLst/>
          </a:prstGeom>
        </p:spPr>
        <p:txBody>
          <a:bodyPr/>
          <a:lstStyle/>
          <a:p>
            <a:fld id="{F2E32DB2-C9BB-4850-926E-CBA20D028229}" type="slidenum">
              <a:rPr lang="zh-CN" altLang="en-US" smtClean="0"/>
              <a:t>‹#›</a:t>
            </a:fld>
            <a:endParaRPr lang="zh-CN" altLang="en-US"/>
          </a:p>
        </p:txBody>
      </p:sp>
    </p:spTree>
    <p:extLst>
      <p:ext uri="{BB962C8B-B14F-4D97-AF65-F5344CB8AC3E}">
        <p14:creationId xmlns:p14="http://schemas.microsoft.com/office/powerpoint/2010/main" val="21740805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6D2C7DC4-4BCF-48C8-A532-18F269922A0C}" type="datetimeFigureOut">
              <a:rPr lang="zh-CN" altLang="en-US" smtClean="0"/>
              <a:t>2019/8/2</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F2E32DB2-C9BB-4850-926E-CBA20D028229}" type="slidenum">
              <a:rPr lang="zh-CN" altLang="en-US" smtClean="0"/>
              <a:t>‹#›</a:t>
            </a:fld>
            <a:endParaRPr lang="zh-CN" altLang="en-US"/>
          </a:p>
        </p:txBody>
      </p:sp>
    </p:spTree>
    <p:extLst>
      <p:ext uri="{BB962C8B-B14F-4D97-AF65-F5344CB8AC3E}">
        <p14:creationId xmlns:p14="http://schemas.microsoft.com/office/powerpoint/2010/main" val="28360549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6D2C7DC4-4BCF-48C8-A532-18F269922A0C}" type="datetimeFigureOut">
              <a:rPr lang="zh-CN" altLang="en-US" smtClean="0"/>
              <a:t>2019/8/2</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F2E32DB2-C9BB-4850-926E-CBA20D028229}" type="slidenum">
              <a:rPr lang="zh-CN" altLang="en-US" smtClean="0"/>
              <a:t>‹#›</a:t>
            </a:fld>
            <a:endParaRPr lang="zh-CN" altLang="en-US"/>
          </a:p>
        </p:txBody>
      </p:sp>
    </p:spTree>
    <p:extLst>
      <p:ext uri="{BB962C8B-B14F-4D97-AF65-F5344CB8AC3E}">
        <p14:creationId xmlns:p14="http://schemas.microsoft.com/office/powerpoint/2010/main" val="2350830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1369219"/>
            <a:ext cx="7886700" cy="3263504"/>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6D2C7DC4-4BCF-48C8-A532-18F269922A0C}" type="datetimeFigureOut">
              <a:rPr lang="zh-CN" altLang="en-US" smtClean="0"/>
              <a:t>2019/8/2</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F2E32DB2-C9BB-4850-926E-CBA20D028229}" type="slidenum">
              <a:rPr lang="zh-CN" altLang="en-US" smtClean="0"/>
              <a:t>‹#›</a:t>
            </a:fld>
            <a:endParaRPr lang="zh-CN" altLang="en-US"/>
          </a:p>
        </p:txBody>
      </p:sp>
    </p:spTree>
    <p:extLst>
      <p:ext uri="{BB962C8B-B14F-4D97-AF65-F5344CB8AC3E}">
        <p14:creationId xmlns:p14="http://schemas.microsoft.com/office/powerpoint/2010/main" val="36213561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a:prstGeom prst="rect">
            <a:avLst/>
          </a:prstGeo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6D2C7DC4-4BCF-48C8-A532-18F269922A0C}" type="datetimeFigureOut">
              <a:rPr lang="zh-CN" altLang="en-US" smtClean="0"/>
              <a:t>2019/8/2</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F2E32DB2-C9BB-4850-926E-CBA20D028229}" type="slidenum">
              <a:rPr lang="zh-CN" altLang="en-US" smtClean="0"/>
              <a:t>‹#›</a:t>
            </a:fld>
            <a:endParaRPr lang="zh-CN" altLang="en-US"/>
          </a:p>
        </p:txBody>
      </p:sp>
    </p:spTree>
    <p:extLst>
      <p:ext uri="{BB962C8B-B14F-4D97-AF65-F5344CB8AC3E}">
        <p14:creationId xmlns:p14="http://schemas.microsoft.com/office/powerpoint/2010/main" val="30010942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9E9EB"/>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29443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jpeg"/><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chart" Target="../charts/chart3.xml"/><Relationship Id="rId4" Type="http://schemas.openxmlformats.org/officeDocument/2006/relationships/chart" Target="../charts/chart2.xml"/></Relationships>
</file>

<file path=ppt/slides/_rels/slide16.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26" Type="http://schemas.openxmlformats.org/officeDocument/2006/relationships/image" Target="../media/image6.png"/><Relationship Id="rId3" Type="http://schemas.openxmlformats.org/officeDocument/2006/relationships/tags" Target="../tags/tag4.xml"/><Relationship Id="rId21" Type="http://schemas.openxmlformats.org/officeDocument/2006/relationships/tags" Target="../tags/tag22.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5" Type="http://schemas.openxmlformats.org/officeDocument/2006/relationships/notesSlide" Target="../notesSlides/notesSlide16.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24" Type="http://schemas.openxmlformats.org/officeDocument/2006/relationships/slideLayout" Target="../slideLayouts/slideLayout2.xml"/><Relationship Id="rId5" Type="http://schemas.openxmlformats.org/officeDocument/2006/relationships/tags" Target="../tags/tag6.xml"/><Relationship Id="rId15" Type="http://schemas.openxmlformats.org/officeDocument/2006/relationships/tags" Target="../tags/tag16.xml"/><Relationship Id="rId23" Type="http://schemas.openxmlformats.org/officeDocument/2006/relationships/tags" Target="../tags/tag24.xml"/><Relationship Id="rId10" Type="http://schemas.openxmlformats.org/officeDocument/2006/relationships/tags" Target="../tags/tag11.xml"/><Relationship Id="rId19" Type="http://schemas.openxmlformats.org/officeDocument/2006/relationships/tags" Target="../tags/tag20.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tags" Target="../tags/tag23.xml"/><Relationship Id="rId27" Type="http://schemas.openxmlformats.org/officeDocument/2006/relationships/image" Target="../media/image7.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 y="0"/>
            <a:ext cx="2791320" cy="5109071"/>
          </a:xfrm>
          <a:prstGeom prst="rect">
            <a:avLst/>
          </a:prstGeom>
        </p:spPr>
      </p:pic>
      <p:sp>
        <p:nvSpPr>
          <p:cNvPr id="6" name="TextBox 42"/>
          <p:cNvSpPr txBox="1"/>
          <p:nvPr/>
        </p:nvSpPr>
        <p:spPr>
          <a:xfrm>
            <a:off x="2740281" y="2462349"/>
            <a:ext cx="6218057" cy="684803"/>
          </a:xfrm>
          <a:prstGeom prst="rect">
            <a:avLst/>
          </a:prstGeom>
          <a:noFill/>
        </p:spPr>
        <p:txBody>
          <a:bodyPr wrap="square" lIns="68580" tIns="34290" rIns="68580" bIns="34290" rtlCol="0">
            <a:spAutoFit/>
          </a:bodyPr>
          <a:lstStyle/>
          <a:p>
            <a:pPr algn="ctr">
              <a:defRPr/>
            </a:pPr>
            <a:r>
              <a:rPr lang="zh-CN" altLang="en-US" sz="4000" b="1" dirty="0">
                <a:solidFill>
                  <a:srgbClr val="01B3C5"/>
                </a:solidFill>
                <a:latin typeface="+mn-ea"/>
              </a:rPr>
              <a:t>医院产品招商方案</a:t>
            </a:r>
            <a:r>
              <a:rPr lang="en-US" altLang="zh-CN" sz="4000" b="1" dirty="0" err="1">
                <a:solidFill>
                  <a:srgbClr val="01B3C5"/>
                </a:solidFill>
                <a:latin typeface="+mn-ea"/>
              </a:rPr>
              <a:t>ppt</a:t>
            </a:r>
            <a:r>
              <a:rPr lang="zh-CN" altLang="en-US" sz="4000" b="1" dirty="0">
                <a:solidFill>
                  <a:srgbClr val="01B3C5"/>
                </a:solidFill>
                <a:latin typeface="+mn-ea"/>
              </a:rPr>
              <a:t>模板</a:t>
            </a:r>
            <a:endParaRPr lang="zh-CN" altLang="en-US" sz="4000" b="1" dirty="0">
              <a:solidFill>
                <a:srgbClr val="01B3C5"/>
              </a:solidFill>
              <a:latin typeface="+mn-ea"/>
            </a:endParaRPr>
          </a:p>
        </p:txBody>
      </p:sp>
      <p:grpSp>
        <p:nvGrpSpPr>
          <p:cNvPr id="8" name="组合 7"/>
          <p:cNvGrpSpPr/>
          <p:nvPr/>
        </p:nvGrpSpPr>
        <p:grpSpPr>
          <a:xfrm>
            <a:off x="2718268" y="445338"/>
            <a:ext cx="1872923" cy="1818705"/>
            <a:chOff x="4240335" y="3008435"/>
            <a:chExt cx="3711332" cy="3711332"/>
          </a:xfrm>
        </p:grpSpPr>
        <p:sp>
          <p:nvSpPr>
            <p:cNvPr id="9" name="椭圆 8"/>
            <p:cNvSpPr/>
            <p:nvPr/>
          </p:nvSpPr>
          <p:spPr>
            <a:xfrm>
              <a:off x="4240335" y="3008435"/>
              <a:ext cx="3711332" cy="3711332"/>
            </a:xfrm>
            <a:prstGeom prst="ellipse">
              <a:avLst/>
            </a:prstGeom>
            <a:gradFill>
              <a:gsLst>
                <a:gs pos="100000">
                  <a:schemeClr val="bg1">
                    <a:lumMod val="75000"/>
                  </a:schemeClr>
                </a:gs>
                <a:gs pos="0">
                  <a:schemeClr val="bg1"/>
                </a:gs>
              </a:gsLst>
              <a:lin ang="5400000" scaled="0"/>
            </a:gradFill>
            <a:ln w="9525">
              <a:solidFill>
                <a:schemeClr val="accent3"/>
              </a:solidFill>
            </a:ln>
            <a:effectLst>
              <a:softEdge rad="228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10" name="组合 9"/>
            <p:cNvGrpSpPr/>
            <p:nvPr/>
          </p:nvGrpSpPr>
          <p:grpSpPr>
            <a:xfrm>
              <a:off x="4710169" y="3478269"/>
              <a:ext cx="2771663" cy="2771663"/>
              <a:chOff x="2193191" y="1899415"/>
              <a:chExt cx="2421376" cy="2421376"/>
            </a:xfrm>
            <a:effectLst/>
          </p:grpSpPr>
          <p:sp>
            <p:nvSpPr>
              <p:cNvPr id="11" name="椭圆 10"/>
              <p:cNvSpPr/>
              <p:nvPr/>
            </p:nvSpPr>
            <p:spPr>
              <a:xfrm>
                <a:off x="2193191" y="1899415"/>
                <a:ext cx="2421376" cy="2421376"/>
              </a:xfrm>
              <a:prstGeom prst="ellipse">
                <a:avLst/>
              </a:prstGeom>
              <a:solidFill>
                <a:srgbClr val="01B3C5"/>
              </a:solidFill>
              <a:ln w="31750">
                <a:solidFill>
                  <a:srgbClr val="01B3C5"/>
                </a:soli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12" name="椭圆 11"/>
              <p:cNvSpPr/>
              <p:nvPr/>
            </p:nvSpPr>
            <p:spPr>
              <a:xfrm>
                <a:off x="2334918" y="2041142"/>
                <a:ext cx="2137923" cy="2137923"/>
              </a:xfrm>
              <a:prstGeom prst="ellipse">
                <a:avLst/>
              </a:prstGeom>
              <a:solidFill>
                <a:schemeClr val="bg1">
                  <a:lumMod val="95000"/>
                </a:schemeClr>
              </a:solidFill>
              <a:ln w="50800">
                <a:solidFill>
                  <a:srgbClr val="01B3C5"/>
                </a:solidFill>
              </a:ln>
              <a:effectLst>
                <a:outerShdw blurRad="152400" dist="76200" dir="2700000" algn="tl" rotWithShape="0">
                  <a:schemeClr val="accent3">
                    <a:lumMod val="50000"/>
                    <a:alpha val="64000"/>
                  </a:schemeClr>
                </a:outerShdw>
              </a:effectLst>
              <a:scene3d>
                <a:camera prst="orthographicFront"/>
                <a:lightRig rig="threePt" dir="t"/>
              </a:scene3d>
              <a:sp3d prstMaterial="softEdge">
                <a:bevelT w="95250" h="317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dirty="0">
                  <a:solidFill>
                    <a:srgbClr val="FFFFFF"/>
                  </a:solidFill>
                  <a:latin typeface="Calibri"/>
                  <a:ea typeface="宋体" panose="02010600030101010101" pitchFamily="2" charset="-122"/>
                </a:endParaRPr>
              </a:p>
            </p:txBody>
          </p:sp>
        </p:grpSp>
      </p:grpSp>
      <p:sp>
        <p:nvSpPr>
          <p:cNvPr id="13" name="圆角矩形 12"/>
          <p:cNvSpPr/>
          <p:nvPr/>
        </p:nvSpPr>
        <p:spPr>
          <a:xfrm>
            <a:off x="4885444" y="3869814"/>
            <a:ext cx="2326498" cy="327413"/>
          </a:xfrm>
          <a:prstGeom prst="roundRect">
            <a:avLst>
              <a:gd name="adj" fmla="val 50000"/>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000">
              <a:solidFill>
                <a:schemeClr val="bg2">
                  <a:lumMod val="25000"/>
                </a:schemeClr>
              </a:solidFill>
              <a:latin typeface="+mn-ea"/>
            </a:endParaRPr>
          </a:p>
        </p:txBody>
      </p:sp>
      <p:sp>
        <p:nvSpPr>
          <p:cNvPr id="14" name="TextBox 10"/>
          <p:cNvSpPr txBox="1"/>
          <p:nvPr/>
        </p:nvSpPr>
        <p:spPr>
          <a:xfrm>
            <a:off x="3277863" y="507756"/>
            <a:ext cx="753732" cy="1446550"/>
          </a:xfrm>
          <a:prstGeom prst="rect">
            <a:avLst/>
          </a:prstGeom>
          <a:noFill/>
        </p:spPr>
        <p:txBody>
          <a:bodyPr wrap="none" rtlCol="0">
            <a:spAutoFit/>
          </a:bodyPr>
          <a:lstStyle/>
          <a:p>
            <a:r>
              <a:rPr lang="en-US" altLang="zh-CN" sz="8800" b="1" dirty="0">
                <a:solidFill>
                  <a:schemeClr val="bg2">
                    <a:lumMod val="25000"/>
                  </a:schemeClr>
                </a:solidFill>
                <a:latin typeface="黑体" pitchFamily="49" charset="-122"/>
                <a:ea typeface="黑体" pitchFamily="49" charset="-122"/>
              </a:rPr>
              <a:t>2</a:t>
            </a:r>
            <a:endParaRPr lang="zh-CN" altLang="en-US" sz="8800" b="1" dirty="0">
              <a:solidFill>
                <a:schemeClr val="bg2">
                  <a:lumMod val="25000"/>
                </a:schemeClr>
              </a:solidFill>
              <a:latin typeface="黑体" pitchFamily="49" charset="-122"/>
              <a:ea typeface="黑体" pitchFamily="49" charset="-122"/>
            </a:endParaRPr>
          </a:p>
        </p:txBody>
      </p:sp>
      <p:grpSp>
        <p:nvGrpSpPr>
          <p:cNvPr id="15" name="组合 14"/>
          <p:cNvGrpSpPr/>
          <p:nvPr/>
        </p:nvGrpSpPr>
        <p:grpSpPr>
          <a:xfrm>
            <a:off x="4257639" y="631734"/>
            <a:ext cx="1872923" cy="1818705"/>
            <a:chOff x="4240335" y="3008435"/>
            <a:chExt cx="3711332" cy="3711332"/>
          </a:xfrm>
        </p:grpSpPr>
        <p:sp>
          <p:nvSpPr>
            <p:cNvPr id="16" name="椭圆 15"/>
            <p:cNvSpPr/>
            <p:nvPr/>
          </p:nvSpPr>
          <p:spPr>
            <a:xfrm>
              <a:off x="4240335" y="3008435"/>
              <a:ext cx="3711332" cy="3711332"/>
            </a:xfrm>
            <a:prstGeom prst="ellipse">
              <a:avLst/>
            </a:prstGeom>
            <a:gradFill>
              <a:gsLst>
                <a:gs pos="100000">
                  <a:schemeClr val="bg1">
                    <a:lumMod val="75000"/>
                  </a:schemeClr>
                </a:gs>
                <a:gs pos="0">
                  <a:schemeClr val="bg1"/>
                </a:gs>
              </a:gsLst>
              <a:lin ang="5400000" scaled="0"/>
            </a:gradFill>
            <a:ln w="9525">
              <a:solidFill>
                <a:schemeClr val="accent3"/>
              </a:solidFill>
            </a:ln>
            <a:effectLst>
              <a:softEdge rad="228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17" name="组合 16"/>
            <p:cNvGrpSpPr/>
            <p:nvPr/>
          </p:nvGrpSpPr>
          <p:grpSpPr>
            <a:xfrm>
              <a:off x="4710169" y="3478269"/>
              <a:ext cx="2771663" cy="2771663"/>
              <a:chOff x="2193191" y="1899415"/>
              <a:chExt cx="2421376" cy="2421376"/>
            </a:xfrm>
            <a:effectLst/>
          </p:grpSpPr>
          <p:sp>
            <p:nvSpPr>
              <p:cNvPr id="18" name="椭圆 17"/>
              <p:cNvSpPr/>
              <p:nvPr/>
            </p:nvSpPr>
            <p:spPr>
              <a:xfrm>
                <a:off x="2193191" y="1899415"/>
                <a:ext cx="2421376" cy="2421376"/>
              </a:xfrm>
              <a:prstGeom prst="ellipse">
                <a:avLst/>
              </a:prstGeom>
              <a:solidFill>
                <a:srgbClr val="01B3C5"/>
              </a:solidFill>
              <a:ln w="31750">
                <a:solidFill>
                  <a:srgbClr val="01B3C5"/>
                </a:soli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19" name="椭圆 18"/>
              <p:cNvSpPr/>
              <p:nvPr/>
            </p:nvSpPr>
            <p:spPr>
              <a:xfrm>
                <a:off x="2334918" y="2041142"/>
                <a:ext cx="2137923" cy="2137923"/>
              </a:xfrm>
              <a:prstGeom prst="ellipse">
                <a:avLst/>
              </a:prstGeom>
              <a:solidFill>
                <a:schemeClr val="bg1">
                  <a:lumMod val="95000"/>
                </a:schemeClr>
              </a:solidFill>
              <a:ln w="50800">
                <a:solidFill>
                  <a:srgbClr val="01B3C5"/>
                </a:solidFill>
              </a:ln>
              <a:effectLst>
                <a:outerShdw blurRad="152400" dist="76200" dir="2700000" algn="tl" rotWithShape="0">
                  <a:schemeClr val="accent3">
                    <a:lumMod val="50000"/>
                    <a:alpha val="64000"/>
                  </a:schemeClr>
                </a:outerShdw>
              </a:effectLst>
              <a:scene3d>
                <a:camera prst="orthographicFront"/>
                <a:lightRig rig="threePt" dir="t"/>
              </a:scene3d>
              <a:sp3d prstMaterial="softEdge">
                <a:bevelT w="95250" h="317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dirty="0">
                  <a:solidFill>
                    <a:srgbClr val="FFFFFF"/>
                  </a:solidFill>
                  <a:latin typeface="Calibri"/>
                  <a:ea typeface="宋体" panose="02010600030101010101" pitchFamily="2" charset="-122"/>
                </a:endParaRPr>
              </a:p>
            </p:txBody>
          </p:sp>
        </p:grpSp>
      </p:grpSp>
      <p:grpSp>
        <p:nvGrpSpPr>
          <p:cNvPr id="20" name="组合 19"/>
          <p:cNvGrpSpPr/>
          <p:nvPr/>
        </p:nvGrpSpPr>
        <p:grpSpPr>
          <a:xfrm>
            <a:off x="5811591" y="445338"/>
            <a:ext cx="1872923" cy="1818705"/>
            <a:chOff x="4240335" y="3008435"/>
            <a:chExt cx="3711332" cy="3711332"/>
          </a:xfrm>
        </p:grpSpPr>
        <p:sp>
          <p:nvSpPr>
            <p:cNvPr id="21" name="椭圆 20"/>
            <p:cNvSpPr/>
            <p:nvPr/>
          </p:nvSpPr>
          <p:spPr>
            <a:xfrm>
              <a:off x="4240335" y="3008435"/>
              <a:ext cx="3711332" cy="3711332"/>
            </a:xfrm>
            <a:prstGeom prst="ellipse">
              <a:avLst/>
            </a:prstGeom>
            <a:gradFill>
              <a:gsLst>
                <a:gs pos="100000">
                  <a:schemeClr val="bg1">
                    <a:lumMod val="75000"/>
                  </a:schemeClr>
                </a:gs>
                <a:gs pos="0">
                  <a:schemeClr val="bg1"/>
                </a:gs>
              </a:gsLst>
              <a:lin ang="5400000" scaled="0"/>
            </a:gradFill>
            <a:ln w="9525">
              <a:solidFill>
                <a:schemeClr val="accent3"/>
              </a:solidFill>
            </a:ln>
            <a:effectLst>
              <a:softEdge rad="228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22" name="组合 21"/>
            <p:cNvGrpSpPr/>
            <p:nvPr/>
          </p:nvGrpSpPr>
          <p:grpSpPr>
            <a:xfrm>
              <a:off x="4710169" y="3478269"/>
              <a:ext cx="2771663" cy="2771663"/>
              <a:chOff x="2193191" y="1899415"/>
              <a:chExt cx="2421376" cy="2421376"/>
            </a:xfrm>
            <a:effectLst/>
          </p:grpSpPr>
          <p:sp>
            <p:nvSpPr>
              <p:cNvPr id="23" name="椭圆 22"/>
              <p:cNvSpPr/>
              <p:nvPr/>
            </p:nvSpPr>
            <p:spPr>
              <a:xfrm>
                <a:off x="2193191" y="1899415"/>
                <a:ext cx="2421376" cy="2421376"/>
              </a:xfrm>
              <a:prstGeom prst="ellipse">
                <a:avLst/>
              </a:prstGeom>
              <a:solidFill>
                <a:srgbClr val="01B3C5"/>
              </a:solidFill>
              <a:ln w="31750">
                <a:solidFill>
                  <a:srgbClr val="01B3C5"/>
                </a:soli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24" name="椭圆 23"/>
              <p:cNvSpPr/>
              <p:nvPr/>
            </p:nvSpPr>
            <p:spPr>
              <a:xfrm>
                <a:off x="2334918" y="2041142"/>
                <a:ext cx="2137923" cy="2137923"/>
              </a:xfrm>
              <a:prstGeom prst="ellipse">
                <a:avLst/>
              </a:prstGeom>
              <a:solidFill>
                <a:schemeClr val="bg1">
                  <a:lumMod val="95000"/>
                </a:schemeClr>
              </a:solidFill>
              <a:ln w="50800">
                <a:solidFill>
                  <a:srgbClr val="01B3C5"/>
                </a:solidFill>
              </a:ln>
              <a:effectLst>
                <a:outerShdw blurRad="152400" dist="76200" dir="2700000" algn="tl" rotWithShape="0">
                  <a:schemeClr val="accent3">
                    <a:lumMod val="50000"/>
                    <a:alpha val="64000"/>
                  </a:schemeClr>
                </a:outerShdw>
              </a:effectLst>
              <a:scene3d>
                <a:camera prst="orthographicFront"/>
                <a:lightRig rig="threePt" dir="t"/>
              </a:scene3d>
              <a:sp3d prstMaterial="softEdge">
                <a:bevelT w="95250" h="317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dirty="0">
                  <a:solidFill>
                    <a:srgbClr val="FFFFFF"/>
                  </a:solidFill>
                  <a:latin typeface="Calibri"/>
                  <a:ea typeface="宋体" panose="02010600030101010101" pitchFamily="2" charset="-122"/>
                </a:endParaRPr>
              </a:p>
            </p:txBody>
          </p:sp>
        </p:grpSp>
      </p:grpSp>
      <p:grpSp>
        <p:nvGrpSpPr>
          <p:cNvPr id="25" name="组合 24"/>
          <p:cNvGrpSpPr/>
          <p:nvPr/>
        </p:nvGrpSpPr>
        <p:grpSpPr>
          <a:xfrm>
            <a:off x="7352946" y="609600"/>
            <a:ext cx="1872923" cy="1818705"/>
            <a:chOff x="4240335" y="3008435"/>
            <a:chExt cx="3711332" cy="3711332"/>
          </a:xfrm>
        </p:grpSpPr>
        <p:sp>
          <p:nvSpPr>
            <p:cNvPr id="26" name="椭圆 25"/>
            <p:cNvSpPr/>
            <p:nvPr/>
          </p:nvSpPr>
          <p:spPr>
            <a:xfrm>
              <a:off x="4240335" y="3008435"/>
              <a:ext cx="3711332" cy="3711332"/>
            </a:xfrm>
            <a:prstGeom prst="ellipse">
              <a:avLst/>
            </a:prstGeom>
            <a:gradFill>
              <a:gsLst>
                <a:gs pos="100000">
                  <a:schemeClr val="bg1">
                    <a:lumMod val="75000"/>
                  </a:schemeClr>
                </a:gs>
                <a:gs pos="0">
                  <a:schemeClr val="bg1"/>
                </a:gs>
              </a:gsLst>
              <a:lin ang="5400000" scaled="0"/>
            </a:gradFill>
            <a:ln w="9525">
              <a:solidFill>
                <a:schemeClr val="accent3"/>
              </a:solidFill>
            </a:ln>
            <a:effectLst>
              <a:softEdge rad="228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27" name="组合 26"/>
            <p:cNvGrpSpPr/>
            <p:nvPr/>
          </p:nvGrpSpPr>
          <p:grpSpPr>
            <a:xfrm>
              <a:off x="4710169" y="3478269"/>
              <a:ext cx="2771663" cy="2771663"/>
              <a:chOff x="2193191" y="1899415"/>
              <a:chExt cx="2421376" cy="2421376"/>
            </a:xfrm>
            <a:effectLst/>
          </p:grpSpPr>
          <p:sp>
            <p:nvSpPr>
              <p:cNvPr id="28" name="椭圆 27"/>
              <p:cNvSpPr/>
              <p:nvPr/>
            </p:nvSpPr>
            <p:spPr>
              <a:xfrm>
                <a:off x="2193191" y="1899415"/>
                <a:ext cx="2421376" cy="2421376"/>
              </a:xfrm>
              <a:prstGeom prst="ellipse">
                <a:avLst/>
              </a:prstGeom>
              <a:solidFill>
                <a:srgbClr val="01B3C5"/>
              </a:solidFill>
              <a:ln w="31750">
                <a:solidFill>
                  <a:srgbClr val="01B3C5"/>
                </a:soli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29" name="椭圆 28"/>
              <p:cNvSpPr/>
              <p:nvPr/>
            </p:nvSpPr>
            <p:spPr>
              <a:xfrm>
                <a:off x="2334918" y="2041142"/>
                <a:ext cx="2137923" cy="2137923"/>
              </a:xfrm>
              <a:prstGeom prst="ellipse">
                <a:avLst/>
              </a:prstGeom>
              <a:solidFill>
                <a:schemeClr val="bg1">
                  <a:lumMod val="95000"/>
                </a:schemeClr>
              </a:solidFill>
              <a:ln w="50800">
                <a:solidFill>
                  <a:srgbClr val="01B3C5"/>
                </a:solidFill>
              </a:ln>
              <a:effectLst>
                <a:outerShdw blurRad="152400" dist="76200" dir="2700000" algn="tl" rotWithShape="0">
                  <a:schemeClr val="accent3">
                    <a:lumMod val="50000"/>
                    <a:alpha val="64000"/>
                  </a:schemeClr>
                </a:outerShdw>
              </a:effectLst>
              <a:scene3d>
                <a:camera prst="orthographicFront"/>
                <a:lightRig rig="threePt" dir="t"/>
              </a:scene3d>
              <a:sp3d prstMaterial="softEdge">
                <a:bevelT w="95250" h="317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dirty="0">
                  <a:solidFill>
                    <a:srgbClr val="FFFFFF"/>
                  </a:solidFill>
                  <a:latin typeface="Calibri"/>
                  <a:ea typeface="宋体" panose="02010600030101010101" pitchFamily="2" charset="-122"/>
                </a:endParaRPr>
              </a:p>
            </p:txBody>
          </p:sp>
        </p:grpSp>
      </p:grpSp>
      <p:sp>
        <p:nvSpPr>
          <p:cNvPr id="30" name="TextBox 76"/>
          <p:cNvSpPr txBox="1"/>
          <p:nvPr/>
        </p:nvSpPr>
        <p:spPr>
          <a:xfrm>
            <a:off x="7912541" y="710951"/>
            <a:ext cx="753732" cy="1446550"/>
          </a:xfrm>
          <a:prstGeom prst="rect">
            <a:avLst/>
          </a:prstGeom>
          <a:noFill/>
        </p:spPr>
        <p:txBody>
          <a:bodyPr wrap="none" rtlCol="0">
            <a:spAutoFit/>
          </a:bodyPr>
          <a:lstStyle/>
          <a:p>
            <a:r>
              <a:rPr lang="en-US" altLang="zh-CN" sz="8800" b="1" dirty="0" smtClean="0">
                <a:solidFill>
                  <a:schemeClr val="bg2">
                    <a:lumMod val="25000"/>
                  </a:schemeClr>
                </a:solidFill>
                <a:latin typeface="黑体" pitchFamily="49" charset="-122"/>
                <a:ea typeface="黑体" pitchFamily="49" charset="-122"/>
              </a:rPr>
              <a:t>9</a:t>
            </a:r>
            <a:endParaRPr lang="zh-CN" altLang="en-US" sz="8800" b="1" dirty="0">
              <a:solidFill>
                <a:schemeClr val="bg2">
                  <a:lumMod val="25000"/>
                </a:schemeClr>
              </a:solidFill>
              <a:latin typeface="黑体" pitchFamily="49" charset="-122"/>
              <a:ea typeface="黑体" pitchFamily="49" charset="-122"/>
            </a:endParaRPr>
          </a:p>
        </p:txBody>
      </p:sp>
      <p:sp>
        <p:nvSpPr>
          <p:cNvPr id="31" name="TextBox 77"/>
          <p:cNvSpPr txBox="1"/>
          <p:nvPr/>
        </p:nvSpPr>
        <p:spPr>
          <a:xfrm>
            <a:off x="6359293" y="574263"/>
            <a:ext cx="753732" cy="1446550"/>
          </a:xfrm>
          <a:prstGeom prst="rect">
            <a:avLst/>
          </a:prstGeom>
          <a:noFill/>
        </p:spPr>
        <p:txBody>
          <a:bodyPr wrap="none" rtlCol="0">
            <a:spAutoFit/>
          </a:bodyPr>
          <a:lstStyle/>
          <a:p>
            <a:r>
              <a:rPr lang="en-US" altLang="zh-CN" sz="8800" b="1" dirty="0">
                <a:solidFill>
                  <a:schemeClr val="bg2">
                    <a:lumMod val="25000"/>
                  </a:schemeClr>
                </a:solidFill>
                <a:latin typeface="黑体" pitchFamily="49" charset="-122"/>
                <a:ea typeface="黑体" pitchFamily="49" charset="-122"/>
              </a:rPr>
              <a:t>1</a:t>
            </a:r>
            <a:endParaRPr lang="zh-CN" altLang="en-US" sz="8800" b="1" dirty="0">
              <a:solidFill>
                <a:schemeClr val="bg2">
                  <a:lumMod val="25000"/>
                </a:schemeClr>
              </a:solidFill>
              <a:latin typeface="黑体" pitchFamily="49" charset="-122"/>
              <a:ea typeface="黑体" pitchFamily="49" charset="-122"/>
            </a:endParaRPr>
          </a:p>
        </p:txBody>
      </p:sp>
      <p:sp>
        <p:nvSpPr>
          <p:cNvPr id="32" name="TextBox 78"/>
          <p:cNvSpPr txBox="1"/>
          <p:nvPr/>
        </p:nvSpPr>
        <p:spPr>
          <a:xfrm>
            <a:off x="4817234" y="708054"/>
            <a:ext cx="753732" cy="1446550"/>
          </a:xfrm>
          <a:prstGeom prst="rect">
            <a:avLst/>
          </a:prstGeom>
          <a:noFill/>
        </p:spPr>
        <p:txBody>
          <a:bodyPr wrap="none" rtlCol="0">
            <a:spAutoFit/>
          </a:bodyPr>
          <a:lstStyle/>
          <a:p>
            <a:r>
              <a:rPr lang="en-US" altLang="zh-CN" sz="8800" b="1" dirty="0">
                <a:solidFill>
                  <a:schemeClr val="bg2">
                    <a:lumMod val="25000"/>
                  </a:schemeClr>
                </a:solidFill>
                <a:latin typeface="黑体" pitchFamily="49" charset="-122"/>
                <a:ea typeface="黑体" pitchFamily="49" charset="-122"/>
              </a:rPr>
              <a:t>0</a:t>
            </a:r>
            <a:endParaRPr lang="zh-CN" altLang="en-US" sz="8800" b="1" dirty="0">
              <a:solidFill>
                <a:schemeClr val="bg2">
                  <a:lumMod val="25000"/>
                </a:schemeClr>
              </a:solidFill>
              <a:latin typeface="黑体" pitchFamily="49" charset="-122"/>
              <a:ea typeface="黑体" pitchFamily="49" charset="-122"/>
            </a:endParaRPr>
          </a:p>
        </p:txBody>
      </p:sp>
    </p:spTree>
    <p:extLst>
      <p:ext uri="{BB962C8B-B14F-4D97-AF65-F5344CB8AC3E}">
        <p14:creationId xmlns:p14="http://schemas.microsoft.com/office/powerpoint/2010/main" val="4214626484"/>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1)">
                                      <p:cBhvr>
                                        <p:cTn id="7" dur="500"/>
                                        <p:tgtEl>
                                          <p:spTgt spid="8"/>
                                        </p:tgtEl>
                                      </p:cBhvr>
                                    </p:animEffect>
                                  </p:childTnLst>
                                </p:cTn>
                              </p:par>
                            </p:childTnLst>
                          </p:cTn>
                        </p:par>
                        <p:par>
                          <p:cTn id="8" fill="hold">
                            <p:stCondLst>
                              <p:cond delay="500"/>
                            </p:stCondLst>
                            <p:childTnLst>
                              <p:par>
                                <p:cTn id="9" presetID="21" presetClass="entr" presetSubtype="1"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heel(1)">
                                      <p:cBhvr>
                                        <p:cTn id="11" dur="500"/>
                                        <p:tgtEl>
                                          <p:spTgt spid="15"/>
                                        </p:tgtEl>
                                      </p:cBhvr>
                                    </p:animEffect>
                                  </p:childTnLst>
                                </p:cTn>
                              </p:par>
                            </p:childTnLst>
                          </p:cTn>
                        </p:par>
                        <p:par>
                          <p:cTn id="12" fill="hold">
                            <p:stCondLst>
                              <p:cond delay="1000"/>
                            </p:stCondLst>
                            <p:childTnLst>
                              <p:par>
                                <p:cTn id="13" presetID="21" presetClass="entr" presetSubtype="1" fill="hold"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heel(1)">
                                      <p:cBhvr>
                                        <p:cTn id="15" dur="500"/>
                                        <p:tgtEl>
                                          <p:spTgt spid="20"/>
                                        </p:tgtEl>
                                      </p:cBhvr>
                                    </p:animEffect>
                                  </p:childTnLst>
                                </p:cTn>
                              </p:par>
                            </p:childTnLst>
                          </p:cTn>
                        </p:par>
                        <p:par>
                          <p:cTn id="16" fill="hold">
                            <p:stCondLst>
                              <p:cond delay="1500"/>
                            </p:stCondLst>
                            <p:childTnLst>
                              <p:par>
                                <p:cTn id="17" presetID="21" presetClass="entr" presetSubtype="1" fill="hold"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wheel(1)">
                                      <p:cBhvr>
                                        <p:cTn id="19" dur="500"/>
                                        <p:tgtEl>
                                          <p:spTgt spid="25"/>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 calcmode="lin" valueType="num">
                                      <p:cBhvr>
                                        <p:cTn id="24" dur="500" fill="hold"/>
                                        <p:tgtEl>
                                          <p:spTgt spid="14"/>
                                        </p:tgtEl>
                                        <p:attrNameLst>
                                          <p:attrName>ppt_w</p:attrName>
                                        </p:attrNameLst>
                                      </p:cBhvr>
                                      <p:tavLst>
                                        <p:tav tm="0">
                                          <p:val>
                                            <p:fltVal val="0"/>
                                          </p:val>
                                        </p:tav>
                                        <p:tav tm="100000">
                                          <p:val>
                                            <p:strVal val="#ppt_w"/>
                                          </p:val>
                                        </p:tav>
                                      </p:tavLst>
                                    </p:anim>
                                    <p:anim calcmode="lin" valueType="num">
                                      <p:cBhvr>
                                        <p:cTn id="25" dur="500" fill="hold"/>
                                        <p:tgtEl>
                                          <p:spTgt spid="14"/>
                                        </p:tgtEl>
                                        <p:attrNameLst>
                                          <p:attrName>ppt_h</p:attrName>
                                        </p:attrNameLst>
                                      </p:cBhvr>
                                      <p:tavLst>
                                        <p:tav tm="0">
                                          <p:val>
                                            <p:fltVal val="0"/>
                                          </p:val>
                                        </p:tav>
                                        <p:tav tm="100000">
                                          <p:val>
                                            <p:strVal val="#ppt_h"/>
                                          </p:val>
                                        </p:tav>
                                      </p:tavLst>
                                    </p:anim>
                                    <p:animEffect transition="in" filter="fade">
                                      <p:cBhvr>
                                        <p:cTn id="26" dur="500"/>
                                        <p:tgtEl>
                                          <p:spTgt spid="14"/>
                                        </p:tgtEl>
                                      </p:cBhvr>
                                    </p:animEffect>
                                  </p:childTnLst>
                                </p:cTn>
                              </p:par>
                            </p:childTnLst>
                          </p:cTn>
                        </p:par>
                        <p:par>
                          <p:cTn id="27" fill="hold">
                            <p:stCondLst>
                              <p:cond delay="500"/>
                            </p:stCondLst>
                            <p:childTnLst>
                              <p:par>
                                <p:cTn id="28" presetID="53" presetClass="entr" presetSubtype="16" fill="hold" grpId="0" nodeType="afterEffect">
                                  <p:stCondLst>
                                    <p:cond delay="0"/>
                                  </p:stCondLst>
                                  <p:childTnLst>
                                    <p:set>
                                      <p:cBhvr>
                                        <p:cTn id="29" dur="1" fill="hold">
                                          <p:stCondLst>
                                            <p:cond delay="0"/>
                                          </p:stCondLst>
                                        </p:cTn>
                                        <p:tgtEl>
                                          <p:spTgt spid="32"/>
                                        </p:tgtEl>
                                        <p:attrNameLst>
                                          <p:attrName>style.visibility</p:attrName>
                                        </p:attrNameLst>
                                      </p:cBhvr>
                                      <p:to>
                                        <p:strVal val="visible"/>
                                      </p:to>
                                    </p:set>
                                    <p:anim calcmode="lin" valueType="num">
                                      <p:cBhvr>
                                        <p:cTn id="30" dur="500" fill="hold"/>
                                        <p:tgtEl>
                                          <p:spTgt spid="32"/>
                                        </p:tgtEl>
                                        <p:attrNameLst>
                                          <p:attrName>ppt_w</p:attrName>
                                        </p:attrNameLst>
                                      </p:cBhvr>
                                      <p:tavLst>
                                        <p:tav tm="0">
                                          <p:val>
                                            <p:fltVal val="0"/>
                                          </p:val>
                                        </p:tav>
                                        <p:tav tm="100000">
                                          <p:val>
                                            <p:strVal val="#ppt_w"/>
                                          </p:val>
                                        </p:tav>
                                      </p:tavLst>
                                    </p:anim>
                                    <p:anim calcmode="lin" valueType="num">
                                      <p:cBhvr>
                                        <p:cTn id="31" dur="500" fill="hold"/>
                                        <p:tgtEl>
                                          <p:spTgt spid="32"/>
                                        </p:tgtEl>
                                        <p:attrNameLst>
                                          <p:attrName>ppt_h</p:attrName>
                                        </p:attrNameLst>
                                      </p:cBhvr>
                                      <p:tavLst>
                                        <p:tav tm="0">
                                          <p:val>
                                            <p:fltVal val="0"/>
                                          </p:val>
                                        </p:tav>
                                        <p:tav tm="100000">
                                          <p:val>
                                            <p:strVal val="#ppt_h"/>
                                          </p:val>
                                        </p:tav>
                                      </p:tavLst>
                                    </p:anim>
                                    <p:animEffect transition="in" filter="fade">
                                      <p:cBhvr>
                                        <p:cTn id="32" dur="500"/>
                                        <p:tgtEl>
                                          <p:spTgt spid="32"/>
                                        </p:tgtEl>
                                      </p:cBhvr>
                                    </p:animEffect>
                                  </p:childTnLst>
                                </p:cTn>
                              </p:par>
                            </p:childTnLst>
                          </p:cTn>
                        </p:par>
                        <p:par>
                          <p:cTn id="33" fill="hold">
                            <p:stCondLst>
                              <p:cond delay="1000"/>
                            </p:stCondLst>
                            <p:childTnLst>
                              <p:par>
                                <p:cTn id="34" presetID="53" presetClass="entr" presetSubtype="16" fill="hold" grpId="0" nodeType="afterEffect">
                                  <p:stCondLst>
                                    <p:cond delay="0"/>
                                  </p:stCondLst>
                                  <p:childTnLst>
                                    <p:set>
                                      <p:cBhvr>
                                        <p:cTn id="35" dur="1" fill="hold">
                                          <p:stCondLst>
                                            <p:cond delay="0"/>
                                          </p:stCondLst>
                                        </p:cTn>
                                        <p:tgtEl>
                                          <p:spTgt spid="31"/>
                                        </p:tgtEl>
                                        <p:attrNameLst>
                                          <p:attrName>style.visibility</p:attrName>
                                        </p:attrNameLst>
                                      </p:cBhvr>
                                      <p:to>
                                        <p:strVal val="visible"/>
                                      </p:to>
                                    </p:set>
                                    <p:anim calcmode="lin" valueType="num">
                                      <p:cBhvr>
                                        <p:cTn id="36" dur="500" fill="hold"/>
                                        <p:tgtEl>
                                          <p:spTgt spid="31"/>
                                        </p:tgtEl>
                                        <p:attrNameLst>
                                          <p:attrName>ppt_w</p:attrName>
                                        </p:attrNameLst>
                                      </p:cBhvr>
                                      <p:tavLst>
                                        <p:tav tm="0">
                                          <p:val>
                                            <p:fltVal val="0"/>
                                          </p:val>
                                        </p:tav>
                                        <p:tav tm="100000">
                                          <p:val>
                                            <p:strVal val="#ppt_w"/>
                                          </p:val>
                                        </p:tav>
                                      </p:tavLst>
                                    </p:anim>
                                    <p:anim calcmode="lin" valueType="num">
                                      <p:cBhvr>
                                        <p:cTn id="37" dur="500" fill="hold"/>
                                        <p:tgtEl>
                                          <p:spTgt spid="31"/>
                                        </p:tgtEl>
                                        <p:attrNameLst>
                                          <p:attrName>ppt_h</p:attrName>
                                        </p:attrNameLst>
                                      </p:cBhvr>
                                      <p:tavLst>
                                        <p:tav tm="0">
                                          <p:val>
                                            <p:fltVal val="0"/>
                                          </p:val>
                                        </p:tav>
                                        <p:tav tm="100000">
                                          <p:val>
                                            <p:strVal val="#ppt_h"/>
                                          </p:val>
                                        </p:tav>
                                      </p:tavLst>
                                    </p:anim>
                                    <p:animEffect transition="in" filter="fade">
                                      <p:cBhvr>
                                        <p:cTn id="38" dur="500"/>
                                        <p:tgtEl>
                                          <p:spTgt spid="31"/>
                                        </p:tgtEl>
                                      </p:cBhvr>
                                    </p:animEffect>
                                  </p:childTnLst>
                                </p:cTn>
                              </p:par>
                            </p:childTnLst>
                          </p:cTn>
                        </p:par>
                        <p:par>
                          <p:cTn id="39" fill="hold">
                            <p:stCondLst>
                              <p:cond delay="1500"/>
                            </p:stCondLst>
                            <p:childTnLst>
                              <p:par>
                                <p:cTn id="40" presetID="53" presetClass="entr" presetSubtype="16" fill="hold" grpId="0" nodeType="afterEffect">
                                  <p:stCondLst>
                                    <p:cond delay="0"/>
                                  </p:stCondLst>
                                  <p:childTnLst>
                                    <p:set>
                                      <p:cBhvr>
                                        <p:cTn id="41" dur="1" fill="hold">
                                          <p:stCondLst>
                                            <p:cond delay="0"/>
                                          </p:stCondLst>
                                        </p:cTn>
                                        <p:tgtEl>
                                          <p:spTgt spid="30"/>
                                        </p:tgtEl>
                                        <p:attrNameLst>
                                          <p:attrName>style.visibility</p:attrName>
                                        </p:attrNameLst>
                                      </p:cBhvr>
                                      <p:to>
                                        <p:strVal val="visible"/>
                                      </p:to>
                                    </p:set>
                                    <p:anim calcmode="lin" valueType="num">
                                      <p:cBhvr>
                                        <p:cTn id="42" dur="500" fill="hold"/>
                                        <p:tgtEl>
                                          <p:spTgt spid="30"/>
                                        </p:tgtEl>
                                        <p:attrNameLst>
                                          <p:attrName>ppt_w</p:attrName>
                                        </p:attrNameLst>
                                      </p:cBhvr>
                                      <p:tavLst>
                                        <p:tav tm="0">
                                          <p:val>
                                            <p:fltVal val="0"/>
                                          </p:val>
                                        </p:tav>
                                        <p:tav tm="100000">
                                          <p:val>
                                            <p:strVal val="#ppt_w"/>
                                          </p:val>
                                        </p:tav>
                                      </p:tavLst>
                                    </p:anim>
                                    <p:anim calcmode="lin" valueType="num">
                                      <p:cBhvr>
                                        <p:cTn id="43" dur="500" fill="hold"/>
                                        <p:tgtEl>
                                          <p:spTgt spid="30"/>
                                        </p:tgtEl>
                                        <p:attrNameLst>
                                          <p:attrName>ppt_h</p:attrName>
                                        </p:attrNameLst>
                                      </p:cBhvr>
                                      <p:tavLst>
                                        <p:tav tm="0">
                                          <p:val>
                                            <p:fltVal val="0"/>
                                          </p:val>
                                        </p:tav>
                                        <p:tav tm="100000">
                                          <p:val>
                                            <p:strVal val="#ppt_h"/>
                                          </p:val>
                                        </p:tav>
                                      </p:tavLst>
                                    </p:anim>
                                    <p:animEffect transition="in" filter="fade">
                                      <p:cBhvr>
                                        <p:cTn id="44" dur="500"/>
                                        <p:tgtEl>
                                          <p:spTgt spid="30"/>
                                        </p:tgtEl>
                                      </p:cBhvr>
                                    </p:animEffect>
                                  </p:childTnLst>
                                </p:cTn>
                              </p:par>
                            </p:childTnLst>
                          </p:cTn>
                        </p:par>
                      </p:childTnLst>
                    </p:cTn>
                  </p:par>
                  <p:par>
                    <p:cTn id="45" fill="hold">
                      <p:stCondLst>
                        <p:cond delay="indefinite"/>
                      </p:stCondLst>
                      <p:childTnLst>
                        <p:par>
                          <p:cTn id="46" fill="hold">
                            <p:stCondLst>
                              <p:cond delay="0"/>
                            </p:stCondLst>
                            <p:childTnLst>
                              <p:par>
                                <p:cTn id="47" presetID="41" presetClass="entr" presetSubtype="0" fill="hold" grpId="0" nodeType="clickEffect">
                                  <p:stCondLst>
                                    <p:cond delay="0"/>
                                  </p:stCondLst>
                                  <p:iterate type="lt">
                                    <p:tmPct val="10000"/>
                                  </p:iterate>
                                  <p:childTnLst>
                                    <p:set>
                                      <p:cBhvr>
                                        <p:cTn id="48" dur="1" fill="hold">
                                          <p:stCondLst>
                                            <p:cond delay="0"/>
                                          </p:stCondLst>
                                        </p:cTn>
                                        <p:tgtEl>
                                          <p:spTgt spid="6"/>
                                        </p:tgtEl>
                                        <p:attrNameLst>
                                          <p:attrName>style.visibility</p:attrName>
                                        </p:attrNameLst>
                                      </p:cBhvr>
                                      <p:to>
                                        <p:strVal val="visible"/>
                                      </p:to>
                                    </p:set>
                                    <p:anim calcmode="lin" valueType="num">
                                      <p:cBhvr>
                                        <p:cTn id="49"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50" dur="500" fill="hold"/>
                                        <p:tgtEl>
                                          <p:spTgt spid="6"/>
                                        </p:tgtEl>
                                        <p:attrNameLst>
                                          <p:attrName>ppt_y</p:attrName>
                                        </p:attrNameLst>
                                      </p:cBhvr>
                                      <p:tavLst>
                                        <p:tav tm="0">
                                          <p:val>
                                            <p:strVal val="#ppt_y"/>
                                          </p:val>
                                        </p:tav>
                                        <p:tav tm="100000">
                                          <p:val>
                                            <p:strVal val="#ppt_y"/>
                                          </p:val>
                                        </p:tav>
                                      </p:tavLst>
                                    </p:anim>
                                    <p:anim calcmode="lin" valueType="num">
                                      <p:cBhvr>
                                        <p:cTn id="51"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52"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53" dur="500" tmFilter="0,0; .5, 1; 1, 1"/>
                                        <p:tgtEl>
                                          <p:spTgt spid="6"/>
                                        </p:tgtEl>
                                      </p:cBhvr>
                                    </p:animEffect>
                                  </p:childTnLst>
                                </p:cTn>
                              </p:par>
                            </p:childTnLst>
                          </p:cTn>
                        </p:par>
                        <p:par>
                          <p:cTn id="54" fill="hold">
                            <p:stCondLst>
                              <p:cond delay="1100"/>
                            </p:stCondLst>
                            <p:childTnLst>
                              <p:par>
                                <p:cTn id="55" presetID="22" presetClass="entr" presetSubtype="4" fill="hold" grpId="0" nodeType="after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wipe(down)">
                                      <p:cBhvr>
                                        <p:cTn id="5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3" grpId="0" animBg="1"/>
      <p:bldP spid="14" grpId="0"/>
      <p:bldP spid="30" grpId="0"/>
      <p:bldP spid="31" grpId="0"/>
      <p:bldP spid="3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2332" y="613701"/>
            <a:ext cx="3065456" cy="805318"/>
            <a:chOff x="2330673" y="2010009"/>
            <a:chExt cx="1739454" cy="1412819"/>
          </a:xfrm>
        </p:grpSpPr>
        <p:sp>
          <p:nvSpPr>
            <p:cNvPr id="5" name="圆角矩形 4"/>
            <p:cNvSpPr/>
            <p:nvPr/>
          </p:nvSpPr>
          <p:spPr>
            <a:xfrm>
              <a:off x="2330673" y="2010009"/>
              <a:ext cx="1739454" cy="1412819"/>
            </a:xfrm>
            <a:prstGeom prst="roundRect">
              <a:avLst>
                <a:gd name="adj" fmla="val 0"/>
              </a:avLst>
            </a:prstGeom>
            <a:solidFill>
              <a:srgbClr val="01B3C5"/>
            </a:solidFill>
            <a:ln w="50800">
              <a:gradFill flip="none" rotWithShape="1">
                <a:gsLst>
                  <a:gs pos="0">
                    <a:schemeClr val="bg1">
                      <a:lumMod val="85000"/>
                    </a:schemeClr>
                  </a:gs>
                  <a:gs pos="100000">
                    <a:schemeClr val="bg1"/>
                  </a:gs>
                </a:gsLst>
                <a:lin ang="2700000" scaled="1"/>
                <a:tileRect/>
              </a:gradFill>
            </a:ln>
            <a:effectLst>
              <a:innerShdw blurRad="127000" dist="76200" dir="13500000">
                <a:schemeClr val="tx1">
                  <a:lumMod val="65000"/>
                  <a:lumOff val="35000"/>
                  <a:alpha val="53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宋体" panose="02010600030101010101" pitchFamily="2" charset="-122"/>
              </a:endParaRPr>
            </a:p>
          </p:txBody>
        </p:sp>
        <p:sp>
          <p:nvSpPr>
            <p:cNvPr id="6" name="圆角矩形 5"/>
            <p:cNvSpPr/>
            <p:nvPr/>
          </p:nvSpPr>
          <p:spPr>
            <a:xfrm>
              <a:off x="2372646" y="2149777"/>
              <a:ext cx="1653380" cy="1133274"/>
            </a:xfrm>
            <a:prstGeom prst="roundRect">
              <a:avLst>
                <a:gd name="adj" fmla="val 0"/>
              </a:avLst>
            </a:prstGeom>
            <a:solidFill>
              <a:schemeClr val="bg1">
                <a:lumMod val="95000"/>
              </a:schemeClr>
            </a:solidFill>
            <a:ln w="50800">
              <a:noFill/>
            </a:ln>
            <a:effectLst>
              <a:outerShdw blurRad="152400" dist="76200" dir="2700000" algn="tl" rotWithShape="0">
                <a:schemeClr val="tx1">
                  <a:lumMod val="65000"/>
                  <a:lumOff val="35000"/>
                  <a:alpha val="55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宋体" panose="02010600030101010101" pitchFamily="2" charset="-122"/>
              </a:endParaRPr>
            </a:p>
          </p:txBody>
        </p:sp>
      </p:grpSp>
      <p:sp>
        <p:nvSpPr>
          <p:cNvPr id="7" name="矩形 6"/>
          <p:cNvSpPr/>
          <p:nvPr/>
        </p:nvSpPr>
        <p:spPr>
          <a:xfrm>
            <a:off x="3247500" y="742223"/>
            <a:ext cx="2645258" cy="530915"/>
          </a:xfrm>
          <a:prstGeom prst="rect">
            <a:avLst/>
          </a:prstGeom>
        </p:spPr>
        <p:txBody>
          <a:bodyPr wrap="square" lIns="68580" tIns="34290" rIns="68580" bIns="34290">
            <a:spAutoFit/>
          </a:bodyPr>
          <a:lstStyle/>
          <a:p>
            <a:pPr algn="ctr">
              <a:defRPr/>
            </a:pPr>
            <a:r>
              <a:rPr lang="zh-CN" altLang="en-US" sz="3000" dirty="0">
                <a:solidFill>
                  <a:srgbClr val="01B3C5"/>
                </a:solidFill>
                <a:latin typeface="+mn-ea"/>
              </a:rPr>
              <a:t>前言</a:t>
            </a:r>
            <a:r>
              <a:rPr lang="en-US" altLang="zh-CN" sz="3000" dirty="0">
                <a:solidFill>
                  <a:srgbClr val="01B3C5"/>
                </a:solidFill>
                <a:latin typeface="+mn-ea"/>
              </a:rPr>
              <a:t>/</a:t>
            </a:r>
            <a:r>
              <a:rPr lang="en-US" altLang="zh-CN" sz="2400" dirty="0">
                <a:solidFill>
                  <a:srgbClr val="01B3C5"/>
                </a:solidFill>
                <a:latin typeface="+mn-ea"/>
              </a:rPr>
              <a:t>PREFACE</a:t>
            </a:r>
            <a:endParaRPr lang="en-GB" altLang="zh-CN" sz="2400" dirty="0">
              <a:solidFill>
                <a:srgbClr val="01B3C5"/>
              </a:solidFill>
              <a:latin typeface="+mn-ea"/>
            </a:endParaRPr>
          </a:p>
        </p:txBody>
      </p:sp>
      <p:sp>
        <p:nvSpPr>
          <p:cNvPr id="8" name="文本框 7"/>
          <p:cNvSpPr txBox="1"/>
          <p:nvPr/>
        </p:nvSpPr>
        <p:spPr bwMode="auto">
          <a:xfrm>
            <a:off x="793454" y="1734388"/>
            <a:ext cx="7557164" cy="2054409"/>
          </a:xfrm>
          <a:prstGeom prst="rect">
            <a:avLst/>
          </a:prstGeom>
          <a:noFill/>
        </p:spPr>
        <p:txBody>
          <a:bodyPr wrap="square" lIns="68580" tIns="34290" rIns="68580" bIns="34290">
            <a:spAutoFit/>
          </a:bodyPr>
          <a:lstStyle/>
          <a:p>
            <a:pPr algn="just" eaLnBrk="0" hangingPunct="0">
              <a:lnSpc>
                <a:spcPct val="150000"/>
              </a:lnSpc>
            </a:pPr>
            <a:r>
              <a:rPr lang="zh-CN" altLang="en-US" sz="1200" dirty="0">
                <a:solidFill>
                  <a:schemeClr val="tx2"/>
                </a:solidFill>
                <a:latin typeface="微软雅黑" pitchFamily="34" charset="-122"/>
                <a:ea typeface="微软雅黑" pitchFamily="34" charset="-122"/>
                <a:sym typeface="微软雅黑" pitchFamily="34" charset="-122"/>
              </a:rPr>
              <a:t>岁月流转，时光飞逝，转眼间</a:t>
            </a:r>
            <a:r>
              <a:rPr lang="en-US" altLang="zh-CN" b="1" dirty="0" smtClean="0">
                <a:solidFill>
                  <a:srgbClr val="01B3C5"/>
                </a:solidFill>
                <a:latin typeface="微软雅黑" pitchFamily="34" charset="-122"/>
                <a:ea typeface="微软雅黑" pitchFamily="34" charset="-122"/>
                <a:sym typeface="微软雅黑" pitchFamily="34" charset="-122"/>
              </a:rPr>
              <a:t>2016</a:t>
            </a:r>
            <a:r>
              <a:rPr lang="zh-CN" altLang="en-US" sz="1200" dirty="0" smtClean="0">
                <a:solidFill>
                  <a:schemeClr val="tx2"/>
                </a:solidFill>
                <a:latin typeface="微软雅黑" pitchFamily="34" charset="-122"/>
                <a:ea typeface="微软雅黑" pitchFamily="34" charset="-122"/>
                <a:sym typeface="微软雅黑" pitchFamily="34" charset="-122"/>
              </a:rPr>
              <a:t>年</a:t>
            </a:r>
            <a:r>
              <a:rPr lang="zh-CN" altLang="en-US" sz="1200" dirty="0">
                <a:solidFill>
                  <a:schemeClr val="tx2"/>
                </a:solidFill>
                <a:latin typeface="微软雅黑" pitchFamily="34" charset="-122"/>
                <a:ea typeface="微软雅黑" pitchFamily="34" charset="-122"/>
                <a:sym typeface="微软雅黑" pitchFamily="34" charset="-122"/>
              </a:rPr>
              <a:t>的工作又接近尾声。回首过去一年的工作，经过全体领导及员工的共同努力，公司经营业绩保持良好，行业地位、社会形象日渐提升，各项工作全面发展。</a:t>
            </a:r>
            <a:endParaRPr lang="en-US" altLang="zh-CN" sz="1200" dirty="0">
              <a:solidFill>
                <a:schemeClr val="tx2"/>
              </a:solidFill>
              <a:latin typeface="微软雅黑" pitchFamily="34" charset="-122"/>
              <a:ea typeface="微软雅黑" pitchFamily="34" charset="-122"/>
              <a:sym typeface="微软雅黑" pitchFamily="34" charset="-122"/>
            </a:endParaRPr>
          </a:p>
          <a:p>
            <a:pPr algn="just" eaLnBrk="0" hangingPunct="0">
              <a:lnSpc>
                <a:spcPct val="150000"/>
              </a:lnSpc>
            </a:pPr>
            <a:endParaRPr lang="en-US" altLang="zh-CN" sz="500" dirty="0">
              <a:solidFill>
                <a:schemeClr val="tx2"/>
              </a:solidFill>
              <a:latin typeface="微软雅黑" pitchFamily="34" charset="-122"/>
              <a:ea typeface="微软雅黑" pitchFamily="34" charset="-122"/>
              <a:sym typeface="微软雅黑" pitchFamily="34" charset="-122"/>
            </a:endParaRPr>
          </a:p>
          <a:p>
            <a:pPr algn="just" eaLnBrk="0" hangingPunct="0">
              <a:lnSpc>
                <a:spcPct val="150000"/>
              </a:lnSpc>
            </a:pPr>
            <a:r>
              <a:rPr lang="zh-CN" altLang="en-US" sz="1200" dirty="0">
                <a:solidFill>
                  <a:schemeClr val="tx2"/>
                </a:solidFill>
                <a:latin typeface="微软雅黑" pitchFamily="34" charset="-122"/>
                <a:ea typeface="微软雅黑" pitchFamily="34" charset="-122"/>
                <a:sym typeface="微软雅黑" pitchFamily="34" charset="-122"/>
              </a:rPr>
              <a:t>新起点、新希望。站在</a:t>
            </a:r>
            <a:r>
              <a:rPr lang="en-US" altLang="zh-CN" b="1" dirty="0" smtClean="0">
                <a:solidFill>
                  <a:srgbClr val="01B3C5"/>
                </a:solidFill>
                <a:latin typeface="微软雅黑" pitchFamily="34" charset="-122"/>
                <a:ea typeface="微软雅黑" pitchFamily="34" charset="-122"/>
                <a:sym typeface="微软雅黑" pitchFamily="34" charset="-122"/>
              </a:rPr>
              <a:t>2017</a:t>
            </a:r>
            <a:r>
              <a:rPr lang="zh-CN" altLang="en-US" sz="1200" dirty="0" smtClean="0">
                <a:solidFill>
                  <a:schemeClr val="tx2"/>
                </a:solidFill>
                <a:latin typeface="微软雅黑" pitchFamily="34" charset="-122"/>
                <a:ea typeface="微软雅黑" pitchFamily="34" charset="-122"/>
                <a:sym typeface="微软雅黑" pitchFamily="34" charset="-122"/>
              </a:rPr>
              <a:t>年</a:t>
            </a:r>
            <a:r>
              <a:rPr lang="zh-CN" altLang="en-US" sz="1200" dirty="0">
                <a:solidFill>
                  <a:schemeClr val="tx2"/>
                </a:solidFill>
                <a:latin typeface="微软雅黑" pitchFamily="34" charset="-122"/>
                <a:ea typeface="微软雅黑" pitchFamily="34" charset="-122"/>
                <a:sym typeface="微软雅黑" pitchFamily="34" charset="-122"/>
              </a:rPr>
              <a:t>的起点，我们将继承和发扬过去工作中存在的优点，汲取经验，摒弃不足，满怀信心，以更清醒的头脑、更旺盛的斗志、更奋发的姿态和更充沛的干劲，向我们的既定目标进发！</a:t>
            </a:r>
            <a:endParaRPr lang="en-US" altLang="zh-CN" sz="1200" dirty="0">
              <a:solidFill>
                <a:schemeClr val="tx2"/>
              </a:solidFill>
              <a:latin typeface="微软雅黑" pitchFamily="34" charset="-122"/>
              <a:ea typeface="微软雅黑" pitchFamily="34" charset="-122"/>
              <a:sym typeface="微软雅黑" pitchFamily="34" charset="-122"/>
            </a:endParaRPr>
          </a:p>
          <a:p>
            <a:pPr algn="just" eaLnBrk="0" hangingPunct="0">
              <a:lnSpc>
                <a:spcPct val="150000"/>
              </a:lnSpc>
            </a:pPr>
            <a:endParaRPr lang="en-US" altLang="zh-CN" sz="500" dirty="0">
              <a:solidFill>
                <a:schemeClr val="tx2"/>
              </a:solidFill>
              <a:latin typeface="微软雅黑" pitchFamily="34" charset="-122"/>
              <a:ea typeface="微软雅黑" pitchFamily="34" charset="-122"/>
              <a:sym typeface="微软雅黑" pitchFamily="34" charset="-122"/>
            </a:endParaRPr>
          </a:p>
          <a:p>
            <a:pPr algn="just" eaLnBrk="0" hangingPunct="0">
              <a:lnSpc>
                <a:spcPct val="150000"/>
              </a:lnSpc>
            </a:pPr>
            <a:r>
              <a:rPr lang="en-US" altLang="zh-CN" sz="1200" dirty="0">
                <a:solidFill>
                  <a:schemeClr val="tx2"/>
                </a:solidFill>
                <a:latin typeface="微软雅黑" panose="020B0503020204020204" pitchFamily="34" charset="-122"/>
                <a:ea typeface="微软雅黑" panose="020B0503020204020204" pitchFamily="34" charset="-122"/>
              </a:rPr>
              <a:t>Microsoft Office PowerPoint</a:t>
            </a:r>
            <a:r>
              <a:rPr lang="zh-CN" altLang="en-US" sz="1200" dirty="0">
                <a:solidFill>
                  <a:schemeClr val="tx2"/>
                </a:solidFill>
                <a:latin typeface="微软雅黑" panose="020B0503020204020204" pitchFamily="34" charset="-122"/>
                <a:ea typeface="微软雅黑" panose="020B0503020204020204" pitchFamily="34" charset="-122"/>
              </a:rPr>
              <a:t>，是微软公司的演示文稿软件。用户可以在投影仪或者计算机上进行演示，也可以将演示文稿打印出来，制作成胶片，以便应用到更广泛的领域中。</a:t>
            </a:r>
            <a:endParaRPr lang="zh-CN" altLang="en-US" sz="1200" dirty="0">
              <a:solidFill>
                <a:schemeClr val="tx2"/>
              </a:solidFill>
              <a:latin typeface="微软雅黑" pitchFamily="34" charset="-122"/>
              <a:ea typeface="微软雅黑" pitchFamily="34" charset="-122"/>
              <a:sym typeface="微软雅黑" pitchFamily="34" charset="-122"/>
            </a:endParaRPr>
          </a:p>
        </p:txBody>
      </p:sp>
      <p:grpSp>
        <p:nvGrpSpPr>
          <p:cNvPr id="9" name="组合 8"/>
          <p:cNvGrpSpPr/>
          <p:nvPr/>
        </p:nvGrpSpPr>
        <p:grpSpPr>
          <a:xfrm>
            <a:off x="3187840" y="4119487"/>
            <a:ext cx="2768321" cy="539471"/>
            <a:chOff x="4065582" y="4895496"/>
            <a:chExt cx="3691094" cy="719295"/>
          </a:xfrm>
        </p:grpSpPr>
        <p:grpSp>
          <p:nvGrpSpPr>
            <p:cNvPr id="10" name="组合 9"/>
            <p:cNvGrpSpPr/>
            <p:nvPr/>
          </p:nvGrpSpPr>
          <p:grpSpPr>
            <a:xfrm>
              <a:off x="4065582" y="4895496"/>
              <a:ext cx="719295" cy="719295"/>
              <a:chOff x="3237545" y="4561747"/>
              <a:chExt cx="1146960" cy="1146960"/>
            </a:xfrm>
          </p:grpSpPr>
          <p:sp>
            <p:nvSpPr>
              <p:cNvPr id="20" name="圆角矩形 19"/>
              <p:cNvSpPr/>
              <p:nvPr/>
            </p:nvSpPr>
            <p:spPr>
              <a:xfrm>
                <a:off x="3237545" y="4561747"/>
                <a:ext cx="1146960" cy="1146960"/>
              </a:xfrm>
              <a:prstGeom prst="roundRect">
                <a:avLst>
                  <a:gd name="adj" fmla="val 50000"/>
                </a:avLst>
              </a:prstGeom>
              <a:solidFill>
                <a:srgbClr val="01B3C5"/>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宋体" panose="02010600030101010101" pitchFamily="2" charset="-122"/>
                </a:endParaRPr>
              </a:p>
            </p:txBody>
          </p:sp>
          <p:sp>
            <p:nvSpPr>
              <p:cNvPr id="21" name="圆角矩形 20"/>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宋体" panose="02010600030101010101" pitchFamily="2" charset="-122"/>
                </a:endParaRPr>
              </a:p>
            </p:txBody>
          </p:sp>
        </p:grpSp>
        <p:grpSp>
          <p:nvGrpSpPr>
            <p:cNvPr id="11" name="组合 10"/>
            <p:cNvGrpSpPr/>
            <p:nvPr/>
          </p:nvGrpSpPr>
          <p:grpSpPr>
            <a:xfrm>
              <a:off x="5056182" y="4895496"/>
              <a:ext cx="719295" cy="719295"/>
              <a:chOff x="3237545" y="4561747"/>
              <a:chExt cx="1146960" cy="1146960"/>
            </a:xfrm>
          </p:grpSpPr>
          <p:sp>
            <p:nvSpPr>
              <p:cNvPr id="18" name="圆角矩形 17"/>
              <p:cNvSpPr/>
              <p:nvPr/>
            </p:nvSpPr>
            <p:spPr>
              <a:xfrm>
                <a:off x="3237545" y="4561747"/>
                <a:ext cx="1146960" cy="1146960"/>
              </a:xfrm>
              <a:prstGeom prst="roundRect">
                <a:avLst>
                  <a:gd name="adj" fmla="val 50000"/>
                </a:avLst>
              </a:prstGeom>
              <a:solidFill>
                <a:srgbClr val="01B3C5"/>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宋体" panose="02010600030101010101" pitchFamily="2" charset="-122"/>
                </a:endParaRPr>
              </a:p>
            </p:txBody>
          </p:sp>
          <p:sp>
            <p:nvSpPr>
              <p:cNvPr id="19" name="圆角矩形 18"/>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宋体" panose="02010600030101010101" pitchFamily="2" charset="-122"/>
                </a:endParaRPr>
              </a:p>
            </p:txBody>
          </p:sp>
        </p:grpSp>
        <p:grpSp>
          <p:nvGrpSpPr>
            <p:cNvPr id="12" name="组合 11"/>
            <p:cNvGrpSpPr/>
            <p:nvPr/>
          </p:nvGrpSpPr>
          <p:grpSpPr>
            <a:xfrm>
              <a:off x="6046782" y="4895496"/>
              <a:ext cx="719295" cy="719295"/>
              <a:chOff x="3237545" y="4561747"/>
              <a:chExt cx="1146960" cy="1146960"/>
            </a:xfrm>
          </p:grpSpPr>
          <p:sp>
            <p:nvSpPr>
              <p:cNvPr id="16" name="圆角矩形 15"/>
              <p:cNvSpPr/>
              <p:nvPr/>
            </p:nvSpPr>
            <p:spPr>
              <a:xfrm>
                <a:off x="3237545" y="4561747"/>
                <a:ext cx="1146960" cy="1146960"/>
              </a:xfrm>
              <a:prstGeom prst="roundRect">
                <a:avLst>
                  <a:gd name="adj" fmla="val 50000"/>
                </a:avLst>
              </a:prstGeom>
              <a:solidFill>
                <a:srgbClr val="01B3C5"/>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宋体" panose="02010600030101010101" pitchFamily="2" charset="-122"/>
                </a:endParaRPr>
              </a:p>
            </p:txBody>
          </p:sp>
          <p:sp>
            <p:nvSpPr>
              <p:cNvPr id="17" name="圆角矩形 16"/>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宋体" panose="02010600030101010101" pitchFamily="2" charset="-122"/>
                </a:endParaRPr>
              </a:p>
            </p:txBody>
          </p:sp>
        </p:grpSp>
        <p:grpSp>
          <p:nvGrpSpPr>
            <p:cNvPr id="13" name="组合 12"/>
            <p:cNvGrpSpPr/>
            <p:nvPr/>
          </p:nvGrpSpPr>
          <p:grpSpPr>
            <a:xfrm>
              <a:off x="7037381" y="4895496"/>
              <a:ext cx="719295" cy="719295"/>
              <a:chOff x="3237545" y="4561747"/>
              <a:chExt cx="1146960" cy="1146960"/>
            </a:xfrm>
          </p:grpSpPr>
          <p:sp>
            <p:nvSpPr>
              <p:cNvPr id="14" name="圆角矩形 13"/>
              <p:cNvSpPr/>
              <p:nvPr/>
            </p:nvSpPr>
            <p:spPr>
              <a:xfrm>
                <a:off x="3237545" y="4561747"/>
                <a:ext cx="1146960" cy="1146960"/>
              </a:xfrm>
              <a:prstGeom prst="roundRect">
                <a:avLst>
                  <a:gd name="adj" fmla="val 50000"/>
                </a:avLst>
              </a:prstGeom>
              <a:solidFill>
                <a:srgbClr val="01B3C5"/>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宋体" panose="02010600030101010101" pitchFamily="2" charset="-122"/>
                </a:endParaRPr>
              </a:p>
            </p:txBody>
          </p:sp>
          <p:sp>
            <p:nvSpPr>
              <p:cNvPr id="15" name="圆角矩形 14"/>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宋体" panose="02010600030101010101" pitchFamily="2" charset="-122"/>
                </a:endParaRPr>
              </a:p>
            </p:txBody>
          </p:sp>
        </p:grpSp>
      </p:grpSp>
      <p:grpSp>
        <p:nvGrpSpPr>
          <p:cNvPr id="22" name="组合 21"/>
          <p:cNvGrpSpPr/>
          <p:nvPr/>
        </p:nvGrpSpPr>
        <p:grpSpPr>
          <a:xfrm>
            <a:off x="3378010" y="4290543"/>
            <a:ext cx="151517" cy="184685"/>
            <a:chOff x="3683997" y="856343"/>
            <a:chExt cx="576394" cy="702571"/>
          </a:xfrm>
          <a:solidFill>
            <a:srgbClr val="01B3C5"/>
          </a:solidFill>
        </p:grpSpPr>
        <p:sp>
          <p:nvSpPr>
            <p:cNvPr id="23" name="Freeform 34"/>
            <p:cNvSpPr>
              <a:spLocks noEditPoints="1"/>
            </p:cNvSpPr>
            <p:nvPr/>
          </p:nvSpPr>
          <p:spPr bwMode="auto">
            <a:xfrm>
              <a:off x="3683997" y="856343"/>
              <a:ext cx="576394" cy="702571"/>
            </a:xfrm>
            <a:custGeom>
              <a:avLst/>
              <a:gdLst>
                <a:gd name="T0" fmla="*/ 16 w 667"/>
                <a:gd name="T1" fmla="*/ 176 h 813"/>
                <a:gd name="T2" fmla="*/ 175 w 667"/>
                <a:gd name="T3" fmla="*/ 16 h 813"/>
                <a:gd name="T4" fmla="*/ 214 w 667"/>
                <a:gd name="T5" fmla="*/ 0 h 813"/>
                <a:gd name="T6" fmla="*/ 613 w 667"/>
                <a:gd name="T7" fmla="*/ 0 h 813"/>
                <a:gd name="T8" fmla="*/ 667 w 667"/>
                <a:gd name="T9" fmla="*/ 54 h 813"/>
                <a:gd name="T10" fmla="*/ 667 w 667"/>
                <a:gd name="T11" fmla="*/ 759 h 813"/>
                <a:gd name="T12" fmla="*/ 613 w 667"/>
                <a:gd name="T13" fmla="*/ 813 h 813"/>
                <a:gd name="T14" fmla="*/ 54 w 667"/>
                <a:gd name="T15" fmla="*/ 813 h 813"/>
                <a:gd name="T16" fmla="*/ 0 w 667"/>
                <a:gd name="T17" fmla="*/ 759 h 813"/>
                <a:gd name="T18" fmla="*/ 0 w 667"/>
                <a:gd name="T19" fmla="*/ 214 h 813"/>
                <a:gd name="T20" fmla="*/ 16 w 667"/>
                <a:gd name="T21" fmla="*/ 176 h 813"/>
                <a:gd name="T22" fmla="*/ 194 w 667"/>
                <a:gd name="T23" fmla="*/ 229 h 813"/>
                <a:gd name="T24" fmla="*/ 57 w 667"/>
                <a:gd name="T25" fmla="*/ 229 h 813"/>
                <a:gd name="T26" fmla="*/ 57 w 667"/>
                <a:gd name="T27" fmla="*/ 756 h 813"/>
                <a:gd name="T28" fmla="*/ 610 w 667"/>
                <a:gd name="T29" fmla="*/ 756 h 813"/>
                <a:gd name="T30" fmla="*/ 610 w 667"/>
                <a:gd name="T31" fmla="*/ 57 h 813"/>
                <a:gd name="T32" fmla="*/ 238 w 667"/>
                <a:gd name="T33" fmla="*/ 57 h 813"/>
                <a:gd name="T34" fmla="*/ 238 w 667"/>
                <a:gd name="T35" fmla="*/ 185 h 813"/>
                <a:gd name="T36" fmla="*/ 194 w 667"/>
                <a:gd name="T37" fmla="*/ 229 h 813"/>
                <a:gd name="T38" fmla="*/ 82 w 667"/>
                <a:gd name="T39" fmla="*/ 191 h 813"/>
                <a:gd name="T40" fmla="*/ 194 w 667"/>
                <a:gd name="T41" fmla="*/ 191 h 813"/>
                <a:gd name="T42" fmla="*/ 200 w 667"/>
                <a:gd name="T43" fmla="*/ 185 h 813"/>
                <a:gd name="T44" fmla="*/ 200 w 667"/>
                <a:gd name="T45" fmla="*/ 72 h 813"/>
                <a:gd name="T46" fmla="*/ 82 w 667"/>
                <a:gd name="T47" fmla="*/ 191 h 8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67" h="813">
                  <a:moveTo>
                    <a:pt x="16" y="176"/>
                  </a:moveTo>
                  <a:cubicBezTo>
                    <a:pt x="175" y="16"/>
                    <a:pt x="175" y="16"/>
                    <a:pt x="175" y="16"/>
                  </a:cubicBezTo>
                  <a:cubicBezTo>
                    <a:pt x="186" y="6"/>
                    <a:pt x="199" y="0"/>
                    <a:pt x="214" y="0"/>
                  </a:cubicBezTo>
                  <a:cubicBezTo>
                    <a:pt x="613" y="0"/>
                    <a:pt x="613" y="0"/>
                    <a:pt x="613" y="0"/>
                  </a:cubicBezTo>
                  <a:cubicBezTo>
                    <a:pt x="643" y="0"/>
                    <a:pt x="667" y="24"/>
                    <a:pt x="667" y="54"/>
                  </a:cubicBezTo>
                  <a:cubicBezTo>
                    <a:pt x="667" y="759"/>
                    <a:pt x="667" y="759"/>
                    <a:pt x="667" y="759"/>
                  </a:cubicBezTo>
                  <a:cubicBezTo>
                    <a:pt x="667" y="789"/>
                    <a:pt x="643" y="813"/>
                    <a:pt x="613" y="813"/>
                  </a:cubicBezTo>
                  <a:cubicBezTo>
                    <a:pt x="54" y="813"/>
                    <a:pt x="54" y="813"/>
                    <a:pt x="54" y="813"/>
                  </a:cubicBezTo>
                  <a:cubicBezTo>
                    <a:pt x="24" y="813"/>
                    <a:pt x="0" y="789"/>
                    <a:pt x="0" y="759"/>
                  </a:cubicBezTo>
                  <a:cubicBezTo>
                    <a:pt x="0" y="214"/>
                    <a:pt x="0" y="214"/>
                    <a:pt x="0" y="214"/>
                  </a:cubicBezTo>
                  <a:cubicBezTo>
                    <a:pt x="0" y="200"/>
                    <a:pt x="5" y="186"/>
                    <a:pt x="16" y="176"/>
                  </a:cubicBezTo>
                  <a:close/>
                  <a:moveTo>
                    <a:pt x="194" y="229"/>
                  </a:moveTo>
                  <a:cubicBezTo>
                    <a:pt x="57" y="229"/>
                    <a:pt x="57" y="229"/>
                    <a:pt x="57" y="229"/>
                  </a:cubicBezTo>
                  <a:cubicBezTo>
                    <a:pt x="57" y="756"/>
                    <a:pt x="57" y="756"/>
                    <a:pt x="57" y="756"/>
                  </a:cubicBezTo>
                  <a:cubicBezTo>
                    <a:pt x="610" y="756"/>
                    <a:pt x="610" y="756"/>
                    <a:pt x="610" y="756"/>
                  </a:cubicBezTo>
                  <a:cubicBezTo>
                    <a:pt x="610" y="57"/>
                    <a:pt x="610" y="57"/>
                    <a:pt x="610" y="57"/>
                  </a:cubicBezTo>
                  <a:cubicBezTo>
                    <a:pt x="238" y="57"/>
                    <a:pt x="238" y="57"/>
                    <a:pt x="238" y="57"/>
                  </a:cubicBezTo>
                  <a:cubicBezTo>
                    <a:pt x="238" y="185"/>
                    <a:pt x="238" y="185"/>
                    <a:pt x="238" y="185"/>
                  </a:cubicBezTo>
                  <a:cubicBezTo>
                    <a:pt x="238" y="210"/>
                    <a:pt x="218" y="229"/>
                    <a:pt x="194" y="229"/>
                  </a:cubicBezTo>
                  <a:close/>
                  <a:moveTo>
                    <a:pt x="82" y="191"/>
                  </a:moveTo>
                  <a:cubicBezTo>
                    <a:pt x="194" y="191"/>
                    <a:pt x="194" y="191"/>
                    <a:pt x="194" y="191"/>
                  </a:cubicBezTo>
                  <a:cubicBezTo>
                    <a:pt x="197" y="191"/>
                    <a:pt x="200" y="188"/>
                    <a:pt x="200" y="185"/>
                  </a:cubicBezTo>
                  <a:cubicBezTo>
                    <a:pt x="200" y="72"/>
                    <a:pt x="200" y="72"/>
                    <a:pt x="200" y="72"/>
                  </a:cubicBezTo>
                  <a:cubicBezTo>
                    <a:pt x="82" y="191"/>
                    <a:pt x="82" y="191"/>
                    <a:pt x="82" y="1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35"/>
            <p:cNvSpPr>
              <a:spLocks noEditPoints="1"/>
            </p:cNvSpPr>
            <p:nvPr/>
          </p:nvSpPr>
          <p:spPr bwMode="auto">
            <a:xfrm>
              <a:off x="3765921" y="1015436"/>
              <a:ext cx="412546" cy="433758"/>
            </a:xfrm>
            <a:custGeom>
              <a:avLst/>
              <a:gdLst>
                <a:gd name="T0" fmla="*/ 170 w 477"/>
                <a:gd name="T1" fmla="*/ 429 h 502"/>
                <a:gd name="T2" fmla="*/ 86 w 477"/>
                <a:gd name="T3" fmla="*/ 502 h 502"/>
                <a:gd name="T4" fmla="*/ 0 w 477"/>
                <a:gd name="T5" fmla="*/ 416 h 502"/>
                <a:gd name="T6" fmla="*/ 72 w 477"/>
                <a:gd name="T7" fmla="*/ 330 h 502"/>
                <a:gd name="T8" fmla="*/ 63 w 477"/>
                <a:gd name="T9" fmla="*/ 258 h 502"/>
                <a:gd name="T10" fmla="*/ 144 w 477"/>
                <a:gd name="T11" fmla="*/ 143 h 502"/>
                <a:gd name="T12" fmla="*/ 254 w 477"/>
                <a:gd name="T13" fmla="*/ 20 h 502"/>
                <a:gd name="T14" fmla="*/ 458 w 477"/>
                <a:gd name="T15" fmla="*/ 0 h 502"/>
                <a:gd name="T16" fmla="*/ 477 w 477"/>
                <a:gd name="T17" fmla="*/ 153 h 502"/>
                <a:gd name="T18" fmla="*/ 398 w 477"/>
                <a:gd name="T19" fmla="*/ 172 h 502"/>
                <a:gd name="T20" fmla="*/ 438 w 477"/>
                <a:gd name="T21" fmla="*/ 223 h 502"/>
                <a:gd name="T22" fmla="*/ 404 w 477"/>
                <a:gd name="T23" fmla="*/ 245 h 502"/>
                <a:gd name="T24" fmla="*/ 452 w 477"/>
                <a:gd name="T25" fmla="*/ 355 h 502"/>
                <a:gd name="T26" fmla="*/ 452 w 477"/>
                <a:gd name="T27" fmla="*/ 477 h 502"/>
                <a:gd name="T28" fmla="*/ 330 w 477"/>
                <a:gd name="T29" fmla="*/ 477 h 502"/>
                <a:gd name="T30" fmla="*/ 256 w 477"/>
                <a:gd name="T31" fmla="*/ 464 h 502"/>
                <a:gd name="T32" fmla="*/ 235 w 477"/>
                <a:gd name="T33" fmla="*/ 429 h 502"/>
                <a:gd name="T34" fmla="*/ 162 w 477"/>
                <a:gd name="T35" fmla="*/ 160 h 502"/>
                <a:gd name="T36" fmla="*/ 135 w 477"/>
                <a:gd name="T37" fmla="*/ 275 h 502"/>
                <a:gd name="T38" fmla="*/ 101 w 477"/>
                <a:gd name="T39" fmla="*/ 331 h 502"/>
                <a:gd name="T40" fmla="*/ 171 w 477"/>
                <a:gd name="T41" fmla="*/ 404 h 502"/>
                <a:gd name="T42" fmla="*/ 235 w 477"/>
                <a:gd name="T43" fmla="*/ 378 h 502"/>
                <a:gd name="T44" fmla="*/ 306 w 477"/>
                <a:gd name="T45" fmla="*/ 408 h 502"/>
                <a:gd name="T46" fmla="*/ 378 w 477"/>
                <a:gd name="T47" fmla="*/ 330 h 502"/>
                <a:gd name="T48" fmla="*/ 353 w 477"/>
                <a:gd name="T49" fmla="*/ 245 h 502"/>
                <a:gd name="T50" fmla="*/ 382 w 477"/>
                <a:gd name="T51" fmla="*/ 174 h 502"/>
                <a:gd name="T52" fmla="*/ 273 w 477"/>
                <a:gd name="T53" fmla="*/ 172 h 502"/>
                <a:gd name="T54" fmla="*/ 254 w 477"/>
                <a:gd name="T55" fmla="*/ 101 h 502"/>
                <a:gd name="T56" fmla="*/ 292 w 477"/>
                <a:gd name="T57" fmla="*/ 38 h 502"/>
                <a:gd name="T58" fmla="*/ 439 w 477"/>
                <a:gd name="T59" fmla="*/ 134 h 502"/>
                <a:gd name="T60" fmla="*/ 425 w 477"/>
                <a:gd name="T61" fmla="*/ 382 h 502"/>
                <a:gd name="T62" fmla="*/ 357 w 477"/>
                <a:gd name="T63" fmla="*/ 382 h 502"/>
                <a:gd name="T64" fmla="*/ 357 w 477"/>
                <a:gd name="T65" fmla="*/ 450 h 502"/>
                <a:gd name="T66" fmla="*/ 425 w 477"/>
                <a:gd name="T67" fmla="*/ 450 h 502"/>
                <a:gd name="T68" fmla="*/ 425 w 477"/>
                <a:gd name="T69" fmla="*/ 382 h 502"/>
                <a:gd name="T70" fmla="*/ 86 w 477"/>
                <a:gd name="T71" fmla="*/ 367 h 502"/>
                <a:gd name="T72" fmla="*/ 38 w 477"/>
                <a:gd name="T73" fmla="*/ 416 h 502"/>
                <a:gd name="T74" fmla="*/ 86 w 477"/>
                <a:gd name="T75" fmla="*/ 464 h 502"/>
                <a:gd name="T76" fmla="*/ 134 w 477"/>
                <a:gd name="T77" fmla="*/ 416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77" h="502">
                  <a:moveTo>
                    <a:pt x="235" y="429"/>
                  </a:moveTo>
                  <a:cubicBezTo>
                    <a:pt x="170" y="429"/>
                    <a:pt x="170" y="429"/>
                    <a:pt x="170" y="429"/>
                  </a:cubicBezTo>
                  <a:cubicBezTo>
                    <a:pt x="168" y="448"/>
                    <a:pt x="159" y="464"/>
                    <a:pt x="146" y="477"/>
                  </a:cubicBezTo>
                  <a:cubicBezTo>
                    <a:pt x="131" y="493"/>
                    <a:pt x="109" y="502"/>
                    <a:pt x="86" y="502"/>
                  </a:cubicBezTo>
                  <a:cubicBezTo>
                    <a:pt x="62" y="502"/>
                    <a:pt x="41" y="493"/>
                    <a:pt x="25" y="477"/>
                  </a:cubicBezTo>
                  <a:cubicBezTo>
                    <a:pt x="10" y="461"/>
                    <a:pt x="0" y="440"/>
                    <a:pt x="0" y="416"/>
                  </a:cubicBezTo>
                  <a:cubicBezTo>
                    <a:pt x="0" y="392"/>
                    <a:pt x="10" y="370"/>
                    <a:pt x="25" y="355"/>
                  </a:cubicBezTo>
                  <a:cubicBezTo>
                    <a:pt x="38" y="342"/>
                    <a:pt x="54" y="333"/>
                    <a:pt x="72" y="330"/>
                  </a:cubicBezTo>
                  <a:cubicBezTo>
                    <a:pt x="48" y="277"/>
                    <a:pt x="48" y="277"/>
                    <a:pt x="48" y="277"/>
                  </a:cubicBezTo>
                  <a:cubicBezTo>
                    <a:pt x="43" y="269"/>
                    <a:pt x="48" y="255"/>
                    <a:pt x="63" y="258"/>
                  </a:cubicBezTo>
                  <a:cubicBezTo>
                    <a:pt x="84" y="263"/>
                    <a:pt x="84" y="263"/>
                    <a:pt x="84" y="263"/>
                  </a:cubicBezTo>
                  <a:cubicBezTo>
                    <a:pt x="94" y="216"/>
                    <a:pt x="115" y="175"/>
                    <a:pt x="144" y="143"/>
                  </a:cubicBezTo>
                  <a:cubicBezTo>
                    <a:pt x="174" y="108"/>
                    <a:pt x="212" y="84"/>
                    <a:pt x="254" y="75"/>
                  </a:cubicBezTo>
                  <a:cubicBezTo>
                    <a:pt x="254" y="20"/>
                    <a:pt x="254" y="20"/>
                    <a:pt x="254" y="20"/>
                  </a:cubicBezTo>
                  <a:cubicBezTo>
                    <a:pt x="254" y="9"/>
                    <a:pt x="264" y="0"/>
                    <a:pt x="275" y="0"/>
                  </a:cubicBezTo>
                  <a:cubicBezTo>
                    <a:pt x="458" y="0"/>
                    <a:pt x="458" y="0"/>
                    <a:pt x="458" y="0"/>
                  </a:cubicBezTo>
                  <a:cubicBezTo>
                    <a:pt x="468" y="0"/>
                    <a:pt x="477" y="9"/>
                    <a:pt x="477" y="19"/>
                  </a:cubicBezTo>
                  <a:cubicBezTo>
                    <a:pt x="477" y="153"/>
                    <a:pt x="477" y="153"/>
                    <a:pt x="477" y="153"/>
                  </a:cubicBezTo>
                  <a:cubicBezTo>
                    <a:pt x="477" y="163"/>
                    <a:pt x="468" y="172"/>
                    <a:pt x="458" y="172"/>
                  </a:cubicBezTo>
                  <a:cubicBezTo>
                    <a:pt x="398" y="172"/>
                    <a:pt x="398" y="172"/>
                    <a:pt x="398" y="172"/>
                  </a:cubicBezTo>
                  <a:cubicBezTo>
                    <a:pt x="398" y="172"/>
                    <a:pt x="399" y="173"/>
                    <a:pt x="399" y="174"/>
                  </a:cubicBezTo>
                  <a:cubicBezTo>
                    <a:pt x="438" y="223"/>
                    <a:pt x="438" y="223"/>
                    <a:pt x="438" y="223"/>
                  </a:cubicBezTo>
                  <a:cubicBezTo>
                    <a:pt x="444" y="229"/>
                    <a:pt x="443" y="245"/>
                    <a:pt x="428" y="245"/>
                  </a:cubicBezTo>
                  <a:cubicBezTo>
                    <a:pt x="404" y="245"/>
                    <a:pt x="404" y="245"/>
                    <a:pt x="404" y="245"/>
                  </a:cubicBezTo>
                  <a:cubicBezTo>
                    <a:pt x="404" y="330"/>
                    <a:pt x="404" y="330"/>
                    <a:pt x="404" y="330"/>
                  </a:cubicBezTo>
                  <a:cubicBezTo>
                    <a:pt x="422" y="333"/>
                    <a:pt x="439" y="342"/>
                    <a:pt x="452" y="355"/>
                  </a:cubicBezTo>
                  <a:cubicBezTo>
                    <a:pt x="467" y="370"/>
                    <a:pt x="477" y="392"/>
                    <a:pt x="477" y="416"/>
                  </a:cubicBezTo>
                  <a:cubicBezTo>
                    <a:pt x="477" y="440"/>
                    <a:pt x="467" y="461"/>
                    <a:pt x="452" y="477"/>
                  </a:cubicBezTo>
                  <a:cubicBezTo>
                    <a:pt x="436" y="493"/>
                    <a:pt x="415" y="502"/>
                    <a:pt x="391" y="502"/>
                  </a:cubicBezTo>
                  <a:cubicBezTo>
                    <a:pt x="367" y="502"/>
                    <a:pt x="346" y="493"/>
                    <a:pt x="330" y="477"/>
                  </a:cubicBezTo>
                  <a:cubicBezTo>
                    <a:pt x="317" y="463"/>
                    <a:pt x="308" y="445"/>
                    <a:pt x="306" y="425"/>
                  </a:cubicBezTo>
                  <a:cubicBezTo>
                    <a:pt x="256" y="464"/>
                    <a:pt x="256" y="464"/>
                    <a:pt x="256" y="464"/>
                  </a:cubicBezTo>
                  <a:cubicBezTo>
                    <a:pt x="249" y="470"/>
                    <a:pt x="235" y="469"/>
                    <a:pt x="235" y="453"/>
                  </a:cubicBezTo>
                  <a:cubicBezTo>
                    <a:pt x="235" y="429"/>
                    <a:pt x="235" y="429"/>
                    <a:pt x="235" y="429"/>
                  </a:cubicBezTo>
                  <a:close/>
                  <a:moveTo>
                    <a:pt x="254" y="101"/>
                  </a:moveTo>
                  <a:cubicBezTo>
                    <a:pt x="219" y="110"/>
                    <a:pt x="188" y="131"/>
                    <a:pt x="162" y="160"/>
                  </a:cubicBezTo>
                  <a:cubicBezTo>
                    <a:pt x="137" y="189"/>
                    <a:pt x="118" y="226"/>
                    <a:pt x="109" y="269"/>
                  </a:cubicBezTo>
                  <a:cubicBezTo>
                    <a:pt x="135" y="275"/>
                    <a:pt x="135" y="275"/>
                    <a:pt x="135" y="275"/>
                  </a:cubicBezTo>
                  <a:cubicBezTo>
                    <a:pt x="148" y="278"/>
                    <a:pt x="147" y="292"/>
                    <a:pt x="140" y="298"/>
                  </a:cubicBezTo>
                  <a:cubicBezTo>
                    <a:pt x="101" y="331"/>
                    <a:pt x="101" y="331"/>
                    <a:pt x="101" y="331"/>
                  </a:cubicBezTo>
                  <a:cubicBezTo>
                    <a:pt x="118" y="334"/>
                    <a:pt x="134" y="342"/>
                    <a:pt x="146" y="355"/>
                  </a:cubicBezTo>
                  <a:cubicBezTo>
                    <a:pt x="159" y="368"/>
                    <a:pt x="168" y="385"/>
                    <a:pt x="171" y="404"/>
                  </a:cubicBezTo>
                  <a:cubicBezTo>
                    <a:pt x="235" y="404"/>
                    <a:pt x="235" y="404"/>
                    <a:pt x="235" y="404"/>
                  </a:cubicBezTo>
                  <a:cubicBezTo>
                    <a:pt x="235" y="378"/>
                    <a:pt x="235" y="378"/>
                    <a:pt x="235" y="378"/>
                  </a:cubicBezTo>
                  <a:cubicBezTo>
                    <a:pt x="235" y="365"/>
                    <a:pt x="248" y="363"/>
                    <a:pt x="256" y="369"/>
                  </a:cubicBezTo>
                  <a:cubicBezTo>
                    <a:pt x="306" y="408"/>
                    <a:pt x="306" y="408"/>
                    <a:pt x="306" y="408"/>
                  </a:cubicBezTo>
                  <a:cubicBezTo>
                    <a:pt x="308" y="387"/>
                    <a:pt x="317" y="368"/>
                    <a:pt x="330" y="355"/>
                  </a:cubicBezTo>
                  <a:cubicBezTo>
                    <a:pt x="343" y="342"/>
                    <a:pt x="360" y="333"/>
                    <a:pt x="378" y="330"/>
                  </a:cubicBezTo>
                  <a:cubicBezTo>
                    <a:pt x="378" y="245"/>
                    <a:pt x="378" y="245"/>
                    <a:pt x="378" y="245"/>
                  </a:cubicBezTo>
                  <a:cubicBezTo>
                    <a:pt x="353" y="245"/>
                    <a:pt x="353" y="245"/>
                    <a:pt x="353" y="245"/>
                  </a:cubicBezTo>
                  <a:cubicBezTo>
                    <a:pt x="340" y="245"/>
                    <a:pt x="338" y="230"/>
                    <a:pt x="344" y="223"/>
                  </a:cubicBezTo>
                  <a:cubicBezTo>
                    <a:pt x="382" y="174"/>
                    <a:pt x="382" y="174"/>
                    <a:pt x="382" y="174"/>
                  </a:cubicBezTo>
                  <a:cubicBezTo>
                    <a:pt x="383" y="173"/>
                    <a:pt x="383" y="172"/>
                    <a:pt x="384" y="172"/>
                  </a:cubicBezTo>
                  <a:cubicBezTo>
                    <a:pt x="273" y="172"/>
                    <a:pt x="273" y="172"/>
                    <a:pt x="273" y="172"/>
                  </a:cubicBezTo>
                  <a:cubicBezTo>
                    <a:pt x="263" y="172"/>
                    <a:pt x="254" y="164"/>
                    <a:pt x="254" y="153"/>
                  </a:cubicBezTo>
                  <a:cubicBezTo>
                    <a:pt x="254" y="101"/>
                    <a:pt x="254" y="101"/>
                    <a:pt x="254" y="101"/>
                  </a:cubicBezTo>
                  <a:close/>
                  <a:moveTo>
                    <a:pt x="439" y="38"/>
                  </a:moveTo>
                  <a:cubicBezTo>
                    <a:pt x="292" y="38"/>
                    <a:pt x="292" y="38"/>
                    <a:pt x="292" y="38"/>
                  </a:cubicBezTo>
                  <a:cubicBezTo>
                    <a:pt x="292" y="134"/>
                    <a:pt x="292" y="134"/>
                    <a:pt x="292" y="134"/>
                  </a:cubicBezTo>
                  <a:cubicBezTo>
                    <a:pt x="439" y="134"/>
                    <a:pt x="439" y="134"/>
                    <a:pt x="439" y="134"/>
                  </a:cubicBezTo>
                  <a:cubicBezTo>
                    <a:pt x="439" y="38"/>
                    <a:pt x="439" y="38"/>
                    <a:pt x="439" y="38"/>
                  </a:cubicBezTo>
                  <a:close/>
                  <a:moveTo>
                    <a:pt x="425" y="382"/>
                  </a:moveTo>
                  <a:cubicBezTo>
                    <a:pt x="416" y="373"/>
                    <a:pt x="404" y="367"/>
                    <a:pt x="391" y="367"/>
                  </a:cubicBezTo>
                  <a:cubicBezTo>
                    <a:pt x="378" y="367"/>
                    <a:pt x="366" y="373"/>
                    <a:pt x="357" y="382"/>
                  </a:cubicBezTo>
                  <a:cubicBezTo>
                    <a:pt x="349" y="390"/>
                    <a:pt x="343" y="402"/>
                    <a:pt x="343" y="416"/>
                  </a:cubicBezTo>
                  <a:cubicBezTo>
                    <a:pt x="343" y="429"/>
                    <a:pt x="349" y="441"/>
                    <a:pt x="357" y="450"/>
                  </a:cubicBezTo>
                  <a:cubicBezTo>
                    <a:pt x="366" y="459"/>
                    <a:pt x="378" y="464"/>
                    <a:pt x="391" y="464"/>
                  </a:cubicBezTo>
                  <a:cubicBezTo>
                    <a:pt x="404" y="464"/>
                    <a:pt x="416" y="459"/>
                    <a:pt x="425" y="450"/>
                  </a:cubicBezTo>
                  <a:cubicBezTo>
                    <a:pt x="434" y="441"/>
                    <a:pt x="439" y="429"/>
                    <a:pt x="439" y="416"/>
                  </a:cubicBezTo>
                  <a:cubicBezTo>
                    <a:pt x="439" y="402"/>
                    <a:pt x="434" y="390"/>
                    <a:pt x="425" y="382"/>
                  </a:cubicBezTo>
                  <a:close/>
                  <a:moveTo>
                    <a:pt x="120" y="382"/>
                  </a:moveTo>
                  <a:cubicBezTo>
                    <a:pt x="111" y="373"/>
                    <a:pt x="99" y="367"/>
                    <a:pt x="86" y="367"/>
                  </a:cubicBezTo>
                  <a:cubicBezTo>
                    <a:pt x="73" y="367"/>
                    <a:pt x="61" y="373"/>
                    <a:pt x="52" y="382"/>
                  </a:cubicBezTo>
                  <a:cubicBezTo>
                    <a:pt x="43" y="390"/>
                    <a:pt x="38" y="402"/>
                    <a:pt x="38" y="416"/>
                  </a:cubicBezTo>
                  <a:cubicBezTo>
                    <a:pt x="38" y="429"/>
                    <a:pt x="43" y="441"/>
                    <a:pt x="52" y="450"/>
                  </a:cubicBezTo>
                  <a:cubicBezTo>
                    <a:pt x="61" y="459"/>
                    <a:pt x="73" y="464"/>
                    <a:pt x="86" y="464"/>
                  </a:cubicBezTo>
                  <a:cubicBezTo>
                    <a:pt x="99" y="464"/>
                    <a:pt x="111" y="459"/>
                    <a:pt x="120" y="450"/>
                  </a:cubicBezTo>
                  <a:cubicBezTo>
                    <a:pt x="128" y="441"/>
                    <a:pt x="134" y="429"/>
                    <a:pt x="134" y="416"/>
                  </a:cubicBezTo>
                  <a:cubicBezTo>
                    <a:pt x="134" y="402"/>
                    <a:pt x="128" y="390"/>
                    <a:pt x="120" y="3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5" name="组合 24"/>
          <p:cNvGrpSpPr/>
          <p:nvPr/>
        </p:nvGrpSpPr>
        <p:grpSpPr>
          <a:xfrm>
            <a:off x="4107981" y="4300542"/>
            <a:ext cx="177475" cy="164687"/>
            <a:chOff x="7903081" y="894379"/>
            <a:chExt cx="675141" cy="626498"/>
          </a:xfrm>
          <a:solidFill>
            <a:srgbClr val="01B3C5"/>
          </a:solidFill>
        </p:grpSpPr>
        <p:sp>
          <p:nvSpPr>
            <p:cNvPr id="26" name="Freeform 36"/>
            <p:cNvSpPr>
              <a:spLocks noEditPoints="1"/>
            </p:cNvSpPr>
            <p:nvPr/>
          </p:nvSpPr>
          <p:spPr bwMode="auto">
            <a:xfrm>
              <a:off x="7990491" y="894379"/>
              <a:ext cx="321479" cy="213587"/>
            </a:xfrm>
            <a:custGeom>
              <a:avLst/>
              <a:gdLst>
                <a:gd name="T0" fmla="*/ 133 w 372"/>
                <a:gd name="T1" fmla="*/ 185 h 247"/>
                <a:gd name="T2" fmla="*/ 118 w 372"/>
                <a:gd name="T3" fmla="*/ 152 h 247"/>
                <a:gd name="T4" fmla="*/ 136 w 372"/>
                <a:gd name="T5" fmla="*/ 115 h 247"/>
                <a:gd name="T6" fmla="*/ 180 w 372"/>
                <a:gd name="T7" fmla="*/ 100 h 247"/>
                <a:gd name="T8" fmla="*/ 180 w 372"/>
                <a:gd name="T9" fmla="*/ 84 h 247"/>
                <a:gd name="T10" fmla="*/ 205 w 372"/>
                <a:gd name="T11" fmla="*/ 84 h 247"/>
                <a:gd name="T12" fmla="*/ 205 w 372"/>
                <a:gd name="T13" fmla="*/ 99 h 247"/>
                <a:gd name="T14" fmla="*/ 246 w 372"/>
                <a:gd name="T15" fmla="*/ 114 h 247"/>
                <a:gd name="T16" fmla="*/ 263 w 372"/>
                <a:gd name="T17" fmla="*/ 152 h 247"/>
                <a:gd name="T18" fmla="*/ 221 w 372"/>
                <a:gd name="T19" fmla="*/ 152 h 247"/>
                <a:gd name="T20" fmla="*/ 215 w 372"/>
                <a:gd name="T21" fmla="*/ 136 h 247"/>
                <a:gd name="T22" fmla="*/ 167 w 372"/>
                <a:gd name="T23" fmla="*/ 134 h 247"/>
                <a:gd name="T24" fmla="*/ 167 w 372"/>
                <a:gd name="T25" fmla="*/ 156 h 247"/>
                <a:gd name="T26" fmla="*/ 217 w 372"/>
                <a:gd name="T27" fmla="*/ 171 h 247"/>
                <a:gd name="T28" fmla="*/ 251 w 372"/>
                <a:gd name="T29" fmla="*/ 188 h 247"/>
                <a:gd name="T30" fmla="*/ 266 w 372"/>
                <a:gd name="T31" fmla="*/ 223 h 247"/>
                <a:gd name="T32" fmla="*/ 265 w 372"/>
                <a:gd name="T33" fmla="*/ 234 h 247"/>
                <a:gd name="T34" fmla="*/ 259 w 372"/>
                <a:gd name="T35" fmla="*/ 246 h 247"/>
                <a:gd name="T36" fmla="*/ 222 w 372"/>
                <a:gd name="T37" fmla="*/ 230 h 247"/>
                <a:gd name="T38" fmla="*/ 217 w 372"/>
                <a:gd name="T39" fmla="*/ 217 h 247"/>
                <a:gd name="T40" fmla="*/ 133 w 372"/>
                <a:gd name="T41" fmla="*/ 185 h 247"/>
                <a:gd name="T42" fmla="*/ 191 w 372"/>
                <a:gd name="T43" fmla="*/ 39 h 247"/>
                <a:gd name="T44" fmla="*/ 83 w 372"/>
                <a:gd name="T45" fmla="*/ 83 h 247"/>
                <a:gd name="T46" fmla="*/ 39 w 372"/>
                <a:gd name="T47" fmla="*/ 191 h 247"/>
                <a:gd name="T48" fmla="*/ 44 w 372"/>
                <a:gd name="T49" fmla="*/ 231 h 247"/>
                <a:gd name="T50" fmla="*/ 9 w 372"/>
                <a:gd name="T51" fmla="*/ 247 h 247"/>
                <a:gd name="T52" fmla="*/ 0 w 372"/>
                <a:gd name="T53" fmla="*/ 191 h 247"/>
                <a:gd name="T54" fmla="*/ 56 w 372"/>
                <a:gd name="T55" fmla="*/ 56 h 247"/>
                <a:gd name="T56" fmla="*/ 191 w 372"/>
                <a:gd name="T57" fmla="*/ 0 h 247"/>
                <a:gd name="T58" fmla="*/ 326 w 372"/>
                <a:gd name="T59" fmla="*/ 56 h 247"/>
                <a:gd name="T60" fmla="*/ 372 w 372"/>
                <a:gd name="T61" fmla="*/ 132 h 247"/>
                <a:gd name="T62" fmla="*/ 339 w 372"/>
                <a:gd name="T63" fmla="*/ 152 h 247"/>
                <a:gd name="T64" fmla="*/ 299 w 372"/>
                <a:gd name="T65" fmla="*/ 83 h 247"/>
                <a:gd name="T66" fmla="*/ 191 w 372"/>
                <a:gd name="T67" fmla="*/ 39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72" h="247">
                  <a:moveTo>
                    <a:pt x="133" y="185"/>
                  </a:moveTo>
                  <a:cubicBezTo>
                    <a:pt x="123" y="177"/>
                    <a:pt x="118" y="166"/>
                    <a:pt x="118" y="152"/>
                  </a:cubicBezTo>
                  <a:cubicBezTo>
                    <a:pt x="118" y="136"/>
                    <a:pt x="124" y="124"/>
                    <a:pt x="136" y="115"/>
                  </a:cubicBezTo>
                  <a:cubicBezTo>
                    <a:pt x="147" y="105"/>
                    <a:pt x="160" y="100"/>
                    <a:pt x="180" y="100"/>
                  </a:cubicBezTo>
                  <a:cubicBezTo>
                    <a:pt x="180" y="84"/>
                    <a:pt x="180" y="84"/>
                    <a:pt x="180" y="84"/>
                  </a:cubicBezTo>
                  <a:cubicBezTo>
                    <a:pt x="205" y="84"/>
                    <a:pt x="205" y="84"/>
                    <a:pt x="205" y="84"/>
                  </a:cubicBezTo>
                  <a:cubicBezTo>
                    <a:pt x="205" y="99"/>
                    <a:pt x="205" y="99"/>
                    <a:pt x="205" y="99"/>
                  </a:cubicBezTo>
                  <a:cubicBezTo>
                    <a:pt x="224" y="100"/>
                    <a:pt x="235" y="104"/>
                    <a:pt x="246" y="114"/>
                  </a:cubicBezTo>
                  <a:cubicBezTo>
                    <a:pt x="257" y="123"/>
                    <a:pt x="262" y="136"/>
                    <a:pt x="263" y="152"/>
                  </a:cubicBezTo>
                  <a:cubicBezTo>
                    <a:pt x="221" y="152"/>
                    <a:pt x="221" y="152"/>
                    <a:pt x="221" y="152"/>
                  </a:cubicBezTo>
                  <a:cubicBezTo>
                    <a:pt x="220" y="145"/>
                    <a:pt x="218" y="140"/>
                    <a:pt x="215" y="136"/>
                  </a:cubicBezTo>
                  <a:cubicBezTo>
                    <a:pt x="208" y="128"/>
                    <a:pt x="176" y="128"/>
                    <a:pt x="167" y="134"/>
                  </a:cubicBezTo>
                  <a:cubicBezTo>
                    <a:pt x="161" y="139"/>
                    <a:pt x="160" y="151"/>
                    <a:pt x="167" y="156"/>
                  </a:cubicBezTo>
                  <a:cubicBezTo>
                    <a:pt x="175" y="162"/>
                    <a:pt x="205" y="167"/>
                    <a:pt x="217" y="171"/>
                  </a:cubicBezTo>
                  <a:cubicBezTo>
                    <a:pt x="232" y="176"/>
                    <a:pt x="244" y="181"/>
                    <a:pt x="251" y="188"/>
                  </a:cubicBezTo>
                  <a:cubicBezTo>
                    <a:pt x="261" y="197"/>
                    <a:pt x="266" y="208"/>
                    <a:pt x="266" y="223"/>
                  </a:cubicBezTo>
                  <a:cubicBezTo>
                    <a:pt x="266" y="227"/>
                    <a:pt x="266" y="231"/>
                    <a:pt x="265" y="234"/>
                  </a:cubicBezTo>
                  <a:cubicBezTo>
                    <a:pt x="263" y="238"/>
                    <a:pt x="261" y="242"/>
                    <a:pt x="259" y="246"/>
                  </a:cubicBezTo>
                  <a:cubicBezTo>
                    <a:pt x="247" y="240"/>
                    <a:pt x="235" y="235"/>
                    <a:pt x="222" y="230"/>
                  </a:cubicBezTo>
                  <a:cubicBezTo>
                    <a:pt x="223" y="225"/>
                    <a:pt x="221" y="220"/>
                    <a:pt x="217" y="217"/>
                  </a:cubicBezTo>
                  <a:cubicBezTo>
                    <a:pt x="200" y="204"/>
                    <a:pt x="158" y="207"/>
                    <a:pt x="133" y="185"/>
                  </a:cubicBezTo>
                  <a:close/>
                  <a:moveTo>
                    <a:pt x="191" y="39"/>
                  </a:moveTo>
                  <a:cubicBezTo>
                    <a:pt x="149" y="39"/>
                    <a:pt x="111" y="56"/>
                    <a:pt x="83" y="83"/>
                  </a:cubicBezTo>
                  <a:cubicBezTo>
                    <a:pt x="56" y="111"/>
                    <a:pt x="39" y="149"/>
                    <a:pt x="39" y="191"/>
                  </a:cubicBezTo>
                  <a:cubicBezTo>
                    <a:pt x="39" y="205"/>
                    <a:pt x="40" y="219"/>
                    <a:pt x="44" y="231"/>
                  </a:cubicBezTo>
                  <a:cubicBezTo>
                    <a:pt x="32" y="236"/>
                    <a:pt x="20" y="241"/>
                    <a:pt x="9" y="247"/>
                  </a:cubicBezTo>
                  <a:cubicBezTo>
                    <a:pt x="3" y="229"/>
                    <a:pt x="0" y="210"/>
                    <a:pt x="0" y="191"/>
                  </a:cubicBezTo>
                  <a:cubicBezTo>
                    <a:pt x="0" y="138"/>
                    <a:pt x="22" y="91"/>
                    <a:pt x="56" y="56"/>
                  </a:cubicBezTo>
                  <a:cubicBezTo>
                    <a:pt x="91" y="22"/>
                    <a:pt x="138" y="0"/>
                    <a:pt x="191" y="0"/>
                  </a:cubicBezTo>
                  <a:cubicBezTo>
                    <a:pt x="244" y="0"/>
                    <a:pt x="291" y="22"/>
                    <a:pt x="326" y="56"/>
                  </a:cubicBezTo>
                  <a:cubicBezTo>
                    <a:pt x="347" y="77"/>
                    <a:pt x="363" y="103"/>
                    <a:pt x="372" y="132"/>
                  </a:cubicBezTo>
                  <a:cubicBezTo>
                    <a:pt x="361" y="138"/>
                    <a:pt x="349" y="145"/>
                    <a:pt x="339" y="152"/>
                  </a:cubicBezTo>
                  <a:cubicBezTo>
                    <a:pt x="332" y="126"/>
                    <a:pt x="318" y="102"/>
                    <a:pt x="299" y="83"/>
                  </a:cubicBezTo>
                  <a:cubicBezTo>
                    <a:pt x="271" y="56"/>
                    <a:pt x="233" y="39"/>
                    <a:pt x="191"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37"/>
            <p:cNvSpPr>
              <a:spLocks noEditPoints="1"/>
            </p:cNvSpPr>
            <p:nvPr/>
          </p:nvSpPr>
          <p:spPr bwMode="auto">
            <a:xfrm>
              <a:off x="8242846" y="1021288"/>
              <a:ext cx="335376" cy="351103"/>
            </a:xfrm>
            <a:custGeom>
              <a:avLst/>
              <a:gdLst>
                <a:gd name="T0" fmla="*/ 41 w 388"/>
                <a:gd name="T1" fmla="*/ 59 h 406"/>
                <a:gd name="T2" fmla="*/ 185 w 388"/>
                <a:gd name="T3" fmla="*/ 0 h 406"/>
                <a:gd name="T4" fmla="*/ 329 w 388"/>
                <a:gd name="T5" fmla="*/ 59 h 406"/>
                <a:gd name="T6" fmla="*/ 388 w 388"/>
                <a:gd name="T7" fmla="*/ 203 h 406"/>
                <a:gd name="T8" fmla="*/ 329 w 388"/>
                <a:gd name="T9" fmla="*/ 347 h 406"/>
                <a:gd name="T10" fmla="*/ 185 w 388"/>
                <a:gd name="T11" fmla="*/ 406 h 406"/>
                <a:gd name="T12" fmla="*/ 111 w 388"/>
                <a:gd name="T13" fmla="*/ 393 h 406"/>
                <a:gd name="T14" fmla="*/ 116 w 388"/>
                <a:gd name="T15" fmla="*/ 342 h 406"/>
                <a:gd name="T16" fmla="*/ 36 w 388"/>
                <a:gd name="T17" fmla="*/ 149 h 406"/>
                <a:gd name="T18" fmla="*/ 0 w 388"/>
                <a:gd name="T19" fmla="*/ 119 h 406"/>
                <a:gd name="T20" fmla="*/ 41 w 388"/>
                <a:gd name="T21" fmla="*/ 59 h 406"/>
                <a:gd name="T22" fmla="*/ 123 w 388"/>
                <a:gd name="T23" fmla="*/ 197 h 406"/>
                <a:gd name="T24" fmla="*/ 107 w 388"/>
                <a:gd name="T25" fmla="*/ 161 h 406"/>
                <a:gd name="T26" fmla="*/ 126 w 388"/>
                <a:gd name="T27" fmla="*/ 121 h 406"/>
                <a:gd name="T28" fmla="*/ 173 w 388"/>
                <a:gd name="T29" fmla="*/ 105 h 406"/>
                <a:gd name="T30" fmla="*/ 173 w 388"/>
                <a:gd name="T31" fmla="*/ 88 h 406"/>
                <a:gd name="T32" fmla="*/ 200 w 388"/>
                <a:gd name="T33" fmla="*/ 88 h 406"/>
                <a:gd name="T34" fmla="*/ 200 w 388"/>
                <a:gd name="T35" fmla="*/ 104 h 406"/>
                <a:gd name="T36" fmla="*/ 244 w 388"/>
                <a:gd name="T37" fmla="*/ 120 h 406"/>
                <a:gd name="T38" fmla="*/ 262 w 388"/>
                <a:gd name="T39" fmla="*/ 161 h 406"/>
                <a:gd name="T40" fmla="*/ 217 w 388"/>
                <a:gd name="T41" fmla="*/ 161 h 406"/>
                <a:gd name="T42" fmla="*/ 211 w 388"/>
                <a:gd name="T43" fmla="*/ 144 h 406"/>
                <a:gd name="T44" fmla="*/ 160 w 388"/>
                <a:gd name="T45" fmla="*/ 142 h 406"/>
                <a:gd name="T46" fmla="*/ 159 w 388"/>
                <a:gd name="T47" fmla="*/ 165 h 406"/>
                <a:gd name="T48" fmla="*/ 213 w 388"/>
                <a:gd name="T49" fmla="*/ 181 h 406"/>
                <a:gd name="T50" fmla="*/ 250 w 388"/>
                <a:gd name="T51" fmla="*/ 200 h 406"/>
                <a:gd name="T52" fmla="*/ 265 w 388"/>
                <a:gd name="T53" fmla="*/ 237 h 406"/>
                <a:gd name="T54" fmla="*/ 248 w 388"/>
                <a:gd name="T55" fmla="*/ 279 h 406"/>
                <a:gd name="T56" fmla="*/ 198 w 388"/>
                <a:gd name="T57" fmla="*/ 296 h 406"/>
                <a:gd name="T58" fmla="*/ 198 w 388"/>
                <a:gd name="T59" fmla="*/ 318 h 406"/>
                <a:gd name="T60" fmla="*/ 172 w 388"/>
                <a:gd name="T61" fmla="*/ 318 h 406"/>
                <a:gd name="T62" fmla="*/ 172 w 388"/>
                <a:gd name="T63" fmla="*/ 296 h 406"/>
                <a:gd name="T64" fmla="*/ 123 w 388"/>
                <a:gd name="T65" fmla="*/ 279 h 406"/>
                <a:gd name="T66" fmla="*/ 105 w 388"/>
                <a:gd name="T67" fmla="*/ 233 h 406"/>
                <a:gd name="T68" fmla="*/ 152 w 388"/>
                <a:gd name="T69" fmla="*/ 233 h 406"/>
                <a:gd name="T70" fmla="*/ 158 w 388"/>
                <a:gd name="T71" fmla="*/ 254 h 406"/>
                <a:gd name="T72" fmla="*/ 212 w 388"/>
                <a:gd name="T73" fmla="*/ 256 h 406"/>
                <a:gd name="T74" fmla="*/ 213 w 388"/>
                <a:gd name="T75" fmla="*/ 231 h 406"/>
                <a:gd name="T76" fmla="*/ 123 w 388"/>
                <a:gd name="T77" fmla="*/ 197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88" h="406">
                  <a:moveTo>
                    <a:pt x="41" y="59"/>
                  </a:moveTo>
                  <a:cubicBezTo>
                    <a:pt x="78" y="22"/>
                    <a:pt x="129" y="0"/>
                    <a:pt x="185" y="0"/>
                  </a:cubicBezTo>
                  <a:cubicBezTo>
                    <a:pt x="241" y="0"/>
                    <a:pt x="292" y="22"/>
                    <a:pt x="329" y="59"/>
                  </a:cubicBezTo>
                  <a:cubicBezTo>
                    <a:pt x="366" y="96"/>
                    <a:pt x="388" y="147"/>
                    <a:pt x="388" y="203"/>
                  </a:cubicBezTo>
                  <a:cubicBezTo>
                    <a:pt x="388" y="259"/>
                    <a:pt x="366" y="310"/>
                    <a:pt x="329" y="347"/>
                  </a:cubicBezTo>
                  <a:cubicBezTo>
                    <a:pt x="292" y="384"/>
                    <a:pt x="241" y="406"/>
                    <a:pt x="185" y="406"/>
                  </a:cubicBezTo>
                  <a:cubicBezTo>
                    <a:pt x="159" y="406"/>
                    <a:pt x="134" y="401"/>
                    <a:pt x="111" y="393"/>
                  </a:cubicBezTo>
                  <a:cubicBezTo>
                    <a:pt x="114" y="376"/>
                    <a:pt x="116" y="359"/>
                    <a:pt x="116" y="342"/>
                  </a:cubicBezTo>
                  <a:cubicBezTo>
                    <a:pt x="116" y="270"/>
                    <a:pt x="87" y="200"/>
                    <a:pt x="36" y="149"/>
                  </a:cubicBezTo>
                  <a:cubicBezTo>
                    <a:pt x="25" y="138"/>
                    <a:pt x="13" y="128"/>
                    <a:pt x="0" y="119"/>
                  </a:cubicBezTo>
                  <a:cubicBezTo>
                    <a:pt x="10" y="96"/>
                    <a:pt x="24" y="76"/>
                    <a:pt x="41" y="59"/>
                  </a:cubicBezTo>
                  <a:close/>
                  <a:moveTo>
                    <a:pt x="123" y="197"/>
                  </a:moveTo>
                  <a:cubicBezTo>
                    <a:pt x="112" y="188"/>
                    <a:pt x="107" y="176"/>
                    <a:pt x="107" y="161"/>
                  </a:cubicBezTo>
                  <a:cubicBezTo>
                    <a:pt x="107" y="144"/>
                    <a:pt x="113" y="131"/>
                    <a:pt x="126" y="121"/>
                  </a:cubicBezTo>
                  <a:cubicBezTo>
                    <a:pt x="138" y="111"/>
                    <a:pt x="152" y="105"/>
                    <a:pt x="173" y="105"/>
                  </a:cubicBezTo>
                  <a:cubicBezTo>
                    <a:pt x="173" y="88"/>
                    <a:pt x="173" y="88"/>
                    <a:pt x="173" y="88"/>
                  </a:cubicBezTo>
                  <a:cubicBezTo>
                    <a:pt x="200" y="88"/>
                    <a:pt x="200" y="88"/>
                    <a:pt x="200" y="88"/>
                  </a:cubicBezTo>
                  <a:cubicBezTo>
                    <a:pt x="200" y="104"/>
                    <a:pt x="200" y="104"/>
                    <a:pt x="200" y="104"/>
                  </a:cubicBezTo>
                  <a:cubicBezTo>
                    <a:pt x="220" y="105"/>
                    <a:pt x="233" y="110"/>
                    <a:pt x="244" y="120"/>
                  </a:cubicBezTo>
                  <a:cubicBezTo>
                    <a:pt x="255" y="130"/>
                    <a:pt x="261" y="143"/>
                    <a:pt x="262" y="161"/>
                  </a:cubicBezTo>
                  <a:cubicBezTo>
                    <a:pt x="217" y="161"/>
                    <a:pt x="217" y="161"/>
                    <a:pt x="217" y="161"/>
                  </a:cubicBezTo>
                  <a:cubicBezTo>
                    <a:pt x="216" y="154"/>
                    <a:pt x="214" y="148"/>
                    <a:pt x="211" y="144"/>
                  </a:cubicBezTo>
                  <a:cubicBezTo>
                    <a:pt x="203" y="135"/>
                    <a:pt x="168" y="135"/>
                    <a:pt x="160" y="142"/>
                  </a:cubicBezTo>
                  <a:cubicBezTo>
                    <a:pt x="152" y="147"/>
                    <a:pt x="152" y="160"/>
                    <a:pt x="159" y="165"/>
                  </a:cubicBezTo>
                  <a:cubicBezTo>
                    <a:pt x="168" y="172"/>
                    <a:pt x="200" y="177"/>
                    <a:pt x="213" y="181"/>
                  </a:cubicBezTo>
                  <a:cubicBezTo>
                    <a:pt x="229" y="186"/>
                    <a:pt x="242" y="193"/>
                    <a:pt x="250" y="200"/>
                  </a:cubicBezTo>
                  <a:cubicBezTo>
                    <a:pt x="260" y="209"/>
                    <a:pt x="265" y="221"/>
                    <a:pt x="265" y="237"/>
                  </a:cubicBezTo>
                  <a:cubicBezTo>
                    <a:pt x="265" y="256"/>
                    <a:pt x="260" y="270"/>
                    <a:pt x="248" y="279"/>
                  </a:cubicBezTo>
                  <a:cubicBezTo>
                    <a:pt x="236" y="289"/>
                    <a:pt x="222" y="295"/>
                    <a:pt x="198" y="296"/>
                  </a:cubicBezTo>
                  <a:cubicBezTo>
                    <a:pt x="198" y="318"/>
                    <a:pt x="198" y="318"/>
                    <a:pt x="198" y="318"/>
                  </a:cubicBezTo>
                  <a:cubicBezTo>
                    <a:pt x="172" y="318"/>
                    <a:pt x="172" y="318"/>
                    <a:pt x="172" y="318"/>
                  </a:cubicBezTo>
                  <a:cubicBezTo>
                    <a:pt x="172" y="296"/>
                    <a:pt x="172" y="296"/>
                    <a:pt x="172" y="296"/>
                  </a:cubicBezTo>
                  <a:cubicBezTo>
                    <a:pt x="150" y="295"/>
                    <a:pt x="136" y="290"/>
                    <a:pt x="123" y="279"/>
                  </a:cubicBezTo>
                  <a:cubicBezTo>
                    <a:pt x="111" y="268"/>
                    <a:pt x="105" y="252"/>
                    <a:pt x="105" y="233"/>
                  </a:cubicBezTo>
                  <a:cubicBezTo>
                    <a:pt x="152" y="233"/>
                    <a:pt x="152" y="233"/>
                    <a:pt x="152" y="233"/>
                  </a:cubicBezTo>
                  <a:cubicBezTo>
                    <a:pt x="153" y="243"/>
                    <a:pt x="155" y="250"/>
                    <a:pt x="158" y="254"/>
                  </a:cubicBezTo>
                  <a:cubicBezTo>
                    <a:pt x="167" y="265"/>
                    <a:pt x="203" y="263"/>
                    <a:pt x="212" y="256"/>
                  </a:cubicBezTo>
                  <a:cubicBezTo>
                    <a:pt x="220" y="251"/>
                    <a:pt x="221" y="237"/>
                    <a:pt x="213" y="231"/>
                  </a:cubicBezTo>
                  <a:cubicBezTo>
                    <a:pt x="195" y="216"/>
                    <a:pt x="150" y="220"/>
                    <a:pt x="123" y="19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38"/>
            <p:cNvSpPr>
              <a:spLocks noEditPoints="1"/>
            </p:cNvSpPr>
            <p:nvPr/>
          </p:nvSpPr>
          <p:spPr bwMode="auto">
            <a:xfrm>
              <a:off x="7903081" y="1114915"/>
              <a:ext cx="406328" cy="405962"/>
            </a:xfrm>
            <a:custGeom>
              <a:avLst/>
              <a:gdLst>
                <a:gd name="T0" fmla="*/ 235 w 470"/>
                <a:gd name="T1" fmla="*/ 57 h 470"/>
                <a:gd name="T2" fmla="*/ 109 w 470"/>
                <a:gd name="T3" fmla="*/ 109 h 470"/>
                <a:gd name="T4" fmla="*/ 57 w 470"/>
                <a:gd name="T5" fmla="*/ 235 h 470"/>
                <a:gd name="T6" fmla="*/ 109 w 470"/>
                <a:gd name="T7" fmla="*/ 361 h 470"/>
                <a:gd name="T8" fmla="*/ 235 w 470"/>
                <a:gd name="T9" fmla="*/ 413 h 470"/>
                <a:gd name="T10" fmla="*/ 361 w 470"/>
                <a:gd name="T11" fmla="*/ 361 h 470"/>
                <a:gd name="T12" fmla="*/ 413 w 470"/>
                <a:gd name="T13" fmla="*/ 235 h 470"/>
                <a:gd name="T14" fmla="*/ 361 w 470"/>
                <a:gd name="T15" fmla="*/ 109 h 470"/>
                <a:gd name="T16" fmla="*/ 235 w 470"/>
                <a:gd name="T17" fmla="*/ 57 h 470"/>
                <a:gd name="T18" fmla="*/ 170 w 470"/>
                <a:gd name="T19" fmla="*/ 228 h 470"/>
                <a:gd name="T20" fmla="*/ 154 w 470"/>
                <a:gd name="T21" fmla="*/ 191 h 470"/>
                <a:gd name="T22" fmla="*/ 173 w 470"/>
                <a:gd name="T23" fmla="*/ 149 h 470"/>
                <a:gd name="T24" fmla="*/ 222 w 470"/>
                <a:gd name="T25" fmla="*/ 132 h 470"/>
                <a:gd name="T26" fmla="*/ 222 w 470"/>
                <a:gd name="T27" fmla="*/ 114 h 470"/>
                <a:gd name="T28" fmla="*/ 251 w 470"/>
                <a:gd name="T29" fmla="*/ 114 h 470"/>
                <a:gd name="T30" fmla="*/ 251 w 470"/>
                <a:gd name="T31" fmla="*/ 132 h 470"/>
                <a:gd name="T32" fmla="*/ 296 w 470"/>
                <a:gd name="T33" fmla="*/ 148 h 470"/>
                <a:gd name="T34" fmla="*/ 314 w 470"/>
                <a:gd name="T35" fmla="*/ 190 h 470"/>
                <a:gd name="T36" fmla="*/ 267 w 470"/>
                <a:gd name="T37" fmla="*/ 190 h 470"/>
                <a:gd name="T38" fmla="*/ 262 w 470"/>
                <a:gd name="T39" fmla="*/ 173 h 470"/>
                <a:gd name="T40" fmla="*/ 208 w 470"/>
                <a:gd name="T41" fmla="*/ 171 h 470"/>
                <a:gd name="T42" fmla="*/ 208 w 470"/>
                <a:gd name="T43" fmla="*/ 196 h 470"/>
                <a:gd name="T44" fmla="*/ 264 w 470"/>
                <a:gd name="T45" fmla="*/ 212 h 470"/>
                <a:gd name="T46" fmla="*/ 302 w 470"/>
                <a:gd name="T47" fmla="*/ 231 h 470"/>
                <a:gd name="T48" fmla="*/ 318 w 470"/>
                <a:gd name="T49" fmla="*/ 271 h 470"/>
                <a:gd name="T50" fmla="*/ 300 w 470"/>
                <a:gd name="T51" fmla="*/ 314 h 470"/>
                <a:gd name="T52" fmla="*/ 248 w 470"/>
                <a:gd name="T53" fmla="*/ 333 h 470"/>
                <a:gd name="T54" fmla="*/ 248 w 470"/>
                <a:gd name="T55" fmla="*/ 355 h 470"/>
                <a:gd name="T56" fmla="*/ 219 w 470"/>
                <a:gd name="T57" fmla="*/ 355 h 470"/>
                <a:gd name="T58" fmla="*/ 219 w 470"/>
                <a:gd name="T59" fmla="*/ 333 h 470"/>
                <a:gd name="T60" fmla="*/ 171 w 470"/>
                <a:gd name="T61" fmla="*/ 313 h 470"/>
                <a:gd name="T62" fmla="*/ 151 w 470"/>
                <a:gd name="T63" fmla="*/ 266 h 470"/>
                <a:gd name="T64" fmla="*/ 201 w 470"/>
                <a:gd name="T65" fmla="*/ 266 h 470"/>
                <a:gd name="T66" fmla="*/ 207 w 470"/>
                <a:gd name="T67" fmla="*/ 288 h 470"/>
                <a:gd name="T68" fmla="*/ 263 w 470"/>
                <a:gd name="T69" fmla="*/ 290 h 470"/>
                <a:gd name="T70" fmla="*/ 264 w 470"/>
                <a:gd name="T71" fmla="*/ 264 h 470"/>
                <a:gd name="T72" fmla="*/ 170 w 470"/>
                <a:gd name="T73" fmla="*/ 228 h 470"/>
                <a:gd name="T74" fmla="*/ 69 w 470"/>
                <a:gd name="T75" fmla="*/ 69 h 470"/>
                <a:gd name="T76" fmla="*/ 235 w 470"/>
                <a:gd name="T77" fmla="*/ 0 h 470"/>
                <a:gd name="T78" fmla="*/ 401 w 470"/>
                <a:gd name="T79" fmla="*/ 69 h 470"/>
                <a:gd name="T80" fmla="*/ 470 w 470"/>
                <a:gd name="T81" fmla="*/ 235 h 470"/>
                <a:gd name="T82" fmla="*/ 401 w 470"/>
                <a:gd name="T83" fmla="*/ 401 h 470"/>
                <a:gd name="T84" fmla="*/ 235 w 470"/>
                <a:gd name="T85" fmla="*/ 470 h 470"/>
                <a:gd name="T86" fmla="*/ 69 w 470"/>
                <a:gd name="T87" fmla="*/ 401 h 470"/>
                <a:gd name="T88" fmla="*/ 0 w 470"/>
                <a:gd name="T89" fmla="*/ 235 h 470"/>
                <a:gd name="T90" fmla="*/ 69 w 470"/>
                <a:gd name="T91" fmla="*/ 69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70" h="470">
                  <a:moveTo>
                    <a:pt x="235" y="57"/>
                  </a:moveTo>
                  <a:cubicBezTo>
                    <a:pt x="186" y="57"/>
                    <a:pt x="141" y="77"/>
                    <a:pt x="109" y="109"/>
                  </a:cubicBezTo>
                  <a:cubicBezTo>
                    <a:pt x="77" y="141"/>
                    <a:pt x="57" y="186"/>
                    <a:pt x="57" y="235"/>
                  </a:cubicBezTo>
                  <a:cubicBezTo>
                    <a:pt x="57" y="284"/>
                    <a:pt x="77" y="328"/>
                    <a:pt x="109" y="361"/>
                  </a:cubicBezTo>
                  <a:cubicBezTo>
                    <a:pt x="141" y="393"/>
                    <a:pt x="186" y="413"/>
                    <a:pt x="235" y="413"/>
                  </a:cubicBezTo>
                  <a:cubicBezTo>
                    <a:pt x="284" y="413"/>
                    <a:pt x="328" y="393"/>
                    <a:pt x="361" y="361"/>
                  </a:cubicBezTo>
                  <a:cubicBezTo>
                    <a:pt x="393" y="328"/>
                    <a:pt x="413" y="284"/>
                    <a:pt x="413" y="235"/>
                  </a:cubicBezTo>
                  <a:cubicBezTo>
                    <a:pt x="413" y="186"/>
                    <a:pt x="393" y="141"/>
                    <a:pt x="361" y="109"/>
                  </a:cubicBezTo>
                  <a:cubicBezTo>
                    <a:pt x="328" y="77"/>
                    <a:pt x="284" y="57"/>
                    <a:pt x="235" y="57"/>
                  </a:cubicBezTo>
                  <a:close/>
                  <a:moveTo>
                    <a:pt x="170" y="228"/>
                  </a:moveTo>
                  <a:cubicBezTo>
                    <a:pt x="159" y="219"/>
                    <a:pt x="154" y="207"/>
                    <a:pt x="154" y="191"/>
                  </a:cubicBezTo>
                  <a:cubicBezTo>
                    <a:pt x="154" y="174"/>
                    <a:pt x="160" y="160"/>
                    <a:pt x="173" y="149"/>
                  </a:cubicBezTo>
                  <a:cubicBezTo>
                    <a:pt x="186" y="139"/>
                    <a:pt x="200" y="133"/>
                    <a:pt x="222" y="132"/>
                  </a:cubicBezTo>
                  <a:cubicBezTo>
                    <a:pt x="222" y="114"/>
                    <a:pt x="222" y="114"/>
                    <a:pt x="222" y="114"/>
                  </a:cubicBezTo>
                  <a:cubicBezTo>
                    <a:pt x="251" y="114"/>
                    <a:pt x="251" y="114"/>
                    <a:pt x="251" y="114"/>
                  </a:cubicBezTo>
                  <a:cubicBezTo>
                    <a:pt x="251" y="132"/>
                    <a:pt x="251" y="132"/>
                    <a:pt x="251" y="132"/>
                  </a:cubicBezTo>
                  <a:cubicBezTo>
                    <a:pt x="272" y="133"/>
                    <a:pt x="284" y="138"/>
                    <a:pt x="296" y="148"/>
                  </a:cubicBezTo>
                  <a:cubicBezTo>
                    <a:pt x="308" y="158"/>
                    <a:pt x="313" y="172"/>
                    <a:pt x="314" y="190"/>
                  </a:cubicBezTo>
                  <a:cubicBezTo>
                    <a:pt x="267" y="190"/>
                    <a:pt x="267" y="190"/>
                    <a:pt x="267" y="190"/>
                  </a:cubicBezTo>
                  <a:cubicBezTo>
                    <a:pt x="266" y="182"/>
                    <a:pt x="265" y="177"/>
                    <a:pt x="262" y="173"/>
                  </a:cubicBezTo>
                  <a:cubicBezTo>
                    <a:pt x="254" y="164"/>
                    <a:pt x="218" y="164"/>
                    <a:pt x="208" y="171"/>
                  </a:cubicBezTo>
                  <a:cubicBezTo>
                    <a:pt x="201" y="177"/>
                    <a:pt x="200" y="190"/>
                    <a:pt x="208" y="196"/>
                  </a:cubicBezTo>
                  <a:cubicBezTo>
                    <a:pt x="217" y="203"/>
                    <a:pt x="250" y="208"/>
                    <a:pt x="264" y="212"/>
                  </a:cubicBezTo>
                  <a:cubicBezTo>
                    <a:pt x="281" y="218"/>
                    <a:pt x="294" y="224"/>
                    <a:pt x="302" y="231"/>
                  </a:cubicBezTo>
                  <a:cubicBezTo>
                    <a:pt x="313" y="241"/>
                    <a:pt x="318" y="254"/>
                    <a:pt x="318" y="271"/>
                  </a:cubicBezTo>
                  <a:cubicBezTo>
                    <a:pt x="319" y="290"/>
                    <a:pt x="312" y="304"/>
                    <a:pt x="300" y="314"/>
                  </a:cubicBezTo>
                  <a:cubicBezTo>
                    <a:pt x="288" y="325"/>
                    <a:pt x="272" y="332"/>
                    <a:pt x="248" y="333"/>
                  </a:cubicBezTo>
                  <a:cubicBezTo>
                    <a:pt x="248" y="355"/>
                    <a:pt x="248" y="355"/>
                    <a:pt x="248" y="355"/>
                  </a:cubicBezTo>
                  <a:cubicBezTo>
                    <a:pt x="219" y="355"/>
                    <a:pt x="219" y="355"/>
                    <a:pt x="219" y="355"/>
                  </a:cubicBezTo>
                  <a:cubicBezTo>
                    <a:pt x="219" y="333"/>
                    <a:pt x="219" y="333"/>
                    <a:pt x="219" y="333"/>
                  </a:cubicBezTo>
                  <a:cubicBezTo>
                    <a:pt x="196" y="333"/>
                    <a:pt x="183" y="325"/>
                    <a:pt x="171" y="313"/>
                  </a:cubicBezTo>
                  <a:cubicBezTo>
                    <a:pt x="158" y="302"/>
                    <a:pt x="151" y="286"/>
                    <a:pt x="151" y="266"/>
                  </a:cubicBezTo>
                  <a:cubicBezTo>
                    <a:pt x="201" y="266"/>
                    <a:pt x="201" y="266"/>
                    <a:pt x="201" y="266"/>
                  </a:cubicBezTo>
                  <a:cubicBezTo>
                    <a:pt x="202" y="276"/>
                    <a:pt x="204" y="283"/>
                    <a:pt x="207" y="288"/>
                  </a:cubicBezTo>
                  <a:cubicBezTo>
                    <a:pt x="216" y="299"/>
                    <a:pt x="254" y="297"/>
                    <a:pt x="263" y="290"/>
                  </a:cubicBezTo>
                  <a:cubicBezTo>
                    <a:pt x="272" y="284"/>
                    <a:pt x="272" y="271"/>
                    <a:pt x="264" y="264"/>
                  </a:cubicBezTo>
                  <a:cubicBezTo>
                    <a:pt x="245" y="249"/>
                    <a:pt x="198" y="252"/>
                    <a:pt x="170" y="228"/>
                  </a:cubicBezTo>
                  <a:close/>
                  <a:moveTo>
                    <a:pt x="69" y="69"/>
                  </a:moveTo>
                  <a:cubicBezTo>
                    <a:pt x="111" y="26"/>
                    <a:pt x="170" y="0"/>
                    <a:pt x="235" y="0"/>
                  </a:cubicBezTo>
                  <a:cubicBezTo>
                    <a:pt x="300" y="0"/>
                    <a:pt x="359" y="26"/>
                    <a:pt x="401" y="69"/>
                  </a:cubicBezTo>
                  <a:cubicBezTo>
                    <a:pt x="444" y="111"/>
                    <a:pt x="470" y="170"/>
                    <a:pt x="470" y="235"/>
                  </a:cubicBezTo>
                  <a:cubicBezTo>
                    <a:pt x="470" y="300"/>
                    <a:pt x="444" y="359"/>
                    <a:pt x="401" y="401"/>
                  </a:cubicBezTo>
                  <a:cubicBezTo>
                    <a:pt x="359" y="444"/>
                    <a:pt x="300" y="470"/>
                    <a:pt x="235" y="470"/>
                  </a:cubicBezTo>
                  <a:cubicBezTo>
                    <a:pt x="170" y="470"/>
                    <a:pt x="111" y="444"/>
                    <a:pt x="69" y="401"/>
                  </a:cubicBezTo>
                  <a:cubicBezTo>
                    <a:pt x="26" y="359"/>
                    <a:pt x="0" y="300"/>
                    <a:pt x="0" y="235"/>
                  </a:cubicBezTo>
                  <a:cubicBezTo>
                    <a:pt x="0" y="170"/>
                    <a:pt x="26" y="111"/>
                    <a:pt x="69" y="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9" name="组合 28"/>
          <p:cNvGrpSpPr/>
          <p:nvPr/>
        </p:nvGrpSpPr>
        <p:grpSpPr>
          <a:xfrm>
            <a:off x="4847010" y="4281308"/>
            <a:ext cx="206750" cy="203154"/>
            <a:chOff x="5037571" y="856343"/>
            <a:chExt cx="715006" cy="702571"/>
          </a:xfrm>
          <a:solidFill>
            <a:srgbClr val="01B3C5"/>
          </a:solidFill>
        </p:grpSpPr>
        <p:sp>
          <p:nvSpPr>
            <p:cNvPr id="30" name="Freeform 39"/>
            <p:cNvSpPr>
              <a:spLocks/>
            </p:cNvSpPr>
            <p:nvPr/>
          </p:nvSpPr>
          <p:spPr bwMode="auto">
            <a:xfrm>
              <a:off x="5468769" y="856343"/>
              <a:ext cx="244675" cy="244675"/>
            </a:xfrm>
            <a:custGeom>
              <a:avLst/>
              <a:gdLst>
                <a:gd name="T0" fmla="*/ 19 w 283"/>
                <a:gd name="T1" fmla="*/ 0 h 283"/>
                <a:gd name="T2" fmla="*/ 264 w 283"/>
                <a:gd name="T3" fmla="*/ 0 h 283"/>
                <a:gd name="T4" fmla="*/ 276 w 283"/>
                <a:gd name="T5" fmla="*/ 4 h 283"/>
                <a:gd name="T6" fmla="*/ 224 w 283"/>
                <a:gd name="T7" fmla="*/ 38 h 283"/>
                <a:gd name="T8" fmla="*/ 97 w 283"/>
                <a:gd name="T9" fmla="*/ 38 h 283"/>
                <a:gd name="T10" fmla="*/ 90 w 283"/>
                <a:gd name="T11" fmla="*/ 38 h 283"/>
                <a:gd name="T12" fmla="*/ 38 w 283"/>
                <a:gd name="T13" fmla="*/ 38 h 283"/>
                <a:gd name="T14" fmla="*/ 38 w 283"/>
                <a:gd name="T15" fmla="*/ 245 h 283"/>
                <a:gd name="T16" fmla="*/ 103 w 283"/>
                <a:gd name="T17" fmla="*/ 245 h 283"/>
                <a:gd name="T18" fmla="*/ 127 w 283"/>
                <a:gd name="T19" fmla="*/ 245 h 283"/>
                <a:gd name="T20" fmla="*/ 245 w 283"/>
                <a:gd name="T21" fmla="*/ 245 h 283"/>
                <a:gd name="T22" fmla="*/ 245 w 283"/>
                <a:gd name="T23" fmla="*/ 152 h 283"/>
                <a:gd name="T24" fmla="*/ 283 w 283"/>
                <a:gd name="T25" fmla="*/ 115 h 283"/>
                <a:gd name="T26" fmla="*/ 283 w 283"/>
                <a:gd name="T27" fmla="*/ 264 h 283"/>
                <a:gd name="T28" fmla="*/ 264 w 283"/>
                <a:gd name="T29" fmla="*/ 283 h 283"/>
                <a:gd name="T30" fmla="*/ 19 w 283"/>
                <a:gd name="T31" fmla="*/ 283 h 283"/>
                <a:gd name="T32" fmla="*/ 0 w 283"/>
                <a:gd name="T33" fmla="*/ 264 h 283"/>
                <a:gd name="T34" fmla="*/ 0 w 283"/>
                <a:gd name="T35" fmla="*/ 19 h 283"/>
                <a:gd name="T36" fmla="*/ 19 w 283"/>
                <a:gd name="T37" fmla="*/ 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3" h="283">
                  <a:moveTo>
                    <a:pt x="19" y="0"/>
                  </a:moveTo>
                  <a:cubicBezTo>
                    <a:pt x="264" y="0"/>
                    <a:pt x="264" y="0"/>
                    <a:pt x="264" y="0"/>
                  </a:cubicBezTo>
                  <a:cubicBezTo>
                    <a:pt x="269" y="0"/>
                    <a:pt x="273" y="2"/>
                    <a:pt x="276" y="4"/>
                  </a:cubicBezTo>
                  <a:cubicBezTo>
                    <a:pt x="259" y="16"/>
                    <a:pt x="242" y="27"/>
                    <a:pt x="224" y="38"/>
                  </a:cubicBezTo>
                  <a:cubicBezTo>
                    <a:pt x="97" y="38"/>
                    <a:pt x="97" y="38"/>
                    <a:pt x="97" y="38"/>
                  </a:cubicBezTo>
                  <a:cubicBezTo>
                    <a:pt x="95" y="38"/>
                    <a:pt x="92" y="38"/>
                    <a:pt x="90" y="38"/>
                  </a:cubicBezTo>
                  <a:cubicBezTo>
                    <a:pt x="38" y="38"/>
                    <a:pt x="38" y="38"/>
                    <a:pt x="38" y="38"/>
                  </a:cubicBezTo>
                  <a:cubicBezTo>
                    <a:pt x="38" y="245"/>
                    <a:pt x="38" y="245"/>
                    <a:pt x="38" y="245"/>
                  </a:cubicBezTo>
                  <a:cubicBezTo>
                    <a:pt x="103" y="245"/>
                    <a:pt x="103" y="245"/>
                    <a:pt x="103" y="245"/>
                  </a:cubicBezTo>
                  <a:cubicBezTo>
                    <a:pt x="111" y="247"/>
                    <a:pt x="119" y="247"/>
                    <a:pt x="127" y="245"/>
                  </a:cubicBezTo>
                  <a:cubicBezTo>
                    <a:pt x="245" y="245"/>
                    <a:pt x="245" y="245"/>
                    <a:pt x="245" y="245"/>
                  </a:cubicBezTo>
                  <a:cubicBezTo>
                    <a:pt x="245" y="152"/>
                    <a:pt x="245" y="152"/>
                    <a:pt x="245" y="152"/>
                  </a:cubicBezTo>
                  <a:cubicBezTo>
                    <a:pt x="258" y="140"/>
                    <a:pt x="270" y="128"/>
                    <a:pt x="283" y="115"/>
                  </a:cubicBezTo>
                  <a:cubicBezTo>
                    <a:pt x="283" y="264"/>
                    <a:pt x="283" y="264"/>
                    <a:pt x="283" y="264"/>
                  </a:cubicBezTo>
                  <a:cubicBezTo>
                    <a:pt x="283" y="274"/>
                    <a:pt x="275" y="283"/>
                    <a:pt x="264" y="283"/>
                  </a:cubicBezTo>
                  <a:cubicBezTo>
                    <a:pt x="19" y="283"/>
                    <a:pt x="19" y="283"/>
                    <a:pt x="19" y="283"/>
                  </a:cubicBezTo>
                  <a:cubicBezTo>
                    <a:pt x="9" y="283"/>
                    <a:pt x="0" y="274"/>
                    <a:pt x="0" y="264"/>
                  </a:cubicBezTo>
                  <a:cubicBezTo>
                    <a:pt x="0" y="19"/>
                    <a:pt x="0" y="19"/>
                    <a:pt x="0" y="19"/>
                  </a:cubicBezTo>
                  <a:cubicBezTo>
                    <a:pt x="0" y="9"/>
                    <a:pt x="9" y="0"/>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40"/>
            <p:cNvSpPr>
              <a:spLocks noEditPoints="1"/>
            </p:cNvSpPr>
            <p:nvPr/>
          </p:nvSpPr>
          <p:spPr bwMode="auto">
            <a:xfrm>
              <a:off x="5037571" y="889259"/>
              <a:ext cx="423518" cy="669655"/>
            </a:xfrm>
            <a:custGeom>
              <a:avLst/>
              <a:gdLst>
                <a:gd name="T0" fmla="*/ 253 w 490"/>
                <a:gd name="T1" fmla="*/ 737 h 775"/>
                <a:gd name="T2" fmla="*/ 211 w 490"/>
                <a:gd name="T3" fmla="*/ 775 h 775"/>
                <a:gd name="T4" fmla="*/ 175 w 490"/>
                <a:gd name="T5" fmla="*/ 762 h 775"/>
                <a:gd name="T6" fmla="*/ 161 w 490"/>
                <a:gd name="T7" fmla="*/ 762 h 775"/>
                <a:gd name="T8" fmla="*/ 125 w 490"/>
                <a:gd name="T9" fmla="*/ 775 h 775"/>
                <a:gd name="T10" fmla="*/ 84 w 490"/>
                <a:gd name="T11" fmla="*/ 737 h 775"/>
                <a:gd name="T12" fmla="*/ 76 w 490"/>
                <a:gd name="T13" fmla="*/ 475 h 775"/>
                <a:gd name="T14" fmla="*/ 65 w 490"/>
                <a:gd name="T15" fmla="*/ 474 h 775"/>
                <a:gd name="T16" fmla="*/ 21 w 490"/>
                <a:gd name="T17" fmla="*/ 441 h 775"/>
                <a:gd name="T18" fmla="*/ 19 w 490"/>
                <a:gd name="T19" fmla="*/ 217 h 775"/>
                <a:gd name="T20" fmla="*/ 48 w 490"/>
                <a:gd name="T21" fmla="*/ 192 h 775"/>
                <a:gd name="T22" fmla="*/ 121 w 490"/>
                <a:gd name="T23" fmla="*/ 183 h 775"/>
                <a:gd name="T24" fmla="*/ 132 w 490"/>
                <a:gd name="T25" fmla="*/ 189 h 775"/>
                <a:gd name="T26" fmla="*/ 168 w 490"/>
                <a:gd name="T27" fmla="*/ 243 h 775"/>
                <a:gd name="T28" fmla="*/ 204 w 490"/>
                <a:gd name="T29" fmla="*/ 189 h 775"/>
                <a:gd name="T30" fmla="*/ 216 w 490"/>
                <a:gd name="T31" fmla="*/ 183 h 775"/>
                <a:gd name="T32" fmla="*/ 257 w 490"/>
                <a:gd name="T33" fmla="*/ 188 h 775"/>
                <a:gd name="T34" fmla="*/ 293 w 490"/>
                <a:gd name="T35" fmla="*/ 205 h 775"/>
                <a:gd name="T36" fmla="*/ 331 w 490"/>
                <a:gd name="T37" fmla="*/ 251 h 775"/>
                <a:gd name="T38" fmla="*/ 339 w 490"/>
                <a:gd name="T39" fmla="*/ 259 h 775"/>
                <a:gd name="T40" fmla="*/ 355 w 490"/>
                <a:gd name="T41" fmla="*/ 261 h 775"/>
                <a:gd name="T42" fmla="*/ 362 w 490"/>
                <a:gd name="T43" fmla="*/ 256 h 775"/>
                <a:gd name="T44" fmla="*/ 406 w 490"/>
                <a:gd name="T45" fmla="*/ 223 h 775"/>
                <a:gd name="T46" fmla="*/ 452 w 490"/>
                <a:gd name="T47" fmla="*/ 284 h 775"/>
                <a:gd name="T48" fmla="*/ 405 w 490"/>
                <a:gd name="T49" fmla="*/ 318 h 775"/>
                <a:gd name="T50" fmla="*/ 357 w 490"/>
                <a:gd name="T51" fmla="*/ 346 h 775"/>
                <a:gd name="T52" fmla="*/ 321 w 490"/>
                <a:gd name="T53" fmla="*/ 343 h 775"/>
                <a:gd name="T54" fmla="*/ 275 w 490"/>
                <a:gd name="T55" fmla="*/ 302 h 775"/>
                <a:gd name="T56" fmla="*/ 265 w 490"/>
                <a:gd name="T57" fmla="*/ 291 h 775"/>
                <a:gd name="T58" fmla="*/ 253 w 490"/>
                <a:gd name="T59" fmla="*/ 737 h 775"/>
                <a:gd name="T60" fmla="*/ 170 w 490"/>
                <a:gd name="T61" fmla="*/ 1 h 775"/>
                <a:gd name="T62" fmla="*/ 236 w 490"/>
                <a:gd name="T63" fmla="*/ 74 h 775"/>
                <a:gd name="T64" fmla="*/ 167 w 490"/>
                <a:gd name="T65" fmla="*/ 159 h 775"/>
                <a:gd name="T66" fmla="*/ 100 w 490"/>
                <a:gd name="T67" fmla="*/ 71 h 775"/>
                <a:gd name="T68" fmla="*/ 170 w 490"/>
                <a:gd name="T69" fmla="*/ 1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0" h="775">
                  <a:moveTo>
                    <a:pt x="253" y="737"/>
                  </a:moveTo>
                  <a:cubicBezTo>
                    <a:pt x="252" y="758"/>
                    <a:pt x="230" y="775"/>
                    <a:pt x="211" y="775"/>
                  </a:cubicBezTo>
                  <a:cubicBezTo>
                    <a:pt x="198" y="775"/>
                    <a:pt x="182" y="770"/>
                    <a:pt x="175" y="762"/>
                  </a:cubicBezTo>
                  <a:cubicBezTo>
                    <a:pt x="172" y="757"/>
                    <a:pt x="165" y="757"/>
                    <a:pt x="161" y="762"/>
                  </a:cubicBezTo>
                  <a:cubicBezTo>
                    <a:pt x="155" y="770"/>
                    <a:pt x="138" y="775"/>
                    <a:pt x="125" y="775"/>
                  </a:cubicBezTo>
                  <a:cubicBezTo>
                    <a:pt x="106" y="775"/>
                    <a:pt x="85" y="758"/>
                    <a:pt x="84" y="737"/>
                  </a:cubicBezTo>
                  <a:cubicBezTo>
                    <a:pt x="76" y="475"/>
                    <a:pt x="76" y="475"/>
                    <a:pt x="76" y="475"/>
                  </a:cubicBezTo>
                  <a:cubicBezTo>
                    <a:pt x="65" y="474"/>
                    <a:pt x="65" y="474"/>
                    <a:pt x="65" y="474"/>
                  </a:cubicBezTo>
                  <a:cubicBezTo>
                    <a:pt x="47" y="472"/>
                    <a:pt x="24" y="459"/>
                    <a:pt x="21" y="441"/>
                  </a:cubicBezTo>
                  <a:cubicBezTo>
                    <a:pt x="0" y="331"/>
                    <a:pt x="4" y="332"/>
                    <a:pt x="19" y="217"/>
                  </a:cubicBezTo>
                  <a:cubicBezTo>
                    <a:pt x="21" y="209"/>
                    <a:pt x="31" y="194"/>
                    <a:pt x="48" y="192"/>
                  </a:cubicBezTo>
                  <a:cubicBezTo>
                    <a:pt x="121" y="183"/>
                    <a:pt x="121" y="183"/>
                    <a:pt x="121" y="183"/>
                  </a:cubicBezTo>
                  <a:cubicBezTo>
                    <a:pt x="125" y="183"/>
                    <a:pt x="130" y="185"/>
                    <a:pt x="132" y="189"/>
                  </a:cubicBezTo>
                  <a:cubicBezTo>
                    <a:pt x="168" y="243"/>
                    <a:pt x="168" y="243"/>
                    <a:pt x="168" y="243"/>
                  </a:cubicBezTo>
                  <a:cubicBezTo>
                    <a:pt x="204" y="189"/>
                    <a:pt x="204" y="189"/>
                    <a:pt x="204" y="189"/>
                  </a:cubicBezTo>
                  <a:cubicBezTo>
                    <a:pt x="207" y="185"/>
                    <a:pt x="211" y="183"/>
                    <a:pt x="216" y="183"/>
                  </a:cubicBezTo>
                  <a:cubicBezTo>
                    <a:pt x="257" y="188"/>
                    <a:pt x="257" y="188"/>
                    <a:pt x="257" y="188"/>
                  </a:cubicBezTo>
                  <a:cubicBezTo>
                    <a:pt x="278" y="191"/>
                    <a:pt x="285" y="196"/>
                    <a:pt x="293" y="205"/>
                  </a:cubicBezTo>
                  <a:cubicBezTo>
                    <a:pt x="307" y="223"/>
                    <a:pt x="320" y="239"/>
                    <a:pt x="331" y="251"/>
                  </a:cubicBezTo>
                  <a:cubicBezTo>
                    <a:pt x="334" y="254"/>
                    <a:pt x="336" y="257"/>
                    <a:pt x="339" y="259"/>
                  </a:cubicBezTo>
                  <a:cubicBezTo>
                    <a:pt x="343" y="264"/>
                    <a:pt x="350" y="264"/>
                    <a:pt x="355" y="261"/>
                  </a:cubicBezTo>
                  <a:cubicBezTo>
                    <a:pt x="357" y="259"/>
                    <a:pt x="360" y="258"/>
                    <a:pt x="362" y="256"/>
                  </a:cubicBezTo>
                  <a:cubicBezTo>
                    <a:pt x="373" y="248"/>
                    <a:pt x="393" y="233"/>
                    <a:pt x="406" y="223"/>
                  </a:cubicBezTo>
                  <a:cubicBezTo>
                    <a:pt x="442" y="195"/>
                    <a:pt x="490" y="255"/>
                    <a:pt x="452" y="284"/>
                  </a:cubicBezTo>
                  <a:cubicBezTo>
                    <a:pt x="438" y="294"/>
                    <a:pt x="418" y="310"/>
                    <a:pt x="405" y="318"/>
                  </a:cubicBezTo>
                  <a:cubicBezTo>
                    <a:pt x="386" y="332"/>
                    <a:pt x="369" y="342"/>
                    <a:pt x="357" y="346"/>
                  </a:cubicBezTo>
                  <a:cubicBezTo>
                    <a:pt x="346" y="351"/>
                    <a:pt x="332" y="351"/>
                    <a:pt x="321" y="343"/>
                  </a:cubicBezTo>
                  <a:cubicBezTo>
                    <a:pt x="305" y="333"/>
                    <a:pt x="291" y="320"/>
                    <a:pt x="275" y="302"/>
                  </a:cubicBezTo>
                  <a:cubicBezTo>
                    <a:pt x="272" y="299"/>
                    <a:pt x="269" y="295"/>
                    <a:pt x="265" y="291"/>
                  </a:cubicBezTo>
                  <a:cubicBezTo>
                    <a:pt x="253" y="737"/>
                    <a:pt x="253" y="737"/>
                    <a:pt x="253" y="737"/>
                  </a:cubicBezTo>
                  <a:close/>
                  <a:moveTo>
                    <a:pt x="170" y="1"/>
                  </a:moveTo>
                  <a:cubicBezTo>
                    <a:pt x="207" y="2"/>
                    <a:pt x="237" y="34"/>
                    <a:pt x="236" y="74"/>
                  </a:cubicBezTo>
                  <a:cubicBezTo>
                    <a:pt x="235" y="113"/>
                    <a:pt x="204" y="160"/>
                    <a:pt x="167" y="159"/>
                  </a:cubicBezTo>
                  <a:cubicBezTo>
                    <a:pt x="129" y="159"/>
                    <a:pt x="100" y="110"/>
                    <a:pt x="100" y="71"/>
                  </a:cubicBezTo>
                  <a:cubicBezTo>
                    <a:pt x="101" y="32"/>
                    <a:pt x="132" y="0"/>
                    <a:pt x="17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41"/>
            <p:cNvSpPr>
              <a:spLocks/>
            </p:cNvSpPr>
            <p:nvPr/>
          </p:nvSpPr>
          <p:spPr bwMode="auto">
            <a:xfrm>
              <a:off x="5532772" y="870972"/>
              <a:ext cx="219805" cy="176283"/>
            </a:xfrm>
            <a:custGeom>
              <a:avLst/>
              <a:gdLst>
                <a:gd name="T0" fmla="*/ 35 w 254"/>
                <a:gd name="T1" fmla="*/ 62 h 204"/>
                <a:gd name="T2" fmla="*/ 0 w 254"/>
                <a:gd name="T3" fmla="*/ 66 h 204"/>
                <a:gd name="T4" fmla="*/ 11 w 254"/>
                <a:gd name="T5" fmla="*/ 171 h 204"/>
                <a:gd name="T6" fmla="*/ 48 w 254"/>
                <a:gd name="T7" fmla="*/ 195 h 204"/>
                <a:gd name="T8" fmla="*/ 243 w 254"/>
                <a:gd name="T9" fmla="*/ 20 h 204"/>
                <a:gd name="T10" fmla="*/ 230 w 254"/>
                <a:gd name="T11" fmla="*/ 7 h 204"/>
                <a:gd name="T12" fmla="*/ 53 w 254"/>
                <a:gd name="T13" fmla="*/ 116 h 204"/>
                <a:gd name="T14" fmla="*/ 35 w 254"/>
                <a:gd name="T15" fmla="*/ 62 h 2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4" h="204">
                  <a:moveTo>
                    <a:pt x="35" y="62"/>
                  </a:moveTo>
                  <a:cubicBezTo>
                    <a:pt x="31" y="48"/>
                    <a:pt x="0" y="51"/>
                    <a:pt x="0" y="66"/>
                  </a:cubicBezTo>
                  <a:cubicBezTo>
                    <a:pt x="0" y="113"/>
                    <a:pt x="4" y="130"/>
                    <a:pt x="11" y="171"/>
                  </a:cubicBezTo>
                  <a:cubicBezTo>
                    <a:pt x="14" y="186"/>
                    <a:pt x="36" y="204"/>
                    <a:pt x="48" y="195"/>
                  </a:cubicBezTo>
                  <a:cubicBezTo>
                    <a:pt x="133" y="135"/>
                    <a:pt x="169" y="92"/>
                    <a:pt x="243" y="20"/>
                  </a:cubicBezTo>
                  <a:cubicBezTo>
                    <a:pt x="254" y="9"/>
                    <a:pt x="240" y="0"/>
                    <a:pt x="230" y="7"/>
                  </a:cubicBezTo>
                  <a:cubicBezTo>
                    <a:pt x="158" y="56"/>
                    <a:pt x="123" y="73"/>
                    <a:pt x="53" y="116"/>
                  </a:cubicBezTo>
                  <a:cubicBezTo>
                    <a:pt x="42" y="95"/>
                    <a:pt x="40" y="80"/>
                    <a:pt x="35"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3" name="组合 32"/>
          <p:cNvGrpSpPr/>
          <p:nvPr/>
        </p:nvGrpSpPr>
        <p:grpSpPr>
          <a:xfrm>
            <a:off x="5600127" y="4294869"/>
            <a:ext cx="186416" cy="176033"/>
            <a:chOff x="6460269" y="872801"/>
            <a:chExt cx="709154" cy="669655"/>
          </a:xfrm>
          <a:solidFill>
            <a:srgbClr val="01B3C5"/>
          </a:solidFill>
        </p:grpSpPr>
        <p:sp>
          <p:nvSpPr>
            <p:cNvPr id="34" name="Freeform 42"/>
            <p:cNvSpPr>
              <a:spLocks noEditPoints="1"/>
            </p:cNvSpPr>
            <p:nvPr/>
          </p:nvSpPr>
          <p:spPr bwMode="auto">
            <a:xfrm>
              <a:off x="6460269" y="872801"/>
              <a:ext cx="442902" cy="669655"/>
            </a:xfrm>
            <a:custGeom>
              <a:avLst/>
              <a:gdLst>
                <a:gd name="T0" fmla="*/ 250 w 512"/>
                <a:gd name="T1" fmla="*/ 737 h 775"/>
                <a:gd name="T2" fmla="*/ 209 w 512"/>
                <a:gd name="T3" fmla="*/ 775 h 775"/>
                <a:gd name="T4" fmla="*/ 173 w 512"/>
                <a:gd name="T5" fmla="*/ 762 h 775"/>
                <a:gd name="T6" fmla="*/ 159 w 512"/>
                <a:gd name="T7" fmla="*/ 762 h 775"/>
                <a:gd name="T8" fmla="*/ 124 w 512"/>
                <a:gd name="T9" fmla="*/ 775 h 775"/>
                <a:gd name="T10" fmla="*/ 83 w 512"/>
                <a:gd name="T11" fmla="*/ 737 h 775"/>
                <a:gd name="T12" fmla="*/ 75 w 512"/>
                <a:gd name="T13" fmla="*/ 475 h 775"/>
                <a:gd name="T14" fmla="*/ 65 w 512"/>
                <a:gd name="T15" fmla="*/ 474 h 775"/>
                <a:gd name="T16" fmla="*/ 21 w 512"/>
                <a:gd name="T17" fmla="*/ 441 h 775"/>
                <a:gd name="T18" fmla="*/ 19 w 512"/>
                <a:gd name="T19" fmla="*/ 214 h 775"/>
                <a:gd name="T20" fmla="*/ 48 w 512"/>
                <a:gd name="T21" fmla="*/ 189 h 775"/>
                <a:gd name="T22" fmla="*/ 119 w 512"/>
                <a:gd name="T23" fmla="*/ 181 h 775"/>
                <a:gd name="T24" fmla="*/ 131 w 512"/>
                <a:gd name="T25" fmla="*/ 186 h 775"/>
                <a:gd name="T26" fmla="*/ 166 w 512"/>
                <a:gd name="T27" fmla="*/ 239 h 775"/>
                <a:gd name="T28" fmla="*/ 202 w 512"/>
                <a:gd name="T29" fmla="*/ 186 h 775"/>
                <a:gd name="T30" fmla="*/ 213 w 512"/>
                <a:gd name="T31" fmla="*/ 181 h 775"/>
                <a:gd name="T32" fmla="*/ 269 w 512"/>
                <a:gd name="T33" fmla="*/ 184 h 775"/>
                <a:gd name="T34" fmla="*/ 286 w 512"/>
                <a:gd name="T35" fmla="*/ 190 h 775"/>
                <a:gd name="T36" fmla="*/ 361 w 512"/>
                <a:gd name="T37" fmla="*/ 220 h 775"/>
                <a:gd name="T38" fmla="*/ 454 w 512"/>
                <a:gd name="T39" fmla="*/ 179 h 775"/>
                <a:gd name="T40" fmla="*/ 503 w 512"/>
                <a:gd name="T41" fmla="*/ 193 h 775"/>
                <a:gd name="T42" fmla="*/ 488 w 512"/>
                <a:gd name="T43" fmla="*/ 243 h 775"/>
                <a:gd name="T44" fmla="*/ 382 w 512"/>
                <a:gd name="T45" fmla="*/ 290 h 775"/>
                <a:gd name="T46" fmla="*/ 359 w 512"/>
                <a:gd name="T47" fmla="*/ 294 h 775"/>
                <a:gd name="T48" fmla="*/ 266 w 512"/>
                <a:gd name="T49" fmla="*/ 263 h 775"/>
                <a:gd name="T50" fmla="*/ 261 w 512"/>
                <a:gd name="T51" fmla="*/ 265 h 775"/>
                <a:gd name="T52" fmla="*/ 250 w 512"/>
                <a:gd name="T53" fmla="*/ 737 h 775"/>
                <a:gd name="T54" fmla="*/ 168 w 512"/>
                <a:gd name="T55" fmla="*/ 1 h 775"/>
                <a:gd name="T56" fmla="*/ 233 w 512"/>
                <a:gd name="T57" fmla="*/ 72 h 775"/>
                <a:gd name="T58" fmla="*/ 165 w 512"/>
                <a:gd name="T59" fmla="*/ 157 h 775"/>
                <a:gd name="T60" fmla="*/ 99 w 512"/>
                <a:gd name="T61" fmla="*/ 70 h 775"/>
                <a:gd name="T62" fmla="*/ 168 w 512"/>
                <a:gd name="T63" fmla="*/ 1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12" h="775">
                  <a:moveTo>
                    <a:pt x="250" y="737"/>
                  </a:moveTo>
                  <a:cubicBezTo>
                    <a:pt x="249" y="758"/>
                    <a:pt x="228" y="775"/>
                    <a:pt x="209" y="775"/>
                  </a:cubicBezTo>
                  <a:cubicBezTo>
                    <a:pt x="196" y="775"/>
                    <a:pt x="180" y="770"/>
                    <a:pt x="173" y="762"/>
                  </a:cubicBezTo>
                  <a:cubicBezTo>
                    <a:pt x="170" y="757"/>
                    <a:pt x="163" y="757"/>
                    <a:pt x="159" y="762"/>
                  </a:cubicBezTo>
                  <a:cubicBezTo>
                    <a:pt x="153" y="770"/>
                    <a:pt x="137" y="775"/>
                    <a:pt x="124" y="775"/>
                  </a:cubicBezTo>
                  <a:cubicBezTo>
                    <a:pt x="105" y="775"/>
                    <a:pt x="84" y="758"/>
                    <a:pt x="83" y="737"/>
                  </a:cubicBezTo>
                  <a:cubicBezTo>
                    <a:pt x="75" y="475"/>
                    <a:pt x="75" y="475"/>
                    <a:pt x="75" y="475"/>
                  </a:cubicBezTo>
                  <a:cubicBezTo>
                    <a:pt x="65" y="474"/>
                    <a:pt x="65" y="474"/>
                    <a:pt x="65" y="474"/>
                  </a:cubicBezTo>
                  <a:cubicBezTo>
                    <a:pt x="46" y="472"/>
                    <a:pt x="24" y="460"/>
                    <a:pt x="21" y="441"/>
                  </a:cubicBezTo>
                  <a:cubicBezTo>
                    <a:pt x="0" y="333"/>
                    <a:pt x="4" y="328"/>
                    <a:pt x="19" y="214"/>
                  </a:cubicBezTo>
                  <a:cubicBezTo>
                    <a:pt x="21" y="206"/>
                    <a:pt x="30" y="191"/>
                    <a:pt x="48" y="189"/>
                  </a:cubicBezTo>
                  <a:cubicBezTo>
                    <a:pt x="119" y="181"/>
                    <a:pt x="119" y="181"/>
                    <a:pt x="119" y="181"/>
                  </a:cubicBezTo>
                  <a:cubicBezTo>
                    <a:pt x="124" y="180"/>
                    <a:pt x="128" y="182"/>
                    <a:pt x="131" y="186"/>
                  </a:cubicBezTo>
                  <a:cubicBezTo>
                    <a:pt x="166" y="239"/>
                    <a:pt x="166" y="239"/>
                    <a:pt x="166" y="239"/>
                  </a:cubicBezTo>
                  <a:cubicBezTo>
                    <a:pt x="202" y="186"/>
                    <a:pt x="202" y="186"/>
                    <a:pt x="202" y="186"/>
                  </a:cubicBezTo>
                  <a:cubicBezTo>
                    <a:pt x="204" y="182"/>
                    <a:pt x="209" y="180"/>
                    <a:pt x="213" y="181"/>
                  </a:cubicBezTo>
                  <a:cubicBezTo>
                    <a:pt x="219" y="181"/>
                    <a:pt x="248" y="183"/>
                    <a:pt x="269" y="184"/>
                  </a:cubicBezTo>
                  <a:cubicBezTo>
                    <a:pt x="275" y="185"/>
                    <a:pt x="281" y="186"/>
                    <a:pt x="286" y="190"/>
                  </a:cubicBezTo>
                  <a:cubicBezTo>
                    <a:pt x="309" y="204"/>
                    <a:pt x="334" y="215"/>
                    <a:pt x="361" y="220"/>
                  </a:cubicBezTo>
                  <a:cubicBezTo>
                    <a:pt x="393" y="209"/>
                    <a:pt x="424" y="195"/>
                    <a:pt x="454" y="179"/>
                  </a:cubicBezTo>
                  <a:cubicBezTo>
                    <a:pt x="471" y="169"/>
                    <a:pt x="493" y="176"/>
                    <a:pt x="503" y="193"/>
                  </a:cubicBezTo>
                  <a:cubicBezTo>
                    <a:pt x="512" y="211"/>
                    <a:pt x="506" y="233"/>
                    <a:pt x="488" y="243"/>
                  </a:cubicBezTo>
                  <a:cubicBezTo>
                    <a:pt x="452" y="262"/>
                    <a:pt x="420" y="274"/>
                    <a:pt x="382" y="290"/>
                  </a:cubicBezTo>
                  <a:cubicBezTo>
                    <a:pt x="375" y="293"/>
                    <a:pt x="367" y="295"/>
                    <a:pt x="359" y="294"/>
                  </a:cubicBezTo>
                  <a:cubicBezTo>
                    <a:pt x="326" y="288"/>
                    <a:pt x="296" y="279"/>
                    <a:pt x="266" y="263"/>
                  </a:cubicBezTo>
                  <a:cubicBezTo>
                    <a:pt x="261" y="265"/>
                    <a:pt x="261" y="265"/>
                    <a:pt x="261" y="265"/>
                  </a:cubicBezTo>
                  <a:cubicBezTo>
                    <a:pt x="250" y="737"/>
                    <a:pt x="250" y="737"/>
                    <a:pt x="250" y="737"/>
                  </a:cubicBezTo>
                  <a:close/>
                  <a:moveTo>
                    <a:pt x="168" y="1"/>
                  </a:moveTo>
                  <a:cubicBezTo>
                    <a:pt x="205" y="1"/>
                    <a:pt x="234" y="33"/>
                    <a:pt x="233" y="72"/>
                  </a:cubicBezTo>
                  <a:cubicBezTo>
                    <a:pt x="233" y="111"/>
                    <a:pt x="202" y="158"/>
                    <a:pt x="165" y="157"/>
                  </a:cubicBezTo>
                  <a:cubicBezTo>
                    <a:pt x="128" y="156"/>
                    <a:pt x="99" y="109"/>
                    <a:pt x="99" y="70"/>
                  </a:cubicBezTo>
                  <a:cubicBezTo>
                    <a:pt x="100" y="31"/>
                    <a:pt x="131" y="0"/>
                    <a:pt x="168"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43"/>
            <p:cNvSpPr>
              <a:spLocks noEditPoints="1"/>
            </p:cNvSpPr>
            <p:nvPr/>
          </p:nvSpPr>
          <p:spPr bwMode="auto">
            <a:xfrm>
              <a:off x="6735299" y="1108698"/>
              <a:ext cx="434124" cy="433758"/>
            </a:xfrm>
            <a:custGeom>
              <a:avLst/>
              <a:gdLst>
                <a:gd name="T0" fmla="*/ 388 w 502"/>
                <a:gd name="T1" fmla="*/ 388 h 502"/>
                <a:gd name="T2" fmla="*/ 383 w 502"/>
                <a:gd name="T3" fmla="*/ 335 h 502"/>
                <a:gd name="T4" fmla="*/ 334 w 502"/>
                <a:gd name="T5" fmla="*/ 426 h 502"/>
                <a:gd name="T6" fmla="*/ 445 w 502"/>
                <a:gd name="T7" fmla="*/ 251 h 502"/>
                <a:gd name="T8" fmla="*/ 393 w 502"/>
                <a:gd name="T9" fmla="*/ 214 h 502"/>
                <a:gd name="T10" fmla="*/ 392 w 502"/>
                <a:gd name="T11" fmla="*/ 297 h 502"/>
                <a:gd name="T12" fmla="*/ 430 w 502"/>
                <a:gd name="T13" fmla="*/ 176 h 502"/>
                <a:gd name="T14" fmla="*/ 332 w 502"/>
                <a:gd name="T15" fmla="*/ 75 h 502"/>
                <a:gd name="T16" fmla="*/ 385 w 502"/>
                <a:gd name="T17" fmla="*/ 176 h 502"/>
                <a:gd name="T18" fmla="*/ 72 w 502"/>
                <a:gd name="T19" fmla="*/ 176 h 502"/>
                <a:gd name="T20" fmla="*/ 150 w 502"/>
                <a:gd name="T21" fmla="*/ 117 h 502"/>
                <a:gd name="T22" fmla="*/ 114 w 502"/>
                <a:gd name="T23" fmla="*/ 114 h 502"/>
                <a:gd name="T24" fmla="*/ 165 w 502"/>
                <a:gd name="T25" fmla="*/ 176 h 502"/>
                <a:gd name="T26" fmla="*/ 236 w 502"/>
                <a:gd name="T27" fmla="*/ 71 h 502"/>
                <a:gd name="T28" fmla="*/ 165 w 502"/>
                <a:gd name="T29" fmla="*/ 176 h 502"/>
                <a:gd name="T30" fmla="*/ 345 w 502"/>
                <a:gd name="T31" fmla="*/ 176 h 502"/>
                <a:gd name="T32" fmla="*/ 274 w 502"/>
                <a:gd name="T33" fmla="*/ 71 h 502"/>
                <a:gd name="T34" fmla="*/ 354 w 502"/>
                <a:gd name="T35" fmla="*/ 214 h 502"/>
                <a:gd name="T36" fmla="*/ 274 w 502"/>
                <a:gd name="T37" fmla="*/ 297 h 502"/>
                <a:gd name="T38" fmla="*/ 357 w 502"/>
                <a:gd name="T39" fmla="*/ 252 h 502"/>
                <a:gd name="T40" fmla="*/ 236 w 502"/>
                <a:gd name="T41" fmla="*/ 214 h 502"/>
                <a:gd name="T42" fmla="*/ 153 w 502"/>
                <a:gd name="T43" fmla="*/ 252 h 502"/>
                <a:gd name="T44" fmla="*/ 236 w 502"/>
                <a:gd name="T45" fmla="*/ 297 h 502"/>
                <a:gd name="T46" fmla="*/ 118 w 502"/>
                <a:gd name="T47" fmla="*/ 214 h 502"/>
                <a:gd name="T48" fmla="*/ 57 w 502"/>
                <a:gd name="T49" fmla="*/ 251 h 502"/>
                <a:gd name="T50" fmla="*/ 119 w 502"/>
                <a:gd name="T51" fmla="*/ 297 h 502"/>
                <a:gd name="T52" fmla="*/ 118 w 502"/>
                <a:gd name="T53" fmla="*/ 214 h 502"/>
                <a:gd name="T54" fmla="*/ 274 w 502"/>
                <a:gd name="T55" fmla="*/ 335 h 502"/>
                <a:gd name="T56" fmla="*/ 328 w 502"/>
                <a:gd name="T57" fmla="*/ 367 h 502"/>
                <a:gd name="T58" fmla="*/ 236 w 502"/>
                <a:gd name="T59" fmla="*/ 335 h 502"/>
                <a:gd name="T60" fmla="*/ 182 w 502"/>
                <a:gd name="T61" fmla="*/ 367 h 502"/>
                <a:gd name="T62" fmla="*/ 236 w 502"/>
                <a:gd name="T63" fmla="*/ 335 h 502"/>
                <a:gd name="T64" fmla="*/ 77 w 502"/>
                <a:gd name="T65" fmla="*/ 335 h 502"/>
                <a:gd name="T66" fmla="*/ 181 w 502"/>
                <a:gd name="T67" fmla="*/ 431 h 502"/>
                <a:gd name="T68" fmla="*/ 128 w 502"/>
                <a:gd name="T69" fmla="*/ 335 h 502"/>
                <a:gd name="T70" fmla="*/ 251 w 502"/>
                <a:gd name="T71" fmla="*/ 502 h 502"/>
                <a:gd name="T72" fmla="*/ 0 w 502"/>
                <a:gd name="T73" fmla="*/ 251 h 502"/>
                <a:gd name="T74" fmla="*/ 251 w 502"/>
                <a:gd name="T75" fmla="*/ 0 h 502"/>
                <a:gd name="T76" fmla="*/ 502 w 502"/>
                <a:gd name="T77" fmla="*/ 251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02" h="502">
                  <a:moveTo>
                    <a:pt x="334" y="426"/>
                  </a:moveTo>
                  <a:cubicBezTo>
                    <a:pt x="355" y="416"/>
                    <a:pt x="373" y="403"/>
                    <a:pt x="388" y="388"/>
                  </a:cubicBezTo>
                  <a:cubicBezTo>
                    <a:pt x="403" y="373"/>
                    <a:pt x="416" y="354"/>
                    <a:pt x="425" y="335"/>
                  </a:cubicBezTo>
                  <a:cubicBezTo>
                    <a:pt x="383" y="335"/>
                    <a:pt x="383" y="335"/>
                    <a:pt x="383" y="335"/>
                  </a:cubicBezTo>
                  <a:cubicBezTo>
                    <a:pt x="377" y="352"/>
                    <a:pt x="370" y="370"/>
                    <a:pt x="362" y="385"/>
                  </a:cubicBezTo>
                  <a:cubicBezTo>
                    <a:pt x="354" y="400"/>
                    <a:pt x="345" y="413"/>
                    <a:pt x="334" y="426"/>
                  </a:cubicBezTo>
                  <a:close/>
                  <a:moveTo>
                    <a:pt x="439" y="297"/>
                  </a:moveTo>
                  <a:cubicBezTo>
                    <a:pt x="443" y="282"/>
                    <a:pt x="445" y="267"/>
                    <a:pt x="445" y="251"/>
                  </a:cubicBezTo>
                  <a:cubicBezTo>
                    <a:pt x="445" y="238"/>
                    <a:pt x="444" y="226"/>
                    <a:pt x="442" y="214"/>
                  </a:cubicBezTo>
                  <a:cubicBezTo>
                    <a:pt x="393" y="214"/>
                    <a:pt x="393" y="214"/>
                    <a:pt x="393" y="214"/>
                  </a:cubicBezTo>
                  <a:cubicBezTo>
                    <a:pt x="395" y="227"/>
                    <a:pt x="395" y="239"/>
                    <a:pt x="395" y="252"/>
                  </a:cubicBezTo>
                  <a:cubicBezTo>
                    <a:pt x="395" y="267"/>
                    <a:pt x="394" y="282"/>
                    <a:pt x="392" y="297"/>
                  </a:cubicBezTo>
                  <a:cubicBezTo>
                    <a:pt x="439" y="297"/>
                    <a:pt x="439" y="297"/>
                    <a:pt x="439" y="297"/>
                  </a:cubicBezTo>
                  <a:close/>
                  <a:moveTo>
                    <a:pt x="430" y="176"/>
                  </a:moveTo>
                  <a:cubicBezTo>
                    <a:pt x="420" y="153"/>
                    <a:pt x="406" y="132"/>
                    <a:pt x="388" y="114"/>
                  </a:cubicBezTo>
                  <a:cubicBezTo>
                    <a:pt x="372" y="98"/>
                    <a:pt x="353" y="84"/>
                    <a:pt x="332" y="75"/>
                  </a:cubicBezTo>
                  <a:cubicBezTo>
                    <a:pt x="343" y="88"/>
                    <a:pt x="353" y="102"/>
                    <a:pt x="361" y="117"/>
                  </a:cubicBezTo>
                  <a:cubicBezTo>
                    <a:pt x="371" y="135"/>
                    <a:pt x="379" y="155"/>
                    <a:pt x="385" y="176"/>
                  </a:cubicBezTo>
                  <a:cubicBezTo>
                    <a:pt x="430" y="176"/>
                    <a:pt x="430" y="176"/>
                    <a:pt x="430" y="176"/>
                  </a:cubicBezTo>
                  <a:close/>
                  <a:moveTo>
                    <a:pt x="72" y="176"/>
                  </a:moveTo>
                  <a:cubicBezTo>
                    <a:pt x="125" y="176"/>
                    <a:pt x="125" y="176"/>
                    <a:pt x="125" y="176"/>
                  </a:cubicBezTo>
                  <a:cubicBezTo>
                    <a:pt x="131" y="155"/>
                    <a:pt x="139" y="135"/>
                    <a:pt x="150" y="117"/>
                  </a:cubicBezTo>
                  <a:cubicBezTo>
                    <a:pt x="159" y="100"/>
                    <a:pt x="170" y="84"/>
                    <a:pt x="183" y="69"/>
                  </a:cubicBezTo>
                  <a:cubicBezTo>
                    <a:pt x="157" y="79"/>
                    <a:pt x="133" y="94"/>
                    <a:pt x="114" y="114"/>
                  </a:cubicBezTo>
                  <a:cubicBezTo>
                    <a:pt x="96" y="132"/>
                    <a:pt x="82" y="153"/>
                    <a:pt x="72" y="176"/>
                  </a:cubicBezTo>
                  <a:close/>
                  <a:moveTo>
                    <a:pt x="165" y="176"/>
                  </a:moveTo>
                  <a:cubicBezTo>
                    <a:pt x="236" y="176"/>
                    <a:pt x="236" y="176"/>
                    <a:pt x="236" y="176"/>
                  </a:cubicBezTo>
                  <a:cubicBezTo>
                    <a:pt x="236" y="71"/>
                    <a:pt x="236" y="71"/>
                    <a:pt x="236" y="71"/>
                  </a:cubicBezTo>
                  <a:cubicBezTo>
                    <a:pt x="215" y="88"/>
                    <a:pt x="197" y="110"/>
                    <a:pt x="183" y="135"/>
                  </a:cubicBezTo>
                  <a:cubicBezTo>
                    <a:pt x="176" y="148"/>
                    <a:pt x="170" y="162"/>
                    <a:pt x="165" y="176"/>
                  </a:cubicBezTo>
                  <a:close/>
                  <a:moveTo>
                    <a:pt x="274" y="176"/>
                  </a:moveTo>
                  <a:cubicBezTo>
                    <a:pt x="345" y="176"/>
                    <a:pt x="345" y="176"/>
                    <a:pt x="345" y="176"/>
                  </a:cubicBezTo>
                  <a:cubicBezTo>
                    <a:pt x="341" y="162"/>
                    <a:pt x="335" y="148"/>
                    <a:pt x="327" y="135"/>
                  </a:cubicBezTo>
                  <a:cubicBezTo>
                    <a:pt x="314" y="110"/>
                    <a:pt x="296" y="88"/>
                    <a:pt x="274" y="71"/>
                  </a:cubicBezTo>
                  <a:cubicBezTo>
                    <a:pt x="274" y="176"/>
                    <a:pt x="274" y="176"/>
                    <a:pt x="274" y="176"/>
                  </a:cubicBezTo>
                  <a:close/>
                  <a:moveTo>
                    <a:pt x="354" y="214"/>
                  </a:moveTo>
                  <a:cubicBezTo>
                    <a:pt x="274" y="214"/>
                    <a:pt x="274" y="214"/>
                    <a:pt x="274" y="214"/>
                  </a:cubicBezTo>
                  <a:cubicBezTo>
                    <a:pt x="274" y="297"/>
                    <a:pt x="274" y="297"/>
                    <a:pt x="274" y="297"/>
                  </a:cubicBezTo>
                  <a:cubicBezTo>
                    <a:pt x="353" y="297"/>
                    <a:pt x="353" y="297"/>
                    <a:pt x="353" y="297"/>
                  </a:cubicBezTo>
                  <a:cubicBezTo>
                    <a:pt x="356" y="282"/>
                    <a:pt x="357" y="267"/>
                    <a:pt x="357" y="252"/>
                  </a:cubicBezTo>
                  <a:cubicBezTo>
                    <a:pt x="357" y="239"/>
                    <a:pt x="356" y="227"/>
                    <a:pt x="354" y="214"/>
                  </a:cubicBezTo>
                  <a:close/>
                  <a:moveTo>
                    <a:pt x="236" y="214"/>
                  </a:moveTo>
                  <a:cubicBezTo>
                    <a:pt x="156" y="214"/>
                    <a:pt x="156" y="214"/>
                    <a:pt x="156" y="214"/>
                  </a:cubicBezTo>
                  <a:cubicBezTo>
                    <a:pt x="154" y="227"/>
                    <a:pt x="153" y="239"/>
                    <a:pt x="153" y="252"/>
                  </a:cubicBezTo>
                  <a:cubicBezTo>
                    <a:pt x="153" y="267"/>
                    <a:pt x="155" y="282"/>
                    <a:pt x="158" y="297"/>
                  </a:cubicBezTo>
                  <a:cubicBezTo>
                    <a:pt x="236" y="297"/>
                    <a:pt x="236" y="297"/>
                    <a:pt x="236" y="297"/>
                  </a:cubicBezTo>
                  <a:cubicBezTo>
                    <a:pt x="236" y="214"/>
                    <a:pt x="236" y="214"/>
                    <a:pt x="236" y="214"/>
                  </a:cubicBezTo>
                  <a:close/>
                  <a:moveTo>
                    <a:pt x="118" y="214"/>
                  </a:moveTo>
                  <a:cubicBezTo>
                    <a:pt x="61" y="214"/>
                    <a:pt x="61" y="214"/>
                    <a:pt x="61" y="214"/>
                  </a:cubicBezTo>
                  <a:cubicBezTo>
                    <a:pt x="59" y="226"/>
                    <a:pt x="57" y="238"/>
                    <a:pt x="57" y="251"/>
                  </a:cubicBezTo>
                  <a:cubicBezTo>
                    <a:pt x="57" y="267"/>
                    <a:pt x="59" y="282"/>
                    <a:pt x="63" y="297"/>
                  </a:cubicBezTo>
                  <a:cubicBezTo>
                    <a:pt x="119" y="297"/>
                    <a:pt x="119" y="297"/>
                    <a:pt x="119" y="297"/>
                  </a:cubicBezTo>
                  <a:cubicBezTo>
                    <a:pt x="116" y="282"/>
                    <a:pt x="115" y="267"/>
                    <a:pt x="115" y="252"/>
                  </a:cubicBezTo>
                  <a:cubicBezTo>
                    <a:pt x="115" y="239"/>
                    <a:pt x="116" y="227"/>
                    <a:pt x="118" y="214"/>
                  </a:cubicBezTo>
                  <a:close/>
                  <a:moveTo>
                    <a:pt x="342" y="335"/>
                  </a:moveTo>
                  <a:cubicBezTo>
                    <a:pt x="274" y="335"/>
                    <a:pt x="274" y="335"/>
                    <a:pt x="274" y="335"/>
                  </a:cubicBezTo>
                  <a:cubicBezTo>
                    <a:pt x="274" y="433"/>
                    <a:pt x="274" y="433"/>
                    <a:pt x="274" y="433"/>
                  </a:cubicBezTo>
                  <a:cubicBezTo>
                    <a:pt x="296" y="415"/>
                    <a:pt x="315" y="392"/>
                    <a:pt x="328" y="367"/>
                  </a:cubicBezTo>
                  <a:cubicBezTo>
                    <a:pt x="334" y="357"/>
                    <a:pt x="338" y="346"/>
                    <a:pt x="342" y="335"/>
                  </a:cubicBezTo>
                  <a:close/>
                  <a:moveTo>
                    <a:pt x="236" y="335"/>
                  </a:moveTo>
                  <a:cubicBezTo>
                    <a:pt x="168" y="335"/>
                    <a:pt x="168" y="335"/>
                    <a:pt x="168" y="335"/>
                  </a:cubicBezTo>
                  <a:cubicBezTo>
                    <a:pt x="172" y="346"/>
                    <a:pt x="177" y="357"/>
                    <a:pt x="182" y="367"/>
                  </a:cubicBezTo>
                  <a:cubicBezTo>
                    <a:pt x="196" y="392"/>
                    <a:pt x="214" y="415"/>
                    <a:pt x="236" y="433"/>
                  </a:cubicBezTo>
                  <a:cubicBezTo>
                    <a:pt x="236" y="335"/>
                    <a:pt x="236" y="335"/>
                    <a:pt x="236" y="335"/>
                  </a:cubicBezTo>
                  <a:close/>
                  <a:moveTo>
                    <a:pt x="128" y="335"/>
                  </a:moveTo>
                  <a:cubicBezTo>
                    <a:pt x="77" y="335"/>
                    <a:pt x="77" y="335"/>
                    <a:pt x="77" y="335"/>
                  </a:cubicBezTo>
                  <a:cubicBezTo>
                    <a:pt x="86" y="354"/>
                    <a:pt x="99" y="373"/>
                    <a:pt x="114" y="388"/>
                  </a:cubicBezTo>
                  <a:cubicBezTo>
                    <a:pt x="133" y="407"/>
                    <a:pt x="155" y="422"/>
                    <a:pt x="181" y="431"/>
                  </a:cubicBezTo>
                  <a:cubicBezTo>
                    <a:pt x="168" y="417"/>
                    <a:pt x="158" y="402"/>
                    <a:pt x="149" y="385"/>
                  </a:cubicBezTo>
                  <a:cubicBezTo>
                    <a:pt x="140" y="370"/>
                    <a:pt x="133" y="352"/>
                    <a:pt x="128" y="335"/>
                  </a:cubicBezTo>
                  <a:close/>
                  <a:moveTo>
                    <a:pt x="429" y="428"/>
                  </a:moveTo>
                  <a:cubicBezTo>
                    <a:pt x="383" y="474"/>
                    <a:pt x="321" y="502"/>
                    <a:pt x="251" y="502"/>
                  </a:cubicBezTo>
                  <a:cubicBezTo>
                    <a:pt x="182" y="502"/>
                    <a:pt x="119" y="474"/>
                    <a:pt x="74" y="428"/>
                  </a:cubicBezTo>
                  <a:cubicBezTo>
                    <a:pt x="28" y="383"/>
                    <a:pt x="0" y="320"/>
                    <a:pt x="0" y="251"/>
                  </a:cubicBezTo>
                  <a:cubicBezTo>
                    <a:pt x="0" y="182"/>
                    <a:pt x="28" y="119"/>
                    <a:pt x="74" y="73"/>
                  </a:cubicBezTo>
                  <a:cubicBezTo>
                    <a:pt x="119" y="28"/>
                    <a:pt x="182" y="0"/>
                    <a:pt x="251" y="0"/>
                  </a:cubicBezTo>
                  <a:cubicBezTo>
                    <a:pt x="321" y="0"/>
                    <a:pt x="383" y="28"/>
                    <a:pt x="429" y="73"/>
                  </a:cubicBezTo>
                  <a:cubicBezTo>
                    <a:pt x="474" y="119"/>
                    <a:pt x="502" y="182"/>
                    <a:pt x="502" y="251"/>
                  </a:cubicBezTo>
                  <a:cubicBezTo>
                    <a:pt x="502" y="320"/>
                    <a:pt x="474" y="383"/>
                    <a:pt x="429" y="4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920484368"/>
      </p:ext>
    </p:extLst>
  </p:cSld>
  <p:clrMapOvr>
    <a:masterClrMapping/>
  </p:clrMapOvr>
  <mc:AlternateContent xmlns:mc="http://schemas.openxmlformats.org/markup-compatibility/2006" xmlns:p14="http://schemas.microsoft.com/office/powerpoint/2010/main">
    <mc:Choice Requires="p14">
      <p:transition spd="slow" p14:dur="3400" advTm="0">
        <p14:revea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iterate type="lt">
                                    <p:tmPct val="10000"/>
                                  </p:iterate>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1450"/>
                            </p:stCondLst>
                            <p:childTnLst>
                              <p:par>
                                <p:cTn id="16" presetID="16" presetClass="entr" presetSubtype="37"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outVertical)">
                                      <p:cBhvr>
                                        <p:cTn id="18" dur="500"/>
                                        <p:tgtEl>
                                          <p:spTgt spid="8"/>
                                        </p:tgtEl>
                                      </p:cBhvr>
                                    </p:animEffect>
                                  </p:childTnLst>
                                </p:cTn>
                              </p:par>
                            </p:childTnLst>
                          </p:cTn>
                        </p:par>
                        <p:par>
                          <p:cTn id="19" fill="hold">
                            <p:stCondLst>
                              <p:cond delay="1950"/>
                            </p:stCondLst>
                            <p:childTnLst>
                              <p:par>
                                <p:cTn id="20" presetID="53" presetClass="entr" presetSubtype="16" fill="hold"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childTnLst>
                          </p:cTn>
                        </p:par>
                        <p:par>
                          <p:cTn id="25" fill="hold">
                            <p:stCondLst>
                              <p:cond delay="2450"/>
                            </p:stCondLst>
                            <p:childTnLst>
                              <p:par>
                                <p:cTn id="26" presetID="2" presetClass="entr" presetSubtype="4" fill="hold" nodeType="afterEffect">
                                  <p:stCondLst>
                                    <p:cond delay="0"/>
                                  </p:stCondLst>
                                  <p:childTnLst>
                                    <p:set>
                                      <p:cBhvr>
                                        <p:cTn id="27" dur="1" fill="hold">
                                          <p:stCondLst>
                                            <p:cond delay="0"/>
                                          </p:stCondLst>
                                        </p:cTn>
                                        <p:tgtEl>
                                          <p:spTgt spid="22"/>
                                        </p:tgtEl>
                                        <p:attrNameLst>
                                          <p:attrName>style.visibility</p:attrName>
                                        </p:attrNameLst>
                                      </p:cBhvr>
                                      <p:to>
                                        <p:strVal val="visible"/>
                                      </p:to>
                                    </p:set>
                                    <p:anim calcmode="lin" valueType="num">
                                      <p:cBhvr additive="base">
                                        <p:cTn id="28" dur="500" fill="hold"/>
                                        <p:tgtEl>
                                          <p:spTgt spid="22"/>
                                        </p:tgtEl>
                                        <p:attrNameLst>
                                          <p:attrName>ppt_x</p:attrName>
                                        </p:attrNameLst>
                                      </p:cBhvr>
                                      <p:tavLst>
                                        <p:tav tm="0">
                                          <p:val>
                                            <p:strVal val="#ppt_x"/>
                                          </p:val>
                                        </p:tav>
                                        <p:tav tm="100000">
                                          <p:val>
                                            <p:strVal val="#ppt_x"/>
                                          </p:val>
                                        </p:tav>
                                      </p:tavLst>
                                    </p:anim>
                                    <p:anim calcmode="lin" valueType="num">
                                      <p:cBhvr additive="base">
                                        <p:cTn id="29" dur="500" fill="hold"/>
                                        <p:tgtEl>
                                          <p:spTgt spid="22"/>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200"/>
                                  </p:stCondLst>
                                  <p:childTnLst>
                                    <p:set>
                                      <p:cBhvr>
                                        <p:cTn id="31" dur="1" fill="hold">
                                          <p:stCondLst>
                                            <p:cond delay="0"/>
                                          </p:stCondLst>
                                        </p:cTn>
                                        <p:tgtEl>
                                          <p:spTgt spid="25"/>
                                        </p:tgtEl>
                                        <p:attrNameLst>
                                          <p:attrName>style.visibility</p:attrName>
                                        </p:attrNameLst>
                                      </p:cBhvr>
                                      <p:to>
                                        <p:strVal val="visible"/>
                                      </p:to>
                                    </p:set>
                                    <p:anim calcmode="lin" valueType="num">
                                      <p:cBhvr additive="base">
                                        <p:cTn id="32" dur="500" fill="hold"/>
                                        <p:tgtEl>
                                          <p:spTgt spid="25"/>
                                        </p:tgtEl>
                                        <p:attrNameLst>
                                          <p:attrName>ppt_x</p:attrName>
                                        </p:attrNameLst>
                                      </p:cBhvr>
                                      <p:tavLst>
                                        <p:tav tm="0">
                                          <p:val>
                                            <p:strVal val="#ppt_x"/>
                                          </p:val>
                                        </p:tav>
                                        <p:tav tm="100000">
                                          <p:val>
                                            <p:strVal val="#ppt_x"/>
                                          </p:val>
                                        </p:tav>
                                      </p:tavLst>
                                    </p:anim>
                                    <p:anim calcmode="lin" valueType="num">
                                      <p:cBhvr additive="base">
                                        <p:cTn id="33" dur="500" fill="hold"/>
                                        <p:tgtEl>
                                          <p:spTgt spid="25"/>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400"/>
                                  </p:stCondLst>
                                  <p:childTnLst>
                                    <p:set>
                                      <p:cBhvr>
                                        <p:cTn id="35" dur="1" fill="hold">
                                          <p:stCondLst>
                                            <p:cond delay="0"/>
                                          </p:stCondLst>
                                        </p:cTn>
                                        <p:tgtEl>
                                          <p:spTgt spid="29"/>
                                        </p:tgtEl>
                                        <p:attrNameLst>
                                          <p:attrName>style.visibility</p:attrName>
                                        </p:attrNameLst>
                                      </p:cBhvr>
                                      <p:to>
                                        <p:strVal val="visible"/>
                                      </p:to>
                                    </p:set>
                                    <p:anim calcmode="lin" valueType="num">
                                      <p:cBhvr additive="base">
                                        <p:cTn id="36" dur="500" fill="hold"/>
                                        <p:tgtEl>
                                          <p:spTgt spid="29"/>
                                        </p:tgtEl>
                                        <p:attrNameLst>
                                          <p:attrName>ppt_x</p:attrName>
                                        </p:attrNameLst>
                                      </p:cBhvr>
                                      <p:tavLst>
                                        <p:tav tm="0">
                                          <p:val>
                                            <p:strVal val="#ppt_x"/>
                                          </p:val>
                                        </p:tav>
                                        <p:tav tm="100000">
                                          <p:val>
                                            <p:strVal val="#ppt_x"/>
                                          </p:val>
                                        </p:tav>
                                      </p:tavLst>
                                    </p:anim>
                                    <p:anim calcmode="lin" valueType="num">
                                      <p:cBhvr additive="base">
                                        <p:cTn id="37" dur="500" fill="hold"/>
                                        <p:tgtEl>
                                          <p:spTgt spid="29"/>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600"/>
                                  </p:stCondLst>
                                  <p:childTnLst>
                                    <p:set>
                                      <p:cBhvr>
                                        <p:cTn id="39" dur="1" fill="hold">
                                          <p:stCondLst>
                                            <p:cond delay="0"/>
                                          </p:stCondLst>
                                        </p:cTn>
                                        <p:tgtEl>
                                          <p:spTgt spid="33"/>
                                        </p:tgtEl>
                                        <p:attrNameLst>
                                          <p:attrName>style.visibility</p:attrName>
                                        </p:attrNameLst>
                                      </p:cBhvr>
                                      <p:to>
                                        <p:strVal val="visible"/>
                                      </p:to>
                                    </p:set>
                                    <p:anim calcmode="lin" valueType="num">
                                      <p:cBhvr additive="base">
                                        <p:cTn id="40" dur="500" fill="hold"/>
                                        <p:tgtEl>
                                          <p:spTgt spid="33"/>
                                        </p:tgtEl>
                                        <p:attrNameLst>
                                          <p:attrName>ppt_x</p:attrName>
                                        </p:attrNameLst>
                                      </p:cBhvr>
                                      <p:tavLst>
                                        <p:tav tm="0">
                                          <p:val>
                                            <p:strVal val="#ppt_x"/>
                                          </p:val>
                                        </p:tav>
                                        <p:tav tm="100000">
                                          <p:val>
                                            <p:strVal val="#ppt_x"/>
                                          </p:val>
                                        </p:tav>
                                      </p:tavLst>
                                    </p:anim>
                                    <p:anim calcmode="lin" valueType="num">
                                      <p:cBhvr additive="base">
                                        <p:cTn id="41"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3"/>
          <p:cNvSpPr/>
          <p:nvPr/>
        </p:nvSpPr>
        <p:spPr>
          <a:xfrm>
            <a:off x="-89125" y="0"/>
            <a:ext cx="2128342" cy="5143500"/>
          </a:xfrm>
          <a:custGeom>
            <a:avLst/>
            <a:gdLst>
              <a:gd name="connsiteX0" fmla="*/ 0 w 2837789"/>
              <a:gd name="connsiteY0" fmla="*/ 0 h 6858000"/>
              <a:gd name="connsiteX1" fmla="*/ 537934 w 2837789"/>
              <a:gd name="connsiteY1" fmla="*/ 0 h 6858000"/>
              <a:gd name="connsiteX2" fmla="*/ 704850 w 2837789"/>
              <a:gd name="connsiteY2" fmla="*/ 0 h 6858000"/>
              <a:gd name="connsiteX3" fmla="*/ 2837789 w 2837789"/>
              <a:gd name="connsiteY3" fmla="*/ 0 h 6858000"/>
              <a:gd name="connsiteX4" fmla="*/ 2837789 w 2837789"/>
              <a:gd name="connsiteY4" fmla="*/ 395378 h 6858000"/>
              <a:gd name="connsiteX5" fmla="*/ 2618085 w 2837789"/>
              <a:gd name="connsiteY5" fmla="*/ 417526 h 6858000"/>
              <a:gd name="connsiteX6" fmla="*/ 1747634 w 2837789"/>
              <a:gd name="connsiteY6" fmla="*/ 1485534 h 6858000"/>
              <a:gd name="connsiteX7" fmla="*/ 2618085 w 2837789"/>
              <a:gd name="connsiteY7" fmla="*/ 2553542 h 6858000"/>
              <a:gd name="connsiteX8" fmla="*/ 2837789 w 2837789"/>
              <a:gd name="connsiteY8" fmla="*/ 2575690 h 6858000"/>
              <a:gd name="connsiteX9" fmla="*/ 2837789 w 2837789"/>
              <a:gd name="connsiteY9" fmla="*/ 6858000 h 6858000"/>
              <a:gd name="connsiteX10" fmla="*/ 704850 w 2837789"/>
              <a:gd name="connsiteY10" fmla="*/ 6858000 h 6858000"/>
              <a:gd name="connsiteX11" fmla="*/ 537934 w 2837789"/>
              <a:gd name="connsiteY11" fmla="*/ 6858000 h 6858000"/>
              <a:gd name="connsiteX12" fmla="*/ 0 w 2837789"/>
              <a:gd name="connsiteY12"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837789" h="6858000">
                <a:moveTo>
                  <a:pt x="0" y="0"/>
                </a:moveTo>
                <a:lnTo>
                  <a:pt x="537934" y="0"/>
                </a:lnTo>
                <a:lnTo>
                  <a:pt x="704850" y="0"/>
                </a:lnTo>
                <a:lnTo>
                  <a:pt x="2837789" y="0"/>
                </a:lnTo>
                <a:lnTo>
                  <a:pt x="2837789" y="395378"/>
                </a:lnTo>
                <a:lnTo>
                  <a:pt x="2618085" y="417526"/>
                </a:lnTo>
                <a:cubicBezTo>
                  <a:pt x="2121320" y="519179"/>
                  <a:pt x="1747634" y="958717"/>
                  <a:pt x="1747634" y="1485534"/>
                </a:cubicBezTo>
                <a:cubicBezTo>
                  <a:pt x="1747634" y="2012352"/>
                  <a:pt x="2121320" y="2451889"/>
                  <a:pt x="2618085" y="2553542"/>
                </a:cubicBezTo>
                <a:lnTo>
                  <a:pt x="2837789" y="2575690"/>
                </a:lnTo>
                <a:lnTo>
                  <a:pt x="2837789" y="6858000"/>
                </a:lnTo>
                <a:lnTo>
                  <a:pt x="704850" y="6858000"/>
                </a:lnTo>
                <a:lnTo>
                  <a:pt x="537934" y="6858000"/>
                </a:lnTo>
                <a:lnTo>
                  <a:pt x="0" y="6858000"/>
                </a:lnTo>
                <a:close/>
              </a:path>
            </a:pathLst>
          </a:custGeom>
          <a:solidFill>
            <a:srgbClr val="01B3C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5" name="组合 4"/>
          <p:cNvGrpSpPr/>
          <p:nvPr/>
        </p:nvGrpSpPr>
        <p:grpSpPr>
          <a:xfrm>
            <a:off x="1145002" y="219936"/>
            <a:ext cx="1788430" cy="1788430"/>
            <a:chOff x="4240335" y="3008435"/>
            <a:chExt cx="3711332" cy="3711332"/>
          </a:xfrm>
        </p:grpSpPr>
        <p:sp>
          <p:nvSpPr>
            <p:cNvPr id="6" name="椭圆 5"/>
            <p:cNvSpPr/>
            <p:nvPr/>
          </p:nvSpPr>
          <p:spPr>
            <a:xfrm>
              <a:off x="4240335" y="3008435"/>
              <a:ext cx="3711332" cy="3711332"/>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7" name="组合 6"/>
            <p:cNvGrpSpPr/>
            <p:nvPr/>
          </p:nvGrpSpPr>
          <p:grpSpPr>
            <a:xfrm>
              <a:off x="4710169" y="3478269"/>
              <a:ext cx="2771663" cy="2771663"/>
              <a:chOff x="2193191" y="1899415"/>
              <a:chExt cx="2421376" cy="2421376"/>
            </a:xfrm>
            <a:effectLst/>
          </p:grpSpPr>
          <p:sp>
            <p:nvSpPr>
              <p:cNvPr id="8" name="椭圆 7"/>
              <p:cNvSpPr/>
              <p:nvPr/>
            </p:nvSpPr>
            <p:spPr>
              <a:xfrm>
                <a:off x="2193191" y="1899415"/>
                <a:ext cx="2421376" cy="2421376"/>
              </a:xfrm>
              <a:prstGeom prst="ellipse">
                <a:avLst/>
              </a:prstGeom>
              <a:solidFill>
                <a:srgbClr val="01B3C5"/>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9" name="椭圆 8"/>
              <p:cNvSpPr/>
              <p:nvPr/>
            </p:nvSpPr>
            <p:spPr>
              <a:xfrm>
                <a:off x="2345502" y="2051726"/>
                <a:ext cx="2116756" cy="2116756"/>
              </a:xfrm>
              <a:prstGeom prst="ellipse">
                <a:avLst/>
              </a:prstGeom>
              <a:solidFill>
                <a:schemeClr val="bg1">
                  <a:lumMod val="95000"/>
                </a:schemeClr>
              </a:solidFill>
              <a:ln w="50800">
                <a:noFill/>
              </a:ln>
              <a:effectLst>
                <a:outerShdw blurRad="152400" dist="76200" dir="2700000" algn="tl" rotWithShape="0">
                  <a:schemeClr val="accent3">
                    <a:lumMod val="50000"/>
                    <a:alpha val="64000"/>
                  </a:schemeClr>
                </a:outerShdw>
              </a:effectLst>
              <a:scene3d>
                <a:camera prst="orthographicFront"/>
                <a:lightRig rig="threePt" dir="t"/>
              </a:scene3d>
              <a:sp3d prstMaterial="softEdge">
                <a:bevelT w="82550" h="25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dirty="0">
                  <a:solidFill>
                    <a:srgbClr val="FFFFFF"/>
                  </a:solidFill>
                  <a:latin typeface="Calibri"/>
                  <a:ea typeface="宋体" panose="02010600030101010101" pitchFamily="2" charset="-122"/>
                </a:endParaRPr>
              </a:p>
            </p:txBody>
          </p:sp>
        </p:grpSp>
      </p:grpSp>
      <p:sp>
        <p:nvSpPr>
          <p:cNvPr id="10" name="文本框 9"/>
          <p:cNvSpPr txBox="1"/>
          <p:nvPr/>
        </p:nvSpPr>
        <p:spPr>
          <a:xfrm>
            <a:off x="2827575" y="902485"/>
            <a:ext cx="3179649" cy="530915"/>
          </a:xfrm>
          <a:prstGeom prst="rect">
            <a:avLst/>
          </a:prstGeom>
          <a:noFill/>
        </p:spPr>
        <p:txBody>
          <a:bodyPr wrap="square" lIns="68580" tIns="34290" rIns="68580" bIns="34290" rtlCol="0">
            <a:spAutoFit/>
          </a:bodyPr>
          <a:lstStyle/>
          <a:p>
            <a:r>
              <a:rPr lang="en-US" altLang="zh-CN" sz="3000" dirty="0">
                <a:solidFill>
                  <a:schemeClr val="tx1">
                    <a:lumMod val="65000"/>
                    <a:lumOff val="35000"/>
                  </a:schemeClr>
                </a:solidFill>
                <a:latin typeface="+mn-ea"/>
              </a:rPr>
              <a:t>CONTENTS </a:t>
            </a:r>
            <a:endParaRPr lang="zh-CN" altLang="en-US" sz="3000" dirty="0">
              <a:solidFill>
                <a:schemeClr val="tx1">
                  <a:lumMod val="65000"/>
                  <a:lumOff val="35000"/>
                </a:schemeClr>
              </a:solidFill>
              <a:latin typeface="+mn-ea"/>
            </a:endParaRPr>
          </a:p>
        </p:txBody>
      </p:sp>
      <p:sp>
        <p:nvSpPr>
          <p:cNvPr id="11" name="文本框 14"/>
          <p:cNvSpPr txBox="1"/>
          <p:nvPr/>
        </p:nvSpPr>
        <p:spPr>
          <a:xfrm>
            <a:off x="1368009" y="830698"/>
            <a:ext cx="1269334" cy="530915"/>
          </a:xfrm>
          <a:prstGeom prst="rect">
            <a:avLst/>
          </a:prstGeom>
          <a:noFill/>
        </p:spPr>
        <p:txBody>
          <a:bodyPr wrap="square" lIns="68580" tIns="34290" rIns="68580" bIns="34290" rtlCol="0">
            <a:spAutoFit/>
          </a:bodyPr>
          <a:lstStyle/>
          <a:p>
            <a:pPr algn="ctr"/>
            <a:r>
              <a:rPr lang="zh-CN" altLang="en-US" sz="3000" dirty="0">
                <a:solidFill>
                  <a:schemeClr val="tx1">
                    <a:lumMod val="65000"/>
                    <a:lumOff val="35000"/>
                  </a:schemeClr>
                </a:solidFill>
                <a:latin typeface="ITC Avant Garde Std XLt" panose="020B0302020202020204" pitchFamily="34" charset="0"/>
              </a:rPr>
              <a:t>目录</a:t>
            </a:r>
            <a:endParaRPr lang="zh-CN" altLang="en-US" sz="3000" dirty="0">
              <a:solidFill>
                <a:schemeClr val="tx1">
                  <a:lumMod val="65000"/>
                  <a:lumOff val="35000"/>
                </a:schemeClr>
              </a:solidFill>
              <a:latin typeface="ITC Avant Garde Std XLt"/>
            </a:endParaRPr>
          </a:p>
        </p:txBody>
      </p:sp>
      <p:sp>
        <p:nvSpPr>
          <p:cNvPr id="12" name="文本框 17"/>
          <p:cNvSpPr txBox="1"/>
          <p:nvPr/>
        </p:nvSpPr>
        <p:spPr>
          <a:xfrm>
            <a:off x="2784138" y="1983694"/>
            <a:ext cx="538386" cy="500137"/>
          </a:xfrm>
          <a:prstGeom prst="rect">
            <a:avLst/>
          </a:prstGeom>
          <a:noFill/>
        </p:spPr>
        <p:txBody>
          <a:bodyPr wrap="square" lIns="68580" tIns="34290" rIns="68580" bIns="34290" rtlCol="0">
            <a:spAutoFit/>
          </a:bodyPr>
          <a:lstStyle>
            <a:defPPr>
              <a:defRPr lang="zh-CN"/>
            </a:defPPr>
            <a:lvl1pPr algn="ctr">
              <a:defRPr sz="2800">
                <a:solidFill>
                  <a:srgbClr val="01B3C5"/>
                </a:solidFill>
                <a:latin typeface="Impact" panose="020B0806030902050204" pitchFamily="34" charset="0"/>
              </a:defRPr>
            </a:lvl1pPr>
          </a:lstStyle>
          <a:p>
            <a:r>
              <a:rPr lang="en-US" altLang="zh-CN" dirty="0"/>
              <a:t>01</a:t>
            </a:r>
            <a:endParaRPr lang="zh-CN" altLang="en-US" dirty="0"/>
          </a:p>
        </p:txBody>
      </p:sp>
      <p:sp>
        <p:nvSpPr>
          <p:cNvPr id="13" name="文本框 18"/>
          <p:cNvSpPr txBox="1"/>
          <p:nvPr/>
        </p:nvSpPr>
        <p:spPr>
          <a:xfrm>
            <a:off x="2784138" y="2677905"/>
            <a:ext cx="538386" cy="500137"/>
          </a:xfrm>
          <a:prstGeom prst="rect">
            <a:avLst/>
          </a:prstGeom>
          <a:noFill/>
        </p:spPr>
        <p:txBody>
          <a:bodyPr wrap="square" lIns="68580" tIns="34290" rIns="68580" bIns="34290" rtlCol="0">
            <a:spAutoFit/>
          </a:bodyPr>
          <a:lstStyle>
            <a:defPPr>
              <a:defRPr lang="zh-CN"/>
            </a:defPPr>
            <a:lvl1pPr algn="ctr">
              <a:defRPr sz="2800">
                <a:solidFill>
                  <a:srgbClr val="01B3C5"/>
                </a:solidFill>
                <a:latin typeface="Impact" panose="020B0806030902050204" pitchFamily="34" charset="0"/>
              </a:defRPr>
            </a:lvl1pPr>
          </a:lstStyle>
          <a:p>
            <a:r>
              <a:rPr lang="en-US" altLang="zh-CN" dirty="0"/>
              <a:t>02</a:t>
            </a:r>
            <a:endParaRPr lang="zh-CN" altLang="en-US" dirty="0"/>
          </a:p>
        </p:txBody>
      </p:sp>
      <p:sp>
        <p:nvSpPr>
          <p:cNvPr id="14" name="文本框 19"/>
          <p:cNvSpPr txBox="1"/>
          <p:nvPr/>
        </p:nvSpPr>
        <p:spPr>
          <a:xfrm>
            <a:off x="2784138" y="3372116"/>
            <a:ext cx="538386" cy="500137"/>
          </a:xfrm>
          <a:prstGeom prst="rect">
            <a:avLst/>
          </a:prstGeom>
          <a:noFill/>
        </p:spPr>
        <p:txBody>
          <a:bodyPr wrap="square" lIns="68580" tIns="34290" rIns="68580" bIns="34290" rtlCol="0">
            <a:spAutoFit/>
          </a:bodyPr>
          <a:lstStyle>
            <a:defPPr>
              <a:defRPr lang="zh-CN"/>
            </a:defPPr>
            <a:lvl1pPr algn="ctr">
              <a:defRPr sz="2800">
                <a:solidFill>
                  <a:srgbClr val="01B3C5"/>
                </a:solidFill>
                <a:latin typeface="Impact" panose="020B0806030902050204" pitchFamily="34" charset="0"/>
              </a:defRPr>
            </a:lvl1pPr>
          </a:lstStyle>
          <a:p>
            <a:r>
              <a:rPr lang="en-US" altLang="zh-CN" dirty="0"/>
              <a:t>03</a:t>
            </a:r>
            <a:endParaRPr lang="zh-CN" altLang="en-US" dirty="0"/>
          </a:p>
        </p:txBody>
      </p:sp>
      <p:sp>
        <p:nvSpPr>
          <p:cNvPr id="15" name="文本框 20"/>
          <p:cNvSpPr txBox="1"/>
          <p:nvPr/>
        </p:nvSpPr>
        <p:spPr>
          <a:xfrm>
            <a:off x="2784138" y="4012535"/>
            <a:ext cx="538386" cy="500137"/>
          </a:xfrm>
          <a:prstGeom prst="rect">
            <a:avLst/>
          </a:prstGeom>
          <a:noFill/>
        </p:spPr>
        <p:txBody>
          <a:bodyPr wrap="square" lIns="68580" tIns="34290" rIns="68580" bIns="34290" rtlCol="0">
            <a:spAutoFit/>
          </a:bodyPr>
          <a:lstStyle>
            <a:defPPr>
              <a:defRPr lang="zh-CN"/>
            </a:defPPr>
            <a:lvl1pPr algn="ctr">
              <a:defRPr sz="2800">
                <a:solidFill>
                  <a:srgbClr val="01B3C5"/>
                </a:solidFill>
                <a:latin typeface="Impact" panose="020B0806030902050204" pitchFamily="34" charset="0"/>
              </a:defRPr>
            </a:lvl1pPr>
          </a:lstStyle>
          <a:p>
            <a:r>
              <a:rPr lang="en-US" altLang="zh-CN" dirty="0"/>
              <a:t>04</a:t>
            </a:r>
            <a:endParaRPr lang="zh-CN" altLang="en-US" dirty="0"/>
          </a:p>
        </p:txBody>
      </p:sp>
      <p:sp>
        <p:nvSpPr>
          <p:cNvPr id="16" name="文本框 21"/>
          <p:cNvSpPr txBox="1"/>
          <p:nvPr/>
        </p:nvSpPr>
        <p:spPr>
          <a:xfrm>
            <a:off x="3375248" y="2029818"/>
            <a:ext cx="2084224" cy="346249"/>
          </a:xfrm>
          <a:prstGeom prst="rect">
            <a:avLst/>
          </a:prstGeom>
          <a:noFill/>
        </p:spPr>
        <p:txBody>
          <a:bodyPr wrap="square" lIns="68580" tIns="34290" rIns="68580" bIns="34290" rtlCol="0">
            <a:spAutoFit/>
          </a:bodyPr>
          <a:lstStyle/>
          <a:p>
            <a:r>
              <a:rPr lang="zh-CN" altLang="en-US" sz="1800" b="1" dirty="0">
                <a:solidFill>
                  <a:schemeClr val="tx1">
                    <a:lumMod val="75000"/>
                    <a:lumOff val="25000"/>
                  </a:schemeClr>
                </a:solidFill>
                <a:latin typeface="ITC Avant Garde Std Bk" panose="020B0502020202020204" pitchFamily="34" charset="0"/>
              </a:rPr>
              <a:t>点击添加标题内容</a:t>
            </a:r>
            <a:endParaRPr lang="en-US" altLang="zh-CN" sz="1800" b="1" dirty="0">
              <a:solidFill>
                <a:schemeClr val="tx1">
                  <a:lumMod val="75000"/>
                  <a:lumOff val="25000"/>
                </a:schemeClr>
              </a:solidFill>
              <a:latin typeface="ITC Avant Garde Std Bk" panose="020B0502020202020204" pitchFamily="34" charset="0"/>
            </a:endParaRPr>
          </a:p>
        </p:txBody>
      </p:sp>
      <p:sp>
        <p:nvSpPr>
          <p:cNvPr id="17" name="文本框 22"/>
          <p:cNvSpPr txBox="1"/>
          <p:nvPr/>
        </p:nvSpPr>
        <p:spPr>
          <a:xfrm>
            <a:off x="3375248" y="2723231"/>
            <a:ext cx="2084224" cy="346249"/>
          </a:xfrm>
          <a:prstGeom prst="rect">
            <a:avLst/>
          </a:prstGeom>
          <a:noFill/>
        </p:spPr>
        <p:txBody>
          <a:bodyPr wrap="square" lIns="68580" tIns="34290" rIns="68580" bIns="34290" rtlCol="0">
            <a:spAutoFit/>
          </a:bodyPr>
          <a:lstStyle/>
          <a:p>
            <a:r>
              <a:rPr lang="zh-CN" altLang="en-US" sz="1800" b="1" dirty="0">
                <a:solidFill>
                  <a:schemeClr val="tx1">
                    <a:lumMod val="75000"/>
                    <a:lumOff val="25000"/>
                  </a:schemeClr>
                </a:solidFill>
                <a:latin typeface="ITC Avant Garde Std Bk" panose="020B0502020202020204" pitchFamily="34" charset="0"/>
              </a:rPr>
              <a:t>点击添加标题内容</a:t>
            </a:r>
            <a:endParaRPr lang="en-US" altLang="zh-CN" sz="1800" b="1" dirty="0">
              <a:solidFill>
                <a:schemeClr val="tx1">
                  <a:lumMod val="75000"/>
                  <a:lumOff val="25000"/>
                </a:schemeClr>
              </a:solidFill>
              <a:latin typeface="ITC Avant Garde Std Bk" panose="020B0502020202020204" pitchFamily="34" charset="0"/>
            </a:endParaRPr>
          </a:p>
        </p:txBody>
      </p:sp>
      <p:sp>
        <p:nvSpPr>
          <p:cNvPr id="18" name="文本框 23"/>
          <p:cNvSpPr txBox="1"/>
          <p:nvPr/>
        </p:nvSpPr>
        <p:spPr>
          <a:xfrm>
            <a:off x="3375248" y="3418252"/>
            <a:ext cx="2084224" cy="346249"/>
          </a:xfrm>
          <a:prstGeom prst="rect">
            <a:avLst/>
          </a:prstGeom>
          <a:noFill/>
        </p:spPr>
        <p:txBody>
          <a:bodyPr wrap="square" lIns="68580" tIns="34290" rIns="68580" bIns="34290" rtlCol="0">
            <a:spAutoFit/>
          </a:bodyPr>
          <a:lstStyle/>
          <a:p>
            <a:r>
              <a:rPr lang="zh-CN" altLang="en-US" sz="1800" b="1" dirty="0">
                <a:solidFill>
                  <a:schemeClr val="tx1">
                    <a:lumMod val="75000"/>
                    <a:lumOff val="25000"/>
                  </a:schemeClr>
                </a:solidFill>
                <a:latin typeface="ITC Avant Garde Std Bk" panose="020B0502020202020204" pitchFamily="34" charset="0"/>
              </a:rPr>
              <a:t>点击添加标题内容</a:t>
            </a:r>
            <a:endParaRPr lang="en-US" altLang="zh-CN" sz="1800" b="1" dirty="0">
              <a:solidFill>
                <a:schemeClr val="tx1">
                  <a:lumMod val="75000"/>
                  <a:lumOff val="25000"/>
                </a:schemeClr>
              </a:solidFill>
              <a:latin typeface="ITC Avant Garde Std Bk" panose="020B0502020202020204" pitchFamily="34" charset="0"/>
            </a:endParaRPr>
          </a:p>
        </p:txBody>
      </p:sp>
      <p:sp>
        <p:nvSpPr>
          <p:cNvPr id="19" name="文本框 24"/>
          <p:cNvSpPr txBox="1"/>
          <p:nvPr/>
        </p:nvSpPr>
        <p:spPr>
          <a:xfrm>
            <a:off x="3375248" y="4058671"/>
            <a:ext cx="2084224" cy="346249"/>
          </a:xfrm>
          <a:prstGeom prst="rect">
            <a:avLst/>
          </a:prstGeom>
          <a:noFill/>
        </p:spPr>
        <p:txBody>
          <a:bodyPr wrap="square" lIns="68580" tIns="34290" rIns="68580" bIns="34290" rtlCol="0">
            <a:spAutoFit/>
          </a:bodyPr>
          <a:lstStyle/>
          <a:p>
            <a:r>
              <a:rPr lang="zh-CN" altLang="en-US" sz="1800" b="1" dirty="0">
                <a:solidFill>
                  <a:schemeClr val="tx1">
                    <a:lumMod val="75000"/>
                    <a:lumOff val="25000"/>
                  </a:schemeClr>
                </a:solidFill>
                <a:latin typeface="ITC Avant Garde Std Bk" panose="020B0502020202020204" pitchFamily="34" charset="0"/>
              </a:rPr>
              <a:t>点击添加标题内容</a:t>
            </a:r>
            <a:endParaRPr lang="en-US" altLang="zh-CN" sz="1800" b="1" dirty="0">
              <a:solidFill>
                <a:schemeClr val="tx1">
                  <a:lumMod val="75000"/>
                  <a:lumOff val="25000"/>
                </a:schemeClr>
              </a:solidFill>
              <a:latin typeface="ITC Avant Garde Std Bk" panose="020B0502020202020204" pitchFamily="34" charset="0"/>
            </a:endParaRPr>
          </a:p>
        </p:txBody>
      </p:sp>
      <p:sp>
        <p:nvSpPr>
          <p:cNvPr id="20" name="圆角矩形 19"/>
          <p:cNvSpPr/>
          <p:nvPr/>
        </p:nvSpPr>
        <p:spPr>
          <a:xfrm>
            <a:off x="2906496" y="2463386"/>
            <a:ext cx="3197883"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a:solidFill>
                <a:srgbClr val="FFFFFF"/>
              </a:solidFill>
              <a:latin typeface="Calibri"/>
              <a:ea typeface="宋体" panose="02010600030101010101" pitchFamily="2" charset="-122"/>
            </a:endParaRPr>
          </a:p>
        </p:txBody>
      </p:sp>
      <p:sp>
        <p:nvSpPr>
          <p:cNvPr id="21" name="圆角矩形 20"/>
          <p:cNvSpPr/>
          <p:nvPr/>
        </p:nvSpPr>
        <p:spPr>
          <a:xfrm>
            <a:off x="2906496" y="3156831"/>
            <a:ext cx="3197883"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a:solidFill>
                <a:srgbClr val="FFFFFF"/>
              </a:solidFill>
              <a:latin typeface="Calibri"/>
              <a:ea typeface="宋体" panose="02010600030101010101" pitchFamily="2" charset="-122"/>
            </a:endParaRPr>
          </a:p>
        </p:txBody>
      </p:sp>
      <p:sp>
        <p:nvSpPr>
          <p:cNvPr id="22" name="圆角矩形 21"/>
          <p:cNvSpPr/>
          <p:nvPr/>
        </p:nvSpPr>
        <p:spPr>
          <a:xfrm>
            <a:off x="2906496" y="3847114"/>
            <a:ext cx="3197883"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a:solidFill>
                <a:srgbClr val="FFFFFF"/>
              </a:solidFill>
              <a:latin typeface="Calibri"/>
              <a:ea typeface="宋体" panose="02010600030101010101" pitchFamily="2" charset="-122"/>
            </a:endParaRPr>
          </a:p>
        </p:txBody>
      </p:sp>
      <p:sp>
        <p:nvSpPr>
          <p:cNvPr id="23" name="圆角矩形 22"/>
          <p:cNvSpPr/>
          <p:nvPr/>
        </p:nvSpPr>
        <p:spPr>
          <a:xfrm>
            <a:off x="2906496" y="4487279"/>
            <a:ext cx="3197883"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a:solidFill>
                <a:srgbClr val="FFFFFF"/>
              </a:solidFill>
              <a:latin typeface="Calibri"/>
              <a:ea typeface="宋体" panose="02010600030101010101" pitchFamily="2" charset="-122"/>
            </a:endParaRPr>
          </a:p>
        </p:txBody>
      </p:sp>
      <p:sp>
        <p:nvSpPr>
          <p:cNvPr id="24" name="圆角矩形 23"/>
          <p:cNvSpPr/>
          <p:nvPr/>
        </p:nvSpPr>
        <p:spPr>
          <a:xfrm>
            <a:off x="2906495" y="1479387"/>
            <a:ext cx="3642223" cy="45719"/>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a:solidFill>
                <a:srgbClr val="FFFFFF"/>
              </a:solidFill>
              <a:latin typeface="Calibri"/>
              <a:ea typeface="宋体" panose="02010600030101010101" pitchFamily="2" charset="-122"/>
            </a:endParaRPr>
          </a:p>
        </p:txBody>
      </p:sp>
    </p:spTree>
    <p:extLst>
      <p:ext uri="{BB962C8B-B14F-4D97-AF65-F5344CB8AC3E}">
        <p14:creationId xmlns:p14="http://schemas.microsoft.com/office/powerpoint/2010/main" val="467611693"/>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par>
                                    <p:cTn id="10" presetID="53" presetClass="entr" presetSubtype="16" fill="hold" grpId="0" nodeType="withEffect">
                                      <p:stCondLst>
                                        <p:cond delay="0"/>
                                      </p:stCondLst>
                                      <p:iterate type="lt">
                                        <p:tmPct val="10000"/>
                                      </p:iterate>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ppt_w</p:attrName>
                                            </p:attrNameLst>
                                          </p:cBhvr>
                                          <p:tavLst>
                                            <p:tav tm="0">
                                              <p:val>
                                                <p:fltVal val="0"/>
                                              </p:val>
                                            </p:tav>
                                            <p:tav tm="100000">
                                              <p:val>
                                                <p:strVal val="#ppt_w"/>
                                              </p:val>
                                            </p:tav>
                                          </p:tavLst>
                                        </p:anim>
                                        <p:anim calcmode="lin" valueType="num">
                                          <p:cBhvr>
                                            <p:cTn id="13" dur="500" fill="hold"/>
                                            <p:tgtEl>
                                              <p:spTgt spid="10"/>
                                            </p:tgtEl>
                                            <p:attrNameLst>
                                              <p:attrName>ppt_h</p:attrName>
                                            </p:attrNameLst>
                                          </p:cBhvr>
                                          <p:tavLst>
                                            <p:tav tm="0">
                                              <p:val>
                                                <p:fltVal val="0"/>
                                              </p:val>
                                            </p:tav>
                                            <p:tav tm="100000">
                                              <p:val>
                                                <p:strVal val="#ppt_h"/>
                                              </p:val>
                                            </p:tav>
                                          </p:tavLst>
                                        </p:anim>
                                        <p:animEffect transition="in" filter="fade">
                                          <p:cBhvr>
                                            <p:cTn id="14" dur="500"/>
                                            <p:tgtEl>
                                              <p:spTgt spid="10"/>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left)">
                                          <p:cBhvr>
                                            <p:cTn id="17" dur="500"/>
                                            <p:tgtEl>
                                              <p:spTgt spid="24"/>
                                            </p:tgtEl>
                                          </p:cBhvr>
                                        </p:animEffect>
                                      </p:childTnLst>
                                    </p:cTn>
                                  </p:par>
                                </p:childTnLst>
                              </p:cTn>
                            </p:par>
                            <p:par>
                              <p:cTn id="18" fill="hold">
                                <p:stCondLst>
                                  <p:cond delay="850"/>
                                </p:stCondLst>
                                <p:childTnLst>
                                  <p:par>
                                    <p:cTn id="19" presetID="2" presetClass="entr" presetSubtype="4" accel="60000" fill="hold" grpId="0" nodeType="afterEffect" p14:presetBounceEnd="40000">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14:bounceEnd="40000">
                                          <p:cBhvr additive="base">
                                            <p:cTn id="21" dur="500" fill="hold"/>
                                            <p:tgtEl>
                                              <p:spTgt spid="12"/>
                                            </p:tgtEl>
                                            <p:attrNameLst>
                                              <p:attrName>ppt_x</p:attrName>
                                            </p:attrNameLst>
                                          </p:cBhvr>
                                          <p:tavLst>
                                            <p:tav tm="0">
                                              <p:val>
                                                <p:strVal val="#ppt_x"/>
                                              </p:val>
                                            </p:tav>
                                            <p:tav tm="100000">
                                              <p:val>
                                                <p:strVal val="#ppt_x"/>
                                              </p:val>
                                            </p:tav>
                                          </p:tavLst>
                                        </p:anim>
                                        <p:anim calcmode="lin" valueType="num" p14:bounceEnd="40000">
                                          <p:cBhvr additive="base">
                                            <p:cTn id="22" dur="500" fill="hold"/>
                                            <p:tgtEl>
                                              <p:spTgt spid="12"/>
                                            </p:tgtEl>
                                            <p:attrNameLst>
                                              <p:attrName>ppt_y</p:attrName>
                                            </p:attrNameLst>
                                          </p:cBhvr>
                                          <p:tavLst>
                                            <p:tav tm="0">
                                              <p:val>
                                                <p:strVal val="1+#ppt_h/2"/>
                                              </p:val>
                                            </p:tav>
                                            <p:tav tm="100000">
                                              <p:val>
                                                <p:strVal val="#ppt_y"/>
                                              </p:val>
                                            </p:tav>
                                          </p:tavLst>
                                        </p:anim>
                                      </p:childTnLst>
                                    </p:cTn>
                                  </p:par>
                                </p:childTnLst>
                              </p:cTn>
                            </p:par>
                            <p:par>
                              <p:cTn id="23" fill="hold">
                                <p:stCondLst>
                                  <p:cond delay="1350"/>
                                </p:stCondLst>
                                <p:childTnLst>
                                  <p:par>
                                    <p:cTn id="24" presetID="22" presetClass="entr" presetSubtype="8" fill="hold" grpId="0" nodeType="after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wipe(left)">
                                          <p:cBhvr>
                                            <p:cTn id="26" dur="500"/>
                                            <p:tgtEl>
                                              <p:spTgt spid="16"/>
                                            </p:tgtEl>
                                          </p:cBhvr>
                                        </p:animEffect>
                                      </p:childTnLst>
                                    </p:cTn>
                                  </p:par>
                                </p:childTnLst>
                              </p:cTn>
                            </p:par>
                            <p:par>
                              <p:cTn id="27" fill="hold">
                                <p:stCondLst>
                                  <p:cond delay="1850"/>
                                </p:stCondLst>
                                <p:childTnLst>
                                  <p:par>
                                    <p:cTn id="28" presetID="22" presetClass="entr" presetSubtype="8" fill="hold" grpId="0" nodeType="afterEffect">
                                      <p:stCondLst>
                                        <p:cond delay="0"/>
                                      </p:stCondLst>
                                      <p:childTnLst>
                                        <p:set>
                                          <p:cBhvr>
                                            <p:cTn id="29" dur="1" fill="hold">
                                              <p:stCondLst>
                                                <p:cond delay="0"/>
                                              </p:stCondLst>
                                            </p:cTn>
                                            <p:tgtEl>
                                              <p:spTgt spid="20"/>
                                            </p:tgtEl>
                                            <p:attrNameLst>
                                              <p:attrName>style.visibility</p:attrName>
                                            </p:attrNameLst>
                                          </p:cBhvr>
                                          <p:to>
                                            <p:strVal val="visible"/>
                                          </p:to>
                                        </p:set>
                                        <p:animEffect transition="in" filter="wipe(left)">
                                          <p:cBhvr>
                                            <p:cTn id="30" dur="500"/>
                                            <p:tgtEl>
                                              <p:spTgt spid="20"/>
                                            </p:tgtEl>
                                          </p:cBhvr>
                                        </p:animEffect>
                                      </p:childTnLst>
                                    </p:cTn>
                                  </p:par>
                                </p:childTnLst>
                              </p:cTn>
                            </p:par>
                            <p:par>
                              <p:cTn id="31" fill="hold">
                                <p:stCondLst>
                                  <p:cond delay="2350"/>
                                </p:stCondLst>
                                <p:childTnLst>
                                  <p:par>
                                    <p:cTn id="32" presetID="2" presetClass="entr" presetSubtype="4" accel="60000" fill="hold" grpId="0" nodeType="afterEffect" p14:presetBounceEnd="40000">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14:bounceEnd="40000">
                                          <p:cBhvr additive="base">
                                            <p:cTn id="34" dur="500" fill="hold"/>
                                            <p:tgtEl>
                                              <p:spTgt spid="13"/>
                                            </p:tgtEl>
                                            <p:attrNameLst>
                                              <p:attrName>ppt_x</p:attrName>
                                            </p:attrNameLst>
                                          </p:cBhvr>
                                          <p:tavLst>
                                            <p:tav tm="0">
                                              <p:val>
                                                <p:strVal val="#ppt_x"/>
                                              </p:val>
                                            </p:tav>
                                            <p:tav tm="100000">
                                              <p:val>
                                                <p:strVal val="#ppt_x"/>
                                              </p:val>
                                            </p:tav>
                                          </p:tavLst>
                                        </p:anim>
                                        <p:anim calcmode="lin" valueType="num" p14:bounceEnd="40000">
                                          <p:cBhvr additive="base">
                                            <p:cTn id="35" dur="500" fill="hold"/>
                                            <p:tgtEl>
                                              <p:spTgt spid="13"/>
                                            </p:tgtEl>
                                            <p:attrNameLst>
                                              <p:attrName>ppt_y</p:attrName>
                                            </p:attrNameLst>
                                          </p:cBhvr>
                                          <p:tavLst>
                                            <p:tav tm="0">
                                              <p:val>
                                                <p:strVal val="1+#ppt_h/2"/>
                                              </p:val>
                                            </p:tav>
                                            <p:tav tm="100000">
                                              <p:val>
                                                <p:strVal val="#ppt_y"/>
                                              </p:val>
                                            </p:tav>
                                          </p:tavLst>
                                        </p:anim>
                                      </p:childTnLst>
                                    </p:cTn>
                                  </p:par>
                                </p:childTnLst>
                              </p:cTn>
                            </p:par>
                            <p:par>
                              <p:cTn id="36" fill="hold">
                                <p:stCondLst>
                                  <p:cond delay="2850"/>
                                </p:stCondLst>
                                <p:childTnLst>
                                  <p:par>
                                    <p:cTn id="37" presetID="22" presetClass="entr" presetSubtype="8" fill="hold" grpId="0"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wipe(left)">
                                          <p:cBhvr>
                                            <p:cTn id="39" dur="500"/>
                                            <p:tgtEl>
                                              <p:spTgt spid="17"/>
                                            </p:tgtEl>
                                          </p:cBhvr>
                                        </p:animEffect>
                                      </p:childTnLst>
                                    </p:cTn>
                                  </p:par>
                                </p:childTnLst>
                              </p:cTn>
                            </p:par>
                            <p:par>
                              <p:cTn id="40" fill="hold">
                                <p:stCondLst>
                                  <p:cond delay="3350"/>
                                </p:stCondLst>
                                <p:childTnLst>
                                  <p:par>
                                    <p:cTn id="41" presetID="22" presetClass="entr" presetSubtype="8"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ipe(left)">
                                          <p:cBhvr>
                                            <p:cTn id="43" dur="500"/>
                                            <p:tgtEl>
                                              <p:spTgt spid="21"/>
                                            </p:tgtEl>
                                          </p:cBhvr>
                                        </p:animEffect>
                                      </p:childTnLst>
                                    </p:cTn>
                                  </p:par>
                                </p:childTnLst>
                              </p:cTn>
                            </p:par>
                            <p:par>
                              <p:cTn id="44" fill="hold">
                                <p:stCondLst>
                                  <p:cond delay="3850"/>
                                </p:stCondLst>
                                <p:childTnLst>
                                  <p:par>
                                    <p:cTn id="45" presetID="2" presetClass="entr" presetSubtype="4" accel="60000" fill="hold" grpId="0" nodeType="afterEffect" p14:presetBounceEnd="40000">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14:bounceEnd="40000">
                                          <p:cBhvr additive="base">
                                            <p:cTn id="47" dur="500" fill="hold"/>
                                            <p:tgtEl>
                                              <p:spTgt spid="14"/>
                                            </p:tgtEl>
                                            <p:attrNameLst>
                                              <p:attrName>ppt_x</p:attrName>
                                            </p:attrNameLst>
                                          </p:cBhvr>
                                          <p:tavLst>
                                            <p:tav tm="0">
                                              <p:val>
                                                <p:strVal val="#ppt_x"/>
                                              </p:val>
                                            </p:tav>
                                            <p:tav tm="100000">
                                              <p:val>
                                                <p:strVal val="#ppt_x"/>
                                              </p:val>
                                            </p:tav>
                                          </p:tavLst>
                                        </p:anim>
                                        <p:anim calcmode="lin" valueType="num" p14:bounceEnd="40000">
                                          <p:cBhvr additive="base">
                                            <p:cTn id="48" dur="500" fill="hold"/>
                                            <p:tgtEl>
                                              <p:spTgt spid="14"/>
                                            </p:tgtEl>
                                            <p:attrNameLst>
                                              <p:attrName>ppt_y</p:attrName>
                                            </p:attrNameLst>
                                          </p:cBhvr>
                                          <p:tavLst>
                                            <p:tav tm="0">
                                              <p:val>
                                                <p:strVal val="1+#ppt_h/2"/>
                                              </p:val>
                                            </p:tav>
                                            <p:tav tm="100000">
                                              <p:val>
                                                <p:strVal val="#ppt_y"/>
                                              </p:val>
                                            </p:tav>
                                          </p:tavLst>
                                        </p:anim>
                                      </p:childTnLst>
                                    </p:cTn>
                                  </p:par>
                                </p:childTnLst>
                              </p:cTn>
                            </p:par>
                            <p:par>
                              <p:cTn id="49" fill="hold">
                                <p:stCondLst>
                                  <p:cond delay="4350"/>
                                </p:stCondLst>
                                <p:childTnLst>
                                  <p:par>
                                    <p:cTn id="50" presetID="22" presetClass="entr" presetSubtype="8" fill="hold" grpId="0" nodeType="after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wipe(left)">
                                          <p:cBhvr>
                                            <p:cTn id="52" dur="500"/>
                                            <p:tgtEl>
                                              <p:spTgt spid="18"/>
                                            </p:tgtEl>
                                          </p:cBhvr>
                                        </p:animEffect>
                                      </p:childTnLst>
                                    </p:cTn>
                                  </p:par>
                                </p:childTnLst>
                              </p:cTn>
                            </p:par>
                            <p:par>
                              <p:cTn id="53" fill="hold">
                                <p:stCondLst>
                                  <p:cond delay="4850"/>
                                </p:stCondLst>
                                <p:childTnLst>
                                  <p:par>
                                    <p:cTn id="54" presetID="22" presetClass="entr" presetSubtype="8" fill="hold" grpId="0" nodeType="afterEffect">
                                      <p:stCondLst>
                                        <p:cond delay="0"/>
                                      </p:stCondLst>
                                      <p:childTnLst>
                                        <p:set>
                                          <p:cBhvr>
                                            <p:cTn id="55" dur="1" fill="hold">
                                              <p:stCondLst>
                                                <p:cond delay="0"/>
                                              </p:stCondLst>
                                            </p:cTn>
                                            <p:tgtEl>
                                              <p:spTgt spid="22"/>
                                            </p:tgtEl>
                                            <p:attrNameLst>
                                              <p:attrName>style.visibility</p:attrName>
                                            </p:attrNameLst>
                                          </p:cBhvr>
                                          <p:to>
                                            <p:strVal val="visible"/>
                                          </p:to>
                                        </p:set>
                                        <p:animEffect transition="in" filter="wipe(left)">
                                          <p:cBhvr>
                                            <p:cTn id="56" dur="500"/>
                                            <p:tgtEl>
                                              <p:spTgt spid="22"/>
                                            </p:tgtEl>
                                          </p:cBhvr>
                                        </p:animEffect>
                                      </p:childTnLst>
                                    </p:cTn>
                                  </p:par>
                                </p:childTnLst>
                              </p:cTn>
                            </p:par>
                            <p:par>
                              <p:cTn id="57" fill="hold">
                                <p:stCondLst>
                                  <p:cond delay="5350"/>
                                </p:stCondLst>
                                <p:childTnLst>
                                  <p:par>
                                    <p:cTn id="58" presetID="2" presetClass="entr" presetSubtype="4" accel="60000" fill="hold" grpId="0" nodeType="afterEffect" p14:presetBounceEnd="40000">
                                      <p:stCondLst>
                                        <p:cond delay="0"/>
                                      </p:stCondLst>
                                      <p:childTnLst>
                                        <p:set>
                                          <p:cBhvr>
                                            <p:cTn id="59" dur="1" fill="hold">
                                              <p:stCondLst>
                                                <p:cond delay="0"/>
                                              </p:stCondLst>
                                            </p:cTn>
                                            <p:tgtEl>
                                              <p:spTgt spid="15"/>
                                            </p:tgtEl>
                                            <p:attrNameLst>
                                              <p:attrName>style.visibility</p:attrName>
                                            </p:attrNameLst>
                                          </p:cBhvr>
                                          <p:to>
                                            <p:strVal val="visible"/>
                                          </p:to>
                                        </p:set>
                                        <p:anim calcmode="lin" valueType="num" p14:bounceEnd="40000">
                                          <p:cBhvr additive="base">
                                            <p:cTn id="60" dur="500" fill="hold"/>
                                            <p:tgtEl>
                                              <p:spTgt spid="15"/>
                                            </p:tgtEl>
                                            <p:attrNameLst>
                                              <p:attrName>ppt_x</p:attrName>
                                            </p:attrNameLst>
                                          </p:cBhvr>
                                          <p:tavLst>
                                            <p:tav tm="0">
                                              <p:val>
                                                <p:strVal val="#ppt_x"/>
                                              </p:val>
                                            </p:tav>
                                            <p:tav tm="100000">
                                              <p:val>
                                                <p:strVal val="#ppt_x"/>
                                              </p:val>
                                            </p:tav>
                                          </p:tavLst>
                                        </p:anim>
                                        <p:anim calcmode="lin" valueType="num" p14:bounceEnd="40000">
                                          <p:cBhvr additive="base">
                                            <p:cTn id="61" dur="500" fill="hold"/>
                                            <p:tgtEl>
                                              <p:spTgt spid="15"/>
                                            </p:tgtEl>
                                            <p:attrNameLst>
                                              <p:attrName>ppt_y</p:attrName>
                                            </p:attrNameLst>
                                          </p:cBhvr>
                                          <p:tavLst>
                                            <p:tav tm="0">
                                              <p:val>
                                                <p:strVal val="1+#ppt_h/2"/>
                                              </p:val>
                                            </p:tav>
                                            <p:tav tm="100000">
                                              <p:val>
                                                <p:strVal val="#ppt_y"/>
                                              </p:val>
                                            </p:tav>
                                          </p:tavLst>
                                        </p:anim>
                                      </p:childTnLst>
                                    </p:cTn>
                                  </p:par>
                                </p:childTnLst>
                              </p:cTn>
                            </p:par>
                            <p:par>
                              <p:cTn id="62" fill="hold">
                                <p:stCondLst>
                                  <p:cond delay="5850"/>
                                </p:stCondLst>
                                <p:childTnLst>
                                  <p:par>
                                    <p:cTn id="63" presetID="22" presetClass="entr" presetSubtype="8" fill="hold" grpId="0" nodeType="afterEffect">
                                      <p:stCondLst>
                                        <p:cond delay="0"/>
                                      </p:stCondLst>
                                      <p:childTnLst>
                                        <p:set>
                                          <p:cBhvr>
                                            <p:cTn id="64" dur="1" fill="hold">
                                              <p:stCondLst>
                                                <p:cond delay="0"/>
                                              </p:stCondLst>
                                            </p:cTn>
                                            <p:tgtEl>
                                              <p:spTgt spid="19"/>
                                            </p:tgtEl>
                                            <p:attrNameLst>
                                              <p:attrName>style.visibility</p:attrName>
                                            </p:attrNameLst>
                                          </p:cBhvr>
                                          <p:to>
                                            <p:strVal val="visible"/>
                                          </p:to>
                                        </p:set>
                                        <p:animEffect transition="in" filter="wipe(left)">
                                          <p:cBhvr>
                                            <p:cTn id="65" dur="500"/>
                                            <p:tgtEl>
                                              <p:spTgt spid="19"/>
                                            </p:tgtEl>
                                          </p:cBhvr>
                                        </p:animEffect>
                                      </p:childTnLst>
                                    </p:cTn>
                                  </p:par>
                                </p:childTnLst>
                              </p:cTn>
                            </p:par>
                            <p:par>
                              <p:cTn id="66" fill="hold">
                                <p:stCondLst>
                                  <p:cond delay="6350"/>
                                </p:stCondLst>
                                <p:childTnLst>
                                  <p:par>
                                    <p:cTn id="67" presetID="22" presetClass="entr" presetSubtype="8" fill="hold" grpId="0" nodeType="after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wipe(left)">
                                          <p:cBhvr>
                                            <p:cTn id="6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p:bldP spid="15" grpId="0"/>
          <p:bldP spid="16" grpId="0"/>
          <p:bldP spid="17" grpId="0"/>
          <p:bldP spid="18" grpId="0"/>
          <p:bldP spid="19" grpId="0"/>
          <p:bldP spid="20" grpId="0" animBg="1"/>
          <p:bldP spid="21" grpId="0" animBg="1"/>
          <p:bldP spid="22" grpId="0" animBg="1"/>
          <p:bldP spid="23" grpId="0" animBg="1"/>
          <p:bldP spid="2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par>
                                    <p:cTn id="10" presetID="53" presetClass="entr" presetSubtype="16" fill="hold" grpId="0" nodeType="withEffect">
                                      <p:stCondLst>
                                        <p:cond delay="0"/>
                                      </p:stCondLst>
                                      <p:iterate type="lt">
                                        <p:tmPct val="10000"/>
                                      </p:iterate>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ppt_w</p:attrName>
                                            </p:attrNameLst>
                                          </p:cBhvr>
                                          <p:tavLst>
                                            <p:tav tm="0">
                                              <p:val>
                                                <p:fltVal val="0"/>
                                              </p:val>
                                            </p:tav>
                                            <p:tav tm="100000">
                                              <p:val>
                                                <p:strVal val="#ppt_w"/>
                                              </p:val>
                                            </p:tav>
                                          </p:tavLst>
                                        </p:anim>
                                        <p:anim calcmode="lin" valueType="num">
                                          <p:cBhvr>
                                            <p:cTn id="13" dur="500" fill="hold"/>
                                            <p:tgtEl>
                                              <p:spTgt spid="10"/>
                                            </p:tgtEl>
                                            <p:attrNameLst>
                                              <p:attrName>ppt_h</p:attrName>
                                            </p:attrNameLst>
                                          </p:cBhvr>
                                          <p:tavLst>
                                            <p:tav tm="0">
                                              <p:val>
                                                <p:fltVal val="0"/>
                                              </p:val>
                                            </p:tav>
                                            <p:tav tm="100000">
                                              <p:val>
                                                <p:strVal val="#ppt_h"/>
                                              </p:val>
                                            </p:tav>
                                          </p:tavLst>
                                        </p:anim>
                                        <p:animEffect transition="in" filter="fade">
                                          <p:cBhvr>
                                            <p:cTn id="14" dur="500"/>
                                            <p:tgtEl>
                                              <p:spTgt spid="10"/>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left)">
                                          <p:cBhvr>
                                            <p:cTn id="17" dur="500"/>
                                            <p:tgtEl>
                                              <p:spTgt spid="24"/>
                                            </p:tgtEl>
                                          </p:cBhvr>
                                        </p:animEffect>
                                      </p:childTnLst>
                                    </p:cTn>
                                  </p:par>
                                </p:childTnLst>
                              </p:cTn>
                            </p:par>
                            <p:par>
                              <p:cTn id="18" fill="hold">
                                <p:stCondLst>
                                  <p:cond delay="850"/>
                                </p:stCondLst>
                                <p:childTnLst>
                                  <p:par>
                                    <p:cTn id="19" presetID="2" presetClass="entr" presetSubtype="4" accel="60000"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childTnLst>
                              </p:cTn>
                            </p:par>
                            <p:par>
                              <p:cTn id="23" fill="hold">
                                <p:stCondLst>
                                  <p:cond delay="1350"/>
                                </p:stCondLst>
                                <p:childTnLst>
                                  <p:par>
                                    <p:cTn id="24" presetID="22" presetClass="entr" presetSubtype="8" fill="hold" grpId="0" nodeType="after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wipe(left)">
                                          <p:cBhvr>
                                            <p:cTn id="26" dur="500"/>
                                            <p:tgtEl>
                                              <p:spTgt spid="16"/>
                                            </p:tgtEl>
                                          </p:cBhvr>
                                        </p:animEffect>
                                      </p:childTnLst>
                                    </p:cTn>
                                  </p:par>
                                </p:childTnLst>
                              </p:cTn>
                            </p:par>
                            <p:par>
                              <p:cTn id="27" fill="hold">
                                <p:stCondLst>
                                  <p:cond delay="1850"/>
                                </p:stCondLst>
                                <p:childTnLst>
                                  <p:par>
                                    <p:cTn id="28" presetID="22" presetClass="entr" presetSubtype="8" fill="hold" grpId="0" nodeType="afterEffect">
                                      <p:stCondLst>
                                        <p:cond delay="0"/>
                                      </p:stCondLst>
                                      <p:childTnLst>
                                        <p:set>
                                          <p:cBhvr>
                                            <p:cTn id="29" dur="1" fill="hold">
                                              <p:stCondLst>
                                                <p:cond delay="0"/>
                                              </p:stCondLst>
                                            </p:cTn>
                                            <p:tgtEl>
                                              <p:spTgt spid="20"/>
                                            </p:tgtEl>
                                            <p:attrNameLst>
                                              <p:attrName>style.visibility</p:attrName>
                                            </p:attrNameLst>
                                          </p:cBhvr>
                                          <p:to>
                                            <p:strVal val="visible"/>
                                          </p:to>
                                        </p:set>
                                        <p:animEffect transition="in" filter="wipe(left)">
                                          <p:cBhvr>
                                            <p:cTn id="30" dur="500"/>
                                            <p:tgtEl>
                                              <p:spTgt spid="20"/>
                                            </p:tgtEl>
                                          </p:cBhvr>
                                        </p:animEffect>
                                      </p:childTnLst>
                                    </p:cTn>
                                  </p:par>
                                </p:childTnLst>
                              </p:cTn>
                            </p:par>
                            <p:par>
                              <p:cTn id="31" fill="hold">
                                <p:stCondLst>
                                  <p:cond delay="2350"/>
                                </p:stCondLst>
                                <p:childTnLst>
                                  <p:par>
                                    <p:cTn id="32" presetID="2" presetClass="entr" presetSubtype="4" accel="60000" fill="hold" grpId="0" nodeType="after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500" fill="hold"/>
                                            <p:tgtEl>
                                              <p:spTgt spid="13"/>
                                            </p:tgtEl>
                                            <p:attrNameLst>
                                              <p:attrName>ppt_x</p:attrName>
                                            </p:attrNameLst>
                                          </p:cBhvr>
                                          <p:tavLst>
                                            <p:tav tm="0">
                                              <p:val>
                                                <p:strVal val="#ppt_x"/>
                                              </p:val>
                                            </p:tav>
                                            <p:tav tm="100000">
                                              <p:val>
                                                <p:strVal val="#ppt_x"/>
                                              </p:val>
                                            </p:tav>
                                          </p:tavLst>
                                        </p:anim>
                                        <p:anim calcmode="lin" valueType="num">
                                          <p:cBhvr additive="base">
                                            <p:cTn id="35" dur="500" fill="hold"/>
                                            <p:tgtEl>
                                              <p:spTgt spid="13"/>
                                            </p:tgtEl>
                                            <p:attrNameLst>
                                              <p:attrName>ppt_y</p:attrName>
                                            </p:attrNameLst>
                                          </p:cBhvr>
                                          <p:tavLst>
                                            <p:tav tm="0">
                                              <p:val>
                                                <p:strVal val="1+#ppt_h/2"/>
                                              </p:val>
                                            </p:tav>
                                            <p:tav tm="100000">
                                              <p:val>
                                                <p:strVal val="#ppt_y"/>
                                              </p:val>
                                            </p:tav>
                                          </p:tavLst>
                                        </p:anim>
                                      </p:childTnLst>
                                    </p:cTn>
                                  </p:par>
                                </p:childTnLst>
                              </p:cTn>
                            </p:par>
                            <p:par>
                              <p:cTn id="36" fill="hold">
                                <p:stCondLst>
                                  <p:cond delay="2850"/>
                                </p:stCondLst>
                                <p:childTnLst>
                                  <p:par>
                                    <p:cTn id="37" presetID="22" presetClass="entr" presetSubtype="8" fill="hold" grpId="0"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wipe(left)">
                                          <p:cBhvr>
                                            <p:cTn id="39" dur="500"/>
                                            <p:tgtEl>
                                              <p:spTgt spid="17"/>
                                            </p:tgtEl>
                                          </p:cBhvr>
                                        </p:animEffect>
                                      </p:childTnLst>
                                    </p:cTn>
                                  </p:par>
                                </p:childTnLst>
                              </p:cTn>
                            </p:par>
                            <p:par>
                              <p:cTn id="40" fill="hold">
                                <p:stCondLst>
                                  <p:cond delay="3350"/>
                                </p:stCondLst>
                                <p:childTnLst>
                                  <p:par>
                                    <p:cTn id="41" presetID="22" presetClass="entr" presetSubtype="8"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ipe(left)">
                                          <p:cBhvr>
                                            <p:cTn id="43" dur="500"/>
                                            <p:tgtEl>
                                              <p:spTgt spid="21"/>
                                            </p:tgtEl>
                                          </p:cBhvr>
                                        </p:animEffect>
                                      </p:childTnLst>
                                    </p:cTn>
                                  </p:par>
                                </p:childTnLst>
                              </p:cTn>
                            </p:par>
                            <p:par>
                              <p:cTn id="44" fill="hold">
                                <p:stCondLst>
                                  <p:cond delay="3850"/>
                                </p:stCondLst>
                                <p:childTnLst>
                                  <p:par>
                                    <p:cTn id="45" presetID="2" presetClass="entr" presetSubtype="4" accel="60000"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ppt_x"/>
                                              </p:val>
                                            </p:tav>
                                            <p:tav tm="100000">
                                              <p:val>
                                                <p:strVal val="#ppt_x"/>
                                              </p:val>
                                            </p:tav>
                                          </p:tavLst>
                                        </p:anim>
                                        <p:anim calcmode="lin" valueType="num">
                                          <p:cBhvr additive="base">
                                            <p:cTn id="48" dur="500" fill="hold"/>
                                            <p:tgtEl>
                                              <p:spTgt spid="14"/>
                                            </p:tgtEl>
                                            <p:attrNameLst>
                                              <p:attrName>ppt_y</p:attrName>
                                            </p:attrNameLst>
                                          </p:cBhvr>
                                          <p:tavLst>
                                            <p:tav tm="0">
                                              <p:val>
                                                <p:strVal val="1+#ppt_h/2"/>
                                              </p:val>
                                            </p:tav>
                                            <p:tav tm="100000">
                                              <p:val>
                                                <p:strVal val="#ppt_y"/>
                                              </p:val>
                                            </p:tav>
                                          </p:tavLst>
                                        </p:anim>
                                      </p:childTnLst>
                                    </p:cTn>
                                  </p:par>
                                </p:childTnLst>
                              </p:cTn>
                            </p:par>
                            <p:par>
                              <p:cTn id="49" fill="hold">
                                <p:stCondLst>
                                  <p:cond delay="4350"/>
                                </p:stCondLst>
                                <p:childTnLst>
                                  <p:par>
                                    <p:cTn id="50" presetID="22" presetClass="entr" presetSubtype="8" fill="hold" grpId="0" nodeType="after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wipe(left)">
                                          <p:cBhvr>
                                            <p:cTn id="52" dur="500"/>
                                            <p:tgtEl>
                                              <p:spTgt spid="18"/>
                                            </p:tgtEl>
                                          </p:cBhvr>
                                        </p:animEffect>
                                      </p:childTnLst>
                                    </p:cTn>
                                  </p:par>
                                </p:childTnLst>
                              </p:cTn>
                            </p:par>
                            <p:par>
                              <p:cTn id="53" fill="hold">
                                <p:stCondLst>
                                  <p:cond delay="4850"/>
                                </p:stCondLst>
                                <p:childTnLst>
                                  <p:par>
                                    <p:cTn id="54" presetID="22" presetClass="entr" presetSubtype="8" fill="hold" grpId="0" nodeType="afterEffect">
                                      <p:stCondLst>
                                        <p:cond delay="0"/>
                                      </p:stCondLst>
                                      <p:childTnLst>
                                        <p:set>
                                          <p:cBhvr>
                                            <p:cTn id="55" dur="1" fill="hold">
                                              <p:stCondLst>
                                                <p:cond delay="0"/>
                                              </p:stCondLst>
                                            </p:cTn>
                                            <p:tgtEl>
                                              <p:spTgt spid="22"/>
                                            </p:tgtEl>
                                            <p:attrNameLst>
                                              <p:attrName>style.visibility</p:attrName>
                                            </p:attrNameLst>
                                          </p:cBhvr>
                                          <p:to>
                                            <p:strVal val="visible"/>
                                          </p:to>
                                        </p:set>
                                        <p:animEffect transition="in" filter="wipe(left)">
                                          <p:cBhvr>
                                            <p:cTn id="56" dur="500"/>
                                            <p:tgtEl>
                                              <p:spTgt spid="22"/>
                                            </p:tgtEl>
                                          </p:cBhvr>
                                        </p:animEffect>
                                      </p:childTnLst>
                                    </p:cTn>
                                  </p:par>
                                </p:childTnLst>
                              </p:cTn>
                            </p:par>
                            <p:par>
                              <p:cTn id="57" fill="hold">
                                <p:stCondLst>
                                  <p:cond delay="5350"/>
                                </p:stCondLst>
                                <p:childTnLst>
                                  <p:par>
                                    <p:cTn id="58" presetID="2" presetClass="entr" presetSubtype="4" accel="60000" fill="hold" grpId="0" nodeType="afterEffect">
                                      <p:stCondLst>
                                        <p:cond delay="0"/>
                                      </p:stCondLst>
                                      <p:childTnLst>
                                        <p:set>
                                          <p:cBhvr>
                                            <p:cTn id="59" dur="1" fill="hold">
                                              <p:stCondLst>
                                                <p:cond delay="0"/>
                                              </p:stCondLst>
                                            </p:cTn>
                                            <p:tgtEl>
                                              <p:spTgt spid="15"/>
                                            </p:tgtEl>
                                            <p:attrNameLst>
                                              <p:attrName>style.visibility</p:attrName>
                                            </p:attrNameLst>
                                          </p:cBhvr>
                                          <p:to>
                                            <p:strVal val="visible"/>
                                          </p:to>
                                        </p:set>
                                        <p:anim calcmode="lin" valueType="num">
                                          <p:cBhvr additive="base">
                                            <p:cTn id="60" dur="500" fill="hold"/>
                                            <p:tgtEl>
                                              <p:spTgt spid="15"/>
                                            </p:tgtEl>
                                            <p:attrNameLst>
                                              <p:attrName>ppt_x</p:attrName>
                                            </p:attrNameLst>
                                          </p:cBhvr>
                                          <p:tavLst>
                                            <p:tav tm="0">
                                              <p:val>
                                                <p:strVal val="#ppt_x"/>
                                              </p:val>
                                            </p:tav>
                                            <p:tav tm="100000">
                                              <p:val>
                                                <p:strVal val="#ppt_x"/>
                                              </p:val>
                                            </p:tav>
                                          </p:tavLst>
                                        </p:anim>
                                        <p:anim calcmode="lin" valueType="num">
                                          <p:cBhvr additive="base">
                                            <p:cTn id="61" dur="500" fill="hold"/>
                                            <p:tgtEl>
                                              <p:spTgt spid="15"/>
                                            </p:tgtEl>
                                            <p:attrNameLst>
                                              <p:attrName>ppt_y</p:attrName>
                                            </p:attrNameLst>
                                          </p:cBhvr>
                                          <p:tavLst>
                                            <p:tav tm="0">
                                              <p:val>
                                                <p:strVal val="1+#ppt_h/2"/>
                                              </p:val>
                                            </p:tav>
                                            <p:tav tm="100000">
                                              <p:val>
                                                <p:strVal val="#ppt_y"/>
                                              </p:val>
                                            </p:tav>
                                          </p:tavLst>
                                        </p:anim>
                                      </p:childTnLst>
                                    </p:cTn>
                                  </p:par>
                                </p:childTnLst>
                              </p:cTn>
                            </p:par>
                            <p:par>
                              <p:cTn id="62" fill="hold">
                                <p:stCondLst>
                                  <p:cond delay="5850"/>
                                </p:stCondLst>
                                <p:childTnLst>
                                  <p:par>
                                    <p:cTn id="63" presetID="22" presetClass="entr" presetSubtype="8" fill="hold" grpId="0" nodeType="afterEffect">
                                      <p:stCondLst>
                                        <p:cond delay="0"/>
                                      </p:stCondLst>
                                      <p:childTnLst>
                                        <p:set>
                                          <p:cBhvr>
                                            <p:cTn id="64" dur="1" fill="hold">
                                              <p:stCondLst>
                                                <p:cond delay="0"/>
                                              </p:stCondLst>
                                            </p:cTn>
                                            <p:tgtEl>
                                              <p:spTgt spid="19"/>
                                            </p:tgtEl>
                                            <p:attrNameLst>
                                              <p:attrName>style.visibility</p:attrName>
                                            </p:attrNameLst>
                                          </p:cBhvr>
                                          <p:to>
                                            <p:strVal val="visible"/>
                                          </p:to>
                                        </p:set>
                                        <p:animEffect transition="in" filter="wipe(left)">
                                          <p:cBhvr>
                                            <p:cTn id="65" dur="500"/>
                                            <p:tgtEl>
                                              <p:spTgt spid="19"/>
                                            </p:tgtEl>
                                          </p:cBhvr>
                                        </p:animEffect>
                                      </p:childTnLst>
                                    </p:cTn>
                                  </p:par>
                                </p:childTnLst>
                              </p:cTn>
                            </p:par>
                            <p:par>
                              <p:cTn id="66" fill="hold">
                                <p:stCondLst>
                                  <p:cond delay="6350"/>
                                </p:stCondLst>
                                <p:childTnLst>
                                  <p:par>
                                    <p:cTn id="67" presetID="22" presetClass="entr" presetSubtype="8" fill="hold" grpId="0" nodeType="after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wipe(left)">
                                          <p:cBhvr>
                                            <p:cTn id="6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p:bldP spid="15" grpId="0"/>
          <p:bldP spid="16" grpId="0"/>
          <p:bldP spid="17" grpId="0"/>
          <p:bldP spid="18" grpId="0"/>
          <p:bldP spid="19" grpId="0"/>
          <p:bldP spid="20" grpId="0" animBg="1"/>
          <p:bldP spid="21" grpId="0" animBg="1"/>
          <p:bldP spid="22" grpId="0" animBg="1"/>
          <p:bldP spid="23" grpId="0" animBg="1"/>
          <p:bldP spid="24" grpId="0" animBg="1"/>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145002" y="1249593"/>
            <a:ext cx="1788430" cy="1788430"/>
            <a:chOff x="4240335" y="3008435"/>
            <a:chExt cx="3711332" cy="3711332"/>
          </a:xfrm>
        </p:grpSpPr>
        <p:sp>
          <p:nvSpPr>
            <p:cNvPr id="5" name="椭圆 4"/>
            <p:cNvSpPr/>
            <p:nvPr/>
          </p:nvSpPr>
          <p:spPr>
            <a:xfrm>
              <a:off x="4240335" y="3008435"/>
              <a:ext cx="3711332" cy="3711332"/>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6" name="组合 5"/>
            <p:cNvGrpSpPr/>
            <p:nvPr/>
          </p:nvGrpSpPr>
          <p:grpSpPr>
            <a:xfrm>
              <a:off x="4710169" y="3478269"/>
              <a:ext cx="2771663" cy="2771663"/>
              <a:chOff x="2193191" y="1899415"/>
              <a:chExt cx="2421376" cy="2421376"/>
            </a:xfrm>
            <a:effectLst/>
          </p:grpSpPr>
          <p:sp>
            <p:nvSpPr>
              <p:cNvPr id="7" name="椭圆 6"/>
              <p:cNvSpPr/>
              <p:nvPr/>
            </p:nvSpPr>
            <p:spPr>
              <a:xfrm>
                <a:off x="2193191" y="1899415"/>
                <a:ext cx="2421376" cy="2421376"/>
              </a:xfrm>
              <a:prstGeom prst="ellipse">
                <a:avLst/>
              </a:prstGeom>
              <a:solidFill>
                <a:srgbClr val="01B3C5"/>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8" name="椭圆 7"/>
              <p:cNvSpPr/>
              <p:nvPr/>
            </p:nvSpPr>
            <p:spPr>
              <a:xfrm>
                <a:off x="2345502" y="2051726"/>
                <a:ext cx="2116756" cy="2116756"/>
              </a:xfrm>
              <a:prstGeom prst="ellipse">
                <a:avLst/>
              </a:prstGeom>
              <a:solidFill>
                <a:schemeClr val="bg1">
                  <a:lumMod val="95000"/>
                </a:schemeClr>
              </a:solidFill>
              <a:ln w="50800">
                <a:noFill/>
              </a:ln>
              <a:effectLst>
                <a:outerShdw blurRad="152400" dist="63500" dir="2700000" algn="tl" rotWithShape="0">
                  <a:schemeClr val="accent3">
                    <a:lumMod val="50000"/>
                    <a:alpha val="64000"/>
                  </a:schemeClr>
                </a:outerShdw>
              </a:effectLst>
              <a:scene3d>
                <a:camera prst="orthographicFront"/>
                <a:lightRig rig="threePt" dir="t"/>
              </a:scene3d>
              <a:sp3d prstMaterial="softEdge">
                <a:bevelT w="82550" h="25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grpSp>
      <p:sp>
        <p:nvSpPr>
          <p:cNvPr id="9" name="任意多边形 8"/>
          <p:cNvSpPr/>
          <p:nvPr/>
        </p:nvSpPr>
        <p:spPr>
          <a:xfrm>
            <a:off x="-89125" y="-427943"/>
            <a:ext cx="2128342" cy="6001429"/>
          </a:xfrm>
          <a:custGeom>
            <a:avLst/>
            <a:gdLst>
              <a:gd name="connsiteX0" fmla="*/ 0 w 2837789"/>
              <a:gd name="connsiteY0" fmla="*/ 0 h 8001905"/>
              <a:gd name="connsiteX1" fmla="*/ 2837788 w 2837789"/>
              <a:gd name="connsiteY1" fmla="*/ 0 h 8001905"/>
              <a:gd name="connsiteX2" fmla="*/ 2837788 w 2837789"/>
              <a:gd name="connsiteY2" fmla="*/ 1968500 h 8001905"/>
              <a:gd name="connsiteX3" fmla="*/ 2837789 w 2837789"/>
              <a:gd name="connsiteY3" fmla="*/ 1968500 h 8001905"/>
              <a:gd name="connsiteX4" fmla="*/ 2837789 w 2837789"/>
              <a:gd name="connsiteY4" fmla="*/ 2363879 h 8001905"/>
              <a:gd name="connsiteX5" fmla="*/ 2618085 w 2837789"/>
              <a:gd name="connsiteY5" fmla="*/ 2386026 h 8001905"/>
              <a:gd name="connsiteX6" fmla="*/ 1747634 w 2837789"/>
              <a:gd name="connsiteY6" fmla="*/ 3454034 h 8001905"/>
              <a:gd name="connsiteX7" fmla="*/ 2618085 w 2837789"/>
              <a:gd name="connsiteY7" fmla="*/ 4522042 h 8001905"/>
              <a:gd name="connsiteX8" fmla="*/ 2837789 w 2837789"/>
              <a:gd name="connsiteY8" fmla="*/ 4544190 h 8001905"/>
              <a:gd name="connsiteX9" fmla="*/ 2837789 w 2837789"/>
              <a:gd name="connsiteY9" fmla="*/ 6858000 h 8001905"/>
              <a:gd name="connsiteX10" fmla="*/ 2837788 w 2837789"/>
              <a:gd name="connsiteY10" fmla="*/ 6858000 h 8001905"/>
              <a:gd name="connsiteX11" fmla="*/ 2837788 w 2837789"/>
              <a:gd name="connsiteY11" fmla="*/ 8001905 h 8001905"/>
              <a:gd name="connsiteX12" fmla="*/ 0 w 2837789"/>
              <a:gd name="connsiteY12" fmla="*/ 8001905 h 8001905"/>
              <a:gd name="connsiteX13" fmla="*/ 0 w 2837789"/>
              <a:gd name="connsiteY13" fmla="*/ 6858000 h 8001905"/>
              <a:gd name="connsiteX14" fmla="*/ 0 w 2837789"/>
              <a:gd name="connsiteY14" fmla="*/ 6376305 h 8001905"/>
              <a:gd name="connsiteX15" fmla="*/ 0 w 2837789"/>
              <a:gd name="connsiteY15" fmla="*/ 2133600 h 8001905"/>
              <a:gd name="connsiteX16" fmla="*/ 0 w 2837789"/>
              <a:gd name="connsiteY16" fmla="*/ 1968500 h 8001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837789" h="8001905">
                <a:moveTo>
                  <a:pt x="0" y="0"/>
                </a:moveTo>
                <a:lnTo>
                  <a:pt x="2837788" y="0"/>
                </a:lnTo>
                <a:lnTo>
                  <a:pt x="2837788" y="1968500"/>
                </a:lnTo>
                <a:lnTo>
                  <a:pt x="2837789" y="1968500"/>
                </a:lnTo>
                <a:lnTo>
                  <a:pt x="2837789" y="2363879"/>
                </a:lnTo>
                <a:lnTo>
                  <a:pt x="2618085" y="2386026"/>
                </a:lnTo>
                <a:cubicBezTo>
                  <a:pt x="2121320" y="2487680"/>
                  <a:pt x="1747634" y="2927218"/>
                  <a:pt x="1747634" y="3454034"/>
                </a:cubicBezTo>
                <a:cubicBezTo>
                  <a:pt x="1747634" y="3980852"/>
                  <a:pt x="2121320" y="4420389"/>
                  <a:pt x="2618085" y="4522042"/>
                </a:cubicBezTo>
                <a:lnTo>
                  <a:pt x="2837789" y="4544190"/>
                </a:lnTo>
                <a:lnTo>
                  <a:pt x="2837789" y="6858000"/>
                </a:lnTo>
                <a:lnTo>
                  <a:pt x="2837788" y="6858000"/>
                </a:lnTo>
                <a:lnTo>
                  <a:pt x="2837788" y="8001905"/>
                </a:lnTo>
                <a:lnTo>
                  <a:pt x="0" y="8001905"/>
                </a:lnTo>
                <a:lnTo>
                  <a:pt x="0" y="6858000"/>
                </a:lnTo>
                <a:lnTo>
                  <a:pt x="0" y="6376305"/>
                </a:lnTo>
                <a:lnTo>
                  <a:pt x="0" y="2133600"/>
                </a:lnTo>
                <a:lnTo>
                  <a:pt x="0" y="1968500"/>
                </a:lnTo>
                <a:close/>
              </a:path>
            </a:pathLst>
          </a:custGeom>
          <a:solidFill>
            <a:srgbClr val="01B3C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10" name="圆角矩形 9"/>
          <p:cNvSpPr/>
          <p:nvPr/>
        </p:nvSpPr>
        <p:spPr>
          <a:xfrm>
            <a:off x="3001095" y="3284307"/>
            <a:ext cx="5128673"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a:solidFill>
                <a:srgbClr val="FFFFFF"/>
              </a:solidFill>
              <a:latin typeface="Calibri"/>
              <a:ea typeface="宋体" panose="02010600030101010101" pitchFamily="2" charset="-122"/>
            </a:endParaRPr>
          </a:p>
        </p:txBody>
      </p:sp>
      <p:sp>
        <p:nvSpPr>
          <p:cNvPr id="11" name="文本框 10"/>
          <p:cNvSpPr txBox="1"/>
          <p:nvPr/>
        </p:nvSpPr>
        <p:spPr>
          <a:xfrm>
            <a:off x="2891915" y="1569133"/>
            <a:ext cx="3603777" cy="1177245"/>
          </a:xfrm>
          <a:prstGeom prst="rect">
            <a:avLst/>
          </a:prstGeom>
          <a:noFill/>
        </p:spPr>
        <p:txBody>
          <a:bodyPr wrap="square" lIns="68580" tIns="34290" rIns="68580" bIns="34290" rtlCol="0">
            <a:spAutoFit/>
          </a:bodyPr>
          <a:lstStyle/>
          <a:p>
            <a:r>
              <a:rPr lang="en-US" altLang="zh-CN" sz="7200" dirty="0">
                <a:solidFill>
                  <a:srgbClr val="01B3C5"/>
                </a:solidFill>
                <a:latin typeface="Impact" panose="020B0806030902050204" pitchFamily="34" charset="0"/>
              </a:rPr>
              <a:t>PART 01</a:t>
            </a:r>
            <a:endParaRPr lang="zh-CN" altLang="en-US" sz="7200" dirty="0">
              <a:solidFill>
                <a:srgbClr val="01B3C5"/>
              </a:solidFill>
              <a:latin typeface="Impact" panose="020B0806030902050204" pitchFamily="34" charset="0"/>
            </a:endParaRPr>
          </a:p>
        </p:txBody>
      </p:sp>
      <p:sp>
        <p:nvSpPr>
          <p:cNvPr id="12" name="文本框 11"/>
          <p:cNvSpPr txBox="1"/>
          <p:nvPr/>
        </p:nvSpPr>
        <p:spPr>
          <a:xfrm>
            <a:off x="2899391" y="2833300"/>
            <a:ext cx="2486156" cy="400110"/>
          </a:xfrm>
          <a:prstGeom prst="rect">
            <a:avLst/>
          </a:prstGeom>
          <a:noFill/>
        </p:spPr>
        <p:txBody>
          <a:bodyPr wrap="square" rtlCol="0">
            <a:spAutoFit/>
          </a:bodyPr>
          <a:lstStyle/>
          <a:p>
            <a:r>
              <a:rPr lang="zh-CN" altLang="en-US" sz="2000" b="1" dirty="0">
                <a:solidFill>
                  <a:schemeClr val="tx1">
                    <a:lumMod val="75000"/>
                    <a:lumOff val="25000"/>
                  </a:schemeClr>
                </a:solidFill>
                <a:latin typeface="ITC Avant Garde Std Bk" panose="020B0502020202020204" pitchFamily="34" charset="0"/>
              </a:rPr>
              <a:t>点击添加标题内容</a:t>
            </a:r>
            <a:endParaRPr lang="en-US" altLang="zh-CN" sz="2000" b="1" dirty="0">
              <a:solidFill>
                <a:schemeClr val="tx1">
                  <a:lumMod val="75000"/>
                  <a:lumOff val="25000"/>
                </a:schemeClr>
              </a:solidFill>
              <a:latin typeface="ITC Avant Garde Std Bk" panose="020B0502020202020204" pitchFamily="34" charset="0"/>
            </a:endParaRPr>
          </a:p>
        </p:txBody>
      </p:sp>
      <p:sp>
        <p:nvSpPr>
          <p:cNvPr id="13" name="文本框 12"/>
          <p:cNvSpPr txBox="1"/>
          <p:nvPr/>
        </p:nvSpPr>
        <p:spPr bwMode="auto">
          <a:xfrm>
            <a:off x="2926288" y="3383092"/>
            <a:ext cx="5203480" cy="623248"/>
          </a:xfrm>
          <a:prstGeom prst="rect">
            <a:avLst/>
          </a:prstGeom>
          <a:noFill/>
        </p:spPr>
        <p:txBody>
          <a:bodyPr wrap="square" lIns="68580" tIns="34290" rIns="68580" bIns="34290">
            <a:spAutoFit/>
          </a:bodyPr>
          <a:lstStyle/>
          <a:p>
            <a:pPr>
              <a:lnSpc>
                <a:spcPct val="120000"/>
              </a:lnSpc>
            </a:pPr>
            <a:r>
              <a:rPr lang="zh-CN" altLang="en-US" sz="1000" dirty="0">
                <a:solidFill>
                  <a:schemeClr val="tx1">
                    <a:lumMod val="75000"/>
                    <a:lumOff val="25000"/>
                  </a:schemeClr>
                </a:solidFill>
                <a:latin typeface="微软雅黑" pitchFamily="34" charset="-122"/>
                <a:ea typeface="微软雅黑" pitchFamily="34" charset="-122"/>
              </a:rPr>
              <a:t>详细内容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点击输入本栏的具体文字，简明扼要的说明分项内容，此为概念图解，请根据您的具体内容酌情修改。详细内容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grpSp>
        <p:nvGrpSpPr>
          <p:cNvPr id="14" name="组合 13"/>
          <p:cNvGrpSpPr/>
          <p:nvPr/>
        </p:nvGrpSpPr>
        <p:grpSpPr>
          <a:xfrm>
            <a:off x="1787045" y="1867537"/>
            <a:ext cx="527203" cy="530769"/>
            <a:chOff x="5042691" y="2273920"/>
            <a:chExt cx="702937" cy="707692"/>
          </a:xfrm>
          <a:solidFill>
            <a:srgbClr val="01B3C5"/>
          </a:solidFill>
        </p:grpSpPr>
        <p:sp>
          <p:nvSpPr>
            <p:cNvPr id="15" name="Freeform 12"/>
            <p:cNvSpPr>
              <a:spLocks/>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3"/>
            <p:cNvSpPr>
              <a:spLocks noEditPoints="1"/>
            </p:cNvSpPr>
            <p:nvPr/>
          </p:nvSpPr>
          <p:spPr bwMode="auto">
            <a:xfrm>
              <a:off x="5042691" y="2273920"/>
              <a:ext cx="529214" cy="655758"/>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05973336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750"/>
                            </p:stCondLst>
                            <p:childTnLst>
                              <p:par>
                                <p:cTn id="11" presetID="22" presetClass="entr" presetSubtype="8"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left)">
                                      <p:cBhvr>
                                        <p:cTn id="13" dur="500"/>
                                        <p:tgtEl>
                                          <p:spTgt spid="12"/>
                                        </p:tgtEl>
                                      </p:cBhvr>
                                    </p:animEffect>
                                  </p:childTnLst>
                                </p:cTn>
                              </p:par>
                            </p:childTnLst>
                          </p:cTn>
                        </p:par>
                        <p:par>
                          <p:cTn id="14" fill="hold">
                            <p:stCondLst>
                              <p:cond delay="1250"/>
                            </p:stCondLst>
                            <p:childTnLst>
                              <p:par>
                                <p:cTn id="15" presetID="22" presetClass="entr" presetSubtype="8"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left)">
                                      <p:cBhvr>
                                        <p:cTn id="17" dur="500"/>
                                        <p:tgtEl>
                                          <p:spTgt spid="10"/>
                                        </p:tgtEl>
                                      </p:cBhvr>
                                    </p:animEffect>
                                  </p:childTnLst>
                                </p:cTn>
                              </p:par>
                            </p:childTnLst>
                          </p:cTn>
                        </p:par>
                        <p:par>
                          <p:cTn id="18" fill="hold">
                            <p:stCondLst>
                              <p:cond delay="1750"/>
                            </p:stCondLst>
                            <p:childTnLst>
                              <p:par>
                                <p:cTn id="19" presetID="22" presetClass="entr" presetSubtype="2" fill="hold" grpId="0" nodeType="afterEffect">
                                  <p:stCondLst>
                                    <p:cond delay="0"/>
                                  </p:stCondLst>
                                  <p:iterate type="lt">
                                    <p:tmPct val="4878"/>
                                  </p:iterate>
                                  <p:childTnLst>
                                    <p:set>
                                      <p:cBhvr>
                                        <p:cTn id="20" dur="1" fill="hold">
                                          <p:stCondLst>
                                            <p:cond delay="0"/>
                                          </p:stCondLst>
                                        </p:cTn>
                                        <p:tgtEl>
                                          <p:spTgt spid="13"/>
                                        </p:tgtEl>
                                        <p:attrNameLst>
                                          <p:attrName>style.visibility</p:attrName>
                                        </p:attrNameLst>
                                      </p:cBhvr>
                                      <p:to>
                                        <p:strVal val="visible"/>
                                      </p:to>
                                    </p:set>
                                    <p:animEffect transition="in" filter="wipe(right)">
                                      <p:cBhvr>
                                        <p:cTn id="2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p:bldP spid="1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854725" y="773443"/>
            <a:ext cx="7434551"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rPr>
              <a:t>添加标题文本内容</a:t>
            </a:r>
            <a:endParaRPr lang="en-US" altLang="zh-CN" sz="2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2153790" y="1092120"/>
            <a:ext cx="532511" cy="578507"/>
            <a:chOff x="3185939" y="1739094"/>
            <a:chExt cx="710200" cy="771543"/>
          </a:xfrm>
        </p:grpSpPr>
        <p:sp>
          <p:nvSpPr>
            <p:cNvPr id="7" name="任意多边形 6"/>
            <p:cNvSpPr/>
            <p:nvPr/>
          </p:nvSpPr>
          <p:spPr>
            <a:xfrm rot="18875383">
              <a:off x="3153448" y="2140008"/>
              <a:ext cx="403120" cy="338138"/>
            </a:xfrm>
            <a:custGeom>
              <a:avLst/>
              <a:gdLst>
                <a:gd name="connsiteX0" fmla="*/ 0 w 284318"/>
                <a:gd name="connsiteY0" fmla="*/ 0 h 164768"/>
                <a:gd name="connsiteX1" fmla="*/ 7916 w 284318"/>
                <a:gd name="connsiteY1" fmla="*/ 0 h 164768"/>
                <a:gd name="connsiteX2" fmla="*/ 36481 w 284318"/>
                <a:gd name="connsiteY2" fmla="*/ 19259 h 164768"/>
                <a:gd name="connsiteX3" fmla="*/ 142159 w 284318"/>
                <a:gd name="connsiteY3" fmla="*/ 40594 h 164768"/>
                <a:gd name="connsiteX4" fmla="*/ 247838 w 284318"/>
                <a:gd name="connsiteY4" fmla="*/ 19259 h 164768"/>
                <a:gd name="connsiteX5" fmla="*/ 276402 w 284318"/>
                <a:gd name="connsiteY5" fmla="*/ 0 h 164768"/>
                <a:gd name="connsiteX6" fmla="*/ 284318 w 284318"/>
                <a:gd name="connsiteY6" fmla="*/ 0 h 164768"/>
                <a:gd name="connsiteX7" fmla="*/ 284318 w 284318"/>
                <a:gd name="connsiteY7" fmla="*/ 164768 h 164768"/>
                <a:gd name="connsiteX8" fmla="*/ 271691 w 284318"/>
                <a:gd name="connsiteY8" fmla="*/ 164768 h 164768"/>
                <a:gd name="connsiteX9" fmla="*/ 247838 w 284318"/>
                <a:gd name="connsiteY9" fmla="*/ 148686 h 164768"/>
                <a:gd name="connsiteX10" fmla="*/ 142159 w 284318"/>
                <a:gd name="connsiteY10" fmla="*/ 127350 h 164768"/>
                <a:gd name="connsiteX11" fmla="*/ 36481 w 284318"/>
                <a:gd name="connsiteY11" fmla="*/ 148686 h 164768"/>
                <a:gd name="connsiteX12" fmla="*/ 12627 w 284318"/>
                <a:gd name="connsiteY12" fmla="*/ 164768 h 164768"/>
                <a:gd name="connsiteX13" fmla="*/ 0 w 284318"/>
                <a:gd name="connsiteY13" fmla="*/ 164768 h 164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84318" h="164768">
                  <a:moveTo>
                    <a:pt x="0" y="0"/>
                  </a:moveTo>
                  <a:lnTo>
                    <a:pt x="7916" y="0"/>
                  </a:lnTo>
                  <a:lnTo>
                    <a:pt x="36481" y="19259"/>
                  </a:lnTo>
                  <a:cubicBezTo>
                    <a:pt x="68962" y="32997"/>
                    <a:pt x="104673" y="40594"/>
                    <a:pt x="142159" y="40594"/>
                  </a:cubicBezTo>
                  <a:cubicBezTo>
                    <a:pt x="179645" y="40594"/>
                    <a:pt x="215356" y="32997"/>
                    <a:pt x="247838" y="19259"/>
                  </a:cubicBezTo>
                  <a:lnTo>
                    <a:pt x="276402" y="0"/>
                  </a:lnTo>
                  <a:lnTo>
                    <a:pt x="284318" y="0"/>
                  </a:lnTo>
                  <a:lnTo>
                    <a:pt x="284318" y="164768"/>
                  </a:lnTo>
                  <a:lnTo>
                    <a:pt x="271691" y="164768"/>
                  </a:lnTo>
                  <a:lnTo>
                    <a:pt x="247838" y="148686"/>
                  </a:lnTo>
                  <a:cubicBezTo>
                    <a:pt x="215356" y="134947"/>
                    <a:pt x="179645" y="127350"/>
                    <a:pt x="142159" y="127350"/>
                  </a:cubicBezTo>
                  <a:cubicBezTo>
                    <a:pt x="104673" y="127350"/>
                    <a:pt x="68962" y="134947"/>
                    <a:pt x="36481" y="148686"/>
                  </a:cubicBezTo>
                  <a:lnTo>
                    <a:pt x="12627" y="164768"/>
                  </a:lnTo>
                  <a:lnTo>
                    <a:pt x="0" y="164768"/>
                  </a:lnTo>
                  <a:close/>
                </a:path>
              </a:pathLst>
            </a:cu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1012" b="1" dirty="0">
                <a:solidFill>
                  <a:srgbClr val="FF0000"/>
                </a:solidFill>
                <a:latin typeface="DIN-BoldItalic" pitchFamily="50" charset="0"/>
              </a:endParaRPr>
            </a:p>
          </p:txBody>
        </p:sp>
        <p:sp>
          <p:nvSpPr>
            <p:cNvPr id="8" name="椭圆 7"/>
            <p:cNvSpPr/>
            <p:nvPr/>
          </p:nvSpPr>
          <p:spPr>
            <a:xfrm>
              <a:off x="3343511" y="1739094"/>
              <a:ext cx="552628" cy="552628"/>
            </a:xfrm>
            <a:prstGeom prst="ellipse">
              <a:avLst/>
            </a:prstGeom>
            <a:solidFill>
              <a:srgbClr val="01B3C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83BB48"/>
                </a:solidFill>
              </a:endParaRPr>
            </a:p>
          </p:txBody>
        </p:sp>
        <p:sp>
          <p:nvSpPr>
            <p:cNvPr id="9" name="椭圆 8"/>
            <p:cNvSpPr/>
            <p:nvPr/>
          </p:nvSpPr>
          <p:spPr>
            <a:xfrm>
              <a:off x="3393790" y="1789373"/>
              <a:ext cx="452071" cy="45207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FF0000"/>
                </a:solidFill>
              </a:endParaRPr>
            </a:p>
          </p:txBody>
        </p:sp>
        <p:sp>
          <p:nvSpPr>
            <p:cNvPr id="10" name="Rectangle 215"/>
            <p:cNvSpPr>
              <a:spLocks noChangeArrowheads="1"/>
            </p:cNvSpPr>
            <p:nvPr/>
          </p:nvSpPr>
          <p:spPr bwMode="auto">
            <a:xfrm>
              <a:off x="3581800" y="2000772"/>
              <a:ext cx="645" cy="645"/>
            </a:xfrm>
            <a:prstGeom prst="rect">
              <a:avLst/>
            </a:prstGeom>
            <a:solidFill>
              <a:srgbClr val="DF53D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zh-CN" altLang="en-US" sz="1012">
                <a:solidFill>
                  <a:srgbClr val="FF0000"/>
                </a:solidFill>
              </a:endParaRPr>
            </a:p>
          </p:txBody>
        </p:sp>
      </p:grpSp>
      <p:sp>
        <p:nvSpPr>
          <p:cNvPr id="11" name="Oval 21"/>
          <p:cNvSpPr/>
          <p:nvPr/>
        </p:nvSpPr>
        <p:spPr>
          <a:xfrm>
            <a:off x="1019879" y="1433453"/>
            <a:ext cx="1449083" cy="1449083"/>
          </a:xfrm>
          <a:prstGeom prst="ellipse">
            <a:avLst/>
          </a:prstGeom>
          <a:solidFill>
            <a:srgbClr val="01B3C5"/>
          </a:solidFill>
          <a:ln>
            <a:noFill/>
          </a:ln>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99" dirty="0">
              <a:solidFill>
                <a:srgbClr val="F16D63"/>
              </a:solidFill>
              <a:latin typeface="DIN-BoldItalic" pitchFamily="50" charset="0"/>
            </a:endParaRPr>
          </a:p>
        </p:txBody>
      </p:sp>
      <p:sp>
        <p:nvSpPr>
          <p:cNvPr id="12" name="椭圆 11"/>
          <p:cNvSpPr/>
          <p:nvPr/>
        </p:nvSpPr>
        <p:spPr>
          <a:xfrm>
            <a:off x="1138526" y="1551689"/>
            <a:ext cx="1211788" cy="1212612"/>
          </a:xfrm>
          <a:prstGeom prst="ellipse">
            <a:avLst/>
          </a:prstGeom>
          <a:blipFill dpi="0" rotWithShape="1">
            <a:blip r:embed="rId3" cstate="email">
              <a:extLst>
                <a:ext uri="{BEBA8EAE-BF5A-486C-A8C5-ECC9F3942E4B}">
                  <a14:imgProps xmlns:a14="http://schemas.microsoft.com/office/drawing/2010/main">
                    <a14:imgLayer r:embed="rId4">
                      <a14:imgEffect>
                        <a14:sharpenSoften amount="-42000"/>
                      </a14:imgEffect>
                      <a14:imgEffect>
                        <a14:brightnessContrast bright="9000"/>
                      </a14:imgEffect>
                    </a14:imgLayer>
                  </a14:imgProps>
                </a:ext>
                <a:ext uri="{28A0092B-C50C-407E-A947-70E740481C1C}">
                  <a14:useLocalDpi xmlns:a14="http://schemas.microsoft.com/office/drawing/2010/main"/>
                </a:ext>
              </a:extLst>
            </a:blip>
            <a:srcRect/>
            <a:stretch>
              <a:fillRect/>
            </a:stretch>
          </a:blipFill>
          <a:ln w="9525">
            <a:noFill/>
          </a:ln>
        </p:spPr>
        <p:style>
          <a:lnRef idx="2">
            <a:scrgbClr r="0" g="0" b="0"/>
          </a:lnRef>
          <a:fillRef idx="1">
            <a:scrgbClr r="0" g="0" b="0"/>
          </a:fillRef>
          <a:effectRef idx="0">
            <a:schemeClr val="accent5">
              <a:tint val="40000"/>
              <a:alpha val="90000"/>
              <a:hueOff val="0"/>
              <a:satOff val="0"/>
              <a:lumOff val="0"/>
              <a:alphaOff val="0"/>
            </a:schemeClr>
          </a:effectRef>
          <a:fontRef idx="minor">
            <a:schemeClr val="dk1">
              <a:hueOff val="0"/>
              <a:satOff val="0"/>
              <a:lumOff val="0"/>
              <a:alphaOff val="0"/>
            </a:schemeClr>
          </a:fontRef>
        </p:style>
      </p:sp>
      <p:sp>
        <p:nvSpPr>
          <p:cNvPr id="13" name="标题 11"/>
          <p:cNvSpPr txBox="1">
            <a:spLocks/>
          </p:cNvSpPr>
          <p:nvPr/>
        </p:nvSpPr>
        <p:spPr>
          <a:xfrm>
            <a:off x="2280559" y="1120827"/>
            <a:ext cx="445078" cy="347957"/>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800" dirty="0">
                <a:solidFill>
                  <a:srgbClr val="01B3C5"/>
                </a:solidFill>
                <a:latin typeface="Impact MT Std" pitchFamily="34" charset="0"/>
                <a:ea typeface="微软雅黑" panose="020B0503020204020204" pitchFamily="34" charset="-122"/>
              </a:rPr>
              <a:t>01</a:t>
            </a:r>
            <a:endParaRPr lang="zh-CN" altLang="en-US" sz="1800" dirty="0">
              <a:solidFill>
                <a:srgbClr val="01B3C5"/>
              </a:solidFill>
              <a:latin typeface="Impact MT Std" pitchFamily="34" charset="0"/>
              <a:ea typeface="微软雅黑" panose="020B0503020204020204" pitchFamily="34" charset="-122"/>
            </a:endParaRPr>
          </a:p>
        </p:txBody>
      </p:sp>
      <p:cxnSp>
        <p:nvCxnSpPr>
          <p:cNvPr id="14" name="直接连接符 13"/>
          <p:cNvCxnSpPr/>
          <p:nvPr/>
        </p:nvCxnSpPr>
        <p:spPr>
          <a:xfrm>
            <a:off x="1289838" y="2981838"/>
            <a:ext cx="0" cy="1972417"/>
          </a:xfrm>
          <a:prstGeom prst="line">
            <a:avLst/>
          </a:prstGeom>
          <a:ln>
            <a:solidFill>
              <a:schemeClr val="bg1">
                <a:lumMod val="50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5" name="标题 11"/>
          <p:cNvSpPr txBox="1">
            <a:spLocks/>
          </p:cNvSpPr>
          <p:nvPr/>
        </p:nvSpPr>
        <p:spPr>
          <a:xfrm>
            <a:off x="1359366" y="3010545"/>
            <a:ext cx="90232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姓名：</a:t>
            </a:r>
          </a:p>
        </p:txBody>
      </p:sp>
      <p:sp>
        <p:nvSpPr>
          <p:cNvPr id="16" name="标题 11"/>
          <p:cNvSpPr txBox="1">
            <a:spLocks/>
          </p:cNvSpPr>
          <p:nvPr/>
        </p:nvSpPr>
        <p:spPr>
          <a:xfrm>
            <a:off x="1343830" y="3226512"/>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200" dirty="0">
                <a:solidFill>
                  <a:schemeClr val="bg1">
                    <a:lumMod val="50000"/>
                  </a:schemeClr>
                </a:solidFill>
                <a:latin typeface="微软雅黑" panose="020B0503020204020204" pitchFamily="34" charset="-122"/>
                <a:ea typeface="微软雅黑" panose="020B0503020204020204" pitchFamily="34" charset="-122"/>
              </a:rPr>
              <a:t>DUAN OUY</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标题 11"/>
          <p:cNvSpPr txBox="1">
            <a:spLocks/>
          </p:cNvSpPr>
          <p:nvPr/>
        </p:nvSpPr>
        <p:spPr>
          <a:xfrm>
            <a:off x="1359365" y="3503316"/>
            <a:ext cx="116809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出生年月：</a:t>
            </a:r>
          </a:p>
        </p:txBody>
      </p:sp>
      <p:sp>
        <p:nvSpPr>
          <p:cNvPr id="18" name="标题 11"/>
          <p:cNvSpPr txBox="1">
            <a:spLocks/>
          </p:cNvSpPr>
          <p:nvPr/>
        </p:nvSpPr>
        <p:spPr>
          <a:xfrm>
            <a:off x="1343830" y="3719284"/>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200" dirty="0">
                <a:solidFill>
                  <a:schemeClr val="bg1">
                    <a:lumMod val="50000"/>
                  </a:schemeClr>
                </a:solidFill>
                <a:latin typeface="微软雅黑" panose="020B0503020204020204" pitchFamily="34" charset="-122"/>
                <a:ea typeface="微软雅黑" panose="020B0503020204020204" pitchFamily="34" charset="-122"/>
              </a:rPr>
              <a:t>1989-10-10</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标题 11"/>
          <p:cNvSpPr txBox="1">
            <a:spLocks/>
          </p:cNvSpPr>
          <p:nvPr/>
        </p:nvSpPr>
        <p:spPr>
          <a:xfrm>
            <a:off x="1359365" y="3989244"/>
            <a:ext cx="1152561"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最高学历：</a:t>
            </a:r>
          </a:p>
        </p:txBody>
      </p:sp>
      <p:sp>
        <p:nvSpPr>
          <p:cNvPr id="20" name="标题 11"/>
          <p:cNvSpPr txBox="1">
            <a:spLocks/>
          </p:cNvSpPr>
          <p:nvPr/>
        </p:nvSpPr>
        <p:spPr>
          <a:xfrm>
            <a:off x="1343830" y="4205211"/>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200" dirty="0">
                <a:solidFill>
                  <a:schemeClr val="bg1">
                    <a:lumMod val="50000"/>
                  </a:schemeClr>
                </a:solidFill>
                <a:latin typeface="微软雅黑" panose="020B0503020204020204" pitchFamily="34" charset="-122"/>
                <a:ea typeface="微软雅黑" panose="020B0503020204020204" pitchFamily="34" charset="-122"/>
              </a:rPr>
              <a:t>金融博士在读</a:t>
            </a:r>
          </a:p>
        </p:txBody>
      </p:sp>
      <p:sp>
        <p:nvSpPr>
          <p:cNvPr id="21" name="标题 11"/>
          <p:cNvSpPr txBox="1">
            <a:spLocks/>
          </p:cNvSpPr>
          <p:nvPr/>
        </p:nvSpPr>
        <p:spPr>
          <a:xfrm>
            <a:off x="1359366" y="4471749"/>
            <a:ext cx="1152560"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现任职位：</a:t>
            </a:r>
          </a:p>
        </p:txBody>
      </p:sp>
      <p:sp>
        <p:nvSpPr>
          <p:cNvPr id="22" name="标题 11"/>
          <p:cNvSpPr txBox="1">
            <a:spLocks/>
          </p:cNvSpPr>
          <p:nvPr/>
        </p:nvSpPr>
        <p:spPr>
          <a:xfrm>
            <a:off x="1343830" y="4687717"/>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200" dirty="0">
                <a:solidFill>
                  <a:schemeClr val="bg1">
                    <a:lumMod val="50000"/>
                  </a:schemeClr>
                </a:solidFill>
                <a:latin typeface="微软雅黑" panose="020B0503020204020204" pitchFamily="34" charset="-122"/>
                <a:ea typeface="微软雅黑" panose="020B0503020204020204" pitchFamily="34" charset="-122"/>
              </a:rPr>
              <a:t>销售部拓展经理</a:t>
            </a:r>
          </a:p>
        </p:txBody>
      </p:sp>
      <p:grpSp>
        <p:nvGrpSpPr>
          <p:cNvPr id="23" name="组合 22"/>
          <p:cNvGrpSpPr/>
          <p:nvPr/>
        </p:nvGrpSpPr>
        <p:grpSpPr>
          <a:xfrm>
            <a:off x="3920868" y="1092120"/>
            <a:ext cx="532511" cy="578507"/>
            <a:chOff x="3185939" y="1739094"/>
            <a:chExt cx="710200" cy="771543"/>
          </a:xfrm>
        </p:grpSpPr>
        <p:sp>
          <p:nvSpPr>
            <p:cNvPr id="24" name="任意多边形 23"/>
            <p:cNvSpPr/>
            <p:nvPr/>
          </p:nvSpPr>
          <p:spPr>
            <a:xfrm rot="18875383">
              <a:off x="3153448" y="2140008"/>
              <a:ext cx="403120" cy="338138"/>
            </a:xfrm>
            <a:custGeom>
              <a:avLst/>
              <a:gdLst>
                <a:gd name="connsiteX0" fmla="*/ 0 w 284318"/>
                <a:gd name="connsiteY0" fmla="*/ 0 h 164768"/>
                <a:gd name="connsiteX1" fmla="*/ 7916 w 284318"/>
                <a:gd name="connsiteY1" fmla="*/ 0 h 164768"/>
                <a:gd name="connsiteX2" fmla="*/ 36481 w 284318"/>
                <a:gd name="connsiteY2" fmla="*/ 19259 h 164768"/>
                <a:gd name="connsiteX3" fmla="*/ 142159 w 284318"/>
                <a:gd name="connsiteY3" fmla="*/ 40594 h 164768"/>
                <a:gd name="connsiteX4" fmla="*/ 247838 w 284318"/>
                <a:gd name="connsiteY4" fmla="*/ 19259 h 164768"/>
                <a:gd name="connsiteX5" fmla="*/ 276402 w 284318"/>
                <a:gd name="connsiteY5" fmla="*/ 0 h 164768"/>
                <a:gd name="connsiteX6" fmla="*/ 284318 w 284318"/>
                <a:gd name="connsiteY6" fmla="*/ 0 h 164768"/>
                <a:gd name="connsiteX7" fmla="*/ 284318 w 284318"/>
                <a:gd name="connsiteY7" fmla="*/ 164768 h 164768"/>
                <a:gd name="connsiteX8" fmla="*/ 271691 w 284318"/>
                <a:gd name="connsiteY8" fmla="*/ 164768 h 164768"/>
                <a:gd name="connsiteX9" fmla="*/ 247838 w 284318"/>
                <a:gd name="connsiteY9" fmla="*/ 148686 h 164768"/>
                <a:gd name="connsiteX10" fmla="*/ 142159 w 284318"/>
                <a:gd name="connsiteY10" fmla="*/ 127350 h 164768"/>
                <a:gd name="connsiteX11" fmla="*/ 36481 w 284318"/>
                <a:gd name="connsiteY11" fmla="*/ 148686 h 164768"/>
                <a:gd name="connsiteX12" fmla="*/ 12627 w 284318"/>
                <a:gd name="connsiteY12" fmla="*/ 164768 h 164768"/>
                <a:gd name="connsiteX13" fmla="*/ 0 w 284318"/>
                <a:gd name="connsiteY13" fmla="*/ 164768 h 164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84318" h="164768">
                  <a:moveTo>
                    <a:pt x="0" y="0"/>
                  </a:moveTo>
                  <a:lnTo>
                    <a:pt x="7916" y="0"/>
                  </a:lnTo>
                  <a:lnTo>
                    <a:pt x="36481" y="19259"/>
                  </a:lnTo>
                  <a:cubicBezTo>
                    <a:pt x="68962" y="32997"/>
                    <a:pt x="104673" y="40594"/>
                    <a:pt x="142159" y="40594"/>
                  </a:cubicBezTo>
                  <a:cubicBezTo>
                    <a:pt x="179645" y="40594"/>
                    <a:pt x="215356" y="32997"/>
                    <a:pt x="247838" y="19259"/>
                  </a:cubicBezTo>
                  <a:lnTo>
                    <a:pt x="276402" y="0"/>
                  </a:lnTo>
                  <a:lnTo>
                    <a:pt x="284318" y="0"/>
                  </a:lnTo>
                  <a:lnTo>
                    <a:pt x="284318" y="164768"/>
                  </a:lnTo>
                  <a:lnTo>
                    <a:pt x="271691" y="164768"/>
                  </a:lnTo>
                  <a:lnTo>
                    <a:pt x="247838" y="148686"/>
                  </a:lnTo>
                  <a:cubicBezTo>
                    <a:pt x="215356" y="134947"/>
                    <a:pt x="179645" y="127350"/>
                    <a:pt x="142159" y="127350"/>
                  </a:cubicBezTo>
                  <a:cubicBezTo>
                    <a:pt x="104673" y="127350"/>
                    <a:pt x="68962" y="134947"/>
                    <a:pt x="36481" y="148686"/>
                  </a:cubicBezTo>
                  <a:lnTo>
                    <a:pt x="12627" y="164768"/>
                  </a:lnTo>
                  <a:lnTo>
                    <a:pt x="0" y="164768"/>
                  </a:lnTo>
                  <a:close/>
                </a:path>
              </a:pathLst>
            </a:cu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1012" b="1" dirty="0">
                <a:solidFill>
                  <a:schemeClr val="bg1">
                    <a:lumMod val="50000"/>
                  </a:schemeClr>
                </a:solidFill>
                <a:latin typeface="DIN-BoldItalic" pitchFamily="50" charset="0"/>
              </a:endParaRPr>
            </a:p>
          </p:txBody>
        </p:sp>
        <p:sp>
          <p:nvSpPr>
            <p:cNvPr id="25" name="椭圆 24"/>
            <p:cNvSpPr/>
            <p:nvPr/>
          </p:nvSpPr>
          <p:spPr>
            <a:xfrm>
              <a:off x="3343511" y="1739094"/>
              <a:ext cx="552628" cy="552628"/>
            </a:xfrm>
            <a:prstGeom prst="ellipse">
              <a:avLst/>
            </a:prstGeom>
            <a:solidFill>
              <a:srgbClr val="01B3C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chemeClr val="bg1">
                    <a:lumMod val="50000"/>
                  </a:schemeClr>
                </a:solidFill>
              </a:endParaRPr>
            </a:p>
          </p:txBody>
        </p:sp>
        <p:sp>
          <p:nvSpPr>
            <p:cNvPr id="26" name="椭圆 25"/>
            <p:cNvSpPr/>
            <p:nvPr/>
          </p:nvSpPr>
          <p:spPr>
            <a:xfrm>
              <a:off x="3393790" y="1789373"/>
              <a:ext cx="452071" cy="45207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chemeClr val="bg1">
                    <a:lumMod val="50000"/>
                  </a:schemeClr>
                </a:solidFill>
              </a:endParaRPr>
            </a:p>
          </p:txBody>
        </p:sp>
        <p:sp>
          <p:nvSpPr>
            <p:cNvPr id="27" name="Rectangle 215"/>
            <p:cNvSpPr>
              <a:spLocks noChangeArrowheads="1"/>
            </p:cNvSpPr>
            <p:nvPr/>
          </p:nvSpPr>
          <p:spPr bwMode="auto">
            <a:xfrm>
              <a:off x="3581800" y="2000772"/>
              <a:ext cx="645" cy="645"/>
            </a:xfrm>
            <a:prstGeom prst="rect">
              <a:avLst/>
            </a:prstGeom>
            <a:solidFill>
              <a:srgbClr val="DF53D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zh-CN" altLang="en-US" sz="1012">
                <a:solidFill>
                  <a:schemeClr val="bg1">
                    <a:lumMod val="50000"/>
                  </a:schemeClr>
                </a:solidFill>
              </a:endParaRPr>
            </a:p>
          </p:txBody>
        </p:sp>
      </p:grpSp>
      <p:sp>
        <p:nvSpPr>
          <p:cNvPr id="28" name="Oval 21"/>
          <p:cNvSpPr/>
          <p:nvPr/>
        </p:nvSpPr>
        <p:spPr>
          <a:xfrm>
            <a:off x="2786957" y="1433453"/>
            <a:ext cx="1449083" cy="1449083"/>
          </a:xfrm>
          <a:prstGeom prst="ellipse">
            <a:avLst/>
          </a:prstGeom>
          <a:solidFill>
            <a:srgbClr val="01B3C5"/>
          </a:solidFill>
          <a:ln>
            <a:noFill/>
          </a:ln>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99" dirty="0">
              <a:solidFill>
                <a:srgbClr val="F16D63"/>
              </a:solidFill>
              <a:latin typeface="DIN-BoldItalic" pitchFamily="50" charset="0"/>
            </a:endParaRPr>
          </a:p>
        </p:txBody>
      </p:sp>
      <p:sp>
        <p:nvSpPr>
          <p:cNvPr id="29" name="椭圆 28"/>
          <p:cNvSpPr/>
          <p:nvPr/>
        </p:nvSpPr>
        <p:spPr>
          <a:xfrm>
            <a:off x="2905605" y="1551689"/>
            <a:ext cx="1211788" cy="1212612"/>
          </a:xfrm>
          <a:prstGeom prst="ellipse">
            <a:avLst/>
          </a:prstGeom>
          <a:blipFill dpi="0" rotWithShape="1">
            <a:blip r:embed="rId5" cstate="email">
              <a:extLst>
                <a:ext uri="{28A0092B-C50C-407E-A947-70E740481C1C}">
                  <a14:useLocalDpi xmlns:a14="http://schemas.microsoft.com/office/drawing/2010/main"/>
                </a:ext>
              </a:extLst>
            </a:blip>
            <a:srcRect/>
            <a:stretch>
              <a:fillRect/>
            </a:stretch>
          </a:blipFill>
          <a:ln w="9525">
            <a:noFill/>
          </a:ln>
        </p:spPr>
        <p:style>
          <a:lnRef idx="2">
            <a:scrgbClr r="0" g="0" b="0"/>
          </a:lnRef>
          <a:fillRef idx="1">
            <a:scrgbClr r="0" g="0" b="0"/>
          </a:fillRef>
          <a:effectRef idx="0">
            <a:schemeClr val="accent5">
              <a:tint val="40000"/>
              <a:alpha val="90000"/>
              <a:hueOff val="0"/>
              <a:satOff val="0"/>
              <a:lumOff val="0"/>
              <a:alphaOff val="0"/>
            </a:schemeClr>
          </a:effectRef>
          <a:fontRef idx="minor">
            <a:schemeClr val="dk1">
              <a:hueOff val="0"/>
              <a:satOff val="0"/>
              <a:lumOff val="0"/>
              <a:alphaOff val="0"/>
            </a:schemeClr>
          </a:fontRef>
        </p:style>
      </p:sp>
      <p:sp>
        <p:nvSpPr>
          <p:cNvPr id="30" name="标题 11"/>
          <p:cNvSpPr txBox="1">
            <a:spLocks/>
          </p:cNvSpPr>
          <p:nvPr/>
        </p:nvSpPr>
        <p:spPr>
          <a:xfrm>
            <a:off x="4047637" y="1120827"/>
            <a:ext cx="445078" cy="347957"/>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800" dirty="0">
                <a:solidFill>
                  <a:srgbClr val="01B3C5"/>
                </a:solidFill>
                <a:latin typeface="Impact MT Std" pitchFamily="34" charset="0"/>
                <a:ea typeface="微软雅黑" panose="020B0503020204020204" pitchFamily="34" charset="-122"/>
              </a:rPr>
              <a:t>02</a:t>
            </a:r>
            <a:endParaRPr lang="zh-CN" altLang="en-US" sz="1800" dirty="0">
              <a:solidFill>
                <a:srgbClr val="01B3C5"/>
              </a:solidFill>
              <a:latin typeface="Impact MT Std" pitchFamily="34" charset="0"/>
              <a:ea typeface="微软雅黑" panose="020B0503020204020204" pitchFamily="34" charset="-122"/>
            </a:endParaRPr>
          </a:p>
        </p:txBody>
      </p:sp>
      <p:cxnSp>
        <p:nvCxnSpPr>
          <p:cNvPr id="31" name="直接连接符 30"/>
          <p:cNvCxnSpPr/>
          <p:nvPr/>
        </p:nvCxnSpPr>
        <p:spPr>
          <a:xfrm>
            <a:off x="3064245" y="2981838"/>
            <a:ext cx="0" cy="1972417"/>
          </a:xfrm>
          <a:prstGeom prst="line">
            <a:avLst/>
          </a:prstGeom>
          <a:ln>
            <a:solidFill>
              <a:schemeClr val="bg1">
                <a:lumMod val="50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2" name="标题 11"/>
          <p:cNvSpPr txBox="1">
            <a:spLocks/>
          </p:cNvSpPr>
          <p:nvPr/>
        </p:nvSpPr>
        <p:spPr>
          <a:xfrm>
            <a:off x="3133773" y="3010545"/>
            <a:ext cx="90232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姓名：</a:t>
            </a:r>
          </a:p>
        </p:txBody>
      </p:sp>
      <p:sp>
        <p:nvSpPr>
          <p:cNvPr id="33" name="标题 11"/>
          <p:cNvSpPr txBox="1">
            <a:spLocks/>
          </p:cNvSpPr>
          <p:nvPr/>
        </p:nvSpPr>
        <p:spPr>
          <a:xfrm>
            <a:off x="3118236" y="3226512"/>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200" dirty="0">
                <a:solidFill>
                  <a:schemeClr val="bg1">
                    <a:lumMod val="50000"/>
                  </a:schemeClr>
                </a:solidFill>
                <a:latin typeface="微软雅黑" panose="020B0503020204020204" pitchFamily="34" charset="-122"/>
                <a:ea typeface="微软雅黑" panose="020B0503020204020204" pitchFamily="34" charset="-122"/>
              </a:rPr>
              <a:t>LUSY DANY</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4" name="标题 11"/>
          <p:cNvSpPr txBox="1">
            <a:spLocks/>
          </p:cNvSpPr>
          <p:nvPr/>
        </p:nvSpPr>
        <p:spPr>
          <a:xfrm>
            <a:off x="3133771" y="3503316"/>
            <a:ext cx="12001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出生年月：</a:t>
            </a:r>
          </a:p>
        </p:txBody>
      </p:sp>
      <p:sp>
        <p:nvSpPr>
          <p:cNvPr id="35" name="标题 11"/>
          <p:cNvSpPr txBox="1">
            <a:spLocks/>
          </p:cNvSpPr>
          <p:nvPr/>
        </p:nvSpPr>
        <p:spPr>
          <a:xfrm>
            <a:off x="3118236" y="3719284"/>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200" dirty="0">
                <a:solidFill>
                  <a:schemeClr val="bg1">
                    <a:lumMod val="50000"/>
                  </a:schemeClr>
                </a:solidFill>
                <a:latin typeface="微软雅黑" panose="020B0503020204020204" pitchFamily="34" charset="-122"/>
                <a:ea typeface="微软雅黑" panose="020B0503020204020204" pitchFamily="34" charset="-122"/>
              </a:rPr>
              <a:t>1979-11-15</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6" name="标题 11"/>
          <p:cNvSpPr txBox="1">
            <a:spLocks/>
          </p:cNvSpPr>
          <p:nvPr/>
        </p:nvSpPr>
        <p:spPr>
          <a:xfrm>
            <a:off x="3133771" y="3989244"/>
            <a:ext cx="1184571"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最高学历：</a:t>
            </a:r>
          </a:p>
        </p:txBody>
      </p:sp>
      <p:sp>
        <p:nvSpPr>
          <p:cNvPr id="37" name="标题 11"/>
          <p:cNvSpPr txBox="1">
            <a:spLocks/>
          </p:cNvSpPr>
          <p:nvPr/>
        </p:nvSpPr>
        <p:spPr>
          <a:xfrm>
            <a:off x="3118236" y="4205211"/>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200" dirty="0">
                <a:solidFill>
                  <a:schemeClr val="bg1">
                    <a:lumMod val="50000"/>
                  </a:schemeClr>
                </a:solidFill>
                <a:latin typeface="微软雅黑" panose="020B0503020204020204" pitchFamily="34" charset="-122"/>
                <a:ea typeface="微软雅黑" panose="020B0503020204020204" pitchFamily="34" charset="-122"/>
              </a:rPr>
              <a:t>剑桥管理硕士</a:t>
            </a:r>
          </a:p>
        </p:txBody>
      </p:sp>
      <p:sp>
        <p:nvSpPr>
          <p:cNvPr id="38" name="标题 11"/>
          <p:cNvSpPr txBox="1">
            <a:spLocks/>
          </p:cNvSpPr>
          <p:nvPr/>
        </p:nvSpPr>
        <p:spPr>
          <a:xfrm>
            <a:off x="3133772" y="4471749"/>
            <a:ext cx="1200106"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现任职位：</a:t>
            </a:r>
          </a:p>
        </p:txBody>
      </p:sp>
      <p:sp>
        <p:nvSpPr>
          <p:cNvPr id="39" name="标题 11"/>
          <p:cNvSpPr txBox="1">
            <a:spLocks/>
          </p:cNvSpPr>
          <p:nvPr/>
        </p:nvSpPr>
        <p:spPr>
          <a:xfrm>
            <a:off x="3118236" y="4687717"/>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200" dirty="0">
                <a:solidFill>
                  <a:schemeClr val="bg1">
                    <a:lumMod val="50000"/>
                  </a:schemeClr>
                </a:solidFill>
                <a:latin typeface="微软雅黑" panose="020B0503020204020204" pitchFamily="34" charset="-122"/>
                <a:ea typeface="微软雅黑" panose="020B0503020204020204" pitchFamily="34" charset="-122"/>
              </a:rPr>
              <a:t>销售部部门经理</a:t>
            </a:r>
          </a:p>
        </p:txBody>
      </p:sp>
      <p:grpSp>
        <p:nvGrpSpPr>
          <p:cNvPr id="40" name="组合 39"/>
          <p:cNvGrpSpPr/>
          <p:nvPr/>
        </p:nvGrpSpPr>
        <p:grpSpPr>
          <a:xfrm>
            <a:off x="5687947" y="1092120"/>
            <a:ext cx="532511" cy="578507"/>
            <a:chOff x="3185939" y="1739094"/>
            <a:chExt cx="710200" cy="771543"/>
          </a:xfrm>
        </p:grpSpPr>
        <p:sp>
          <p:nvSpPr>
            <p:cNvPr id="41" name="任意多边形 40"/>
            <p:cNvSpPr/>
            <p:nvPr/>
          </p:nvSpPr>
          <p:spPr>
            <a:xfrm rot="18875383">
              <a:off x="3153448" y="2140008"/>
              <a:ext cx="403120" cy="338138"/>
            </a:xfrm>
            <a:custGeom>
              <a:avLst/>
              <a:gdLst>
                <a:gd name="connsiteX0" fmla="*/ 0 w 284318"/>
                <a:gd name="connsiteY0" fmla="*/ 0 h 164768"/>
                <a:gd name="connsiteX1" fmla="*/ 7916 w 284318"/>
                <a:gd name="connsiteY1" fmla="*/ 0 h 164768"/>
                <a:gd name="connsiteX2" fmla="*/ 36481 w 284318"/>
                <a:gd name="connsiteY2" fmla="*/ 19259 h 164768"/>
                <a:gd name="connsiteX3" fmla="*/ 142159 w 284318"/>
                <a:gd name="connsiteY3" fmla="*/ 40594 h 164768"/>
                <a:gd name="connsiteX4" fmla="*/ 247838 w 284318"/>
                <a:gd name="connsiteY4" fmla="*/ 19259 h 164768"/>
                <a:gd name="connsiteX5" fmla="*/ 276402 w 284318"/>
                <a:gd name="connsiteY5" fmla="*/ 0 h 164768"/>
                <a:gd name="connsiteX6" fmla="*/ 284318 w 284318"/>
                <a:gd name="connsiteY6" fmla="*/ 0 h 164768"/>
                <a:gd name="connsiteX7" fmla="*/ 284318 w 284318"/>
                <a:gd name="connsiteY7" fmla="*/ 164768 h 164768"/>
                <a:gd name="connsiteX8" fmla="*/ 271691 w 284318"/>
                <a:gd name="connsiteY8" fmla="*/ 164768 h 164768"/>
                <a:gd name="connsiteX9" fmla="*/ 247838 w 284318"/>
                <a:gd name="connsiteY9" fmla="*/ 148686 h 164768"/>
                <a:gd name="connsiteX10" fmla="*/ 142159 w 284318"/>
                <a:gd name="connsiteY10" fmla="*/ 127350 h 164768"/>
                <a:gd name="connsiteX11" fmla="*/ 36481 w 284318"/>
                <a:gd name="connsiteY11" fmla="*/ 148686 h 164768"/>
                <a:gd name="connsiteX12" fmla="*/ 12627 w 284318"/>
                <a:gd name="connsiteY12" fmla="*/ 164768 h 164768"/>
                <a:gd name="connsiteX13" fmla="*/ 0 w 284318"/>
                <a:gd name="connsiteY13" fmla="*/ 164768 h 164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84318" h="164768">
                  <a:moveTo>
                    <a:pt x="0" y="0"/>
                  </a:moveTo>
                  <a:lnTo>
                    <a:pt x="7916" y="0"/>
                  </a:lnTo>
                  <a:lnTo>
                    <a:pt x="36481" y="19259"/>
                  </a:lnTo>
                  <a:cubicBezTo>
                    <a:pt x="68962" y="32997"/>
                    <a:pt x="104673" y="40594"/>
                    <a:pt x="142159" y="40594"/>
                  </a:cubicBezTo>
                  <a:cubicBezTo>
                    <a:pt x="179645" y="40594"/>
                    <a:pt x="215356" y="32997"/>
                    <a:pt x="247838" y="19259"/>
                  </a:cubicBezTo>
                  <a:lnTo>
                    <a:pt x="276402" y="0"/>
                  </a:lnTo>
                  <a:lnTo>
                    <a:pt x="284318" y="0"/>
                  </a:lnTo>
                  <a:lnTo>
                    <a:pt x="284318" y="164768"/>
                  </a:lnTo>
                  <a:lnTo>
                    <a:pt x="271691" y="164768"/>
                  </a:lnTo>
                  <a:lnTo>
                    <a:pt x="247838" y="148686"/>
                  </a:lnTo>
                  <a:cubicBezTo>
                    <a:pt x="215356" y="134947"/>
                    <a:pt x="179645" y="127350"/>
                    <a:pt x="142159" y="127350"/>
                  </a:cubicBezTo>
                  <a:cubicBezTo>
                    <a:pt x="104673" y="127350"/>
                    <a:pt x="68962" y="134947"/>
                    <a:pt x="36481" y="148686"/>
                  </a:cubicBezTo>
                  <a:lnTo>
                    <a:pt x="12627" y="164768"/>
                  </a:lnTo>
                  <a:lnTo>
                    <a:pt x="0" y="164768"/>
                  </a:lnTo>
                  <a:close/>
                </a:path>
              </a:pathLst>
            </a:cu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1012" b="1" dirty="0">
                <a:solidFill>
                  <a:schemeClr val="bg1">
                    <a:lumMod val="50000"/>
                  </a:schemeClr>
                </a:solidFill>
                <a:latin typeface="DIN-BoldItalic" pitchFamily="50" charset="0"/>
              </a:endParaRPr>
            </a:p>
          </p:txBody>
        </p:sp>
        <p:sp>
          <p:nvSpPr>
            <p:cNvPr id="42" name="椭圆 41"/>
            <p:cNvSpPr/>
            <p:nvPr/>
          </p:nvSpPr>
          <p:spPr>
            <a:xfrm>
              <a:off x="3343511" y="1739094"/>
              <a:ext cx="552628" cy="552628"/>
            </a:xfrm>
            <a:prstGeom prst="ellipse">
              <a:avLst/>
            </a:prstGeom>
            <a:solidFill>
              <a:srgbClr val="01B3C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chemeClr val="bg1">
                    <a:lumMod val="50000"/>
                  </a:schemeClr>
                </a:solidFill>
              </a:endParaRPr>
            </a:p>
          </p:txBody>
        </p:sp>
        <p:sp>
          <p:nvSpPr>
            <p:cNvPr id="43" name="椭圆 42"/>
            <p:cNvSpPr/>
            <p:nvPr/>
          </p:nvSpPr>
          <p:spPr>
            <a:xfrm>
              <a:off x="3393790" y="1789373"/>
              <a:ext cx="452071" cy="45207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chemeClr val="bg1">
                    <a:lumMod val="50000"/>
                  </a:schemeClr>
                </a:solidFill>
              </a:endParaRPr>
            </a:p>
          </p:txBody>
        </p:sp>
        <p:sp>
          <p:nvSpPr>
            <p:cNvPr id="44" name="Rectangle 215"/>
            <p:cNvSpPr>
              <a:spLocks noChangeArrowheads="1"/>
            </p:cNvSpPr>
            <p:nvPr/>
          </p:nvSpPr>
          <p:spPr bwMode="auto">
            <a:xfrm>
              <a:off x="3581800" y="2000772"/>
              <a:ext cx="645" cy="645"/>
            </a:xfrm>
            <a:prstGeom prst="rect">
              <a:avLst/>
            </a:prstGeom>
            <a:solidFill>
              <a:srgbClr val="DF53D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zh-CN" altLang="en-US" sz="1012">
                <a:solidFill>
                  <a:schemeClr val="bg1">
                    <a:lumMod val="50000"/>
                  </a:schemeClr>
                </a:solidFill>
              </a:endParaRPr>
            </a:p>
          </p:txBody>
        </p:sp>
      </p:grpSp>
      <p:sp>
        <p:nvSpPr>
          <p:cNvPr id="45" name="Oval 21"/>
          <p:cNvSpPr/>
          <p:nvPr/>
        </p:nvSpPr>
        <p:spPr>
          <a:xfrm>
            <a:off x="4554035" y="1433453"/>
            <a:ext cx="1449083" cy="1449083"/>
          </a:xfrm>
          <a:prstGeom prst="ellipse">
            <a:avLst/>
          </a:prstGeom>
          <a:solidFill>
            <a:srgbClr val="01B3C5"/>
          </a:solidFill>
          <a:ln>
            <a:noFill/>
          </a:ln>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99" dirty="0">
              <a:solidFill>
                <a:srgbClr val="F16D63"/>
              </a:solidFill>
              <a:latin typeface="DIN-BoldItalic" pitchFamily="50" charset="0"/>
            </a:endParaRPr>
          </a:p>
        </p:txBody>
      </p:sp>
      <p:sp>
        <p:nvSpPr>
          <p:cNvPr id="46" name="椭圆 45"/>
          <p:cNvSpPr/>
          <p:nvPr/>
        </p:nvSpPr>
        <p:spPr>
          <a:xfrm>
            <a:off x="4672683" y="1551689"/>
            <a:ext cx="1211788" cy="1212612"/>
          </a:xfrm>
          <a:prstGeom prst="ellipse">
            <a:avLst/>
          </a:prstGeom>
          <a:blipFill dpi="0" rotWithShape="1">
            <a:blip r:embed="rId6" cstate="email">
              <a:extLst>
                <a:ext uri="{28A0092B-C50C-407E-A947-70E740481C1C}">
                  <a14:useLocalDpi xmlns:a14="http://schemas.microsoft.com/office/drawing/2010/main"/>
                </a:ext>
              </a:extLst>
            </a:blip>
            <a:srcRect/>
            <a:stretch>
              <a:fillRect/>
            </a:stretch>
          </a:blipFill>
          <a:ln w="9525">
            <a:noFill/>
          </a:ln>
        </p:spPr>
        <p:style>
          <a:lnRef idx="2">
            <a:scrgbClr r="0" g="0" b="0"/>
          </a:lnRef>
          <a:fillRef idx="1">
            <a:scrgbClr r="0" g="0" b="0"/>
          </a:fillRef>
          <a:effectRef idx="0">
            <a:schemeClr val="accent5">
              <a:tint val="40000"/>
              <a:alpha val="90000"/>
              <a:hueOff val="0"/>
              <a:satOff val="0"/>
              <a:lumOff val="0"/>
              <a:alphaOff val="0"/>
            </a:schemeClr>
          </a:effectRef>
          <a:fontRef idx="minor">
            <a:schemeClr val="dk1">
              <a:hueOff val="0"/>
              <a:satOff val="0"/>
              <a:lumOff val="0"/>
              <a:alphaOff val="0"/>
            </a:schemeClr>
          </a:fontRef>
        </p:style>
      </p:sp>
      <p:sp>
        <p:nvSpPr>
          <p:cNvPr id="47" name="标题 11"/>
          <p:cNvSpPr txBox="1">
            <a:spLocks/>
          </p:cNvSpPr>
          <p:nvPr/>
        </p:nvSpPr>
        <p:spPr>
          <a:xfrm>
            <a:off x="5814715" y="1120827"/>
            <a:ext cx="459089" cy="347957"/>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800" dirty="0">
                <a:solidFill>
                  <a:srgbClr val="01B3C5"/>
                </a:solidFill>
                <a:latin typeface="Impact MT Std" pitchFamily="34" charset="0"/>
                <a:ea typeface="微软雅黑" panose="020B0503020204020204" pitchFamily="34" charset="-122"/>
              </a:rPr>
              <a:t>03</a:t>
            </a:r>
            <a:endParaRPr lang="zh-CN" altLang="en-US" sz="1800" dirty="0">
              <a:solidFill>
                <a:srgbClr val="01B3C5"/>
              </a:solidFill>
              <a:latin typeface="Impact MT Std" pitchFamily="34" charset="0"/>
              <a:ea typeface="微软雅黑" panose="020B0503020204020204" pitchFamily="34" charset="-122"/>
            </a:endParaRPr>
          </a:p>
        </p:txBody>
      </p:sp>
      <p:cxnSp>
        <p:nvCxnSpPr>
          <p:cNvPr id="48" name="直接连接符 47"/>
          <p:cNvCxnSpPr/>
          <p:nvPr/>
        </p:nvCxnSpPr>
        <p:spPr>
          <a:xfrm>
            <a:off x="4831323" y="2981838"/>
            <a:ext cx="0" cy="1972417"/>
          </a:xfrm>
          <a:prstGeom prst="line">
            <a:avLst/>
          </a:prstGeom>
          <a:ln>
            <a:solidFill>
              <a:schemeClr val="bg1">
                <a:lumMod val="50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9" name="标题 11"/>
          <p:cNvSpPr txBox="1">
            <a:spLocks/>
          </p:cNvSpPr>
          <p:nvPr/>
        </p:nvSpPr>
        <p:spPr>
          <a:xfrm>
            <a:off x="4900851" y="3010545"/>
            <a:ext cx="90232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姓名：</a:t>
            </a:r>
          </a:p>
        </p:txBody>
      </p:sp>
      <p:sp>
        <p:nvSpPr>
          <p:cNvPr id="50" name="标题 11"/>
          <p:cNvSpPr txBox="1">
            <a:spLocks/>
          </p:cNvSpPr>
          <p:nvPr/>
        </p:nvSpPr>
        <p:spPr>
          <a:xfrm>
            <a:off x="4885315" y="3226512"/>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200" dirty="0">
                <a:solidFill>
                  <a:schemeClr val="bg1">
                    <a:lumMod val="50000"/>
                  </a:schemeClr>
                </a:solidFill>
                <a:latin typeface="微软雅黑" panose="020B0503020204020204" pitchFamily="34" charset="-122"/>
                <a:ea typeface="微软雅黑" panose="020B0503020204020204" pitchFamily="34" charset="-122"/>
              </a:rPr>
              <a:t>DAB PUY</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1" name="标题 11"/>
          <p:cNvSpPr txBox="1">
            <a:spLocks/>
          </p:cNvSpPr>
          <p:nvPr/>
        </p:nvSpPr>
        <p:spPr>
          <a:xfrm>
            <a:off x="4900851" y="3503316"/>
            <a:ext cx="1160768"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出生年月：</a:t>
            </a:r>
          </a:p>
        </p:txBody>
      </p:sp>
      <p:sp>
        <p:nvSpPr>
          <p:cNvPr id="52" name="标题 11"/>
          <p:cNvSpPr txBox="1">
            <a:spLocks/>
          </p:cNvSpPr>
          <p:nvPr/>
        </p:nvSpPr>
        <p:spPr>
          <a:xfrm>
            <a:off x="4885315" y="3719284"/>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200" dirty="0">
                <a:solidFill>
                  <a:schemeClr val="bg1">
                    <a:lumMod val="50000"/>
                  </a:schemeClr>
                </a:solidFill>
                <a:latin typeface="微软雅黑" panose="020B0503020204020204" pitchFamily="34" charset="-122"/>
                <a:ea typeface="微软雅黑" panose="020B0503020204020204" pitchFamily="34" charset="-122"/>
              </a:rPr>
              <a:t>1982-09-30</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3" name="标题 11"/>
          <p:cNvSpPr txBox="1">
            <a:spLocks/>
          </p:cNvSpPr>
          <p:nvPr/>
        </p:nvSpPr>
        <p:spPr>
          <a:xfrm>
            <a:off x="4900851" y="3989244"/>
            <a:ext cx="1184568"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最高学历：</a:t>
            </a:r>
          </a:p>
        </p:txBody>
      </p:sp>
      <p:sp>
        <p:nvSpPr>
          <p:cNvPr id="54" name="标题 11"/>
          <p:cNvSpPr txBox="1">
            <a:spLocks/>
          </p:cNvSpPr>
          <p:nvPr/>
        </p:nvSpPr>
        <p:spPr>
          <a:xfrm>
            <a:off x="4885315" y="4205211"/>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200" dirty="0">
                <a:solidFill>
                  <a:schemeClr val="bg1">
                    <a:lumMod val="50000"/>
                  </a:schemeClr>
                </a:solidFill>
                <a:latin typeface="微软雅黑" panose="020B0503020204020204" pitchFamily="34" charset="-122"/>
                <a:ea typeface="微软雅黑" panose="020B0503020204020204" pitchFamily="34" charset="-122"/>
              </a:rPr>
              <a:t>哈佛金融博士</a:t>
            </a:r>
          </a:p>
        </p:txBody>
      </p:sp>
      <p:sp>
        <p:nvSpPr>
          <p:cNvPr id="55" name="标题 11"/>
          <p:cNvSpPr txBox="1">
            <a:spLocks/>
          </p:cNvSpPr>
          <p:nvPr/>
        </p:nvSpPr>
        <p:spPr>
          <a:xfrm>
            <a:off x="4900851" y="4471749"/>
            <a:ext cx="1200104"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现任职位：</a:t>
            </a:r>
          </a:p>
        </p:txBody>
      </p:sp>
      <p:sp>
        <p:nvSpPr>
          <p:cNvPr id="56" name="标题 11"/>
          <p:cNvSpPr txBox="1">
            <a:spLocks/>
          </p:cNvSpPr>
          <p:nvPr/>
        </p:nvSpPr>
        <p:spPr>
          <a:xfrm>
            <a:off x="4885315" y="4687717"/>
            <a:ext cx="1403790"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200" dirty="0">
                <a:solidFill>
                  <a:schemeClr val="bg1">
                    <a:lumMod val="50000"/>
                  </a:schemeClr>
                </a:solidFill>
                <a:latin typeface="微软雅黑" panose="020B0503020204020204" pitchFamily="34" charset="-122"/>
                <a:ea typeface="微软雅黑" panose="020B0503020204020204" pitchFamily="34" charset="-122"/>
              </a:rPr>
              <a:t>设计总监及负责人</a:t>
            </a:r>
          </a:p>
        </p:txBody>
      </p:sp>
      <p:grpSp>
        <p:nvGrpSpPr>
          <p:cNvPr id="57" name="组合 56"/>
          <p:cNvGrpSpPr/>
          <p:nvPr/>
        </p:nvGrpSpPr>
        <p:grpSpPr>
          <a:xfrm>
            <a:off x="7415689" y="1083438"/>
            <a:ext cx="532511" cy="578507"/>
            <a:chOff x="3185939" y="1739094"/>
            <a:chExt cx="710200" cy="771543"/>
          </a:xfrm>
        </p:grpSpPr>
        <p:sp>
          <p:nvSpPr>
            <p:cNvPr id="58" name="任意多边形 57"/>
            <p:cNvSpPr/>
            <p:nvPr/>
          </p:nvSpPr>
          <p:spPr>
            <a:xfrm rot="18875383">
              <a:off x="3153448" y="2140008"/>
              <a:ext cx="403120" cy="338138"/>
            </a:xfrm>
            <a:custGeom>
              <a:avLst/>
              <a:gdLst>
                <a:gd name="connsiteX0" fmla="*/ 0 w 284318"/>
                <a:gd name="connsiteY0" fmla="*/ 0 h 164768"/>
                <a:gd name="connsiteX1" fmla="*/ 7916 w 284318"/>
                <a:gd name="connsiteY1" fmla="*/ 0 h 164768"/>
                <a:gd name="connsiteX2" fmla="*/ 36481 w 284318"/>
                <a:gd name="connsiteY2" fmla="*/ 19259 h 164768"/>
                <a:gd name="connsiteX3" fmla="*/ 142159 w 284318"/>
                <a:gd name="connsiteY3" fmla="*/ 40594 h 164768"/>
                <a:gd name="connsiteX4" fmla="*/ 247838 w 284318"/>
                <a:gd name="connsiteY4" fmla="*/ 19259 h 164768"/>
                <a:gd name="connsiteX5" fmla="*/ 276402 w 284318"/>
                <a:gd name="connsiteY5" fmla="*/ 0 h 164768"/>
                <a:gd name="connsiteX6" fmla="*/ 284318 w 284318"/>
                <a:gd name="connsiteY6" fmla="*/ 0 h 164768"/>
                <a:gd name="connsiteX7" fmla="*/ 284318 w 284318"/>
                <a:gd name="connsiteY7" fmla="*/ 164768 h 164768"/>
                <a:gd name="connsiteX8" fmla="*/ 271691 w 284318"/>
                <a:gd name="connsiteY8" fmla="*/ 164768 h 164768"/>
                <a:gd name="connsiteX9" fmla="*/ 247838 w 284318"/>
                <a:gd name="connsiteY9" fmla="*/ 148686 h 164768"/>
                <a:gd name="connsiteX10" fmla="*/ 142159 w 284318"/>
                <a:gd name="connsiteY10" fmla="*/ 127350 h 164768"/>
                <a:gd name="connsiteX11" fmla="*/ 36481 w 284318"/>
                <a:gd name="connsiteY11" fmla="*/ 148686 h 164768"/>
                <a:gd name="connsiteX12" fmla="*/ 12627 w 284318"/>
                <a:gd name="connsiteY12" fmla="*/ 164768 h 164768"/>
                <a:gd name="connsiteX13" fmla="*/ 0 w 284318"/>
                <a:gd name="connsiteY13" fmla="*/ 164768 h 164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84318" h="164768">
                  <a:moveTo>
                    <a:pt x="0" y="0"/>
                  </a:moveTo>
                  <a:lnTo>
                    <a:pt x="7916" y="0"/>
                  </a:lnTo>
                  <a:lnTo>
                    <a:pt x="36481" y="19259"/>
                  </a:lnTo>
                  <a:cubicBezTo>
                    <a:pt x="68962" y="32997"/>
                    <a:pt x="104673" y="40594"/>
                    <a:pt x="142159" y="40594"/>
                  </a:cubicBezTo>
                  <a:cubicBezTo>
                    <a:pt x="179645" y="40594"/>
                    <a:pt x="215356" y="32997"/>
                    <a:pt x="247838" y="19259"/>
                  </a:cubicBezTo>
                  <a:lnTo>
                    <a:pt x="276402" y="0"/>
                  </a:lnTo>
                  <a:lnTo>
                    <a:pt x="284318" y="0"/>
                  </a:lnTo>
                  <a:lnTo>
                    <a:pt x="284318" y="164768"/>
                  </a:lnTo>
                  <a:lnTo>
                    <a:pt x="271691" y="164768"/>
                  </a:lnTo>
                  <a:lnTo>
                    <a:pt x="247838" y="148686"/>
                  </a:lnTo>
                  <a:cubicBezTo>
                    <a:pt x="215356" y="134947"/>
                    <a:pt x="179645" y="127350"/>
                    <a:pt x="142159" y="127350"/>
                  </a:cubicBezTo>
                  <a:cubicBezTo>
                    <a:pt x="104673" y="127350"/>
                    <a:pt x="68962" y="134947"/>
                    <a:pt x="36481" y="148686"/>
                  </a:cubicBezTo>
                  <a:lnTo>
                    <a:pt x="12627" y="164768"/>
                  </a:lnTo>
                  <a:lnTo>
                    <a:pt x="0" y="164768"/>
                  </a:lnTo>
                  <a:close/>
                </a:path>
              </a:pathLst>
            </a:cu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1012" b="1" dirty="0">
                <a:solidFill>
                  <a:schemeClr val="bg1">
                    <a:lumMod val="50000"/>
                  </a:schemeClr>
                </a:solidFill>
                <a:latin typeface="DIN-BoldItalic" pitchFamily="50" charset="0"/>
              </a:endParaRPr>
            </a:p>
          </p:txBody>
        </p:sp>
        <p:sp>
          <p:nvSpPr>
            <p:cNvPr id="59" name="椭圆 58"/>
            <p:cNvSpPr/>
            <p:nvPr/>
          </p:nvSpPr>
          <p:spPr>
            <a:xfrm>
              <a:off x="3343511" y="1739094"/>
              <a:ext cx="552628" cy="552628"/>
            </a:xfrm>
            <a:prstGeom prst="ellipse">
              <a:avLst/>
            </a:prstGeom>
            <a:solidFill>
              <a:srgbClr val="01B3C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chemeClr val="bg1">
                    <a:lumMod val="50000"/>
                  </a:schemeClr>
                </a:solidFill>
              </a:endParaRPr>
            </a:p>
          </p:txBody>
        </p:sp>
        <p:sp>
          <p:nvSpPr>
            <p:cNvPr id="60" name="椭圆 59"/>
            <p:cNvSpPr/>
            <p:nvPr/>
          </p:nvSpPr>
          <p:spPr>
            <a:xfrm>
              <a:off x="3393790" y="1789373"/>
              <a:ext cx="452071" cy="45207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chemeClr val="bg1">
                    <a:lumMod val="50000"/>
                  </a:schemeClr>
                </a:solidFill>
              </a:endParaRPr>
            </a:p>
          </p:txBody>
        </p:sp>
        <p:sp>
          <p:nvSpPr>
            <p:cNvPr id="61" name="Rectangle 215"/>
            <p:cNvSpPr>
              <a:spLocks noChangeArrowheads="1"/>
            </p:cNvSpPr>
            <p:nvPr/>
          </p:nvSpPr>
          <p:spPr bwMode="auto">
            <a:xfrm>
              <a:off x="3581800" y="2000772"/>
              <a:ext cx="645" cy="645"/>
            </a:xfrm>
            <a:prstGeom prst="rect">
              <a:avLst/>
            </a:prstGeom>
            <a:solidFill>
              <a:srgbClr val="DF53D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zh-CN" altLang="en-US" sz="1012">
                <a:solidFill>
                  <a:schemeClr val="bg1">
                    <a:lumMod val="50000"/>
                  </a:schemeClr>
                </a:solidFill>
              </a:endParaRPr>
            </a:p>
          </p:txBody>
        </p:sp>
      </p:grpSp>
      <p:sp>
        <p:nvSpPr>
          <p:cNvPr id="62" name="Oval 21"/>
          <p:cNvSpPr/>
          <p:nvPr/>
        </p:nvSpPr>
        <p:spPr>
          <a:xfrm>
            <a:off x="6281778" y="1424771"/>
            <a:ext cx="1449083" cy="1449083"/>
          </a:xfrm>
          <a:prstGeom prst="ellipse">
            <a:avLst/>
          </a:prstGeom>
          <a:solidFill>
            <a:srgbClr val="01B3C5"/>
          </a:solidFill>
          <a:ln>
            <a:noFill/>
          </a:ln>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99" dirty="0">
              <a:solidFill>
                <a:srgbClr val="F16D63"/>
              </a:solidFill>
              <a:latin typeface="DIN-BoldItalic" pitchFamily="50" charset="0"/>
            </a:endParaRPr>
          </a:p>
        </p:txBody>
      </p:sp>
      <p:sp>
        <p:nvSpPr>
          <p:cNvPr id="63" name="椭圆 62"/>
          <p:cNvSpPr/>
          <p:nvPr/>
        </p:nvSpPr>
        <p:spPr>
          <a:xfrm>
            <a:off x="6400425" y="1543007"/>
            <a:ext cx="1211788" cy="1212612"/>
          </a:xfrm>
          <a:prstGeom prst="ellipse">
            <a:avLst/>
          </a:prstGeom>
          <a:blipFill dpi="0" rotWithShape="1">
            <a:blip r:embed="rId7" cstate="email">
              <a:extLst>
                <a:ext uri="{28A0092B-C50C-407E-A947-70E740481C1C}">
                  <a14:useLocalDpi xmlns:a14="http://schemas.microsoft.com/office/drawing/2010/main"/>
                </a:ext>
              </a:extLst>
            </a:blip>
            <a:srcRect/>
            <a:stretch>
              <a:fillRect/>
            </a:stretch>
          </a:blipFill>
          <a:ln w="9525">
            <a:noFill/>
          </a:ln>
        </p:spPr>
        <p:style>
          <a:lnRef idx="2">
            <a:scrgbClr r="0" g="0" b="0"/>
          </a:lnRef>
          <a:fillRef idx="1">
            <a:scrgbClr r="0" g="0" b="0"/>
          </a:fillRef>
          <a:effectRef idx="0">
            <a:schemeClr val="accent5">
              <a:tint val="40000"/>
              <a:alpha val="90000"/>
              <a:hueOff val="0"/>
              <a:satOff val="0"/>
              <a:lumOff val="0"/>
              <a:alphaOff val="0"/>
            </a:schemeClr>
          </a:effectRef>
          <a:fontRef idx="minor">
            <a:schemeClr val="dk1">
              <a:hueOff val="0"/>
              <a:satOff val="0"/>
              <a:lumOff val="0"/>
              <a:alphaOff val="0"/>
            </a:schemeClr>
          </a:fontRef>
        </p:style>
      </p:sp>
      <p:sp>
        <p:nvSpPr>
          <p:cNvPr id="64" name="标题 11"/>
          <p:cNvSpPr txBox="1">
            <a:spLocks/>
          </p:cNvSpPr>
          <p:nvPr/>
        </p:nvSpPr>
        <p:spPr>
          <a:xfrm>
            <a:off x="7542457" y="1112145"/>
            <a:ext cx="459090" cy="347957"/>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800" dirty="0">
                <a:solidFill>
                  <a:srgbClr val="01B3C5"/>
                </a:solidFill>
                <a:latin typeface="Impact MT Std" pitchFamily="34" charset="0"/>
                <a:ea typeface="微软雅黑" panose="020B0503020204020204" pitchFamily="34" charset="-122"/>
              </a:rPr>
              <a:t>04</a:t>
            </a:r>
            <a:endParaRPr lang="zh-CN" altLang="en-US" sz="1800" dirty="0">
              <a:solidFill>
                <a:srgbClr val="01B3C5"/>
              </a:solidFill>
              <a:latin typeface="Impact MT Std" pitchFamily="34" charset="0"/>
              <a:ea typeface="微软雅黑" panose="020B0503020204020204" pitchFamily="34" charset="-122"/>
            </a:endParaRPr>
          </a:p>
        </p:txBody>
      </p:sp>
      <p:cxnSp>
        <p:nvCxnSpPr>
          <p:cNvPr id="65" name="直接连接符 64"/>
          <p:cNvCxnSpPr/>
          <p:nvPr/>
        </p:nvCxnSpPr>
        <p:spPr>
          <a:xfrm>
            <a:off x="6559065" y="2981838"/>
            <a:ext cx="0" cy="1972417"/>
          </a:xfrm>
          <a:prstGeom prst="line">
            <a:avLst/>
          </a:prstGeom>
          <a:ln>
            <a:solidFill>
              <a:schemeClr val="bg1">
                <a:lumMod val="50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66" name="标题 11"/>
          <p:cNvSpPr txBox="1">
            <a:spLocks/>
          </p:cNvSpPr>
          <p:nvPr/>
        </p:nvSpPr>
        <p:spPr>
          <a:xfrm>
            <a:off x="6628593" y="3010545"/>
            <a:ext cx="90232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姓名：</a:t>
            </a:r>
          </a:p>
        </p:txBody>
      </p:sp>
      <p:sp>
        <p:nvSpPr>
          <p:cNvPr id="67" name="标题 11"/>
          <p:cNvSpPr txBox="1">
            <a:spLocks/>
          </p:cNvSpPr>
          <p:nvPr/>
        </p:nvSpPr>
        <p:spPr>
          <a:xfrm>
            <a:off x="6613057" y="3226512"/>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200" dirty="0">
                <a:solidFill>
                  <a:schemeClr val="bg1">
                    <a:lumMod val="50000"/>
                  </a:schemeClr>
                </a:solidFill>
                <a:latin typeface="微软雅黑" panose="020B0503020204020204" pitchFamily="34" charset="-122"/>
                <a:ea typeface="微软雅黑" panose="020B0503020204020204" pitchFamily="34" charset="-122"/>
              </a:rPr>
              <a:t>COCO</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8" name="标题 11"/>
          <p:cNvSpPr txBox="1">
            <a:spLocks/>
          </p:cNvSpPr>
          <p:nvPr/>
        </p:nvSpPr>
        <p:spPr>
          <a:xfrm>
            <a:off x="6628592" y="3503316"/>
            <a:ext cx="116076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出生年月：</a:t>
            </a:r>
          </a:p>
        </p:txBody>
      </p:sp>
      <p:sp>
        <p:nvSpPr>
          <p:cNvPr id="69" name="标题 11"/>
          <p:cNvSpPr txBox="1">
            <a:spLocks/>
          </p:cNvSpPr>
          <p:nvPr/>
        </p:nvSpPr>
        <p:spPr>
          <a:xfrm>
            <a:off x="6613057" y="3719284"/>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200" dirty="0">
                <a:solidFill>
                  <a:schemeClr val="bg1">
                    <a:lumMod val="50000"/>
                  </a:schemeClr>
                </a:solidFill>
                <a:latin typeface="微软雅黑" panose="020B0503020204020204" pitchFamily="34" charset="-122"/>
                <a:ea typeface="微软雅黑" panose="020B0503020204020204" pitchFamily="34" charset="-122"/>
              </a:rPr>
              <a:t>1983-12-18</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0" name="标题 11"/>
          <p:cNvSpPr txBox="1">
            <a:spLocks/>
          </p:cNvSpPr>
          <p:nvPr/>
        </p:nvSpPr>
        <p:spPr>
          <a:xfrm>
            <a:off x="6628593" y="3989244"/>
            <a:ext cx="1160766"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最高学历：</a:t>
            </a:r>
          </a:p>
        </p:txBody>
      </p:sp>
      <p:sp>
        <p:nvSpPr>
          <p:cNvPr id="71" name="标题 11"/>
          <p:cNvSpPr txBox="1">
            <a:spLocks/>
          </p:cNvSpPr>
          <p:nvPr/>
        </p:nvSpPr>
        <p:spPr>
          <a:xfrm>
            <a:off x="6613057" y="4205211"/>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200" dirty="0">
                <a:solidFill>
                  <a:schemeClr val="bg1">
                    <a:lumMod val="50000"/>
                  </a:schemeClr>
                </a:solidFill>
                <a:latin typeface="微软雅黑" panose="020B0503020204020204" pitchFamily="34" charset="-122"/>
                <a:ea typeface="微软雅黑" panose="020B0503020204020204" pitchFamily="34" charset="-122"/>
              </a:rPr>
              <a:t>行政管理博士</a:t>
            </a:r>
          </a:p>
        </p:txBody>
      </p:sp>
      <p:sp>
        <p:nvSpPr>
          <p:cNvPr id="72" name="标题 11"/>
          <p:cNvSpPr txBox="1">
            <a:spLocks/>
          </p:cNvSpPr>
          <p:nvPr/>
        </p:nvSpPr>
        <p:spPr>
          <a:xfrm>
            <a:off x="6628593" y="4471749"/>
            <a:ext cx="1160766"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现任职位：</a:t>
            </a:r>
          </a:p>
        </p:txBody>
      </p:sp>
      <p:sp>
        <p:nvSpPr>
          <p:cNvPr id="73" name="标题 11"/>
          <p:cNvSpPr txBox="1">
            <a:spLocks/>
          </p:cNvSpPr>
          <p:nvPr/>
        </p:nvSpPr>
        <p:spPr>
          <a:xfrm>
            <a:off x="6613057" y="4687717"/>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200" dirty="0">
                <a:solidFill>
                  <a:schemeClr val="bg1">
                    <a:lumMod val="50000"/>
                  </a:schemeClr>
                </a:solidFill>
                <a:latin typeface="微软雅黑" panose="020B0503020204020204" pitchFamily="34" charset="-122"/>
                <a:ea typeface="微软雅黑" panose="020B0503020204020204" pitchFamily="34" charset="-122"/>
              </a:rPr>
              <a:t>行政部经理</a:t>
            </a:r>
          </a:p>
        </p:txBody>
      </p:sp>
    </p:spTree>
    <p:extLst>
      <p:ext uri="{BB962C8B-B14F-4D97-AF65-F5344CB8AC3E}">
        <p14:creationId xmlns:p14="http://schemas.microsoft.com/office/powerpoint/2010/main" val="416954131"/>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500"/>
                                  </p:stCondLst>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ppt_w</p:attrName>
                                        </p:attrNameLst>
                                      </p:cBhvr>
                                      <p:tavLst>
                                        <p:tav tm="0">
                                          <p:val>
                                            <p:fltVal val="0"/>
                                          </p:val>
                                        </p:tav>
                                        <p:tav tm="100000">
                                          <p:val>
                                            <p:strVal val="#ppt_w"/>
                                          </p:val>
                                        </p:tav>
                                      </p:tavLst>
                                    </p:anim>
                                    <p:anim calcmode="lin" valueType="num">
                                      <p:cBhvr>
                                        <p:cTn id="13" dur="500" fill="hold"/>
                                        <p:tgtEl>
                                          <p:spTgt spid="11"/>
                                        </p:tgtEl>
                                        <p:attrNameLst>
                                          <p:attrName>ppt_h</p:attrName>
                                        </p:attrNameLst>
                                      </p:cBhvr>
                                      <p:tavLst>
                                        <p:tav tm="0">
                                          <p:val>
                                            <p:fltVal val="0"/>
                                          </p:val>
                                        </p:tav>
                                        <p:tav tm="100000">
                                          <p:val>
                                            <p:strVal val="#ppt_h"/>
                                          </p:val>
                                        </p:tav>
                                      </p:tavLst>
                                    </p:anim>
                                    <p:animEffect transition="in" filter="fade">
                                      <p:cBhvr>
                                        <p:cTn id="14" dur="500"/>
                                        <p:tgtEl>
                                          <p:spTgt spid="11"/>
                                        </p:tgtEl>
                                      </p:cBhvr>
                                    </p:animEffect>
                                  </p:childTnLst>
                                </p:cTn>
                              </p:par>
                              <p:par>
                                <p:cTn id="15" presetID="53" presetClass="entr" presetSubtype="16" fill="hold" nodeType="withEffect">
                                  <p:stCondLst>
                                    <p:cond delay="50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animEffect transition="in" filter="fade">
                                      <p:cBhvr>
                                        <p:cTn id="19" dur="500"/>
                                        <p:tgtEl>
                                          <p:spTgt spid="12"/>
                                        </p:tgtEl>
                                      </p:cBhvr>
                                    </p:animEffect>
                                  </p:childTnLst>
                                </p:cTn>
                              </p:par>
                              <p:par>
                                <p:cTn id="20" presetID="53" presetClass="entr" presetSubtype="16" fill="hold" grpId="0" nodeType="withEffect">
                                  <p:stCondLst>
                                    <p:cond delay="5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par>
                                <p:cTn id="25" presetID="53" presetClass="entr" presetSubtype="16" fill="hold" nodeType="withEffect">
                                  <p:stCondLst>
                                    <p:cond delay="500"/>
                                  </p:stCondLst>
                                  <p:childTnLst>
                                    <p:set>
                                      <p:cBhvr>
                                        <p:cTn id="26" dur="1" fill="hold">
                                          <p:stCondLst>
                                            <p:cond delay="0"/>
                                          </p:stCondLst>
                                        </p:cTn>
                                        <p:tgtEl>
                                          <p:spTgt spid="14"/>
                                        </p:tgtEl>
                                        <p:attrNameLst>
                                          <p:attrName>style.visibility</p:attrName>
                                        </p:attrNameLst>
                                      </p:cBhvr>
                                      <p:to>
                                        <p:strVal val="visible"/>
                                      </p:to>
                                    </p:set>
                                    <p:anim calcmode="lin" valueType="num">
                                      <p:cBhvr>
                                        <p:cTn id="27" dur="500" fill="hold"/>
                                        <p:tgtEl>
                                          <p:spTgt spid="14"/>
                                        </p:tgtEl>
                                        <p:attrNameLst>
                                          <p:attrName>ppt_w</p:attrName>
                                        </p:attrNameLst>
                                      </p:cBhvr>
                                      <p:tavLst>
                                        <p:tav tm="0">
                                          <p:val>
                                            <p:fltVal val="0"/>
                                          </p:val>
                                        </p:tav>
                                        <p:tav tm="100000">
                                          <p:val>
                                            <p:strVal val="#ppt_w"/>
                                          </p:val>
                                        </p:tav>
                                      </p:tavLst>
                                    </p:anim>
                                    <p:anim calcmode="lin" valueType="num">
                                      <p:cBhvr>
                                        <p:cTn id="28" dur="500" fill="hold"/>
                                        <p:tgtEl>
                                          <p:spTgt spid="14"/>
                                        </p:tgtEl>
                                        <p:attrNameLst>
                                          <p:attrName>ppt_h</p:attrName>
                                        </p:attrNameLst>
                                      </p:cBhvr>
                                      <p:tavLst>
                                        <p:tav tm="0">
                                          <p:val>
                                            <p:fltVal val="0"/>
                                          </p:val>
                                        </p:tav>
                                        <p:tav tm="100000">
                                          <p:val>
                                            <p:strVal val="#ppt_h"/>
                                          </p:val>
                                        </p:tav>
                                      </p:tavLst>
                                    </p:anim>
                                    <p:animEffect transition="in" filter="fade">
                                      <p:cBhvr>
                                        <p:cTn id="29" dur="500"/>
                                        <p:tgtEl>
                                          <p:spTgt spid="14"/>
                                        </p:tgtEl>
                                      </p:cBhvr>
                                    </p:animEffect>
                                  </p:childTnLst>
                                </p:cTn>
                              </p:par>
                              <p:par>
                                <p:cTn id="30" presetID="53" presetClass="entr" presetSubtype="16" fill="hold" grpId="0" nodeType="withEffect">
                                  <p:stCondLst>
                                    <p:cond delay="500"/>
                                  </p:stCondLst>
                                  <p:childTnLst>
                                    <p:set>
                                      <p:cBhvr>
                                        <p:cTn id="31" dur="1" fill="hold">
                                          <p:stCondLst>
                                            <p:cond delay="0"/>
                                          </p:stCondLst>
                                        </p:cTn>
                                        <p:tgtEl>
                                          <p:spTgt spid="15"/>
                                        </p:tgtEl>
                                        <p:attrNameLst>
                                          <p:attrName>style.visibility</p:attrName>
                                        </p:attrNameLst>
                                      </p:cBhvr>
                                      <p:to>
                                        <p:strVal val="visible"/>
                                      </p:to>
                                    </p:set>
                                    <p:anim calcmode="lin" valueType="num">
                                      <p:cBhvr>
                                        <p:cTn id="32" dur="500" fill="hold"/>
                                        <p:tgtEl>
                                          <p:spTgt spid="15"/>
                                        </p:tgtEl>
                                        <p:attrNameLst>
                                          <p:attrName>ppt_w</p:attrName>
                                        </p:attrNameLst>
                                      </p:cBhvr>
                                      <p:tavLst>
                                        <p:tav tm="0">
                                          <p:val>
                                            <p:fltVal val="0"/>
                                          </p:val>
                                        </p:tav>
                                        <p:tav tm="100000">
                                          <p:val>
                                            <p:strVal val="#ppt_w"/>
                                          </p:val>
                                        </p:tav>
                                      </p:tavLst>
                                    </p:anim>
                                    <p:anim calcmode="lin" valueType="num">
                                      <p:cBhvr>
                                        <p:cTn id="33" dur="500" fill="hold"/>
                                        <p:tgtEl>
                                          <p:spTgt spid="15"/>
                                        </p:tgtEl>
                                        <p:attrNameLst>
                                          <p:attrName>ppt_h</p:attrName>
                                        </p:attrNameLst>
                                      </p:cBhvr>
                                      <p:tavLst>
                                        <p:tav tm="0">
                                          <p:val>
                                            <p:fltVal val="0"/>
                                          </p:val>
                                        </p:tav>
                                        <p:tav tm="100000">
                                          <p:val>
                                            <p:strVal val="#ppt_h"/>
                                          </p:val>
                                        </p:tav>
                                      </p:tavLst>
                                    </p:anim>
                                    <p:animEffect transition="in" filter="fade">
                                      <p:cBhvr>
                                        <p:cTn id="34" dur="500"/>
                                        <p:tgtEl>
                                          <p:spTgt spid="15"/>
                                        </p:tgtEl>
                                      </p:cBhvr>
                                    </p:animEffect>
                                  </p:childTnLst>
                                </p:cTn>
                              </p:par>
                              <p:par>
                                <p:cTn id="35" presetID="53" presetClass="entr" presetSubtype="16" fill="hold" grpId="0" nodeType="withEffect">
                                  <p:stCondLst>
                                    <p:cond delay="500"/>
                                  </p:stCondLst>
                                  <p:childTnLst>
                                    <p:set>
                                      <p:cBhvr>
                                        <p:cTn id="36" dur="1" fill="hold">
                                          <p:stCondLst>
                                            <p:cond delay="0"/>
                                          </p:stCondLst>
                                        </p:cTn>
                                        <p:tgtEl>
                                          <p:spTgt spid="16"/>
                                        </p:tgtEl>
                                        <p:attrNameLst>
                                          <p:attrName>style.visibility</p:attrName>
                                        </p:attrNameLst>
                                      </p:cBhvr>
                                      <p:to>
                                        <p:strVal val="visible"/>
                                      </p:to>
                                    </p:set>
                                    <p:anim calcmode="lin" valueType="num">
                                      <p:cBhvr>
                                        <p:cTn id="37" dur="500" fill="hold"/>
                                        <p:tgtEl>
                                          <p:spTgt spid="16"/>
                                        </p:tgtEl>
                                        <p:attrNameLst>
                                          <p:attrName>ppt_w</p:attrName>
                                        </p:attrNameLst>
                                      </p:cBhvr>
                                      <p:tavLst>
                                        <p:tav tm="0">
                                          <p:val>
                                            <p:fltVal val="0"/>
                                          </p:val>
                                        </p:tav>
                                        <p:tav tm="100000">
                                          <p:val>
                                            <p:strVal val="#ppt_w"/>
                                          </p:val>
                                        </p:tav>
                                      </p:tavLst>
                                    </p:anim>
                                    <p:anim calcmode="lin" valueType="num">
                                      <p:cBhvr>
                                        <p:cTn id="38" dur="500" fill="hold"/>
                                        <p:tgtEl>
                                          <p:spTgt spid="16"/>
                                        </p:tgtEl>
                                        <p:attrNameLst>
                                          <p:attrName>ppt_h</p:attrName>
                                        </p:attrNameLst>
                                      </p:cBhvr>
                                      <p:tavLst>
                                        <p:tav tm="0">
                                          <p:val>
                                            <p:fltVal val="0"/>
                                          </p:val>
                                        </p:tav>
                                        <p:tav tm="100000">
                                          <p:val>
                                            <p:strVal val="#ppt_h"/>
                                          </p:val>
                                        </p:tav>
                                      </p:tavLst>
                                    </p:anim>
                                    <p:animEffect transition="in" filter="fade">
                                      <p:cBhvr>
                                        <p:cTn id="39" dur="500"/>
                                        <p:tgtEl>
                                          <p:spTgt spid="16"/>
                                        </p:tgtEl>
                                      </p:cBhvr>
                                    </p:animEffect>
                                  </p:childTnLst>
                                </p:cTn>
                              </p:par>
                              <p:par>
                                <p:cTn id="40" presetID="53" presetClass="entr" presetSubtype="16" fill="hold" grpId="0" nodeType="withEffect">
                                  <p:stCondLst>
                                    <p:cond delay="500"/>
                                  </p:stCondLst>
                                  <p:childTnLst>
                                    <p:set>
                                      <p:cBhvr>
                                        <p:cTn id="41" dur="1" fill="hold">
                                          <p:stCondLst>
                                            <p:cond delay="0"/>
                                          </p:stCondLst>
                                        </p:cTn>
                                        <p:tgtEl>
                                          <p:spTgt spid="17"/>
                                        </p:tgtEl>
                                        <p:attrNameLst>
                                          <p:attrName>style.visibility</p:attrName>
                                        </p:attrNameLst>
                                      </p:cBhvr>
                                      <p:to>
                                        <p:strVal val="visible"/>
                                      </p:to>
                                    </p:set>
                                    <p:anim calcmode="lin" valueType="num">
                                      <p:cBhvr>
                                        <p:cTn id="42" dur="500" fill="hold"/>
                                        <p:tgtEl>
                                          <p:spTgt spid="17"/>
                                        </p:tgtEl>
                                        <p:attrNameLst>
                                          <p:attrName>ppt_w</p:attrName>
                                        </p:attrNameLst>
                                      </p:cBhvr>
                                      <p:tavLst>
                                        <p:tav tm="0">
                                          <p:val>
                                            <p:fltVal val="0"/>
                                          </p:val>
                                        </p:tav>
                                        <p:tav tm="100000">
                                          <p:val>
                                            <p:strVal val="#ppt_w"/>
                                          </p:val>
                                        </p:tav>
                                      </p:tavLst>
                                    </p:anim>
                                    <p:anim calcmode="lin" valueType="num">
                                      <p:cBhvr>
                                        <p:cTn id="43" dur="500" fill="hold"/>
                                        <p:tgtEl>
                                          <p:spTgt spid="17"/>
                                        </p:tgtEl>
                                        <p:attrNameLst>
                                          <p:attrName>ppt_h</p:attrName>
                                        </p:attrNameLst>
                                      </p:cBhvr>
                                      <p:tavLst>
                                        <p:tav tm="0">
                                          <p:val>
                                            <p:fltVal val="0"/>
                                          </p:val>
                                        </p:tav>
                                        <p:tav tm="100000">
                                          <p:val>
                                            <p:strVal val="#ppt_h"/>
                                          </p:val>
                                        </p:tav>
                                      </p:tavLst>
                                    </p:anim>
                                    <p:animEffect transition="in" filter="fade">
                                      <p:cBhvr>
                                        <p:cTn id="44" dur="500"/>
                                        <p:tgtEl>
                                          <p:spTgt spid="17"/>
                                        </p:tgtEl>
                                      </p:cBhvr>
                                    </p:animEffect>
                                  </p:childTnLst>
                                </p:cTn>
                              </p:par>
                              <p:par>
                                <p:cTn id="45" presetID="53" presetClass="entr" presetSubtype="16" fill="hold" grpId="0" nodeType="withEffect">
                                  <p:stCondLst>
                                    <p:cond delay="500"/>
                                  </p:stCondLst>
                                  <p:childTnLst>
                                    <p:set>
                                      <p:cBhvr>
                                        <p:cTn id="46" dur="1" fill="hold">
                                          <p:stCondLst>
                                            <p:cond delay="0"/>
                                          </p:stCondLst>
                                        </p:cTn>
                                        <p:tgtEl>
                                          <p:spTgt spid="18"/>
                                        </p:tgtEl>
                                        <p:attrNameLst>
                                          <p:attrName>style.visibility</p:attrName>
                                        </p:attrNameLst>
                                      </p:cBhvr>
                                      <p:to>
                                        <p:strVal val="visible"/>
                                      </p:to>
                                    </p:set>
                                    <p:anim calcmode="lin" valueType="num">
                                      <p:cBhvr>
                                        <p:cTn id="47" dur="500" fill="hold"/>
                                        <p:tgtEl>
                                          <p:spTgt spid="18"/>
                                        </p:tgtEl>
                                        <p:attrNameLst>
                                          <p:attrName>ppt_w</p:attrName>
                                        </p:attrNameLst>
                                      </p:cBhvr>
                                      <p:tavLst>
                                        <p:tav tm="0">
                                          <p:val>
                                            <p:fltVal val="0"/>
                                          </p:val>
                                        </p:tav>
                                        <p:tav tm="100000">
                                          <p:val>
                                            <p:strVal val="#ppt_w"/>
                                          </p:val>
                                        </p:tav>
                                      </p:tavLst>
                                    </p:anim>
                                    <p:anim calcmode="lin" valueType="num">
                                      <p:cBhvr>
                                        <p:cTn id="48" dur="500" fill="hold"/>
                                        <p:tgtEl>
                                          <p:spTgt spid="18"/>
                                        </p:tgtEl>
                                        <p:attrNameLst>
                                          <p:attrName>ppt_h</p:attrName>
                                        </p:attrNameLst>
                                      </p:cBhvr>
                                      <p:tavLst>
                                        <p:tav tm="0">
                                          <p:val>
                                            <p:fltVal val="0"/>
                                          </p:val>
                                        </p:tav>
                                        <p:tav tm="100000">
                                          <p:val>
                                            <p:strVal val="#ppt_h"/>
                                          </p:val>
                                        </p:tav>
                                      </p:tavLst>
                                    </p:anim>
                                    <p:animEffect transition="in" filter="fade">
                                      <p:cBhvr>
                                        <p:cTn id="49" dur="500"/>
                                        <p:tgtEl>
                                          <p:spTgt spid="18"/>
                                        </p:tgtEl>
                                      </p:cBhvr>
                                    </p:animEffect>
                                  </p:childTnLst>
                                </p:cTn>
                              </p:par>
                              <p:par>
                                <p:cTn id="50" presetID="53" presetClass="entr" presetSubtype="16" fill="hold" grpId="0" nodeType="withEffect">
                                  <p:stCondLst>
                                    <p:cond delay="500"/>
                                  </p:stCondLst>
                                  <p:childTnLst>
                                    <p:set>
                                      <p:cBhvr>
                                        <p:cTn id="51" dur="1" fill="hold">
                                          <p:stCondLst>
                                            <p:cond delay="0"/>
                                          </p:stCondLst>
                                        </p:cTn>
                                        <p:tgtEl>
                                          <p:spTgt spid="19"/>
                                        </p:tgtEl>
                                        <p:attrNameLst>
                                          <p:attrName>style.visibility</p:attrName>
                                        </p:attrNameLst>
                                      </p:cBhvr>
                                      <p:to>
                                        <p:strVal val="visible"/>
                                      </p:to>
                                    </p:set>
                                    <p:anim calcmode="lin" valueType="num">
                                      <p:cBhvr>
                                        <p:cTn id="52" dur="500" fill="hold"/>
                                        <p:tgtEl>
                                          <p:spTgt spid="19"/>
                                        </p:tgtEl>
                                        <p:attrNameLst>
                                          <p:attrName>ppt_w</p:attrName>
                                        </p:attrNameLst>
                                      </p:cBhvr>
                                      <p:tavLst>
                                        <p:tav tm="0">
                                          <p:val>
                                            <p:fltVal val="0"/>
                                          </p:val>
                                        </p:tav>
                                        <p:tav tm="100000">
                                          <p:val>
                                            <p:strVal val="#ppt_w"/>
                                          </p:val>
                                        </p:tav>
                                      </p:tavLst>
                                    </p:anim>
                                    <p:anim calcmode="lin" valueType="num">
                                      <p:cBhvr>
                                        <p:cTn id="53" dur="500" fill="hold"/>
                                        <p:tgtEl>
                                          <p:spTgt spid="19"/>
                                        </p:tgtEl>
                                        <p:attrNameLst>
                                          <p:attrName>ppt_h</p:attrName>
                                        </p:attrNameLst>
                                      </p:cBhvr>
                                      <p:tavLst>
                                        <p:tav tm="0">
                                          <p:val>
                                            <p:fltVal val="0"/>
                                          </p:val>
                                        </p:tav>
                                        <p:tav tm="100000">
                                          <p:val>
                                            <p:strVal val="#ppt_h"/>
                                          </p:val>
                                        </p:tav>
                                      </p:tavLst>
                                    </p:anim>
                                    <p:animEffect transition="in" filter="fade">
                                      <p:cBhvr>
                                        <p:cTn id="54" dur="500"/>
                                        <p:tgtEl>
                                          <p:spTgt spid="19"/>
                                        </p:tgtEl>
                                      </p:cBhvr>
                                    </p:animEffect>
                                  </p:childTnLst>
                                </p:cTn>
                              </p:par>
                              <p:par>
                                <p:cTn id="55" presetID="53" presetClass="entr" presetSubtype="16" fill="hold" grpId="0" nodeType="withEffect">
                                  <p:stCondLst>
                                    <p:cond delay="500"/>
                                  </p:stCondLst>
                                  <p:childTnLst>
                                    <p:set>
                                      <p:cBhvr>
                                        <p:cTn id="56" dur="1" fill="hold">
                                          <p:stCondLst>
                                            <p:cond delay="0"/>
                                          </p:stCondLst>
                                        </p:cTn>
                                        <p:tgtEl>
                                          <p:spTgt spid="20"/>
                                        </p:tgtEl>
                                        <p:attrNameLst>
                                          <p:attrName>style.visibility</p:attrName>
                                        </p:attrNameLst>
                                      </p:cBhvr>
                                      <p:to>
                                        <p:strVal val="visible"/>
                                      </p:to>
                                    </p:set>
                                    <p:anim calcmode="lin" valueType="num">
                                      <p:cBhvr>
                                        <p:cTn id="57" dur="500" fill="hold"/>
                                        <p:tgtEl>
                                          <p:spTgt spid="20"/>
                                        </p:tgtEl>
                                        <p:attrNameLst>
                                          <p:attrName>ppt_w</p:attrName>
                                        </p:attrNameLst>
                                      </p:cBhvr>
                                      <p:tavLst>
                                        <p:tav tm="0">
                                          <p:val>
                                            <p:fltVal val="0"/>
                                          </p:val>
                                        </p:tav>
                                        <p:tav tm="100000">
                                          <p:val>
                                            <p:strVal val="#ppt_w"/>
                                          </p:val>
                                        </p:tav>
                                      </p:tavLst>
                                    </p:anim>
                                    <p:anim calcmode="lin" valueType="num">
                                      <p:cBhvr>
                                        <p:cTn id="58" dur="500" fill="hold"/>
                                        <p:tgtEl>
                                          <p:spTgt spid="20"/>
                                        </p:tgtEl>
                                        <p:attrNameLst>
                                          <p:attrName>ppt_h</p:attrName>
                                        </p:attrNameLst>
                                      </p:cBhvr>
                                      <p:tavLst>
                                        <p:tav tm="0">
                                          <p:val>
                                            <p:fltVal val="0"/>
                                          </p:val>
                                        </p:tav>
                                        <p:tav tm="100000">
                                          <p:val>
                                            <p:strVal val="#ppt_h"/>
                                          </p:val>
                                        </p:tav>
                                      </p:tavLst>
                                    </p:anim>
                                    <p:animEffect transition="in" filter="fade">
                                      <p:cBhvr>
                                        <p:cTn id="59" dur="500"/>
                                        <p:tgtEl>
                                          <p:spTgt spid="20"/>
                                        </p:tgtEl>
                                      </p:cBhvr>
                                    </p:animEffect>
                                  </p:childTnLst>
                                </p:cTn>
                              </p:par>
                              <p:par>
                                <p:cTn id="60" presetID="53" presetClass="entr" presetSubtype="16" fill="hold" grpId="0" nodeType="withEffect">
                                  <p:stCondLst>
                                    <p:cond delay="500"/>
                                  </p:stCondLst>
                                  <p:childTnLst>
                                    <p:set>
                                      <p:cBhvr>
                                        <p:cTn id="61" dur="1" fill="hold">
                                          <p:stCondLst>
                                            <p:cond delay="0"/>
                                          </p:stCondLst>
                                        </p:cTn>
                                        <p:tgtEl>
                                          <p:spTgt spid="21"/>
                                        </p:tgtEl>
                                        <p:attrNameLst>
                                          <p:attrName>style.visibility</p:attrName>
                                        </p:attrNameLst>
                                      </p:cBhvr>
                                      <p:to>
                                        <p:strVal val="visible"/>
                                      </p:to>
                                    </p:set>
                                    <p:anim calcmode="lin" valueType="num">
                                      <p:cBhvr>
                                        <p:cTn id="62" dur="500" fill="hold"/>
                                        <p:tgtEl>
                                          <p:spTgt spid="21"/>
                                        </p:tgtEl>
                                        <p:attrNameLst>
                                          <p:attrName>ppt_w</p:attrName>
                                        </p:attrNameLst>
                                      </p:cBhvr>
                                      <p:tavLst>
                                        <p:tav tm="0">
                                          <p:val>
                                            <p:fltVal val="0"/>
                                          </p:val>
                                        </p:tav>
                                        <p:tav tm="100000">
                                          <p:val>
                                            <p:strVal val="#ppt_w"/>
                                          </p:val>
                                        </p:tav>
                                      </p:tavLst>
                                    </p:anim>
                                    <p:anim calcmode="lin" valueType="num">
                                      <p:cBhvr>
                                        <p:cTn id="63" dur="500" fill="hold"/>
                                        <p:tgtEl>
                                          <p:spTgt spid="21"/>
                                        </p:tgtEl>
                                        <p:attrNameLst>
                                          <p:attrName>ppt_h</p:attrName>
                                        </p:attrNameLst>
                                      </p:cBhvr>
                                      <p:tavLst>
                                        <p:tav tm="0">
                                          <p:val>
                                            <p:fltVal val="0"/>
                                          </p:val>
                                        </p:tav>
                                        <p:tav tm="100000">
                                          <p:val>
                                            <p:strVal val="#ppt_h"/>
                                          </p:val>
                                        </p:tav>
                                      </p:tavLst>
                                    </p:anim>
                                    <p:animEffect transition="in" filter="fade">
                                      <p:cBhvr>
                                        <p:cTn id="64" dur="500"/>
                                        <p:tgtEl>
                                          <p:spTgt spid="21"/>
                                        </p:tgtEl>
                                      </p:cBhvr>
                                    </p:animEffect>
                                  </p:childTnLst>
                                </p:cTn>
                              </p:par>
                              <p:par>
                                <p:cTn id="65" presetID="53" presetClass="entr" presetSubtype="16" fill="hold" grpId="0" nodeType="withEffect">
                                  <p:stCondLst>
                                    <p:cond delay="500"/>
                                  </p:stCondLst>
                                  <p:childTnLst>
                                    <p:set>
                                      <p:cBhvr>
                                        <p:cTn id="66" dur="1" fill="hold">
                                          <p:stCondLst>
                                            <p:cond delay="0"/>
                                          </p:stCondLst>
                                        </p:cTn>
                                        <p:tgtEl>
                                          <p:spTgt spid="22"/>
                                        </p:tgtEl>
                                        <p:attrNameLst>
                                          <p:attrName>style.visibility</p:attrName>
                                        </p:attrNameLst>
                                      </p:cBhvr>
                                      <p:to>
                                        <p:strVal val="visible"/>
                                      </p:to>
                                    </p:set>
                                    <p:anim calcmode="lin" valueType="num">
                                      <p:cBhvr>
                                        <p:cTn id="67" dur="500" fill="hold"/>
                                        <p:tgtEl>
                                          <p:spTgt spid="22"/>
                                        </p:tgtEl>
                                        <p:attrNameLst>
                                          <p:attrName>ppt_w</p:attrName>
                                        </p:attrNameLst>
                                      </p:cBhvr>
                                      <p:tavLst>
                                        <p:tav tm="0">
                                          <p:val>
                                            <p:fltVal val="0"/>
                                          </p:val>
                                        </p:tav>
                                        <p:tav tm="100000">
                                          <p:val>
                                            <p:strVal val="#ppt_w"/>
                                          </p:val>
                                        </p:tav>
                                      </p:tavLst>
                                    </p:anim>
                                    <p:anim calcmode="lin" valueType="num">
                                      <p:cBhvr>
                                        <p:cTn id="68" dur="500" fill="hold"/>
                                        <p:tgtEl>
                                          <p:spTgt spid="22"/>
                                        </p:tgtEl>
                                        <p:attrNameLst>
                                          <p:attrName>ppt_h</p:attrName>
                                        </p:attrNameLst>
                                      </p:cBhvr>
                                      <p:tavLst>
                                        <p:tav tm="0">
                                          <p:val>
                                            <p:fltVal val="0"/>
                                          </p:val>
                                        </p:tav>
                                        <p:tav tm="100000">
                                          <p:val>
                                            <p:strVal val="#ppt_h"/>
                                          </p:val>
                                        </p:tav>
                                      </p:tavLst>
                                    </p:anim>
                                    <p:animEffect transition="in" filter="fade">
                                      <p:cBhvr>
                                        <p:cTn id="69" dur="500"/>
                                        <p:tgtEl>
                                          <p:spTgt spid="22"/>
                                        </p:tgtEl>
                                      </p:cBhvr>
                                    </p:animEffect>
                                  </p:childTnLst>
                                </p:cTn>
                              </p:par>
                              <p:par>
                                <p:cTn id="70" presetID="53" presetClass="entr" presetSubtype="16" fill="hold" nodeType="withEffect">
                                  <p:stCondLst>
                                    <p:cond delay="1000"/>
                                  </p:stCondLst>
                                  <p:childTnLst>
                                    <p:set>
                                      <p:cBhvr>
                                        <p:cTn id="71" dur="1" fill="hold">
                                          <p:stCondLst>
                                            <p:cond delay="0"/>
                                          </p:stCondLst>
                                        </p:cTn>
                                        <p:tgtEl>
                                          <p:spTgt spid="23"/>
                                        </p:tgtEl>
                                        <p:attrNameLst>
                                          <p:attrName>style.visibility</p:attrName>
                                        </p:attrNameLst>
                                      </p:cBhvr>
                                      <p:to>
                                        <p:strVal val="visible"/>
                                      </p:to>
                                    </p:set>
                                    <p:anim calcmode="lin" valueType="num">
                                      <p:cBhvr>
                                        <p:cTn id="72" dur="500" fill="hold"/>
                                        <p:tgtEl>
                                          <p:spTgt spid="23"/>
                                        </p:tgtEl>
                                        <p:attrNameLst>
                                          <p:attrName>ppt_w</p:attrName>
                                        </p:attrNameLst>
                                      </p:cBhvr>
                                      <p:tavLst>
                                        <p:tav tm="0">
                                          <p:val>
                                            <p:fltVal val="0"/>
                                          </p:val>
                                        </p:tav>
                                        <p:tav tm="100000">
                                          <p:val>
                                            <p:strVal val="#ppt_w"/>
                                          </p:val>
                                        </p:tav>
                                      </p:tavLst>
                                    </p:anim>
                                    <p:anim calcmode="lin" valueType="num">
                                      <p:cBhvr>
                                        <p:cTn id="73" dur="500" fill="hold"/>
                                        <p:tgtEl>
                                          <p:spTgt spid="23"/>
                                        </p:tgtEl>
                                        <p:attrNameLst>
                                          <p:attrName>ppt_h</p:attrName>
                                        </p:attrNameLst>
                                      </p:cBhvr>
                                      <p:tavLst>
                                        <p:tav tm="0">
                                          <p:val>
                                            <p:fltVal val="0"/>
                                          </p:val>
                                        </p:tav>
                                        <p:tav tm="100000">
                                          <p:val>
                                            <p:strVal val="#ppt_h"/>
                                          </p:val>
                                        </p:tav>
                                      </p:tavLst>
                                    </p:anim>
                                    <p:animEffect transition="in" filter="fade">
                                      <p:cBhvr>
                                        <p:cTn id="74" dur="500"/>
                                        <p:tgtEl>
                                          <p:spTgt spid="23"/>
                                        </p:tgtEl>
                                      </p:cBhvr>
                                    </p:animEffect>
                                  </p:childTnLst>
                                </p:cTn>
                              </p:par>
                              <p:par>
                                <p:cTn id="75" presetID="53" presetClass="entr" presetSubtype="16" fill="hold" grpId="0" nodeType="withEffect">
                                  <p:stCondLst>
                                    <p:cond delay="1000"/>
                                  </p:stCondLst>
                                  <p:childTnLst>
                                    <p:set>
                                      <p:cBhvr>
                                        <p:cTn id="76" dur="1" fill="hold">
                                          <p:stCondLst>
                                            <p:cond delay="0"/>
                                          </p:stCondLst>
                                        </p:cTn>
                                        <p:tgtEl>
                                          <p:spTgt spid="28"/>
                                        </p:tgtEl>
                                        <p:attrNameLst>
                                          <p:attrName>style.visibility</p:attrName>
                                        </p:attrNameLst>
                                      </p:cBhvr>
                                      <p:to>
                                        <p:strVal val="visible"/>
                                      </p:to>
                                    </p:set>
                                    <p:anim calcmode="lin" valueType="num">
                                      <p:cBhvr>
                                        <p:cTn id="77" dur="500" fill="hold"/>
                                        <p:tgtEl>
                                          <p:spTgt spid="28"/>
                                        </p:tgtEl>
                                        <p:attrNameLst>
                                          <p:attrName>ppt_w</p:attrName>
                                        </p:attrNameLst>
                                      </p:cBhvr>
                                      <p:tavLst>
                                        <p:tav tm="0">
                                          <p:val>
                                            <p:fltVal val="0"/>
                                          </p:val>
                                        </p:tav>
                                        <p:tav tm="100000">
                                          <p:val>
                                            <p:strVal val="#ppt_w"/>
                                          </p:val>
                                        </p:tav>
                                      </p:tavLst>
                                    </p:anim>
                                    <p:anim calcmode="lin" valueType="num">
                                      <p:cBhvr>
                                        <p:cTn id="78" dur="500" fill="hold"/>
                                        <p:tgtEl>
                                          <p:spTgt spid="28"/>
                                        </p:tgtEl>
                                        <p:attrNameLst>
                                          <p:attrName>ppt_h</p:attrName>
                                        </p:attrNameLst>
                                      </p:cBhvr>
                                      <p:tavLst>
                                        <p:tav tm="0">
                                          <p:val>
                                            <p:fltVal val="0"/>
                                          </p:val>
                                        </p:tav>
                                        <p:tav tm="100000">
                                          <p:val>
                                            <p:strVal val="#ppt_h"/>
                                          </p:val>
                                        </p:tav>
                                      </p:tavLst>
                                    </p:anim>
                                    <p:animEffect transition="in" filter="fade">
                                      <p:cBhvr>
                                        <p:cTn id="79" dur="500"/>
                                        <p:tgtEl>
                                          <p:spTgt spid="28"/>
                                        </p:tgtEl>
                                      </p:cBhvr>
                                    </p:animEffect>
                                  </p:childTnLst>
                                </p:cTn>
                              </p:par>
                              <p:par>
                                <p:cTn id="80" presetID="53" presetClass="entr" presetSubtype="16" fill="hold" nodeType="withEffect">
                                  <p:stCondLst>
                                    <p:cond delay="1000"/>
                                  </p:stCondLst>
                                  <p:childTnLst>
                                    <p:set>
                                      <p:cBhvr>
                                        <p:cTn id="81" dur="1" fill="hold">
                                          <p:stCondLst>
                                            <p:cond delay="0"/>
                                          </p:stCondLst>
                                        </p:cTn>
                                        <p:tgtEl>
                                          <p:spTgt spid="29"/>
                                        </p:tgtEl>
                                        <p:attrNameLst>
                                          <p:attrName>style.visibility</p:attrName>
                                        </p:attrNameLst>
                                      </p:cBhvr>
                                      <p:to>
                                        <p:strVal val="visible"/>
                                      </p:to>
                                    </p:set>
                                    <p:anim calcmode="lin" valueType="num">
                                      <p:cBhvr>
                                        <p:cTn id="82" dur="500" fill="hold"/>
                                        <p:tgtEl>
                                          <p:spTgt spid="29"/>
                                        </p:tgtEl>
                                        <p:attrNameLst>
                                          <p:attrName>ppt_w</p:attrName>
                                        </p:attrNameLst>
                                      </p:cBhvr>
                                      <p:tavLst>
                                        <p:tav tm="0">
                                          <p:val>
                                            <p:fltVal val="0"/>
                                          </p:val>
                                        </p:tav>
                                        <p:tav tm="100000">
                                          <p:val>
                                            <p:strVal val="#ppt_w"/>
                                          </p:val>
                                        </p:tav>
                                      </p:tavLst>
                                    </p:anim>
                                    <p:anim calcmode="lin" valueType="num">
                                      <p:cBhvr>
                                        <p:cTn id="83" dur="500" fill="hold"/>
                                        <p:tgtEl>
                                          <p:spTgt spid="29"/>
                                        </p:tgtEl>
                                        <p:attrNameLst>
                                          <p:attrName>ppt_h</p:attrName>
                                        </p:attrNameLst>
                                      </p:cBhvr>
                                      <p:tavLst>
                                        <p:tav tm="0">
                                          <p:val>
                                            <p:fltVal val="0"/>
                                          </p:val>
                                        </p:tav>
                                        <p:tav tm="100000">
                                          <p:val>
                                            <p:strVal val="#ppt_h"/>
                                          </p:val>
                                        </p:tav>
                                      </p:tavLst>
                                    </p:anim>
                                    <p:animEffect transition="in" filter="fade">
                                      <p:cBhvr>
                                        <p:cTn id="84" dur="500"/>
                                        <p:tgtEl>
                                          <p:spTgt spid="29"/>
                                        </p:tgtEl>
                                      </p:cBhvr>
                                    </p:animEffect>
                                  </p:childTnLst>
                                </p:cTn>
                              </p:par>
                              <p:par>
                                <p:cTn id="85" presetID="53" presetClass="entr" presetSubtype="16" fill="hold" grpId="0" nodeType="withEffect">
                                  <p:stCondLst>
                                    <p:cond delay="1000"/>
                                  </p:stCondLst>
                                  <p:childTnLst>
                                    <p:set>
                                      <p:cBhvr>
                                        <p:cTn id="86" dur="1" fill="hold">
                                          <p:stCondLst>
                                            <p:cond delay="0"/>
                                          </p:stCondLst>
                                        </p:cTn>
                                        <p:tgtEl>
                                          <p:spTgt spid="30"/>
                                        </p:tgtEl>
                                        <p:attrNameLst>
                                          <p:attrName>style.visibility</p:attrName>
                                        </p:attrNameLst>
                                      </p:cBhvr>
                                      <p:to>
                                        <p:strVal val="visible"/>
                                      </p:to>
                                    </p:set>
                                    <p:anim calcmode="lin" valueType="num">
                                      <p:cBhvr>
                                        <p:cTn id="87" dur="500" fill="hold"/>
                                        <p:tgtEl>
                                          <p:spTgt spid="30"/>
                                        </p:tgtEl>
                                        <p:attrNameLst>
                                          <p:attrName>ppt_w</p:attrName>
                                        </p:attrNameLst>
                                      </p:cBhvr>
                                      <p:tavLst>
                                        <p:tav tm="0">
                                          <p:val>
                                            <p:fltVal val="0"/>
                                          </p:val>
                                        </p:tav>
                                        <p:tav tm="100000">
                                          <p:val>
                                            <p:strVal val="#ppt_w"/>
                                          </p:val>
                                        </p:tav>
                                      </p:tavLst>
                                    </p:anim>
                                    <p:anim calcmode="lin" valueType="num">
                                      <p:cBhvr>
                                        <p:cTn id="88" dur="500" fill="hold"/>
                                        <p:tgtEl>
                                          <p:spTgt spid="30"/>
                                        </p:tgtEl>
                                        <p:attrNameLst>
                                          <p:attrName>ppt_h</p:attrName>
                                        </p:attrNameLst>
                                      </p:cBhvr>
                                      <p:tavLst>
                                        <p:tav tm="0">
                                          <p:val>
                                            <p:fltVal val="0"/>
                                          </p:val>
                                        </p:tav>
                                        <p:tav tm="100000">
                                          <p:val>
                                            <p:strVal val="#ppt_h"/>
                                          </p:val>
                                        </p:tav>
                                      </p:tavLst>
                                    </p:anim>
                                    <p:animEffect transition="in" filter="fade">
                                      <p:cBhvr>
                                        <p:cTn id="89" dur="500"/>
                                        <p:tgtEl>
                                          <p:spTgt spid="30"/>
                                        </p:tgtEl>
                                      </p:cBhvr>
                                    </p:animEffect>
                                  </p:childTnLst>
                                </p:cTn>
                              </p:par>
                              <p:par>
                                <p:cTn id="90" presetID="53" presetClass="entr" presetSubtype="16" fill="hold" nodeType="withEffect">
                                  <p:stCondLst>
                                    <p:cond delay="1000"/>
                                  </p:stCondLst>
                                  <p:childTnLst>
                                    <p:set>
                                      <p:cBhvr>
                                        <p:cTn id="91" dur="1" fill="hold">
                                          <p:stCondLst>
                                            <p:cond delay="0"/>
                                          </p:stCondLst>
                                        </p:cTn>
                                        <p:tgtEl>
                                          <p:spTgt spid="31"/>
                                        </p:tgtEl>
                                        <p:attrNameLst>
                                          <p:attrName>style.visibility</p:attrName>
                                        </p:attrNameLst>
                                      </p:cBhvr>
                                      <p:to>
                                        <p:strVal val="visible"/>
                                      </p:to>
                                    </p:set>
                                    <p:anim calcmode="lin" valueType="num">
                                      <p:cBhvr>
                                        <p:cTn id="92" dur="500" fill="hold"/>
                                        <p:tgtEl>
                                          <p:spTgt spid="31"/>
                                        </p:tgtEl>
                                        <p:attrNameLst>
                                          <p:attrName>ppt_w</p:attrName>
                                        </p:attrNameLst>
                                      </p:cBhvr>
                                      <p:tavLst>
                                        <p:tav tm="0">
                                          <p:val>
                                            <p:fltVal val="0"/>
                                          </p:val>
                                        </p:tav>
                                        <p:tav tm="100000">
                                          <p:val>
                                            <p:strVal val="#ppt_w"/>
                                          </p:val>
                                        </p:tav>
                                      </p:tavLst>
                                    </p:anim>
                                    <p:anim calcmode="lin" valueType="num">
                                      <p:cBhvr>
                                        <p:cTn id="93" dur="500" fill="hold"/>
                                        <p:tgtEl>
                                          <p:spTgt spid="31"/>
                                        </p:tgtEl>
                                        <p:attrNameLst>
                                          <p:attrName>ppt_h</p:attrName>
                                        </p:attrNameLst>
                                      </p:cBhvr>
                                      <p:tavLst>
                                        <p:tav tm="0">
                                          <p:val>
                                            <p:fltVal val="0"/>
                                          </p:val>
                                        </p:tav>
                                        <p:tav tm="100000">
                                          <p:val>
                                            <p:strVal val="#ppt_h"/>
                                          </p:val>
                                        </p:tav>
                                      </p:tavLst>
                                    </p:anim>
                                    <p:animEffect transition="in" filter="fade">
                                      <p:cBhvr>
                                        <p:cTn id="94" dur="500"/>
                                        <p:tgtEl>
                                          <p:spTgt spid="31"/>
                                        </p:tgtEl>
                                      </p:cBhvr>
                                    </p:animEffect>
                                  </p:childTnLst>
                                </p:cTn>
                              </p:par>
                              <p:par>
                                <p:cTn id="95" presetID="53" presetClass="entr" presetSubtype="16" fill="hold" grpId="0" nodeType="withEffect">
                                  <p:stCondLst>
                                    <p:cond delay="1000"/>
                                  </p:stCondLst>
                                  <p:childTnLst>
                                    <p:set>
                                      <p:cBhvr>
                                        <p:cTn id="96" dur="1" fill="hold">
                                          <p:stCondLst>
                                            <p:cond delay="0"/>
                                          </p:stCondLst>
                                        </p:cTn>
                                        <p:tgtEl>
                                          <p:spTgt spid="32"/>
                                        </p:tgtEl>
                                        <p:attrNameLst>
                                          <p:attrName>style.visibility</p:attrName>
                                        </p:attrNameLst>
                                      </p:cBhvr>
                                      <p:to>
                                        <p:strVal val="visible"/>
                                      </p:to>
                                    </p:set>
                                    <p:anim calcmode="lin" valueType="num">
                                      <p:cBhvr>
                                        <p:cTn id="97" dur="500" fill="hold"/>
                                        <p:tgtEl>
                                          <p:spTgt spid="32"/>
                                        </p:tgtEl>
                                        <p:attrNameLst>
                                          <p:attrName>ppt_w</p:attrName>
                                        </p:attrNameLst>
                                      </p:cBhvr>
                                      <p:tavLst>
                                        <p:tav tm="0">
                                          <p:val>
                                            <p:fltVal val="0"/>
                                          </p:val>
                                        </p:tav>
                                        <p:tav tm="100000">
                                          <p:val>
                                            <p:strVal val="#ppt_w"/>
                                          </p:val>
                                        </p:tav>
                                      </p:tavLst>
                                    </p:anim>
                                    <p:anim calcmode="lin" valueType="num">
                                      <p:cBhvr>
                                        <p:cTn id="98" dur="500" fill="hold"/>
                                        <p:tgtEl>
                                          <p:spTgt spid="32"/>
                                        </p:tgtEl>
                                        <p:attrNameLst>
                                          <p:attrName>ppt_h</p:attrName>
                                        </p:attrNameLst>
                                      </p:cBhvr>
                                      <p:tavLst>
                                        <p:tav tm="0">
                                          <p:val>
                                            <p:fltVal val="0"/>
                                          </p:val>
                                        </p:tav>
                                        <p:tav tm="100000">
                                          <p:val>
                                            <p:strVal val="#ppt_h"/>
                                          </p:val>
                                        </p:tav>
                                      </p:tavLst>
                                    </p:anim>
                                    <p:animEffect transition="in" filter="fade">
                                      <p:cBhvr>
                                        <p:cTn id="99" dur="500"/>
                                        <p:tgtEl>
                                          <p:spTgt spid="32"/>
                                        </p:tgtEl>
                                      </p:cBhvr>
                                    </p:animEffect>
                                  </p:childTnLst>
                                </p:cTn>
                              </p:par>
                              <p:par>
                                <p:cTn id="100" presetID="53" presetClass="entr" presetSubtype="16" fill="hold" grpId="0" nodeType="withEffect">
                                  <p:stCondLst>
                                    <p:cond delay="1000"/>
                                  </p:stCondLst>
                                  <p:childTnLst>
                                    <p:set>
                                      <p:cBhvr>
                                        <p:cTn id="101" dur="1" fill="hold">
                                          <p:stCondLst>
                                            <p:cond delay="0"/>
                                          </p:stCondLst>
                                        </p:cTn>
                                        <p:tgtEl>
                                          <p:spTgt spid="33"/>
                                        </p:tgtEl>
                                        <p:attrNameLst>
                                          <p:attrName>style.visibility</p:attrName>
                                        </p:attrNameLst>
                                      </p:cBhvr>
                                      <p:to>
                                        <p:strVal val="visible"/>
                                      </p:to>
                                    </p:set>
                                    <p:anim calcmode="lin" valueType="num">
                                      <p:cBhvr>
                                        <p:cTn id="102" dur="500" fill="hold"/>
                                        <p:tgtEl>
                                          <p:spTgt spid="33"/>
                                        </p:tgtEl>
                                        <p:attrNameLst>
                                          <p:attrName>ppt_w</p:attrName>
                                        </p:attrNameLst>
                                      </p:cBhvr>
                                      <p:tavLst>
                                        <p:tav tm="0">
                                          <p:val>
                                            <p:fltVal val="0"/>
                                          </p:val>
                                        </p:tav>
                                        <p:tav tm="100000">
                                          <p:val>
                                            <p:strVal val="#ppt_w"/>
                                          </p:val>
                                        </p:tav>
                                      </p:tavLst>
                                    </p:anim>
                                    <p:anim calcmode="lin" valueType="num">
                                      <p:cBhvr>
                                        <p:cTn id="103" dur="500" fill="hold"/>
                                        <p:tgtEl>
                                          <p:spTgt spid="33"/>
                                        </p:tgtEl>
                                        <p:attrNameLst>
                                          <p:attrName>ppt_h</p:attrName>
                                        </p:attrNameLst>
                                      </p:cBhvr>
                                      <p:tavLst>
                                        <p:tav tm="0">
                                          <p:val>
                                            <p:fltVal val="0"/>
                                          </p:val>
                                        </p:tav>
                                        <p:tav tm="100000">
                                          <p:val>
                                            <p:strVal val="#ppt_h"/>
                                          </p:val>
                                        </p:tav>
                                      </p:tavLst>
                                    </p:anim>
                                    <p:animEffect transition="in" filter="fade">
                                      <p:cBhvr>
                                        <p:cTn id="104" dur="500"/>
                                        <p:tgtEl>
                                          <p:spTgt spid="33"/>
                                        </p:tgtEl>
                                      </p:cBhvr>
                                    </p:animEffect>
                                  </p:childTnLst>
                                </p:cTn>
                              </p:par>
                              <p:par>
                                <p:cTn id="105" presetID="53" presetClass="entr" presetSubtype="16" fill="hold" grpId="0" nodeType="withEffect">
                                  <p:stCondLst>
                                    <p:cond delay="1000"/>
                                  </p:stCondLst>
                                  <p:childTnLst>
                                    <p:set>
                                      <p:cBhvr>
                                        <p:cTn id="106" dur="1" fill="hold">
                                          <p:stCondLst>
                                            <p:cond delay="0"/>
                                          </p:stCondLst>
                                        </p:cTn>
                                        <p:tgtEl>
                                          <p:spTgt spid="34"/>
                                        </p:tgtEl>
                                        <p:attrNameLst>
                                          <p:attrName>style.visibility</p:attrName>
                                        </p:attrNameLst>
                                      </p:cBhvr>
                                      <p:to>
                                        <p:strVal val="visible"/>
                                      </p:to>
                                    </p:set>
                                    <p:anim calcmode="lin" valueType="num">
                                      <p:cBhvr>
                                        <p:cTn id="107" dur="500" fill="hold"/>
                                        <p:tgtEl>
                                          <p:spTgt spid="34"/>
                                        </p:tgtEl>
                                        <p:attrNameLst>
                                          <p:attrName>ppt_w</p:attrName>
                                        </p:attrNameLst>
                                      </p:cBhvr>
                                      <p:tavLst>
                                        <p:tav tm="0">
                                          <p:val>
                                            <p:fltVal val="0"/>
                                          </p:val>
                                        </p:tav>
                                        <p:tav tm="100000">
                                          <p:val>
                                            <p:strVal val="#ppt_w"/>
                                          </p:val>
                                        </p:tav>
                                      </p:tavLst>
                                    </p:anim>
                                    <p:anim calcmode="lin" valueType="num">
                                      <p:cBhvr>
                                        <p:cTn id="108" dur="500" fill="hold"/>
                                        <p:tgtEl>
                                          <p:spTgt spid="34"/>
                                        </p:tgtEl>
                                        <p:attrNameLst>
                                          <p:attrName>ppt_h</p:attrName>
                                        </p:attrNameLst>
                                      </p:cBhvr>
                                      <p:tavLst>
                                        <p:tav tm="0">
                                          <p:val>
                                            <p:fltVal val="0"/>
                                          </p:val>
                                        </p:tav>
                                        <p:tav tm="100000">
                                          <p:val>
                                            <p:strVal val="#ppt_h"/>
                                          </p:val>
                                        </p:tav>
                                      </p:tavLst>
                                    </p:anim>
                                    <p:animEffect transition="in" filter="fade">
                                      <p:cBhvr>
                                        <p:cTn id="109" dur="500"/>
                                        <p:tgtEl>
                                          <p:spTgt spid="34"/>
                                        </p:tgtEl>
                                      </p:cBhvr>
                                    </p:animEffect>
                                  </p:childTnLst>
                                </p:cTn>
                              </p:par>
                              <p:par>
                                <p:cTn id="110" presetID="53" presetClass="entr" presetSubtype="16" fill="hold" grpId="0" nodeType="withEffect">
                                  <p:stCondLst>
                                    <p:cond delay="1000"/>
                                  </p:stCondLst>
                                  <p:childTnLst>
                                    <p:set>
                                      <p:cBhvr>
                                        <p:cTn id="111" dur="1" fill="hold">
                                          <p:stCondLst>
                                            <p:cond delay="0"/>
                                          </p:stCondLst>
                                        </p:cTn>
                                        <p:tgtEl>
                                          <p:spTgt spid="35"/>
                                        </p:tgtEl>
                                        <p:attrNameLst>
                                          <p:attrName>style.visibility</p:attrName>
                                        </p:attrNameLst>
                                      </p:cBhvr>
                                      <p:to>
                                        <p:strVal val="visible"/>
                                      </p:to>
                                    </p:set>
                                    <p:anim calcmode="lin" valueType="num">
                                      <p:cBhvr>
                                        <p:cTn id="112" dur="500" fill="hold"/>
                                        <p:tgtEl>
                                          <p:spTgt spid="35"/>
                                        </p:tgtEl>
                                        <p:attrNameLst>
                                          <p:attrName>ppt_w</p:attrName>
                                        </p:attrNameLst>
                                      </p:cBhvr>
                                      <p:tavLst>
                                        <p:tav tm="0">
                                          <p:val>
                                            <p:fltVal val="0"/>
                                          </p:val>
                                        </p:tav>
                                        <p:tav tm="100000">
                                          <p:val>
                                            <p:strVal val="#ppt_w"/>
                                          </p:val>
                                        </p:tav>
                                      </p:tavLst>
                                    </p:anim>
                                    <p:anim calcmode="lin" valueType="num">
                                      <p:cBhvr>
                                        <p:cTn id="113" dur="500" fill="hold"/>
                                        <p:tgtEl>
                                          <p:spTgt spid="35"/>
                                        </p:tgtEl>
                                        <p:attrNameLst>
                                          <p:attrName>ppt_h</p:attrName>
                                        </p:attrNameLst>
                                      </p:cBhvr>
                                      <p:tavLst>
                                        <p:tav tm="0">
                                          <p:val>
                                            <p:fltVal val="0"/>
                                          </p:val>
                                        </p:tav>
                                        <p:tav tm="100000">
                                          <p:val>
                                            <p:strVal val="#ppt_h"/>
                                          </p:val>
                                        </p:tav>
                                      </p:tavLst>
                                    </p:anim>
                                    <p:animEffect transition="in" filter="fade">
                                      <p:cBhvr>
                                        <p:cTn id="114" dur="500"/>
                                        <p:tgtEl>
                                          <p:spTgt spid="35"/>
                                        </p:tgtEl>
                                      </p:cBhvr>
                                    </p:animEffect>
                                  </p:childTnLst>
                                </p:cTn>
                              </p:par>
                              <p:par>
                                <p:cTn id="115" presetID="53" presetClass="entr" presetSubtype="16" fill="hold" grpId="0" nodeType="withEffect">
                                  <p:stCondLst>
                                    <p:cond delay="1000"/>
                                  </p:stCondLst>
                                  <p:childTnLst>
                                    <p:set>
                                      <p:cBhvr>
                                        <p:cTn id="116" dur="1" fill="hold">
                                          <p:stCondLst>
                                            <p:cond delay="0"/>
                                          </p:stCondLst>
                                        </p:cTn>
                                        <p:tgtEl>
                                          <p:spTgt spid="36"/>
                                        </p:tgtEl>
                                        <p:attrNameLst>
                                          <p:attrName>style.visibility</p:attrName>
                                        </p:attrNameLst>
                                      </p:cBhvr>
                                      <p:to>
                                        <p:strVal val="visible"/>
                                      </p:to>
                                    </p:set>
                                    <p:anim calcmode="lin" valueType="num">
                                      <p:cBhvr>
                                        <p:cTn id="117" dur="500" fill="hold"/>
                                        <p:tgtEl>
                                          <p:spTgt spid="36"/>
                                        </p:tgtEl>
                                        <p:attrNameLst>
                                          <p:attrName>ppt_w</p:attrName>
                                        </p:attrNameLst>
                                      </p:cBhvr>
                                      <p:tavLst>
                                        <p:tav tm="0">
                                          <p:val>
                                            <p:fltVal val="0"/>
                                          </p:val>
                                        </p:tav>
                                        <p:tav tm="100000">
                                          <p:val>
                                            <p:strVal val="#ppt_w"/>
                                          </p:val>
                                        </p:tav>
                                      </p:tavLst>
                                    </p:anim>
                                    <p:anim calcmode="lin" valueType="num">
                                      <p:cBhvr>
                                        <p:cTn id="118" dur="500" fill="hold"/>
                                        <p:tgtEl>
                                          <p:spTgt spid="36"/>
                                        </p:tgtEl>
                                        <p:attrNameLst>
                                          <p:attrName>ppt_h</p:attrName>
                                        </p:attrNameLst>
                                      </p:cBhvr>
                                      <p:tavLst>
                                        <p:tav tm="0">
                                          <p:val>
                                            <p:fltVal val="0"/>
                                          </p:val>
                                        </p:tav>
                                        <p:tav tm="100000">
                                          <p:val>
                                            <p:strVal val="#ppt_h"/>
                                          </p:val>
                                        </p:tav>
                                      </p:tavLst>
                                    </p:anim>
                                    <p:animEffect transition="in" filter="fade">
                                      <p:cBhvr>
                                        <p:cTn id="119" dur="500"/>
                                        <p:tgtEl>
                                          <p:spTgt spid="36"/>
                                        </p:tgtEl>
                                      </p:cBhvr>
                                    </p:animEffect>
                                  </p:childTnLst>
                                </p:cTn>
                              </p:par>
                              <p:par>
                                <p:cTn id="120" presetID="53" presetClass="entr" presetSubtype="16" fill="hold" grpId="0" nodeType="withEffect">
                                  <p:stCondLst>
                                    <p:cond delay="1000"/>
                                  </p:stCondLst>
                                  <p:childTnLst>
                                    <p:set>
                                      <p:cBhvr>
                                        <p:cTn id="121" dur="1" fill="hold">
                                          <p:stCondLst>
                                            <p:cond delay="0"/>
                                          </p:stCondLst>
                                        </p:cTn>
                                        <p:tgtEl>
                                          <p:spTgt spid="37"/>
                                        </p:tgtEl>
                                        <p:attrNameLst>
                                          <p:attrName>style.visibility</p:attrName>
                                        </p:attrNameLst>
                                      </p:cBhvr>
                                      <p:to>
                                        <p:strVal val="visible"/>
                                      </p:to>
                                    </p:set>
                                    <p:anim calcmode="lin" valueType="num">
                                      <p:cBhvr>
                                        <p:cTn id="122" dur="500" fill="hold"/>
                                        <p:tgtEl>
                                          <p:spTgt spid="37"/>
                                        </p:tgtEl>
                                        <p:attrNameLst>
                                          <p:attrName>ppt_w</p:attrName>
                                        </p:attrNameLst>
                                      </p:cBhvr>
                                      <p:tavLst>
                                        <p:tav tm="0">
                                          <p:val>
                                            <p:fltVal val="0"/>
                                          </p:val>
                                        </p:tav>
                                        <p:tav tm="100000">
                                          <p:val>
                                            <p:strVal val="#ppt_w"/>
                                          </p:val>
                                        </p:tav>
                                      </p:tavLst>
                                    </p:anim>
                                    <p:anim calcmode="lin" valueType="num">
                                      <p:cBhvr>
                                        <p:cTn id="123" dur="500" fill="hold"/>
                                        <p:tgtEl>
                                          <p:spTgt spid="37"/>
                                        </p:tgtEl>
                                        <p:attrNameLst>
                                          <p:attrName>ppt_h</p:attrName>
                                        </p:attrNameLst>
                                      </p:cBhvr>
                                      <p:tavLst>
                                        <p:tav tm="0">
                                          <p:val>
                                            <p:fltVal val="0"/>
                                          </p:val>
                                        </p:tav>
                                        <p:tav tm="100000">
                                          <p:val>
                                            <p:strVal val="#ppt_h"/>
                                          </p:val>
                                        </p:tav>
                                      </p:tavLst>
                                    </p:anim>
                                    <p:animEffect transition="in" filter="fade">
                                      <p:cBhvr>
                                        <p:cTn id="124" dur="500"/>
                                        <p:tgtEl>
                                          <p:spTgt spid="37"/>
                                        </p:tgtEl>
                                      </p:cBhvr>
                                    </p:animEffect>
                                  </p:childTnLst>
                                </p:cTn>
                              </p:par>
                              <p:par>
                                <p:cTn id="125" presetID="53" presetClass="entr" presetSubtype="16" fill="hold" grpId="0" nodeType="withEffect">
                                  <p:stCondLst>
                                    <p:cond delay="1000"/>
                                  </p:stCondLst>
                                  <p:childTnLst>
                                    <p:set>
                                      <p:cBhvr>
                                        <p:cTn id="126" dur="1" fill="hold">
                                          <p:stCondLst>
                                            <p:cond delay="0"/>
                                          </p:stCondLst>
                                        </p:cTn>
                                        <p:tgtEl>
                                          <p:spTgt spid="38"/>
                                        </p:tgtEl>
                                        <p:attrNameLst>
                                          <p:attrName>style.visibility</p:attrName>
                                        </p:attrNameLst>
                                      </p:cBhvr>
                                      <p:to>
                                        <p:strVal val="visible"/>
                                      </p:to>
                                    </p:set>
                                    <p:anim calcmode="lin" valueType="num">
                                      <p:cBhvr>
                                        <p:cTn id="127" dur="500" fill="hold"/>
                                        <p:tgtEl>
                                          <p:spTgt spid="38"/>
                                        </p:tgtEl>
                                        <p:attrNameLst>
                                          <p:attrName>ppt_w</p:attrName>
                                        </p:attrNameLst>
                                      </p:cBhvr>
                                      <p:tavLst>
                                        <p:tav tm="0">
                                          <p:val>
                                            <p:fltVal val="0"/>
                                          </p:val>
                                        </p:tav>
                                        <p:tav tm="100000">
                                          <p:val>
                                            <p:strVal val="#ppt_w"/>
                                          </p:val>
                                        </p:tav>
                                      </p:tavLst>
                                    </p:anim>
                                    <p:anim calcmode="lin" valueType="num">
                                      <p:cBhvr>
                                        <p:cTn id="128" dur="500" fill="hold"/>
                                        <p:tgtEl>
                                          <p:spTgt spid="38"/>
                                        </p:tgtEl>
                                        <p:attrNameLst>
                                          <p:attrName>ppt_h</p:attrName>
                                        </p:attrNameLst>
                                      </p:cBhvr>
                                      <p:tavLst>
                                        <p:tav tm="0">
                                          <p:val>
                                            <p:fltVal val="0"/>
                                          </p:val>
                                        </p:tav>
                                        <p:tav tm="100000">
                                          <p:val>
                                            <p:strVal val="#ppt_h"/>
                                          </p:val>
                                        </p:tav>
                                      </p:tavLst>
                                    </p:anim>
                                    <p:animEffect transition="in" filter="fade">
                                      <p:cBhvr>
                                        <p:cTn id="129" dur="500"/>
                                        <p:tgtEl>
                                          <p:spTgt spid="38"/>
                                        </p:tgtEl>
                                      </p:cBhvr>
                                    </p:animEffect>
                                  </p:childTnLst>
                                </p:cTn>
                              </p:par>
                              <p:par>
                                <p:cTn id="130" presetID="53" presetClass="entr" presetSubtype="16" fill="hold" grpId="0" nodeType="withEffect">
                                  <p:stCondLst>
                                    <p:cond delay="1000"/>
                                  </p:stCondLst>
                                  <p:childTnLst>
                                    <p:set>
                                      <p:cBhvr>
                                        <p:cTn id="131" dur="1" fill="hold">
                                          <p:stCondLst>
                                            <p:cond delay="0"/>
                                          </p:stCondLst>
                                        </p:cTn>
                                        <p:tgtEl>
                                          <p:spTgt spid="39"/>
                                        </p:tgtEl>
                                        <p:attrNameLst>
                                          <p:attrName>style.visibility</p:attrName>
                                        </p:attrNameLst>
                                      </p:cBhvr>
                                      <p:to>
                                        <p:strVal val="visible"/>
                                      </p:to>
                                    </p:set>
                                    <p:anim calcmode="lin" valueType="num">
                                      <p:cBhvr>
                                        <p:cTn id="132" dur="500" fill="hold"/>
                                        <p:tgtEl>
                                          <p:spTgt spid="39"/>
                                        </p:tgtEl>
                                        <p:attrNameLst>
                                          <p:attrName>ppt_w</p:attrName>
                                        </p:attrNameLst>
                                      </p:cBhvr>
                                      <p:tavLst>
                                        <p:tav tm="0">
                                          <p:val>
                                            <p:fltVal val="0"/>
                                          </p:val>
                                        </p:tav>
                                        <p:tav tm="100000">
                                          <p:val>
                                            <p:strVal val="#ppt_w"/>
                                          </p:val>
                                        </p:tav>
                                      </p:tavLst>
                                    </p:anim>
                                    <p:anim calcmode="lin" valueType="num">
                                      <p:cBhvr>
                                        <p:cTn id="133" dur="500" fill="hold"/>
                                        <p:tgtEl>
                                          <p:spTgt spid="39"/>
                                        </p:tgtEl>
                                        <p:attrNameLst>
                                          <p:attrName>ppt_h</p:attrName>
                                        </p:attrNameLst>
                                      </p:cBhvr>
                                      <p:tavLst>
                                        <p:tav tm="0">
                                          <p:val>
                                            <p:fltVal val="0"/>
                                          </p:val>
                                        </p:tav>
                                        <p:tav tm="100000">
                                          <p:val>
                                            <p:strVal val="#ppt_h"/>
                                          </p:val>
                                        </p:tav>
                                      </p:tavLst>
                                    </p:anim>
                                    <p:animEffect transition="in" filter="fade">
                                      <p:cBhvr>
                                        <p:cTn id="134" dur="500"/>
                                        <p:tgtEl>
                                          <p:spTgt spid="39"/>
                                        </p:tgtEl>
                                      </p:cBhvr>
                                    </p:animEffect>
                                  </p:childTnLst>
                                </p:cTn>
                              </p:par>
                              <p:par>
                                <p:cTn id="135" presetID="53" presetClass="entr" presetSubtype="16" fill="hold" nodeType="withEffect">
                                  <p:stCondLst>
                                    <p:cond delay="1500"/>
                                  </p:stCondLst>
                                  <p:childTnLst>
                                    <p:set>
                                      <p:cBhvr>
                                        <p:cTn id="136" dur="1" fill="hold">
                                          <p:stCondLst>
                                            <p:cond delay="0"/>
                                          </p:stCondLst>
                                        </p:cTn>
                                        <p:tgtEl>
                                          <p:spTgt spid="40"/>
                                        </p:tgtEl>
                                        <p:attrNameLst>
                                          <p:attrName>style.visibility</p:attrName>
                                        </p:attrNameLst>
                                      </p:cBhvr>
                                      <p:to>
                                        <p:strVal val="visible"/>
                                      </p:to>
                                    </p:set>
                                    <p:anim calcmode="lin" valueType="num">
                                      <p:cBhvr>
                                        <p:cTn id="137" dur="500" fill="hold"/>
                                        <p:tgtEl>
                                          <p:spTgt spid="40"/>
                                        </p:tgtEl>
                                        <p:attrNameLst>
                                          <p:attrName>ppt_w</p:attrName>
                                        </p:attrNameLst>
                                      </p:cBhvr>
                                      <p:tavLst>
                                        <p:tav tm="0">
                                          <p:val>
                                            <p:fltVal val="0"/>
                                          </p:val>
                                        </p:tav>
                                        <p:tav tm="100000">
                                          <p:val>
                                            <p:strVal val="#ppt_w"/>
                                          </p:val>
                                        </p:tav>
                                      </p:tavLst>
                                    </p:anim>
                                    <p:anim calcmode="lin" valueType="num">
                                      <p:cBhvr>
                                        <p:cTn id="138" dur="500" fill="hold"/>
                                        <p:tgtEl>
                                          <p:spTgt spid="40"/>
                                        </p:tgtEl>
                                        <p:attrNameLst>
                                          <p:attrName>ppt_h</p:attrName>
                                        </p:attrNameLst>
                                      </p:cBhvr>
                                      <p:tavLst>
                                        <p:tav tm="0">
                                          <p:val>
                                            <p:fltVal val="0"/>
                                          </p:val>
                                        </p:tav>
                                        <p:tav tm="100000">
                                          <p:val>
                                            <p:strVal val="#ppt_h"/>
                                          </p:val>
                                        </p:tav>
                                      </p:tavLst>
                                    </p:anim>
                                    <p:animEffect transition="in" filter="fade">
                                      <p:cBhvr>
                                        <p:cTn id="139" dur="500"/>
                                        <p:tgtEl>
                                          <p:spTgt spid="40"/>
                                        </p:tgtEl>
                                      </p:cBhvr>
                                    </p:animEffect>
                                  </p:childTnLst>
                                </p:cTn>
                              </p:par>
                              <p:par>
                                <p:cTn id="140" presetID="53" presetClass="entr" presetSubtype="16" fill="hold" grpId="0" nodeType="withEffect">
                                  <p:stCondLst>
                                    <p:cond delay="1500"/>
                                  </p:stCondLst>
                                  <p:childTnLst>
                                    <p:set>
                                      <p:cBhvr>
                                        <p:cTn id="141" dur="1" fill="hold">
                                          <p:stCondLst>
                                            <p:cond delay="0"/>
                                          </p:stCondLst>
                                        </p:cTn>
                                        <p:tgtEl>
                                          <p:spTgt spid="45"/>
                                        </p:tgtEl>
                                        <p:attrNameLst>
                                          <p:attrName>style.visibility</p:attrName>
                                        </p:attrNameLst>
                                      </p:cBhvr>
                                      <p:to>
                                        <p:strVal val="visible"/>
                                      </p:to>
                                    </p:set>
                                    <p:anim calcmode="lin" valueType="num">
                                      <p:cBhvr>
                                        <p:cTn id="142" dur="500" fill="hold"/>
                                        <p:tgtEl>
                                          <p:spTgt spid="45"/>
                                        </p:tgtEl>
                                        <p:attrNameLst>
                                          <p:attrName>ppt_w</p:attrName>
                                        </p:attrNameLst>
                                      </p:cBhvr>
                                      <p:tavLst>
                                        <p:tav tm="0">
                                          <p:val>
                                            <p:fltVal val="0"/>
                                          </p:val>
                                        </p:tav>
                                        <p:tav tm="100000">
                                          <p:val>
                                            <p:strVal val="#ppt_w"/>
                                          </p:val>
                                        </p:tav>
                                      </p:tavLst>
                                    </p:anim>
                                    <p:anim calcmode="lin" valueType="num">
                                      <p:cBhvr>
                                        <p:cTn id="143" dur="500" fill="hold"/>
                                        <p:tgtEl>
                                          <p:spTgt spid="45"/>
                                        </p:tgtEl>
                                        <p:attrNameLst>
                                          <p:attrName>ppt_h</p:attrName>
                                        </p:attrNameLst>
                                      </p:cBhvr>
                                      <p:tavLst>
                                        <p:tav tm="0">
                                          <p:val>
                                            <p:fltVal val="0"/>
                                          </p:val>
                                        </p:tav>
                                        <p:tav tm="100000">
                                          <p:val>
                                            <p:strVal val="#ppt_h"/>
                                          </p:val>
                                        </p:tav>
                                      </p:tavLst>
                                    </p:anim>
                                    <p:animEffect transition="in" filter="fade">
                                      <p:cBhvr>
                                        <p:cTn id="144" dur="500"/>
                                        <p:tgtEl>
                                          <p:spTgt spid="45"/>
                                        </p:tgtEl>
                                      </p:cBhvr>
                                    </p:animEffect>
                                  </p:childTnLst>
                                </p:cTn>
                              </p:par>
                              <p:par>
                                <p:cTn id="145" presetID="53" presetClass="entr" presetSubtype="16" fill="hold" nodeType="withEffect">
                                  <p:stCondLst>
                                    <p:cond delay="1500"/>
                                  </p:stCondLst>
                                  <p:childTnLst>
                                    <p:set>
                                      <p:cBhvr>
                                        <p:cTn id="146" dur="1" fill="hold">
                                          <p:stCondLst>
                                            <p:cond delay="0"/>
                                          </p:stCondLst>
                                        </p:cTn>
                                        <p:tgtEl>
                                          <p:spTgt spid="46"/>
                                        </p:tgtEl>
                                        <p:attrNameLst>
                                          <p:attrName>style.visibility</p:attrName>
                                        </p:attrNameLst>
                                      </p:cBhvr>
                                      <p:to>
                                        <p:strVal val="visible"/>
                                      </p:to>
                                    </p:set>
                                    <p:anim calcmode="lin" valueType="num">
                                      <p:cBhvr>
                                        <p:cTn id="147" dur="500" fill="hold"/>
                                        <p:tgtEl>
                                          <p:spTgt spid="46"/>
                                        </p:tgtEl>
                                        <p:attrNameLst>
                                          <p:attrName>ppt_w</p:attrName>
                                        </p:attrNameLst>
                                      </p:cBhvr>
                                      <p:tavLst>
                                        <p:tav tm="0">
                                          <p:val>
                                            <p:fltVal val="0"/>
                                          </p:val>
                                        </p:tav>
                                        <p:tav tm="100000">
                                          <p:val>
                                            <p:strVal val="#ppt_w"/>
                                          </p:val>
                                        </p:tav>
                                      </p:tavLst>
                                    </p:anim>
                                    <p:anim calcmode="lin" valueType="num">
                                      <p:cBhvr>
                                        <p:cTn id="148" dur="500" fill="hold"/>
                                        <p:tgtEl>
                                          <p:spTgt spid="46"/>
                                        </p:tgtEl>
                                        <p:attrNameLst>
                                          <p:attrName>ppt_h</p:attrName>
                                        </p:attrNameLst>
                                      </p:cBhvr>
                                      <p:tavLst>
                                        <p:tav tm="0">
                                          <p:val>
                                            <p:fltVal val="0"/>
                                          </p:val>
                                        </p:tav>
                                        <p:tav tm="100000">
                                          <p:val>
                                            <p:strVal val="#ppt_h"/>
                                          </p:val>
                                        </p:tav>
                                      </p:tavLst>
                                    </p:anim>
                                    <p:animEffect transition="in" filter="fade">
                                      <p:cBhvr>
                                        <p:cTn id="149" dur="500"/>
                                        <p:tgtEl>
                                          <p:spTgt spid="46"/>
                                        </p:tgtEl>
                                      </p:cBhvr>
                                    </p:animEffect>
                                  </p:childTnLst>
                                </p:cTn>
                              </p:par>
                              <p:par>
                                <p:cTn id="150" presetID="53" presetClass="entr" presetSubtype="16" fill="hold" grpId="0" nodeType="withEffect">
                                  <p:stCondLst>
                                    <p:cond delay="1500"/>
                                  </p:stCondLst>
                                  <p:childTnLst>
                                    <p:set>
                                      <p:cBhvr>
                                        <p:cTn id="151" dur="1" fill="hold">
                                          <p:stCondLst>
                                            <p:cond delay="0"/>
                                          </p:stCondLst>
                                        </p:cTn>
                                        <p:tgtEl>
                                          <p:spTgt spid="47"/>
                                        </p:tgtEl>
                                        <p:attrNameLst>
                                          <p:attrName>style.visibility</p:attrName>
                                        </p:attrNameLst>
                                      </p:cBhvr>
                                      <p:to>
                                        <p:strVal val="visible"/>
                                      </p:to>
                                    </p:set>
                                    <p:anim calcmode="lin" valueType="num">
                                      <p:cBhvr>
                                        <p:cTn id="152" dur="500" fill="hold"/>
                                        <p:tgtEl>
                                          <p:spTgt spid="47"/>
                                        </p:tgtEl>
                                        <p:attrNameLst>
                                          <p:attrName>ppt_w</p:attrName>
                                        </p:attrNameLst>
                                      </p:cBhvr>
                                      <p:tavLst>
                                        <p:tav tm="0">
                                          <p:val>
                                            <p:fltVal val="0"/>
                                          </p:val>
                                        </p:tav>
                                        <p:tav tm="100000">
                                          <p:val>
                                            <p:strVal val="#ppt_w"/>
                                          </p:val>
                                        </p:tav>
                                      </p:tavLst>
                                    </p:anim>
                                    <p:anim calcmode="lin" valueType="num">
                                      <p:cBhvr>
                                        <p:cTn id="153" dur="500" fill="hold"/>
                                        <p:tgtEl>
                                          <p:spTgt spid="47"/>
                                        </p:tgtEl>
                                        <p:attrNameLst>
                                          <p:attrName>ppt_h</p:attrName>
                                        </p:attrNameLst>
                                      </p:cBhvr>
                                      <p:tavLst>
                                        <p:tav tm="0">
                                          <p:val>
                                            <p:fltVal val="0"/>
                                          </p:val>
                                        </p:tav>
                                        <p:tav tm="100000">
                                          <p:val>
                                            <p:strVal val="#ppt_h"/>
                                          </p:val>
                                        </p:tav>
                                      </p:tavLst>
                                    </p:anim>
                                    <p:animEffect transition="in" filter="fade">
                                      <p:cBhvr>
                                        <p:cTn id="154" dur="500"/>
                                        <p:tgtEl>
                                          <p:spTgt spid="47"/>
                                        </p:tgtEl>
                                      </p:cBhvr>
                                    </p:animEffect>
                                  </p:childTnLst>
                                </p:cTn>
                              </p:par>
                              <p:par>
                                <p:cTn id="155" presetID="53" presetClass="entr" presetSubtype="16" fill="hold" nodeType="withEffect">
                                  <p:stCondLst>
                                    <p:cond delay="1500"/>
                                  </p:stCondLst>
                                  <p:childTnLst>
                                    <p:set>
                                      <p:cBhvr>
                                        <p:cTn id="156" dur="1" fill="hold">
                                          <p:stCondLst>
                                            <p:cond delay="0"/>
                                          </p:stCondLst>
                                        </p:cTn>
                                        <p:tgtEl>
                                          <p:spTgt spid="48"/>
                                        </p:tgtEl>
                                        <p:attrNameLst>
                                          <p:attrName>style.visibility</p:attrName>
                                        </p:attrNameLst>
                                      </p:cBhvr>
                                      <p:to>
                                        <p:strVal val="visible"/>
                                      </p:to>
                                    </p:set>
                                    <p:anim calcmode="lin" valueType="num">
                                      <p:cBhvr>
                                        <p:cTn id="157" dur="500" fill="hold"/>
                                        <p:tgtEl>
                                          <p:spTgt spid="48"/>
                                        </p:tgtEl>
                                        <p:attrNameLst>
                                          <p:attrName>ppt_w</p:attrName>
                                        </p:attrNameLst>
                                      </p:cBhvr>
                                      <p:tavLst>
                                        <p:tav tm="0">
                                          <p:val>
                                            <p:fltVal val="0"/>
                                          </p:val>
                                        </p:tav>
                                        <p:tav tm="100000">
                                          <p:val>
                                            <p:strVal val="#ppt_w"/>
                                          </p:val>
                                        </p:tav>
                                      </p:tavLst>
                                    </p:anim>
                                    <p:anim calcmode="lin" valueType="num">
                                      <p:cBhvr>
                                        <p:cTn id="158" dur="500" fill="hold"/>
                                        <p:tgtEl>
                                          <p:spTgt spid="48"/>
                                        </p:tgtEl>
                                        <p:attrNameLst>
                                          <p:attrName>ppt_h</p:attrName>
                                        </p:attrNameLst>
                                      </p:cBhvr>
                                      <p:tavLst>
                                        <p:tav tm="0">
                                          <p:val>
                                            <p:fltVal val="0"/>
                                          </p:val>
                                        </p:tav>
                                        <p:tav tm="100000">
                                          <p:val>
                                            <p:strVal val="#ppt_h"/>
                                          </p:val>
                                        </p:tav>
                                      </p:tavLst>
                                    </p:anim>
                                    <p:animEffect transition="in" filter="fade">
                                      <p:cBhvr>
                                        <p:cTn id="159" dur="500"/>
                                        <p:tgtEl>
                                          <p:spTgt spid="48"/>
                                        </p:tgtEl>
                                      </p:cBhvr>
                                    </p:animEffect>
                                  </p:childTnLst>
                                </p:cTn>
                              </p:par>
                              <p:par>
                                <p:cTn id="160" presetID="53" presetClass="entr" presetSubtype="16" fill="hold" grpId="0" nodeType="withEffect">
                                  <p:stCondLst>
                                    <p:cond delay="1500"/>
                                  </p:stCondLst>
                                  <p:childTnLst>
                                    <p:set>
                                      <p:cBhvr>
                                        <p:cTn id="161" dur="1" fill="hold">
                                          <p:stCondLst>
                                            <p:cond delay="0"/>
                                          </p:stCondLst>
                                        </p:cTn>
                                        <p:tgtEl>
                                          <p:spTgt spid="49"/>
                                        </p:tgtEl>
                                        <p:attrNameLst>
                                          <p:attrName>style.visibility</p:attrName>
                                        </p:attrNameLst>
                                      </p:cBhvr>
                                      <p:to>
                                        <p:strVal val="visible"/>
                                      </p:to>
                                    </p:set>
                                    <p:anim calcmode="lin" valueType="num">
                                      <p:cBhvr>
                                        <p:cTn id="162" dur="500" fill="hold"/>
                                        <p:tgtEl>
                                          <p:spTgt spid="49"/>
                                        </p:tgtEl>
                                        <p:attrNameLst>
                                          <p:attrName>ppt_w</p:attrName>
                                        </p:attrNameLst>
                                      </p:cBhvr>
                                      <p:tavLst>
                                        <p:tav tm="0">
                                          <p:val>
                                            <p:fltVal val="0"/>
                                          </p:val>
                                        </p:tav>
                                        <p:tav tm="100000">
                                          <p:val>
                                            <p:strVal val="#ppt_w"/>
                                          </p:val>
                                        </p:tav>
                                      </p:tavLst>
                                    </p:anim>
                                    <p:anim calcmode="lin" valueType="num">
                                      <p:cBhvr>
                                        <p:cTn id="163" dur="500" fill="hold"/>
                                        <p:tgtEl>
                                          <p:spTgt spid="49"/>
                                        </p:tgtEl>
                                        <p:attrNameLst>
                                          <p:attrName>ppt_h</p:attrName>
                                        </p:attrNameLst>
                                      </p:cBhvr>
                                      <p:tavLst>
                                        <p:tav tm="0">
                                          <p:val>
                                            <p:fltVal val="0"/>
                                          </p:val>
                                        </p:tav>
                                        <p:tav tm="100000">
                                          <p:val>
                                            <p:strVal val="#ppt_h"/>
                                          </p:val>
                                        </p:tav>
                                      </p:tavLst>
                                    </p:anim>
                                    <p:animEffect transition="in" filter="fade">
                                      <p:cBhvr>
                                        <p:cTn id="164" dur="500"/>
                                        <p:tgtEl>
                                          <p:spTgt spid="49"/>
                                        </p:tgtEl>
                                      </p:cBhvr>
                                    </p:animEffect>
                                  </p:childTnLst>
                                </p:cTn>
                              </p:par>
                              <p:par>
                                <p:cTn id="165" presetID="53" presetClass="entr" presetSubtype="16" fill="hold" grpId="0" nodeType="withEffect">
                                  <p:stCondLst>
                                    <p:cond delay="1500"/>
                                  </p:stCondLst>
                                  <p:childTnLst>
                                    <p:set>
                                      <p:cBhvr>
                                        <p:cTn id="166" dur="1" fill="hold">
                                          <p:stCondLst>
                                            <p:cond delay="0"/>
                                          </p:stCondLst>
                                        </p:cTn>
                                        <p:tgtEl>
                                          <p:spTgt spid="50"/>
                                        </p:tgtEl>
                                        <p:attrNameLst>
                                          <p:attrName>style.visibility</p:attrName>
                                        </p:attrNameLst>
                                      </p:cBhvr>
                                      <p:to>
                                        <p:strVal val="visible"/>
                                      </p:to>
                                    </p:set>
                                    <p:anim calcmode="lin" valueType="num">
                                      <p:cBhvr>
                                        <p:cTn id="167" dur="500" fill="hold"/>
                                        <p:tgtEl>
                                          <p:spTgt spid="50"/>
                                        </p:tgtEl>
                                        <p:attrNameLst>
                                          <p:attrName>ppt_w</p:attrName>
                                        </p:attrNameLst>
                                      </p:cBhvr>
                                      <p:tavLst>
                                        <p:tav tm="0">
                                          <p:val>
                                            <p:fltVal val="0"/>
                                          </p:val>
                                        </p:tav>
                                        <p:tav tm="100000">
                                          <p:val>
                                            <p:strVal val="#ppt_w"/>
                                          </p:val>
                                        </p:tav>
                                      </p:tavLst>
                                    </p:anim>
                                    <p:anim calcmode="lin" valueType="num">
                                      <p:cBhvr>
                                        <p:cTn id="168" dur="500" fill="hold"/>
                                        <p:tgtEl>
                                          <p:spTgt spid="50"/>
                                        </p:tgtEl>
                                        <p:attrNameLst>
                                          <p:attrName>ppt_h</p:attrName>
                                        </p:attrNameLst>
                                      </p:cBhvr>
                                      <p:tavLst>
                                        <p:tav tm="0">
                                          <p:val>
                                            <p:fltVal val="0"/>
                                          </p:val>
                                        </p:tav>
                                        <p:tav tm="100000">
                                          <p:val>
                                            <p:strVal val="#ppt_h"/>
                                          </p:val>
                                        </p:tav>
                                      </p:tavLst>
                                    </p:anim>
                                    <p:animEffect transition="in" filter="fade">
                                      <p:cBhvr>
                                        <p:cTn id="169" dur="500"/>
                                        <p:tgtEl>
                                          <p:spTgt spid="50"/>
                                        </p:tgtEl>
                                      </p:cBhvr>
                                    </p:animEffect>
                                  </p:childTnLst>
                                </p:cTn>
                              </p:par>
                              <p:par>
                                <p:cTn id="170" presetID="53" presetClass="entr" presetSubtype="16" fill="hold" grpId="0" nodeType="withEffect">
                                  <p:stCondLst>
                                    <p:cond delay="1500"/>
                                  </p:stCondLst>
                                  <p:childTnLst>
                                    <p:set>
                                      <p:cBhvr>
                                        <p:cTn id="171" dur="1" fill="hold">
                                          <p:stCondLst>
                                            <p:cond delay="0"/>
                                          </p:stCondLst>
                                        </p:cTn>
                                        <p:tgtEl>
                                          <p:spTgt spid="51"/>
                                        </p:tgtEl>
                                        <p:attrNameLst>
                                          <p:attrName>style.visibility</p:attrName>
                                        </p:attrNameLst>
                                      </p:cBhvr>
                                      <p:to>
                                        <p:strVal val="visible"/>
                                      </p:to>
                                    </p:set>
                                    <p:anim calcmode="lin" valueType="num">
                                      <p:cBhvr>
                                        <p:cTn id="172" dur="500" fill="hold"/>
                                        <p:tgtEl>
                                          <p:spTgt spid="51"/>
                                        </p:tgtEl>
                                        <p:attrNameLst>
                                          <p:attrName>ppt_w</p:attrName>
                                        </p:attrNameLst>
                                      </p:cBhvr>
                                      <p:tavLst>
                                        <p:tav tm="0">
                                          <p:val>
                                            <p:fltVal val="0"/>
                                          </p:val>
                                        </p:tav>
                                        <p:tav tm="100000">
                                          <p:val>
                                            <p:strVal val="#ppt_w"/>
                                          </p:val>
                                        </p:tav>
                                      </p:tavLst>
                                    </p:anim>
                                    <p:anim calcmode="lin" valueType="num">
                                      <p:cBhvr>
                                        <p:cTn id="173" dur="500" fill="hold"/>
                                        <p:tgtEl>
                                          <p:spTgt spid="51"/>
                                        </p:tgtEl>
                                        <p:attrNameLst>
                                          <p:attrName>ppt_h</p:attrName>
                                        </p:attrNameLst>
                                      </p:cBhvr>
                                      <p:tavLst>
                                        <p:tav tm="0">
                                          <p:val>
                                            <p:fltVal val="0"/>
                                          </p:val>
                                        </p:tav>
                                        <p:tav tm="100000">
                                          <p:val>
                                            <p:strVal val="#ppt_h"/>
                                          </p:val>
                                        </p:tav>
                                      </p:tavLst>
                                    </p:anim>
                                    <p:animEffect transition="in" filter="fade">
                                      <p:cBhvr>
                                        <p:cTn id="174" dur="500"/>
                                        <p:tgtEl>
                                          <p:spTgt spid="51"/>
                                        </p:tgtEl>
                                      </p:cBhvr>
                                    </p:animEffect>
                                  </p:childTnLst>
                                </p:cTn>
                              </p:par>
                              <p:par>
                                <p:cTn id="175" presetID="53" presetClass="entr" presetSubtype="16" fill="hold" grpId="0" nodeType="withEffect">
                                  <p:stCondLst>
                                    <p:cond delay="1500"/>
                                  </p:stCondLst>
                                  <p:childTnLst>
                                    <p:set>
                                      <p:cBhvr>
                                        <p:cTn id="176" dur="1" fill="hold">
                                          <p:stCondLst>
                                            <p:cond delay="0"/>
                                          </p:stCondLst>
                                        </p:cTn>
                                        <p:tgtEl>
                                          <p:spTgt spid="52"/>
                                        </p:tgtEl>
                                        <p:attrNameLst>
                                          <p:attrName>style.visibility</p:attrName>
                                        </p:attrNameLst>
                                      </p:cBhvr>
                                      <p:to>
                                        <p:strVal val="visible"/>
                                      </p:to>
                                    </p:set>
                                    <p:anim calcmode="lin" valueType="num">
                                      <p:cBhvr>
                                        <p:cTn id="177" dur="500" fill="hold"/>
                                        <p:tgtEl>
                                          <p:spTgt spid="52"/>
                                        </p:tgtEl>
                                        <p:attrNameLst>
                                          <p:attrName>ppt_w</p:attrName>
                                        </p:attrNameLst>
                                      </p:cBhvr>
                                      <p:tavLst>
                                        <p:tav tm="0">
                                          <p:val>
                                            <p:fltVal val="0"/>
                                          </p:val>
                                        </p:tav>
                                        <p:tav tm="100000">
                                          <p:val>
                                            <p:strVal val="#ppt_w"/>
                                          </p:val>
                                        </p:tav>
                                      </p:tavLst>
                                    </p:anim>
                                    <p:anim calcmode="lin" valueType="num">
                                      <p:cBhvr>
                                        <p:cTn id="178" dur="500" fill="hold"/>
                                        <p:tgtEl>
                                          <p:spTgt spid="52"/>
                                        </p:tgtEl>
                                        <p:attrNameLst>
                                          <p:attrName>ppt_h</p:attrName>
                                        </p:attrNameLst>
                                      </p:cBhvr>
                                      <p:tavLst>
                                        <p:tav tm="0">
                                          <p:val>
                                            <p:fltVal val="0"/>
                                          </p:val>
                                        </p:tav>
                                        <p:tav tm="100000">
                                          <p:val>
                                            <p:strVal val="#ppt_h"/>
                                          </p:val>
                                        </p:tav>
                                      </p:tavLst>
                                    </p:anim>
                                    <p:animEffect transition="in" filter="fade">
                                      <p:cBhvr>
                                        <p:cTn id="179" dur="500"/>
                                        <p:tgtEl>
                                          <p:spTgt spid="52"/>
                                        </p:tgtEl>
                                      </p:cBhvr>
                                    </p:animEffect>
                                  </p:childTnLst>
                                </p:cTn>
                              </p:par>
                              <p:par>
                                <p:cTn id="180" presetID="53" presetClass="entr" presetSubtype="16" fill="hold" grpId="0" nodeType="withEffect">
                                  <p:stCondLst>
                                    <p:cond delay="1500"/>
                                  </p:stCondLst>
                                  <p:childTnLst>
                                    <p:set>
                                      <p:cBhvr>
                                        <p:cTn id="181" dur="1" fill="hold">
                                          <p:stCondLst>
                                            <p:cond delay="0"/>
                                          </p:stCondLst>
                                        </p:cTn>
                                        <p:tgtEl>
                                          <p:spTgt spid="53"/>
                                        </p:tgtEl>
                                        <p:attrNameLst>
                                          <p:attrName>style.visibility</p:attrName>
                                        </p:attrNameLst>
                                      </p:cBhvr>
                                      <p:to>
                                        <p:strVal val="visible"/>
                                      </p:to>
                                    </p:set>
                                    <p:anim calcmode="lin" valueType="num">
                                      <p:cBhvr>
                                        <p:cTn id="182" dur="500" fill="hold"/>
                                        <p:tgtEl>
                                          <p:spTgt spid="53"/>
                                        </p:tgtEl>
                                        <p:attrNameLst>
                                          <p:attrName>ppt_w</p:attrName>
                                        </p:attrNameLst>
                                      </p:cBhvr>
                                      <p:tavLst>
                                        <p:tav tm="0">
                                          <p:val>
                                            <p:fltVal val="0"/>
                                          </p:val>
                                        </p:tav>
                                        <p:tav tm="100000">
                                          <p:val>
                                            <p:strVal val="#ppt_w"/>
                                          </p:val>
                                        </p:tav>
                                      </p:tavLst>
                                    </p:anim>
                                    <p:anim calcmode="lin" valueType="num">
                                      <p:cBhvr>
                                        <p:cTn id="183" dur="500" fill="hold"/>
                                        <p:tgtEl>
                                          <p:spTgt spid="53"/>
                                        </p:tgtEl>
                                        <p:attrNameLst>
                                          <p:attrName>ppt_h</p:attrName>
                                        </p:attrNameLst>
                                      </p:cBhvr>
                                      <p:tavLst>
                                        <p:tav tm="0">
                                          <p:val>
                                            <p:fltVal val="0"/>
                                          </p:val>
                                        </p:tav>
                                        <p:tav tm="100000">
                                          <p:val>
                                            <p:strVal val="#ppt_h"/>
                                          </p:val>
                                        </p:tav>
                                      </p:tavLst>
                                    </p:anim>
                                    <p:animEffect transition="in" filter="fade">
                                      <p:cBhvr>
                                        <p:cTn id="184" dur="500"/>
                                        <p:tgtEl>
                                          <p:spTgt spid="53"/>
                                        </p:tgtEl>
                                      </p:cBhvr>
                                    </p:animEffect>
                                  </p:childTnLst>
                                </p:cTn>
                              </p:par>
                              <p:par>
                                <p:cTn id="185" presetID="53" presetClass="entr" presetSubtype="16" fill="hold" grpId="0" nodeType="withEffect">
                                  <p:stCondLst>
                                    <p:cond delay="1500"/>
                                  </p:stCondLst>
                                  <p:childTnLst>
                                    <p:set>
                                      <p:cBhvr>
                                        <p:cTn id="186" dur="1" fill="hold">
                                          <p:stCondLst>
                                            <p:cond delay="0"/>
                                          </p:stCondLst>
                                        </p:cTn>
                                        <p:tgtEl>
                                          <p:spTgt spid="54"/>
                                        </p:tgtEl>
                                        <p:attrNameLst>
                                          <p:attrName>style.visibility</p:attrName>
                                        </p:attrNameLst>
                                      </p:cBhvr>
                                      <p:to>
                                        <p:strVal val="visible"/>
                                      </p:to>
                                    </p:set>
                                    <p:anim calcmode="lin" valueType="num">
                                      <p:cBhvr>
                                        <p:cTn id="187" dur="500" fill="hold"/>
                                        <p:tgtEl>
                                          <p:spTgt spid="54"/>
                                        </p:tgtEl>
                                        <p:attrNameLst>
                                          <p:attrName>ppt_w</p:attrName>
                                        </p:attrNameLst>
                                      </p:cBhvr>
                                      <p:tavLst>
                                        <p:tav tm="0">
                                          <p:val>
                                            <p:fltVal val="0"/>
                                          </p:val>
                                        </p:tav>
                                        <p:tav tm="100000">
                                          <p:val>
                                            <p:strVal val="#ppt_w"/>
                                          </p:val>
                                        </p:tav>
                                      </p:tavLst>
                                    </p:anim>
                                    <p:anim calcmode="lin" valueType="num">
                                      <p:cBhvr>
                                        <p:cTn id="188" dur="500" fill="hold"/>
                                        <p:tgtEl>
                                          <p:spTgt spid="54"/>
                                        </p:tgtEl>
                                        <p:attrNameLst>
                                          <p:attrName>ppt_h</p:attrName>
                                        </p:attrNameLst>
                                      </p:cBhvr>
                                      <p:tavLst>
                                        <p:tav tm="0">
                                          <p:val>
                                            <p:fltVal val="0"/>
                                          </p:val>
                                        </p:tav>
                                        <p:tav tm="100000">
                                          <p:val>
                                            <p:strVal val="#ppt_h"/>
                                          </p:val>
                                        </p:tav>
                                      </p:tavLst>
                                    </p:anim>
                                    <p:animEffect transition="in" filter="fade">
                                      <p:cBhvr>
                                        <p:cTn id="189" dur="500"/>
                                        <p:tgtEl>
                                          <p:spTgt spid="54"/>
                                        </p:tgtEl>
                                      </p:cBhvr>
                                    </p:animEffect>
                                  </p:childTnLst>
                                </p:cTn>
                              </p:par>
                              <p:par>
                                <p:cTn id="190" presetID="53" presetClass="entr" presetSubtype="16" fill="hold" grpId="0" nodeType="withEffect">
                                  <p:stCondLst>
                                    <p:cond delay="1500"/>
                                  </p:stCondLst>
                                  <p:childTnLst>
                                    <p:set>
                                      <p:cBhvr>
                                        <p:cTn id="191" dur="1" fill="hold">
                                          <p:stCondLst>
                                            <p:cond delay="0"/>
                                          </p:stCondLst>
                                        </p:cTn>
                                        <p:tgtEl>
                                          <p:spTgt spid="55"/>
                                        </p:tgtEl>
                                        <p:attrNameLst>
                                          <p:attrName>style.visibility</p:attrName>
                                        </p:attrNameLst>
                                      </p:cBhvr>
                                      <p:to>
                                        <p:strVal val="visible"/>
                                      </p:to>
                                    </p:set>
                                    <p:anim calcmode="lin" valueType="num">
                                      <p:cBhvr>
                                        <p:cTn id="192" dur="500" fill="hold"/>
                                        <p:tgtEl>
                                          <p:spTgt spid="55"/>
                                        </p:tgtEl>
                                        <p:attrNameLst>
                                          <p:attrName>ppt_w</p:attrName>
                                        </p:attrNameLst>
                                      </p:cBhvr>
                                      <p:tavLst>
                                        <p:tav tm="0">
                                          <p:val>
                                            <p:fltVal val="0"/>
                                          </p:val>
                                        </p:tav>
                                        <p:tav tm="100000">
                                          <p:val>
                                            <p:strVal val="#ppt_w"/>
                                          </p:val>
                                        </p:tav>
                                      </p:tavLst>
                                    </p:anim>
                                    <p:anim calcmode="lin" valueType="num">
                                      <p:cBhvr>
                                        <p:cTn id="193" dur="500" fill="hold"/>
                                        <p:tgtEl>
                                          <p:spTgt spid="55"/>
                                        </p:tgtEl>
                                        <p:attrNameLst>
                                          <p:attrName>ppt_h</p:attrName>
                                        </p:attrNameLst>
                                      </p:cBhvr>
                                      <p:tavLst>
                                        <p:tav tm="0">
                                          <p:val>
                                            <p:fltVal val="0"/>
                                          </p:val>
                                        </p:tav>
                                        <p:tav tm="100000">
                                          <p:val>
                                            <p:strVal val="#ppt_h"/>
                                          </p:val>
                                        </p:tav>
                                      </p:tavLst>
                                    </p:anim>
                                    <p:animEffect transition="in" filter="fade">
                                      <p:cBhvr>
                                        <p:cTn id="194" dur="500"/>
                                        <p:tgtEl>
                                          <p:spTgt spid="55"/>
                                        </p:tgtEl>
                                      </p:cBhvr>
                                    </p:animEffect>
                                  </p:childTnLst>
                                </p:cTn>
                              </p:par>
                              <p:par>
                                <p:cTn id="195" presetID="53" presetClass="entr" presetSubtype="16" fill="hold" grpId="0" nodeType="withEffect">
                                  <p:stCondLst>
                                    <p:cond delay="1500"/>
                                  </p:stCondLst>
                                  <p:childTnLst>
                                    <p:set>
                                      <p:cBhvr>
                                        <p:cTn id="196" dur="1" fill="hold">
                                          <p:stCondLst>
                                            <p:cond delay="0"/>
                                          </p:stCondLst>
                                        </p:cTn>
                                        <p:tgtEl>
                                          <p:spTgt spid="56"/>
                                        </p:tgtEl>
                                        <p:attrNameLst>
                                          <p:attrName>style.visibility</p:attrName>
                                        </p:attrNameLst>
                                      </p:cBhvr>
                                      <p:to>
                                        <p:strVal val="visible"/>
                                      </p:to>
                                    </p:set>
                                    <p:anim calcmode="lin" valueType="num">
                                      <p:cBhvr>
                                        <p:cTn id="197" dur="500" fill="hold"/>
                                        <p:tgtEl>
                                          <p:spTgt spid="56"/>
                                        </p:tgtEl>
                                        <p:attrNameLst>
                                          <p:attrName>ppt_w</p:attrName>
                                        </p:attrNameLst>
                                      </p:cBhvr>
                                      <p:tavLst>
                                        <p:tav tm="0">
                                          <p:val>
                                            <p:fltVal val="0"/>
                                          </p:val>
                                        </p:tav>
                                        <p:tav tm="100000">
                                          <p:val>
                                            <p:strVal val="#ppt_w"/>
                                          </p:val>
                                        </p:tav>
                                      </p:tavLst>
                                    </p:anim>
                                    <p:anim calcmode="lin" valueType="num">
                                      <p:cBhvr>
                                        <p:cTn id="198" dur="500" fill="hold"/>
                                        <p:tgtEl>
                                          <p:spTgt spid="56"/>
                                        </p:tgtEl>
                                        <p:attrNameLst>
                                          <p:attrName>ppt_h</p:attrName>
                                        </p:attrNameLst>
                                      </p:cBhvr>
                                      <p:tavLst>
                                        <p:tav tm="0">
                                          <p:val>
                                            <p:fltVal val="0"/>
                                          </p:val>
                                        </p:tav>
                                        <p:tav tm="100000">
                                          <p:val>
                                            <p:strVal val="#ppt_h"/>
                                          </p:val>
                                        </p:tav>
                                      </p:tavLst>
                                    </p:anim>
                                    <p:animEffect transition="in" filter="fade">
                                      <p:cBhvr>
                                        <p:cTn id="199" dur="500"/>
                                        <p:tgtEl>
                                          <p:spTgt spid="56"/>
                                        </p:tgtEl>
                                      </p:cBhvr>
                                    </p:animEffect>
                                  </p:childTnLst>
                                </p:cTn>
                              </p:par>
                              <p:par>
                                <p:cTn id="200" presetID="53" presetClass="entr" presetSubtype="16" fill="hold" nodeType="withEffect">
                                  <p:stCondLst>
                                    <p:cond delay="2000"/>
                                  </p:stCondLst>
                                  <p:childTnLst>
                                    <p:set>
                                      <p:cBhvr>
                                        <p:cTn id="201" dur="1" fill="hold">
                                          <p:stCondLst>
                                            <p:cond delay="0"/>
                                          </p:stCondLst>
                                        </p:cTn>
                                        <p:tgtEl>
                                          <p:spTgt spid="57"/>
                                        </p:tgtEl>
                                        <p:attrNameLst>
                                          <p:attrName>style.visibility</p:attrName>
                                        </p:attrNameLst>
                                      </p:cBhvr>
                                      <p:to>
                                        <p:strVal val="visible"/>
                                      </p:to>
                                    </p:set>
                                    <p:anim calcmode="lin" valueType="num">
                                      <p:cBhvr>
                                        <p:cTn id="202" dur="500" fill="hold"/>
                                        <p:tgtEl>
                                          <p:spTgt spid="57"/>
                                        </p:tgtEl>
                                        <p:attrNameLst>
                                          <p:attrName>ppt_w</p:attrName>
                                        </p:attrNameLst>
                                      </p:cBhvr>
                                      <p:tavLst>
                                        <p:tav tm="0">
                                          <p:val>
                                            <p:fltVal val="0"/>
                                          </p:val>
                                        </p:tav>
                                        <p:tav tm="100000">
                                          <p:val>
                                            <p:strVal val="#ppt_w"/>
                                          </p:val>
                                        </p:tav>
                                      </p:tavLst>
                                    </p:anim>
                                    <p:anim calcmode="lin" valueType="num">
                                      <p:cBhvr>
                                        <p:cTn id="203" dur="500" fill="hold"/>
                                        <p:tgtEl>
                                          <p:spTgt spid="57"/>
                                        </p:tgtEl>
                                        <p:attrNameLst>
                                          <p:attrName>ppt_h</p:attrName>
                                        </p:attrNameLst>
                                      </p:cBhvr>
                                      <p:tavLst>
                                        <p:tav tm="0">
                                          <p:val>
                                            <p:fltVal val="0"/>
                                          </p:val>
                                        </p:tav>
                                        <p:tav tm="100000">
                                          <p:val>
                                            <p:strVal val="#ppt_h"/>
                                          </p:val>
                                        </p:tav>
                                      </p:tavLst>
                                    </p:anim>
                                    <p:animEffect transition="in" filter="fade">
                                      <p:cBhvr>
                                        <p:cTn id="204" dur="500"/>
                                        <p:tgtEl>
                                          <p:spTgt spid="57"/>
                                        </p:tgtEl>
                                      </p:cBhvr>
                                    </p:animEffect>
                                  </p:childTnLst>
                                </p:cTn>
                              </p:par>
                              <p:par>
                                <p:cTn id="205" presetID="53" presetClass="entr" presetSubtype="16" fill="hold" grpId="0" nodeType="withEffect">
                                  <p:stCondLst>
                                    <p:cond delay="2000"/>
                                  </p:stCondLst>
                                  <p:childTnLst>
                                    <p:set>
                                      <p:cBhvr>
                                        <p:cTn id="206" dur="1" fill="hold">
                                          <p:stCondLst>
                                            <p:cond delay="0"/>
                                          </p:stCondLst>
                                        </p:cTn>
                                        <p:tgtEl>
                                          <p:spTgt spid="62"/>
                                        </p:tgtEl>
                                        <p:attrNameLst>
                                          <p:attrName>style.visibility</p:attrName>
                                        </p:attrNameLst>
                                      </p:cBhvr>
                                      <p:to>
                                        <p:strVal val="visible"/>
                                      </p:to>
                                    </p:set>
                                    <p:anim calcmode="lin" valueType="num">
                                      <p:cBhvr>
                                        <p:cTn id="207" dur="500" fill="hold"/>
                                        <p:tgtEl>
                                          <p:spTgt spid="62"/>
                                        </p:tgtEl>
                                        <p:attrNameLst>
                                          <p:attrName>ppt_w</p:attrName>
                                        </p:attrNameLst>
                                      </p:cBhvr>
                                      <p:tavLst>
                                        <p:tav tm="0">
                                          <p:val>
                                            <p:fltVal val="0"/>
                                          </p:val>
                                        </p:tav>
                                        <p:tav tm="100000">
                                          <p:val>
                                            <p:strVal val="#ppt_w"/>
                                          </p:val>
                                        </p:tav>
                                      </p:tavLst>
                                    </p:anim>
                                    <p:anim calcmode="lin" valueType="num">
                                      <p:cBhvr>
                                        <p:cTn id="208" dur="500" fill="hold"/>
                                        <p:tgtEl>
                                          <p:spTgt spid="62"/>
                                        </p:tgtEl>
                                        <p:attrNameLst>
                                          <p:attrName>ppt_h</p:attrName>
                                        </p:attrNameLst>
                                      </p:cBhvr>
                                      <p:tavLst>
                                        <p:tav tm="0">
                                          <p:val>
                                            <p:fltVal val="0"/>
                                          </p:val>
                                        </p:tav>
                                        <p:tav tm="100000">
                                          <p:val>
                                            <p:strVal val="#ppt_h"/>
                                          </p:val>
                                        </p:tav>
                                      </p:tavLst>
                                    </p:anim>
                                    <p:animEffect transition="in" filter="fade">
                                      <p:cBhvr>
                                        <p:cTn id="209" dur="500"/>
                                        <p:tgtEl>
                                          <p:spTgt spid="62"/>
                                        </p:tgtEl>
                                      </p:cBhvr>
                                    </p:animEffect>
                                  </p:childTnLst>
                                </p:cTn>
                              </p:par>
                              <p:par>
                                <p:cTn id="210" presetID="53" presetClass="entr" presetSubtype="16" fill="hold" nodeType="withEffect">
                                  <p:stCondLst>
                                    <p:cond delay="2000"/>
                                  </p:stCondLst>
                                  <p:childTnLst>
                                    <p:set>
                                      <p:cBhvr>
                                        <p:cTn id="211" dur="1" fill="hold">
                                          <p:stCondLst>
                                            <p:cond delay="0"/>
                                          </p:stCondLst>
                                        </p:cTn>
                                        <p:tgtEl>
                                          <p:spTgt spid="63"/>
                                        </p:tgtEl>
                                        <p:attrNameLst>
                                          <p:attrName>style.visibility</p:attrName>
                                        </p:attrNameLst>
                                      </p:cBhvr>
                                      <p:to>
                                        <p:strVal val="visible"/>
                                      </p:to>
                                    </p:set>
                                    <p:anim calcmode="lin" valueType="num">
                                      <p:cBhvr>
                                        <p:cTn id="212" dur="500" fill="hold"/>
                                        <p:tgtEl>
                                          <p:spTgt spid="63"/>
                                        </p:tgtEl>
                                        <p:attrNameLst>
                                          <p:attrName>ppt_w</p:attrName>
                                        </p:attrNameLst>
                                      </p:cBhvr>
                                      <p:tavLst>
                                        <p:tav tm="0">
                                          <p:val>
                                            <p:fltVal val="0"/>
                                          </p:val>
                                        </p:tav>
                                        <p:tav tm="100000">
                                          <p:val>
                                            <p:strVal val="#ppt_w"/>
                                          </p:val>
                                        </p:tav>
                                      </p:tavLst>
                                    </p:anim>
                                    <p:anim calcmode="lin" valueType="num">
                                      <p:cBhvr>
                                        <p:cTn id="213" dur="500" fill="hold"/>
                                        <p:tgtEl>
                                          <p:spTgt spid="63"/>
                                        </p:tgtEl>
                                        <p:attrNameLst>
                                          <p:attrName>ppt_h</p:attrName>
                                        </p:attrNameLst>
                                      </p:cBhvr>
                                      <p:tavLst>
                                        <p:tav tm="0">
                                          <p:val>
                                            <p:fltVal val="0"/>
                                          </p:val>
                                        </p:tav>
                                        <p:tav tm="100000">
                                          <p:val>
                                            <p:strVal val="#ppt_h"/>
                                          </p:val>
                                        </p:tav>
                                      </p:tavLst>
                                    </p:anim>
                                    <p:animEffect transition="in" filter="fade">
                                      <p:cBhvr>
                                        <p:cTn id="214" dur="500"/>
                                        <p:tgtEl>
                                          <p:spTgt spid="63"/>
                                        </p:tgtEl>
                                      </p:cBhvr>
                                    </p:animEffect>
                                  </p:childTnLst>
                                </p:cTn>
                              </p:par>
                              <p:par>
                                <p:cTn id="215" presetID="53" presetClass="entr" presetSubtype="16" fill="hold" grpId="0" nodeType="withEffect">
                                  <p:stCondLst>
                                    <p:cond delay="2000"/>
                                  </p:stCondLst>
                                  <p:childTnLst>
                                    <p:set>
                                      <p:cBhvr>
                                        <p:cTn id="216" dur="1" fill="hold">
                                          <p:stCondLst>
                                            <p:cond delay="0"/>
                                          </p:stCondLst>
                                        </p:cTn>
                                        <p:tgtEl>
                                          <p:spTgt spid="64"/>
                                        </p:tgtEl>
                                        <p:attrNameLst>
                                          <p:attrName>style.visibility</p:attrName>
                                        </p:attrNameLst>
                                      </p:cBhvr>
                                      <p:to>
                                        <p:strVal val="visible"/>
                                      </p:to>
                                    </p:set>
                                    <p:anim calcmode="lin" valueType="num">
                                      <p:cBhvr>
                                        <p:cTn id="217" dur="500" fill="hold"/>
                                        <p:tgtEl>
                                          <p:spTgt spid="64"/>
                                        </p:tgtEl>
                                        <p:attrNameLst>
                                          <p:attrName>ppt_w</p:attrName>
                                        </p:attrNameLst>
                                      </p:cBhvr>
                                      <p:tavLst>
                                        <p:tav tm="0">
                                          <p:val>
                                            <p:fltVal val="0"/>
                                          </p:val>
                                        </p:tav>
                                        <p:tav tm="100000">
                                          <p:val>
                                            <p:strVal val="#ppt_w"/>
                                          </p:val>
                                        </p:tav>
                                      </p:tavLst>
                                    </p:anim>
                                    <p:anim calcmode="lin" valueType="num">
                                      <p:cBhvr>
                                        <p:cTn id="218" dur="500" fill="hold"/>
                                        <p:tgtEl>
                                          <p:spTgt spid="64"/>
                                        </p:tgtEl>
                                        <p:attrNameLst>
                                          <p:attrName>ppt_h</p:attrName>
                                        </p:attrNameLst>
                                      </p:cBhvr>
                                      <p:tavLst>
                                        <p:tav tm="0">
                                          <p:val>
                                            <p:fltVal val="0"/>
                                          </p:val>
                                        </p:tav>
                                        <p:tav tm="100000">
                                          <p:val>
                                            <p:strVal val="#ppt_h"/>
                                          </p:val>
                                        </p:tav>
                                      </p:tavLst>
                                    </p:anim>
                                    <p:animEffect transition="in" filter="fade">
                                      <p:cBhvr>
                                        <p:cTn id="219" dur="500"/>
                                        <p:tgtEl>
                                          <p:spTgt spid="64"/>
                                        </p:tgtEl>
                                      </p:cBhvr>
                                    </p:animEffect>
                                  </p:childTnLst>
                                </p:cTn>
                              </p:par>
                              <p:par>
                                <p:cTn id="220" presetID="53" presetClass="entr" presetSubtype="16" fill="hold" nodeType="withEffect">
                                  <p:stCondLst>
                                    <p:cond delay="2000"/>
                                  </p:stCondLst>
                                  <p:childTnLst>
                                    <p:set>
                                      <p:cBhvr>
                                        <p:cTn id="221" dur="1" fill="hold">
                                          <p:stCondLst>
                                            <p:cond delay="0"/>
                                          </p:stCondLst>
                                        </p:cTn>
                                        <p:tgtEl>
                                          <p:spTgt spid="65"/>
                                        </p:tgtEl>
                                        <p:attrNameLst>
                                          <p:attrName>style.visibility</p:attrName>
                                        </p:attrNameLst>
                                      </p:cBhvr>
                                      <p:to>
                                        <p:strVal val="visible"/>
                                      </p:to>
                                    </p:set>
                                    <p:anim calcmode="lin" valueType="num">
                                      <p:cBhvr>
                                        <p:cTn id="222" dur="500" fill="hold"/>
                                        <p:tgtEl>
                                          <p:spTgt spid="65"/>
                                        </p:tgtEl>
                                        <p:attrNameLst>
                                          <p:attrName>ppt_w</p:attrName>
                                        </p:attrNameLst>
                                      </p:cBhvr>
                                      <p:tavLst>
                                        <p:tav tm="0">
                                          <p:val>
                                            <p:fltVal val="0"/>
                                          </p:val>
                                        </p:tav>
                                        <p:tav tm="100000">
                                          <p:val>
                                            <p:strVal val="#ppt_w"/>
                                          </p:val>
                                        </p:tav>
                                      </p:tavLst>
                                    </p:anim>
                                    <p:anim calcmode="lin" valueType="num">
                                      <p:cBhvr>
                                        <p:cTn id="223" dur="500" fill="hold"/>
                                        <p:tgtEl>
                                          <p:spTgt spid="65"/>
                                        </p:tgtEl>
                                        <p:attrNameLst>
                                          <p:attrName>ppt_h</p:attrName>
                                        </p:attrNameLst>
                                      </p:cBhvr>
                                      <p:tavLst>
                                        <p:tav tm="0">
                                          <p:val>
                                            <p:fltVal val="0"/>
                                          </p:val>
                                        </p:tav>
                                        <p:tav tm="100000">
                                          <p:val>
                                            <p:strVal val="#ppt_h"/>
                                          </p:val>
                                        </p:tav>
                                      </p:tavLst>
                                    </p:anim>
                                    <p:animEffect transition="in" filter="fade">
                                      <p:cBhvr>
                                        <p:cTn id="224" dur="500"/>
                                        <p:tgtEl>
                                          <p:spTgt spid="65"/>
                                        </p:tgtEl>
                                      </p:cBhvr>
                                    </p:animEffect>
                                  </p:childTnLst>
                                </p:cTn>
                              </p:par>
                              <p:par>
                                <p:cTn id="225" presetID="53" presetClass="entr" presetSubtype="16" fill="hold" grpId="0" nodeType="withEffect">
                                  <p:stCondLst>
                                    <p:cond delay="2000"/>
                                  </p:stCondLst>
                                  <p:childTnLst>
                                    <p:set>
                                      <p:cBhvr>
                                        <p:cTn id="226" dur="1" fill="hold">
                                          <p:stCondLst>
                                            <p:cond delay="0"/>
                                          </p:stCondLst>
                                        </p:cTn>
                                        <p:tgtEl>
                                          <p:spTgt spid="66"/>
                                        </p:tgtEl>
                                        <p:attrNameLst>
                                          <p:attrName>style.visibility</p:attrName>
                                        </p:attrNameLst>
                                      </p:cBhvr>
                                      <p:to>
                                        <p:strVal val="visible"/>
                                      </p:to>
                                    </p:set>
                                    <p:anim calcmode="lin" valueType="num">
                                      <p:cBhvr>
                                        <p:cTn id="227" dur="500" fill="hold"/>
                                        <p:tgtEl>
                                          <p:spTgt spid="66"/>
                                        </p:tgtEl>
                                        <p:attrNameLst>
                                          <p:attrName>ppt_w</p:attrName>
                                        </p:attrNameLst>
                                      </p:cBhvr>
                                      <p:tavLst>
                                        <p:tav tm="0">
                                          <p:val>
                                            <p:fltVal val="0"/>
                                          </p:val>
                                        </p:tav>
                                        <p:tav tm="100000">
                                          <p:val>
                                            <p:strVal val="#ppt_w"/>
                                          </p:val>
                                        </p:tav>
                                      </p:tavLst>
                                    </p:anim>
                                    <p:anim calcmode="lin" valueType="num">
                                      <p:cBhvr>
                                        <p:cTn id="228" dur="500" fill="hold"/>
                                        <p:tgtEl>
                                          <p:spTgt spid="66"/>
                                        </p:tgtEl>
                                        <p:attrNameLst>
                                          <p:attrName>ppt_h</p:attrName>
                                        </p:attrNameLst>
                                      </p:cBhvr>
                                      <p:tavLst>
                                        <p:tav tm="0">
                                          <p:val>
                                            <p:fltVal val="0"/>
                                          </p:val>
                                        </p:tav>
                                        <p:tav tm="100000">
                                          <p:val>
                                            <p:strVal val="#ppt_h"/>
                                          </p:val>
                                        </p:tav>
                                      </p:tavLst>
                                    </p:anim>
                                    <p:animEffect transition="in" filter="fade">
                                      <p:cBhvr>
                                        <p:cTn id="229" dur="500"/>
                                        <p:tgtEl>
                                          <p:spTgt spid="66"/>
                                        </p:tgtEl>
                                      </p:cBhvr>
                                    </p:animEffect>
                                  </p:childTnLst>
                                </p:cTn>
                              </p:par>
                              <p:par>
                                <p:cTn id="230" presetID="53" presetClass="entr" presetSubtype="16" fill="hold" grpId="0" nodeType="withEffect">
                                  <p:stCondLst>
                                    <p:cond delay="2000"/>
                                  </p:stCondLst>
                                  <p:childTnLst>
                                    <p:set>
                                      <p:cBhvr>
                                        <p:cTn id="231" dur="1" fill="hold">
                                          <p:stCondLst>
                                            <p:cond delay="0"/>
                                          </p:stCondLst>
                                        </p:cTn>
                                        <p:tgtEl>
                                          <p:spTgt spid="67"/>
                                        </p:tgtEl>
                                        <p:attrNameLst>
                                          <p:attrName>style.visibility</p:attrName>
                                        </p:attrNameLst>
                                      </p:cBhvr>
                                      <p:to>
                                        <p:strVal val="visible"/>
                                      </p:to>
                                    </p:set>
                                    <p:anim calcmode="lin" valueType="num">
                                      <p:cBhvr>
                                        <p:cTn id="232" dur="500" fill="hold"/>
                                        <p:tgtEl>
                                          <p:spTgt spid="67"/>
                                        </p:tgtEl>
                                        <p:attrNameLst>
                                          <p:attrName>ppt_w</p:attrName>
                                        </p:attrNameLst>
                                      </p:cBhvr>
                                      <p:tavLst>
                                        <p:tav tm="0">
                                          <p:val>
                                            <p:fltVal val="0"/>
                                          </p:val>
                                        </p:tav>
                                        <p:tav tm="100000">
                                          <p:val>
                                            <p:strVal val="#ppt_w"/>
                                          </p:val>
                                        </p:tav>
                                      </p:tavLst>
                                    </p:anim>
                                    <p:anim calcmode="lin" valueType="num">
                                      <p:cBhvr>
                                        <p:cTn id="233" dur="500" fill="hold"/>
                                        <p:tgtEl>
                                          <p:spTgt spid="67"/>
                                        </p:tgtEl>
                                        <p:attrNameLst>
                                          <p:attrName>ppt_h</p:attrName>
                                        </p:attrNameLst>
                                      </p:cBhvr>
                                      <p:tavLst>
                                        <p:tav tm="0">
                                          <p:val>
                                            <p:fltVal val="0"/>
                                          </p:val>
                                        </p:tav>
                                        <p:tav tm="100000">
                                          <p:val>
                                            <p:strVal val="#ppt_h"/>
                                          </p:val>
                                        </p:tav>
                                      </p:tavLst>
                                    </p:anim>
                                    <p:animEffect transition="in" filter="fade">
                                      <p:cBhvr>
                                        <p:cTn id="234" dur="500"/>
                                        <p:tgtEl>
                                          <p:spTgt spid="67"/>
                                        </p:tgtEl>
                                      </p:cBhvr>
                                    </p:animEffect>
                                  </p:childTnLst>
                                </p:cTn>
                              </p:par>
                              <p:par>
                                <p:cTn id="235" presetID="53" presetClass="entr" presetSubtype="16" fill="hold" grpId="0" nodeType="withEffect">
                                  <p:stCondLst>
                                    <p:cond delay="2000"/>
                                  </p:stCondLst>
                                  <p:childTnLst>
                                    <p:set>
                                      <p:cBhvr>
                                        <p:cTn id="236" dur="1" fill="hold">
                                          <p:stCondLst>
                                            <p:cond delay="0"/>
                                          </p:stCondLst>
                                        </p:cTn>
                                        <p:tgtEl>
                                          <p:spTgt spid="68"/>
                                        </p:tgtEl>
                                        <p:attrNameLst>
                                          <p:attrName>style.visibility</p:attrName>
                                        </p:attrNameLst>
                                      </p:cBhvr>
                                      <p:to>
                                        <p:strVal val="visible"/>
                                      </p:to>
                                    </p:set>
                                    <p:anim calcmode="lin" valueType="num">
                                      <p:cBhvr>
                                        <p:cTn id="237" dur="500" fill="hold"/>
                                        <p:tgtEl>
                                          <p:spTgt spid="68"/>
                                        </p:tgtEl>
                                        <p:attrNameLst>
                                          <p:attrName>ppt_w</p:attrName>
                                        </p:attrNameLst>
                                      </p:cBhvr>
                                      <p:tavLst>
                                        <p:tav tm="0">
                                          <p:val>
                                            <p:fltVal val="0"/>
                                          </p:val>
                                        </p:tav>
                                        <p:tav tm="100000">
                                          <p:val>
                                            <p:strVal val="#ppt_w"/>
                                          </p:val>
                                        </p:tav>
                                      </p:tavLst>
                                    </p:anim>
                                    <p:anim calcmode="lin" valueType="num">
                                      <p:cBhvr>
                                        <p:cTn id="238" dur="500" fill="hold"/>
                                        <p:tgtEl>
                                          <p:spTgt spid="68"/>
                                        </p:tgtEl>
                                        <p:attrNameLst>
                                          <p:attrName>ppt_h</p:attrName>
                                        </p:attrNameLst>
                                      </p:cBhvr>
                                      <p:tavLst>
                                        <p:tav tm="0">
                                          <p:val>
                                            <p:fltVal val="0"/>
                                          </p:val>
                                        </p:tav>
                                        <p:tav tm="100000">
                                          <p:val>
                                            <p:strVal val="#ppt_h"/>
                                          </p:val>
                                        </p:tav>
                                      </p:tavLst>
                                    </p:anim>
                                    <p:animEffect transition="in" filter="fade">
                                      <p:cBhvr>
                                        <p:cTn id="239" dur="500"/>
                                        <p:tgtEl>
                                          <p:spTgt spid="68"/>
                                        </p:tgtEl>
                                      </p:cBhvr>
                                    </p:animEffect>
                                  </p:childTnLst>
                                </p:cTn>
                              </p:par>
                              <p:par>
                                <p:cTn id="240" presetID="53" presetClass="entr" presetSubtype="16" fill="hold" grpId="0" nodeType="withEffect">
                                  <p:stCondLst>
                                    <p:cond delay="2000"/>
                                  </p:stCondLst>
                                  <p:childTnLst>
                                    <p:set>
                                      <p:cBhvr>
                                        <p:cTn id="241" dur="1" fill="hold">
                                          <p:stCondLst>
                                            <p:cond delay="0"/>
                                          </p:stCondLst>
                                        </p:cTn>
                                        <p:tgtEl>
                                          <p:spTgt spid="69"/>
                                        </p:tgtEl>
                                        <p:attrNameLst>
                                          <p:attrName>style.visibility</p:attrName>
                                        </p:attrNameLst>
                                      </p:cBhvr>
                                      <p:to>
                                        <p:strVal val="visible"/>
                                      </p:to>
                                    </p:set>
                                    <p:anim calcmode="lin" valueType="num">
                                      <p:cBhvr>
                                        <p:cTn id="242" dur="500" fill="hold"/>
                                        <p:tgtEl>
                                          <p:spTgt spid="69"/>
                                        </p:tgtEl>
                                        <p:attrNameLst>
                                          <p:attrName>ppt_w</p:attrName>
                                        </p:attrNameLst>
                                      </p:cBhvr>
                                      <p:tavLst>
                                        <p:tav tm="0">
                                          <p:val>
                                            <p:fltVal val="0"/>
                                          </p:val>
                                        </p:tav>
                                        <p:tav tm="100000">
                                          <p:val>
                                            <p:strVal val="#ppt_w"/>
                                          </p:val>
                                        </p:tav>
                                      </p:tavLst>
                                    </p:anim>
                                    <p:anim calcmode="lin" valueType="num">
                                      <p:cBhvr>
                                        <p:cTn id="243" dur="500" fill="hold"/>
                                        <p:tgtEl>
                                          <p:spTgt spid="69"/>
                                        </p:tgtEl>
                                        <p:attrNameLst>
                                          <p:attrName>ppt_h</p:attrName>
                                        </p:attrNameLst>
                                      </p:cBhvr>
                                      <p:tavLst>
                                        <p:tav tm="0">
                                          <p:val>
                                            <p:fltVal val="0"/>
                                          </p:val>
                                        </p:tav>
                                        <p:tav tm="100000">
                                          <p:val>
                                            <p:strVal val="#ppt_h"/>
                                          </p:val>
                                        </p:tav>
                                      </p:tavLst>
                                    </p:anim>
                                    <p:animEffect transition="in" filter="fade">
                                      <p:cBhvr>
                                        <p:cTn id="244" dur="500"/>
                                        <p:tgtEl>
                                          <p:spTgt spid="69"/>
                                        </p:tgtEl>
                                      </p:cBhvr>
                                    </p:animEffect>
                                  </p:childTnLst>
                                </p:cTn>
                              </p:par>
                              <p:par>
                                <p:cTn id="245" presetID="53" presetClass="entr" presetSubtype="16" fill="hold" grpId="0" nodeType="withEffect">
                                  <p:stCondLst>
                                    <p:cond delay="2000"/>
                                  </p:stCondLst>
                                  <p:childTnLst>
                                    <p:set>
                                      <p:cBhvr>
                                        <p:cTn id="246" dur="1" fill="hold">
                                          <p:stCondLst>
                                            <p:cond delay="0"/>
                                          </p:stCondLst>
                                        </p:cTn>
                                        <p:tgtEl>
                                          <p:spTgt spid="70"/>
                                        </p:tgtEl>
                                        <p:attrNameLst>
                                          <p:attrName>style.visibility</p:attrName>
                                        </p:attrNameLst>
                                      </p:cBhvr>
                                      <p:to>
                                        <p:strVal val="visible"/>
                                      </p:to>
                                    </p:set>
                                    <p:anim calcmode="lin" valueType="num">
                                      <p:cBhvr>
                                        <p:cTn id="247" dur="500" fill="hold"/>
                                        <p:tgtEl>
                                          <p:spTgt spid="70"/>
                                        </p:tgtEl>
                                        <p:attrNameLst>
                                          <p:attrName>ppt_w</p:attrName>
                                        </p:attrNameLst>
                                      </p:cBhvr>
                                      <p:tavLst>
                                        <p:tav tm="0">
                                          <p:val>
                                            <p:fltVal val="0"/>
                                          </p:val>
                                        </p:tav>
                                        <p:tav tm="100000">
                                          <p:val>
                                            <p:strVal val="#ppt_w"/>
                                          </p:val>
                                        </p:tav>
                                      </p:tavLst>
                                    </p:anim>
                                    <p:anim calcmode="lin" valueType="num">
                                      <p:cBhvr>
                                        <p:cTn id="248" dur="500" fill="hold"/>
                                        <p:tgtEl>
                                          <p:spTgt spid="70"/>
                                        </p:tgtEl>
                                        <p:attrNameLst>
                                          <p:attrName>ppt_h</p:attrName>
                                        </p:attrNameLst>
                                      </p:cBhvr>
                                      <p:tavLst>
                                        <p:tav tm="0">
                                          <p:val>
                                            <p:fltVal val="0"/>
                                          </p:val>
                                        </p:tav>
                                        <p:tav tm="100000">
                                          <p:val>
                                            <p:strVal val="#ppt_h"/>
                                          </p:val>
                                        </p:tav>
                                      </p:tavLst>
                                    </p:anim>
                                    <p:animEffect transition="in" filter="fade">
                                      <p:cBhvr>
                                        <p:cTn id="249" dur="500"/>
                                        <p:tgtEl>
                                          <p:spTgt spid="70"/>
                                        </p:tgtEl>
                                      </p:cBhvr>
                                    </p:animEffect>
                                  </p:childTnLst>
                                </p:cTn>
                              </p:par>
                              <p:par>
                                <p:cTn id="250" presetID="53" presetClass="entr" presetSubtype="16" fill="hold" grpId="0" nodeType="withEffect">
                                  <p:stCondLst>
                                    <p:cond delay="2000"/>
                                  </p:stCondLst>
                                  <p:childTnLst>
                                    <p:set>
                                      <p:cBhvr>
                                        <p:cTn id="251" dur="1" fill="hold">
                                          <p:stCondLst>
                                            <p:cond delay="0"/>
                                          </p:stCondLst>
                                        </p:cTn>
                                        <p:tgtEl>
                                          <p:spTgt spid="71"/>
                                        </p:tgtEl>
                                        <p:attrNameLst>
                                          <p:attrName>style.visibility</p:attrName>
                                        </p:attrNameLst>
                                      </p:cBhvr>
                                      <p:to>
                                        <p:strVal val="visible"/>
                                      </p:to>
                                    </p:set>
                                    <p:anim calcmode="lin" valueType="num">
                                      <p:cBhvr>
                                        <p:cTn id="252" dur="500" fill="hold"/>
                                        <p:tgtEl>
                                          <p:spTgt spid="71"/>
                                        </p:tgtEl>
                                        <p:attrNameLst>
                                          <p:attrName>ppt_w</p:attrName>
                                        </p:attrNameLst>
                                      </p:cBhvr>
                                      <p:tavLst>
                                        <p:tav tm="0">
                                          <p:val>
                                            <p:fltVal val="0"/>
                                          </p:val>
                                        </p:tav>
                                        <p:tav tm="100000">
                                          <p:val>
                                            <p:strVal val="#ppt_w"/>
                                          </p:val>
                                        </p:tav>
                                      </p:tavLst>
                                    </p:anim>
                                    <p:anim calcmode="lin" valueType="num">
                                      <p:cBhvr>
                                        <p:cTn id="253" dur="500" fill="hold"/>
                                        <p:tgtEl>
                                          <p:spTgt spid="71"/>
                                        </p:tgtEl>
                                        <p:attrNameLst>
                                          <p:attrName>ppt_h</p:attrName>
                                        </p:attrNameLst>
                                      </p:cBhvr>
                                      <p:tavLst>
                                        <p:tav tm="0">
                                          <p:val>
                                            <p:fltVal val="0"/>
                                          </p:val>
                                        </p:tav>
                                        <p:tav tm="100000">
                                          <p:val>
                                            <p:strVal val="#ppt_h"/>
                                          </p:val>
                                        </p:tav>
                                      </p:tavLst>
                                    </p:anim>
                                    <p:animEffect transition="in" filter="fade">
                                      <p:cBhvr>
                                        <p:cTn id="254" dur="500"/>
                                        <p:tgtEl>
                                          <p:spTgt spid="71"/>
                                        </p:tgtEl>
                                      </p:cBhvr>
                                    </p:animEffect>
                                  </p:childTnLst>
                                </p:cTn>
                              </p:par>
                              <p:par>
                                <p:cTn id="255" presetID="53" presetClass="entr" presetSubtype="16" fill="hold" grpId="0" nodeType="withEffect">
                                  <p:stCondLst>
                                    <p:cond delay="2000"/>
                                  </p:stCondLst>
                                  <p:childTnLst>
                                    <p:set>
                                      <p:cBhvr>
                                        <p:cTn id="256" dur="1" fill="hold">
                                          <p:stCondLst>
                                            <p:cond delay="0"/>
                                          </p:stCondLst>
                                        </p:cTn>
                                        <p:tgtEl>
                                          <p:spTgt spid="72"/>
                                        </p:tgtEl>
                                        <p:attrNameLst>
                                          <p:attrName>style.visibility</p:attrName>
                                        </p:attrNameLst>
                                      </p:cBhvr>
                                      <p:to>
                                        <p:strVal val="visible"/>
                                      </p:to>
                                    </p:set>
                                    <p:anim calcmode="lin" valueType="num">
                                      <p:cBhvr>
                                        <p:cTn id="257" dur="500" fill="hold"/>
                                        <p:tgtEl>
                                          <p:spTgt spid="72"/>
                                        </p:tgtEl>
                                        <p:attrNameLst>
                                          <p:attrName>ppt_w</p:attrName>
                                        </p:attrNameLst>
                                      </p:cBhvr>
                                      <p:tavLst>
                                        <p:tav tm="0">
                                          <p:val>
                                            <p:fltVal val="0"/>
                                          </p:val>
                                        </p:tav>
                                        <p:tav tm="100000">
                                          <p:val>
                                            <p:strVal val="#ppt_w"/>
                                          </p:val>
                                        </p:tav>
                                      </p:tavLst>
                                    </p:anim>
                                    <p:anim calcmode="lin" valueType="num">
                                      <p:cBhvr>
                                        <p:cTn id="258" dur="500" fill="hold"/>
                                        <p:tgtEl>
                                          <p:spTgt spid="72"/>
                                        </p:tgtEl>
                                        <p:attrNameLst>
                                          <p:attrName>ppt_h</p:attrName>
                                        </p:attrNameLst>
                                      </p:cBhvr>
                                      <p:tavLst>
                                        <p:tav tm="0">
                                          <p:val>
                                            <p:fltVal val="0"/>
                                          </p:val>
                                        </p:tav>
                                        <p:tav tm="100000">
                                          <p:val>
                                            <p:strVal val="#ppt_h"/>
                                          </p:val>
                                        </p:tav>
                                      </p:tavLst>
                                    </p:anim>
                                    <p:animEffect transition="in" filter="fade">
                                      <p:cBhvr>
                                        <p:cTn id="259" dur="500"/>
                                        <p:tgtEl>
                                          <p:spTgt spid="72"/>
                                        </p:tgtEl>
                                      </p:cBhvr>
                                    </p:animEffect>
                                  </p:childTnLst>
                                </p:cTn>
                              </p:par>
                              <p:par>
                                <p:cTn id="260" presetID="53" presetClass="entr" presetSubtype="16" fill="hold" grpId="0" nodeType="withEffect">
                                  <p:stCondLst>
                                    <p:cond delay="2000"/>
                                  </p:stCondLst>
                                  <p:childTnLst>
                                    <p:set>
                                      <p:cBhvr>
                                        <p:cTn id="261" dur="1" fill="hold">
                                          <p:stCondLst>
                                            <p:cond delay="0"/>
                                          </p:stCondLst>
                                        </p:cTn>
                                        <p:tgtEl>
                                          <p:spTgt spid="73"/>
                                        </p:tgtEl>
                                        <p:attrNameLst>
                                          <p:attrName>style.visibility</p:attrName>
                                        </p:attrNameLst>
                                      </p:cBhvr>
                                      <p:to>
                                        <p:strVal val="visible"/>
                                      </p:to>
                                    </p:set>
                                    <p:anim calcmode="lin" valueType="num">
                                      <p:cBhvr>
                                        <p:cTn id="262" dur="500" fill="hold"/>
                                        <p:tgtEl>
                                          <p:spTgt spid="73"/>
                                        </p:tgtEl>
                                        <p:attrNameLst>
                                          <p:attrName>ppt_w</p:attrName>
                                        </p:attrNameLst>
                                      </p:cBhvr>
                                      <p:tavLst>
                                        <p:tav tm="0">
                                          <p:val>
                                            <p:fltVal val="0"/>
                                          </p:val>
                                        </p:tav>
                                        <p:tav tm="100000">
                                          <p:val>
                                            <p:strVal val="#ppt_w"/>
                                          </p:val>
                                        </p:tav>
                                      </p:tavLst>
                                    </p:anim>
                                    <p:anim calcmode="lin" valueType="num">
                                      <p:cBhvr>
                                        <p:cTn id="263" dur="500" fill="hold"/>
                                        <p:tgtEl>
                                          <p:spTgt spid="73"/>
                                        </p:tgtEl>
                                        <p:attrNameLst>
                                          <p:attrName>ppt_h</p:attrName>
                                        </p:attrNameLst>
                                      </p:cBhvr>
                                      <p:tavLst>
                                        <p:tav tm="0">
                                          <p:val>
                                            <p:fltVal val="0"/>
                                          </p:val>
                                        </p:tav>
                                        <p:tav tm="100000">
                                          <p:val>
                                            <p:strVal val="#ppt_h"/>
                                          </p:val>
                                        </p:tav>
                                      </p:tavLst>
                                    </p:anim>
                                    <p:animEffect transition="in" filter="fade">
                                      <p:cBhvr>
                                        <p:cTn id="264"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p:bldP spid="15" grpId="0"/>
      <p:bldP spid="16" grpId="0"/>
      <p:bldP spid="17" grpId="0"/>
      <p:bldP spid="18" grpId="0"/>
      <p:bldP spid="19" grpId="0"/>
      <p:bldP spid="20" grpId="0"/>
      <p:bldP spid="21" grpId="0"/>
      <p:bldP spid="22" grpId="0"/>
      <p:bldP spid="28" grpId="0" animBg="1"/>
      <p:bldP spid="30" grpId="0"/>
      <p:bldP spid="32" grpId="0"/>
      <p:bldP spid="33" grpId="0"/>
      <p:bldP spid="34" grpId="0"/>
      <p:bldP spid="35" grpId="0"/>
      <p:bldP spid="36" grpId="0"/>
      <p:bldP spid="37" grpId="0"/>
      <p:bldP spid="38" grpId="0"/>
      <p:bldP spid="39" grpId="0"/>
      <p:bldP spid="45" grpId="0" animBg="1"/>
      <p:bldP spid="47" grpId="0"/>
      <p:bldP spid="49" grpId="0"/>
      <p:bldP spid="50" grpId="0"/>
      <p:bldP spid="51" grpId="0"/>
      <p:bldP spid="52" grpId="0"/>
      <p:bldP spid="53" grpId="0"/>
      <p:bldP spid="54" grpId="0"/>
      <p:bldP spid="55" grpId="0"/>
      <p:bldP spid="56" grpId="0"/>
      <p:bldP spid="62" grpId="0" animBg="1"/>
      <p:bldP spid="64" grpId="0"/>
      <p:bldP spid="66" grpId="0"/>
      <p:bldP spid="67" grpId="0"/>
      <p:bldP spid="68" grpId="0"/>
      <p:bldP spid="69" grpId="0"/>
      <p:bldP spid="70" grpId="0"/>
      <p:bldP spid="71" grpId="0"/>
      <p:bldP spid="72" grpId="0"/>
      <p:bldP spid="7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854725" y="773443"/>
            <a:ext cx="7434551"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rPr>
              <a:t>添加标题文本内容</a:t>
            </a:r>
            <a:endParaRPr lang="en-US" altLang="zh-CN" sz="2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790940" y="1326148"/>
            <a:ext cx="2551321" cy="525222"/>
            <a:chOff x="828467" y="1326148"/>
            <a:chExt cx="2551321" cy="525222"/>
          </a:xfrm>
        </p:grpSpPr>
        <p:sp>
          <p:nvSpPr>
            <p:cNvPr id="7" name="圆角矩形 6"/>
            <p:cNvSpPr/>
            <p:nvPr/>
          </p:nvSpPr>
          <p:spPr>
            <a:xfrm>
              <a:off x="828467" y="1326148"/>
              <a:ext cx="2551321" cy="525222"/>
            </a:xfrm>
            <a:prstGeom prst="roundRect">
              <a:avLst>
                <a:gd name="adj" fmla="val 0"/>
              </a:avLst>
            </a:prstGeom>
            <a:solidFill>
              <a:srgbClr val="01B3C5"/>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8" name="圆角矩形 7"/>
            <p:cNvSpPr/>
            <p:nvPr/>
          </p:nvSpPr>
          <p:spPr>
            <a:xfrm>
              <a:off x="910698" y="1400423"/>
              <a:ext cx="2386859" cy="376672"/>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9" name="组合 8"/>
          <p:cNvGrpSpPr/>
          <p:nvPr/>
        </p:nvGrpSpPr>
        <p:grpSpPr>
          <a:xfrm>
            <a:off x="790940" y="2394983"/>
            <a:ext cx="2551321" cy="525222"/>
            <a:chOff x="828467" y="1326148"/>
            <a:chExt cx="2551321" cy="525222"/>
          </a:xfrm>
        </p:grpSpPr>
        <p:sp>
          <p:nvSpPr>
            <p:cNvPr id="10" name="圆角矩形 9"/>
            <p:cNvSpPr/>
            <p:nvPr/>
          </p:nvSpPr>
          <p:spPr>
            <a:xfrm>
              <a:off x="828467" y="1326148"/>
              <a:ext cx="2551321" cy="525222"/>
            </a:xfrm>
            <a:prstGeom prst="roundRect">
              <a:avLst>
                <a:gd name="adj" fmla="val 0"/>
              </a:avLst>
            </a:prstGeom>
            <a:solidFill>
              <a:srgbClr val="01B3C5"/>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11" name="圆角矩形 10"/>
            <p:cNvSpPr/>
            <p:nvPr/>
          </p:nvSpPr>
          <p:spPr>
            <a:xfrm>
              <a:off x="910698" y="1400423"/>
              <a:ext cx="2386859" cy="376672"/>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12" name="组合 11"/>
          <p:cNvGrpSpPr/>
          <p:nvPr/>
        </p:nvGrpSpPr>
        <p:grpSpPr>
          <a:xfrm>
            <a:off x="790940" y="3509018"/>
            <a:ext cx="2551321" cy="525222"/>
            <a:chOff x="828467" y="1326148"/>
            <a:chExt cx="2551321" cy="525222"/>
          </a:xfrm>
        </p:grpSpPr>
        <p:sp>
          <p:nvSpPr>
            <p:cNvPr id="13" name="圆角矩形 12"/>
            <p:cNvSpPr/>
            <p:nvPr/>
          </p:nvSpPr>
          <p:spPr>
            <a:xfrm>
              <a:off x="828467" y="1326148"/>
              <a:ext cx="2551321" cy="525222"/>
            </a:xfrm>
            <a:prstGeom prst="roundRect">
              <a:avLst>
                <a:gd name="adj" fmla="val 0"/>
              </a:avLst>
            </a:prstGeom>
            <a:solidFill>
              <a:srgbClr val="01B3C5"/>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14" name="圆角矩形 13"/>
            <p:cNvSpPr/>
            <p:nvPr/>
          </p:nvSpPr>
          <p:spPr>
            <a:xfrm>
              <a:off x="910698" y="1400423"/>
              <a:ext cx="2386859" cy="376672"/>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15" name="组合 14"/>
          <p:cNvGrpSpPr/>
          <p:nvPr/>
        </p:nvGrpSpPr>
        <p:grpSpPr>
          <a:xfrm>
            <a:off x="5751501" y="1325708"/>
            <a:ext cx="2551321" cy="525222"/>
            <a:chOff x="828467" y="1326148"/>
            <a:chExt cx="2551321" cy="525222"/>
          </a:xfrm>
        </p:grpSpPr>
        <p:sp>
          <p:nvSpPr>
            <p:cNvPr id="16" name="圆角矩形 15"/>
            <p:cNvSpPr/>
            <p:nvPr/>
          </p:nvSpPr>
          <p:spPr>
            <a:xfrm>
              <a:off x="828467" y="1326148"/>
              <a:ext cx="2551321" cy="525222"/>
            </a:xfrm>
            <a:prstGeom prst="roundRect">
              <a:avLst>
                <a:gd name="adj" fmla="val 0"/>
              </a:avLst>
            </a:prstGeom>
            <a:solidFill>
              <a:srgbClr val="01B3C5"/>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17" name="圆角矩形 16"/>
            <p:cNvSpPr/>
            <p:nvPr/>
          </p:nvSpPr>
          <p:spPr>
            <a:xfrm>
              <a:off x="910698" y="1400423"/>
              <a:ext cx="2386859" cy="376672"/>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18" name="组合 17"/>
          <p:cNvGrpSpPr/>
          <p:nvPr/>
        </p:nvGrpSpPr>
        <p:grpSpPr>
          <a:xfrm>
            <a:off x="5751501" y="2394543"/>
            <a:ext cx="2551321" cy="525222"/>
            <a:chOff x="828467" y="1326148"/>
            <a:chExt cx="2551321" cy="525222"/>
          </a:xfrm>
        </p:grpSpPr>
        <p:sp>
          <p:nvSpPr>
            <p:cNvPr id="19" name="圆角矩形 18"/>
            <p:cNvSpPr/>
            <p:nvPr/>
          </p:nvSpPr>
          <p:spPr>
            <a:xfrm>
              <a:off x="828467" y="1326148"/>
              <a:ext cx="2551321" cy="525222"/>
            </a:xfrm>
            <a:prstGeom prst="roundRect">
              <a:avLst>
                <a:gd name="adj" fmla="val 0"/>
              </a:avLst>
            </a:prstGeom>
            <a:solidFill>
              <a:srgbClr val="01B3C5"/>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20" name="圆角矩形 19"/>
            <p:cNvSpPr/>
            <p:nvPr/>
          </p:nvSpPr>
          <p:spPr>
            <a:xfrm>
              <a:off x="910698" y="1400423"/>
              <a:ext cx="2386859" cy="376672"/>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21" name="组合 20"/>
          <p:cNvGrpSpPr/>
          <p:nvPr/>
        </p:nvGrpSpPr>
        <p:grpSpPr>
          <a:xfrm>
            <a:off x="5751501" y="3508578"/>
            <a:ext cx="2551321" cy="525222"/>
            <a:chOff x="828467" y="1326148"/>
            <a:chExt cx="2551321" cy="525222"/>
          </a:xfrm>
        </p:grpSpPr>
        <p:sp>
          <p:nvSpPr>
            <p:cNvPr id="22" name="圆角矩形 21"/>
            <p:cNvSpPr/>
            <p:nvPr/>
          </p:nvSpPr>
          <p:spPr>
            <a:xfrm>
              <a:off x="828467" y="1326148"/>
              <a:ext cx="2551321" cy="525222"/>
            </a:xfrm>
            <a:prstGeom prst="roundRect">
              <a:avLst>
                <a:gd name="adj" fmla="val 0"/>
              </a:avLst>
            </a:prstGeom>
            <a:solidFill>
              <a:srgbClr val="01B3C5"/>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23" name="圆角矩形 22"/>
            <p:cNvSpPr/>
            <p:nvPr/>
          </p:nvSpPr>
          <p:spPr>
            <a:xfrm>
              <a:off x="910698" y="1400423"/>
              <a:ext cx="2386859" cy="376672"/>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24" name="组合 23"/>
          <p:cNvGrpSpPr/>
          <p:nvPr/>
        </p:nvGrpSpPr>
        <p:grpSpPr>
          <a:xfrm>
            <a:off x="3549527" y="1649601"/>
            <a:ext cx="2018784" cy="2018784"/>
            <a:chOff x="2193191" y="1899415"/>
            <a:chExt cx="2421376" cy="2421376"/>
          </a:xfrm>
          <a:effectLst/>
        </p:grpSpPr>
        <p:sp>
          <p:nvSpPr>
            <p:cNvPr id="25" name="椭圆 24"/>
            <p:cNvSpPr/>
            <p:nvPr/>
          </p:nvSpPr>
          <p:spPr>
            <a:xfrm>
              <a:off x="2193191" y="1899415"/>
              <a:ext cx="2421376" cy="2421376"/>
            </a:xfrm>
            <a:prstGeom prst="ellipse">
              <a:avLst/>
            </a:prstGeom>
            <a:solidFill>
              <a:srgbClr val="01B3C5"/>
            </a:solidFill>
            <a:ln w="31750">
              <a:gradFill flip="none" rotWithShape="1">
                <a:gsLst>
                  <a:gs pos="0">
                    <a:schemeClr val="bg1">
                      <a:lumMod val="6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26" name="椭圆 25"/>
            <p:cNvSpPr/>
            <p:nvPr/>
          </p:nvSpPr>
          <p:spPr>
            <a:xfrm>
              <a:off x="2345502" y="2051726"/>
              <a:ext cx="2116756" cy="2116756"/>
            </a:xfrm>
            <a:prstGeom prst="ellipse">
              <a:avLst/>
            </a:prstGeom>
            <a:solidFill>
              <a:schemeClr val="bg1">
                <a:lumMod val="95000"/>
              </a:schemeClr>
            </a:solidFill>
            <a:ln w="50800">
              <a:noFill/>
            </a:ln>
            <a:effectLst>
              <a:outerShdw blurRad="165100" dist="88900" dir="2700000" algn="tl" rotWithShape="0">
                <a:schemeClr val="accent3">
                  <a:lumMod val="50000"/>
                  <a:alpha val="64000"/>
                </a:schemeClr>
              </a:outerShdw>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sp>
        <p:nvSpPr>
          <p:cNvPr id="27" name="Text Placeholder 12"/>
          <p:cNvSpPr txBox="1">
            <a:spLocks/>
          </p:cNvSpPr>
          <p:nvPr/>
        </p:nvSpPr>
        <p:spPr>
          <a:xfrm>
            <a:off x="1197608" y="1450149"/>
            <a:ext cx="1959184" cy="287177"/>
          </a:xfrm>
          <a:prstGeom prst="rect">
            <a:avLst/>
          </a:prstGeom>
        </p:spPr>
        <p:txBody>
          <a:bodyPr lIns="0" rIns="0">
            <a:normAutofit/>
          </a:bodyPr>
          <a:lstStyle>
            <a:lvl1pPr marL="0" indent="0" algn="l"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r"/>
            <a:r>
              <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rPr>
              <a:t>01 </a:t>
            </a: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8" name="Text Placeholder 12"/>
          <p:cNvSpPr txBox="1">
            <a:spLocks/>
          </p:cNvSpPr>
          <p:nvPr/>
        </p:nvSpPr>
        <p:spPr>
          <a:xfrm>
            <a:off x="1197608" y="2517560"/>
            <a:ext cx="1959184" cy="287177"/>
          </a:xfrm>
          <a:prstGeom prst="rect">
            <a:avLst/>
          </a:prstGeom>
        </p:spPr>
        <p:txBody>
          <a:bodyPr lIns="0" rIns="0">
            <a:normAutofit/>
          </a:bodyPr>
          <a:lstStyle>
            <a:lvl1pPr marL="0" indent="0" algn="l"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r"/>
            <a:r>
              <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rPr>
              <a:t>02 </a:t>
            </a: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9" name="Text Placeholder 12"/>
          <p:cNvSpPr txBox="1">
            <a:spLocks/>
          </p:cNvSpPr>
          <p:nvPr/>
        </p:nvSpPr>
        <p:spPr>
          <a:xfrm>
            <a:off x="1197608" y="3628041"/>
            <a:ext cx="1959184" cy="287177"/>
          </a:xfrm>
          <a:prstGeom prst="rect">
            <a:avLst/>
          </a:prstGeom>
        </p:spPr>
        <p:txBody>
          <a:bodyPr lIns="0" rIns="0">
            <a:normAutofit/>
          </a:bodyPr>
          <a:lstStyle>
            <a:lvl1pPr marL="0" indent="0" algn="l"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r"/>
            <a:r>
              <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rPr>
              <a:t>03 </a:t>
            </a: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0" name="Text Placeholder 12"/>
          <p:cNvSpPr txBox="1">
            <a:spLocks/>
          </p:cNvSpPr>
          <p:nvPr/>
        </p:nvSpPr>
        <p:spPr>
          <a:xfrm>
            <a:off x="5976229" y="1450149"/>
            <a:ext cx="1959184" cy="287177"/>
          </a:xfrm>
          <a:prstGeom prst="rect">
            <a:avLst/>
          </a:prstGeom>
        </p:spPr>
        <p:txBody>
          <a:bodyPr lIns="0" rIns="0">
            <a:normAutofit/>
          </a:bodyPr>
          <a:lstStyle>
            <a:lvl1pPr marL="0" indent="0" algn="r"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l"/>
            <a:r>
              <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rPr>
              <a:t>04 </a:t>
            </a: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Text Placeholder 12"/>
          <p:cNvSpPr txBox="1">
            <a:spLocks/>
          </p:cNvSpPr>
          <p:nvPr/>
        </p:nvSpPr>
        <p:spPr>
          <a:xfrm>
            <a:off x="5976229" y="2517560"/>
            <a:ext cx="1959184" cy="287177"/>
          </a:xfrm>
          <a:prstGeom prst="rect">
            <a:avLst/>
          </a:prstGeom>
        </p:spPr>
        <p:txBody>
          <a:bodyPr lIns="0" rIns="0">
            <a:normAutofit/>
          </a:bodyPr>
          <a:lstStyle>
            <a:lvl1pPr marL="0" indent="0" algn="r"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l"/>
            <a:r>
              <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rPr>
              <a:t>05 </a:t>
            </a: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2" name="Text Placeholder 12"/>
          <p:cNvSpPr txBox="1">
            <a:spLocks/>
          </p:cNvSpPr>
          <p:nvPr/>
        </p:nvSpPr>
        <p:spPr>
          <a:xfrm>
            <a:off x="5976229" y="3628041"/>
            <a:ext cx="1959184" cy="287177"/>
          </a:xfrm>
          <a:prstGeom prst="rect">
            <a:avLst/>
          </a:prstGeom>
        </p:spPr>
        <p:txBody>
          <a:bodyPr lIns="0" rIns="0">
            <a:normAutofit/>
          </a:bodyPr>
          <a:lstStyle>
            <a:lvl1pPr marL="0" indent="0" algn="r"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l"/>
            <a:r>
              <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rPr>
              <a:t>06 </a:t>
            </a: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Text Placeholder 12"/>
          <p:cNvSpPr txBox="1">
            <a:spLocks/>
          </p:cNvSpPr>
          <p:nvPr/>
        </p:nvSpPr>
        <p:spPr>
          <a:xfrm>
            <a:off x="1381121" y="1965676"/>
            <a:ext cx="1775671" cy="123939"/>
          </a:xfrm>
          <a:prstGeom prst="rect">
            <a:avLst/>
          </a:prstGeom>
        </p:spPr>
        <p:txBody>
          <a:bodyPr lIns="0" rIns="0" anchor="ctr">
            <a:noAutofit/>
          </a:bodyPr>
          <a:lstStyle>
            <a:lvl1pPr marL="0" indent="0" algn="l"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4" name="Text Placeholder 12"/>
          <p:cNvSpPr txBox="1">
            <a:spLocks/>
          </p:cNvSpPr>
          <p:nvPr/>
        </p:nvSpPr>
        <p:spPr>
          <a:xfrm>
            <a:off x="1381121" y="3038446"/>
            <a:ext cx="1775671" cy="123939"/>
          </a:xfrm>
          <a:prstGeom prst="rect">
            <a:avLst/>
          </a:prstGeom>
        </p:spPr>
        <p:txBody>
          <a:bodyPr lIns="0" rIns="0" anchor="ctr">
            <a:noAutofit/>
          </a:bodyPr>
          <a:lstStyle>
            <a:lvl1pPr marL="0" indent="0" algn="l"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5" name="Text Placeholder 12"/>
          <p:cNvSpPr txBox="1">
            <a:spLocks/>
          </p:cNvSpPr>
          <p:nvPr/>
        </p:nvSpPr>
        <p:spPr>
          <a:xfrm>
            <a:off x="1381121" y="4176003"/>
            <a:ext cx="1775671" cy="123939"/>
          </a:xfrm>
          <a:prstGeom prst="rect">
            <a:avLst/>
          </a:prstGeom>
        </p:spPr>
        <p:txBody>
          <a:bodyPr lIns="0" rIns="0" anchor="ctr">
            <a:noAutofit/>
          </a:bodyPr>
          <a:lstStyle>
            <a:lvl1pPr marL="0" indent="0" algn="l"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6" name="Text Placeholder 12"/>
          <p:cNvSpPr txBox="1">
            <a:spLocks/>
          </p:cNvSpPr>
          <p:nvPr/>
        </p:nvSpPr>
        <p:spPr>
          <a:xfrm>
            <a:off x="5976229" y="1968806"/>
            <a:ext cx="1682418" cy="120809"/>
          </a:xfrm>
          <a:prstGeom prst="rect">
            <a:avLst/>
          </a:prstGeom>
        </p:spPr>
        <p:txBody>
          <a:bodyPr lIns="0" rIns="0" anchor="ctr">
            <a:noAutofit/>
          </a:bodyPr>
          <a:lstStyle>
            <a:lvl1pPr marL="0" indent="0" algn="r"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l"/>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7" name="Text Placeholder 12"/>
          <p:cNvSpPr txBox="1">
            <a:spLocks/>
          </p:cNvSpPr>
          <p:nvPr/>
        </p:nvSpPr>
        <p:spPr>
          <a:xfrm>
            <a:off x="5976229" y="3041576"/>
            <a:ext cx="1682418" cy="120809"/>
          </a:xfrm>
          <a:prstGeom prst="rect">
            <a:avLst/>
          </a:prstGeom>
        </p:spPr>
        <p:txBody>
          <a:bodyPr lIns="0" rIns="0" anchor="ctr">
            <a:noAutofit/>
          </a:bodyPr>
          <a:lstStyle>
            <a:lvl1pPr marL="0" indent="0" algn="r"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l"/>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8" name="Text Placeholder 12"/>
          <p:cNvSpPr txBox="1">
            <a:spLocks/>
          </p:cNvSpPr>
          <p:nvPr/>
        </p:nvSpPr>
        <p:spPr>
          <a:xfrm>
            <a:off x="5976229" y="4179133"/>
            <a:ext cx="1682418" cy="120809"/>
          </a:xfrm>
          <a:prstGeom prst="rect">
            <a:avLst/>
          </a:prstGeom>
        </p:spPr>
        <p:txBody>
          <a:bodyPr lIns="0" rIns="0" anchor="ctr">
            <a:noAutofit/>
          </a:bodyPr>
          <a:lstStyle>
            <a:lvl1pPr marL="0" indent="0" algn="r"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l"/>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9" name="矩形 38"/>
          <p:cNvSpPr/>
          <p:nvPr/>
        </p:nvSpPr>
        <p:spPr>
          <a:xfrm>
            <a:off x="3797048" y="2283244"/>
            <a:ext cx="1512794" cy="707886"/>
          </a:xfrm>
          <a:prstGeom prst="rect">
            <a:avLst/>
          </a:prstGeom>
        </p:spPr>
        <p:txBody>
          <a:bodyPr wrap="square">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年度工作</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内容概述</a:t>
            </a:r>
          </a:p>
        </p:txBody>
      </p:sp>
    </p:spTree>
    <p:extLst>
      <p:ext uri="{BB962C8B-B14F-4D97-AF65-F5344CB8AC3E}">
        <p14:creationId xmlns:p14="http://schemas.microsoft.com/office/powerpoint/2010/main" val="577954922"/>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heel(1)">
                                      <p:cBhvr>
                                        <p:cTn id="7" dur="500"/>
                                        <p:tgtEl>
                                          <p:spTgt spid="2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500"/>
                                        <p:tgtEl>
                                          <p:spTgt spid="39"/>
                                        </p:tgtEl>
                                      </p:cBhvr>
                                    </p:animEffect>
                                  </p:childTnLst>
                                </p:cTn>
                              </p:par>
                            </p:childTnLst>
                          </p:cTn>
                        </p:par>
                        <p:par>
                          <p:cTn id="12" fill="hold">
                            <p:stCondLst>
                              <p:cond delay="1000"/>
                            </p:stCondLst>
                            <p:childTnLst>
                              <p:par>
                                <p:cTn id="13" presetID="2" presetClass="entr" presetSubtype="8"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0-#ppt_w/2"/>
                                          </p:val>
                                        </p:tav>
                                        <p:tav tm="100000">
                                          <p:val>
                                            <p:strVal val="#ppt_x"/>
                                          </p:val>
                                        </p:tav>
                                      </p:tavLst>
                                    </p:anim>
                                    <p:anim calcmode="lin" valueType="num">
                                      <p:cBhvr additive="base">
                                        <p:cTn id="16" dur="500" fill="hold"/>
                                        <p:tgtEl>
                                          <p:spTgt spid="6"/>
                                        </p:tgtEl>
                                        <p:attrNameLst>
                                          <p:attrName>ppt_y</p:attrName>
                                        </p:attrNameLst>
                                      </p:cBhvr>
                                      <p:tavLst>
                                        <p:tav tm="0">
                                          <p:val>
                                            <p:strVal val="#ppt_y"/>
                                          </p:val>
                                        </p:tav>
                                        <p:tav tm="100000">
                                          <p:val>
                                            <p:strVal val="#ppt_y"/>
                                          </p:val>
                                        </p:tav>
                                      </p:tavLst>
                                    </p:anim>
                                  </p:childTnLst>
                                </p:cTn>
                              </p:par>
                            </p:childTnLst>
                          </p:cTn>
                        </p:par>
                        <p:par>
                          <p:cTn id="17" fill="hold">
                            <p:stCondLst>
                              <p:cond delay="1500"/>
                            </p:stCondLst>
                            <p:childTnLst>
                              <p:par>
                                <p:cTn id="18" presetID="22" presetClass="entr" presetSubtype="8" fill="hold" grpId="0" nodeType="afterEffect">
                                  <p:stCondLst>
                                    <p:cond delay="0"/>
                                  </p:stCondLst>
                                  <p:childTnLst>
                                    <p:set>
                                      <p:cBhvr>
                                        <p:cTn id="19" dur="1" fill="hold">
                                          <p:stCondLst>
                                            <p:cond delay="0"/>
                                          </p:stCondLst>
                                        </p:cTn>
                                        <p:tgtEl>
                                          <p:spTgt spid="27"/>
                                        </p:tgtEl>
                                        <p:attrNameLst>
                                          <p:attrName>style.visibility</p:attrName>
                                        </p:attrNameLst>
                                      </p:cBhvr>
                                      <p:to>
                                        <p:strVal val="visible"/>
                                      </p:to>
                                    </p:set>
                                    <p:animEffect transition="in" filter="wipe(left)">
                                      <p:cBhvr>
                                        <p:cTn id="20" dur="500"/>
                                        <p:tgtEl>
                                          <p:spTgt spid="27"/>
                                        </p:tgtEl>
                                      </p:cBhvr>
                                    </p:animEffect>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33">
                                            <p:txEl>
                                              <p:pRg st="0" end="0"/>
                                            </p:txEl>
                                          </p:spTgt>
                                        </p:tgtEl>
                                        <p:attrNameLst>
                                          <p:attrName>style.visibility</p:attrName>
                                        </p:attrNameLst>
                                      </p:cBhvr>
                                      <p:to>
                                        <p:strVal val="visible"/>
                                      </p:to>
                                    </p:set>
                                    <p:animEffect transition="in" filter="fade">
                                      <p:cBhvr>
                                        <p:cTn id="24" dur="500"/>
                                        <p:tgtEl>
                                          <p:spTgt spid="33">
                                            <p:txEl>
                                              <p:pRg st="0" end="0"/>
                                            </p:txEl>
                                          </p:spTgt>
                                        </p:tgtEl>
                                      </p:cBhvr>
                                    </p:animEffect>
                                  </p:childTnLst>
                                </p:cTn>
                              </p:par>
                            </p:childTnLst>
                          </p:cTn>
                        </p:par>
                        <p:par>
                          <p:cTn id="25" fill="hold">
                            <p:stCondLst>
                              <p:cond delay="2500"/>
                            </p:stCondLst>
                            <p:childTnLst>
                              <p:par>
                                <p:cTn id="26" presetID="2" presetClass="entr" presetSubtype="8" fill="hold" nodeType="after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500" fill="hold"/>
                                        <p:tgtEl>
                                          <p:spTgt spid="9"/>
                                        </p:tgtEl>
                                        <p:attrNameLst>
                                          <p:attrName>ppt_x</p:attrName>
                                        </p:attrNameLst>
                                      </p:cBhvr>
                                      <p:tavLst>
                                        <p:tav tm="0">
                                          <p:val>
                                            <p:strVal val="0-#ppt_w/2"/>
                                          </p:val>
                                        </p:tav>
                                        <p:tav tm="100000">
                                          <p:val>
                                            <p:strVal val="#ppt_x"/>
                                          </p:val>
                                        </p:tav>
                                      </p:tavLst>
                                    </p:anim>
                                    <p:anim calcmode="lin" valueType="num">
                                      <p:cBhvr additive="base">
                                        <p:cTn id="29" dur="500" fill="hold"/>
                                        <p:tgtEl>
                                          <p:spTgt spid="9"/>
                                        </p:tgtEl>
                                        <p:attrNameLst>
                                          <p:attrName>ppt_y</p:attrName>
                                        </p:attrNameLst>
                                      </p:cBhvr>
                                      <p:tavLst>
                                        <p:tav tm="0">
                                          <p:val>
                                            <p:strVal val="#ppt_y"/>
                                          </p:val>
                                        </p:tav>
                                        <p:tav tm="100000">
                                          <p:val>
                                            <p:strVal val="#ppt_y"/>
                                          </p:val>
                                        </p:tav>
                                      </p:tavLst>
                                    </p:anim>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wipe(left)">
                                      <p:cBhvr>
                                        <p:cTn id="33" dur="500"/>
                                        <p:tgtEl>
                                          <p:spTgt spid="28"/>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34">
                                            <p:txEl>
                                              <p:pRg st="0" end="0"/>
                                            </p:txEl>
                                          </p:spTgt>
                                        </p:tgtEl>
                                        <p:attrNameLst>
                                          <p:attrName>style.visibility</p:attrName>
                                        </p:attrNameLst>
                                      </p:cBhvr>
                                      <p:to>
                                        <p:strVal val="visible"/>
                                      </p:to>
                                    </p:set>
                                    <p:animEffect transition="in" filter="fade">
                                      <p:cBhvr>
                                        <p:cTn id="37" dur="500"/>
                                        <p:tgtEl>
                                          <p:spTgt spid="34">
                                            <p:txEl>
                                              <p:pRg st="0" end="0"/>
                                            </p:txEl>
                                          </p:spTgt>
                                        </p:tgtEl>
                                      </p:cBhvr>
                                    </p:animEffect>
                                  </p:childTnLst>
                                </p:cTn>
                              </p:par>
                            </p:childTnLst>
                          </p:cTn>
                        </p:par>
                        <p:par>
                          <p:cTn id="38" fill="hold">
                            <p:stCondLst>
                              <p:cond delay="4000"/>
                            </p:stCondLst>
                            <p:childTnLst>
                              <p:par>
                                <p:cTn id="39" presetID="2" presetClass="entr" presetSubtype="8" fill="hold" nodeType="after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500" fill="hold"/>
                                        <p:tgtEl>
                                          <p:spTgt spid="12"/>
                                        </p:tgtEl>
                                        <p:attrNameLst>
                                          <p:attrName>ppt_x</p:attrName>
                                        </p:attrNameLst>
                                      </p:cBhvr>
                                      <p:tavLst>
                                        <p:tav tm="0">
                                          <p:val>
                                            <p:strVal val="0-#ppt_w/2"/>
                                          </p:val>
                                        </p:tav>
                                        <p:tav tm="100000">
                                          <p:val>
                                            <p:strVal val="#ppt_x"/>
                                          </p:val>
                                        </p:tav>
                                      </p:tavLst>
                                    </p:anim>
                                    <p:anim calcmode="lin" valueType="num">
                                      <p:cBhvr additive="base">
                                        <p:cTn id="42" dur="500" fill="hold"/>
                                        <p:tgtEl>
                                          <p:spTgt spid="12"/>
                                        </p:tgtEl>
                                        <p:attrNameLst>
                                          <p:attrName>ppt_y</p:attrName>
                                        </p:attrNameLst>
                                      </p:cBhvr>
                                      <p:tavLst>
                                        <p:tav tm="0">
                                          <p:val>
                                            <p:strVal val="#ppt_y"/>
                                          </p:val>
                                        </p:tav>
                                        <p:tav tm="100000">
                                          <p:val>
                                            <p:strVal val="#ppt_y"/>
                                          </p:val>
                                        </p:tav>
                                      </p:tavLst>
                                    </p:anim>
                                  </p:childTnLst>
                                </p:cTn>
                              </p:par>
                            </p:childTnLst>
                          </p:cTn>
                        </p:par>
                        <p:par>
                          <p:cTn id="43" fill="hold">
                            <p:stCondLst>
                              <p:cond delay="4500"/>
                            </p:stCondLst>
                            <p:childTnLst>
                              <p:par>
                                <p:cTn id="44" presetID="22" presetClass="entr" presetSubtype="8"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wipe(left)">
                                      <p:cBhvr>
                                        <p:cTn id="46" dur="500"/>
                                        <p:tgtEl>
                                          <p:spTgt spid="29"/>
                                        </p:tgtEl>
                                      </p:cBhvr>
                                    </p:animEffect>
                                  </p:childTnLst>
                                </p:cTn>
                              </p:par>
                            </p:childTnLst>
                          </p:cTn>
                        </p:par>
                        <p:par>
                          <p:cTn id="47" fill="hold">
                            <p:stCondLst>
                              <p:cond delay="5000"/>
                            </p:stCondLst>
                            <p:childTnLst>
                              <p:par>
                                <p:cTn id="48" presetID="10" presetClass="entr" presetSubtype="0" fill="hold" grpId="0" nodeType="afterEffect">
                                  <p:stCondLst>
                                    <p:cond delay="0"/>
                                  </p:stCondLst>
                                  <p:childTnLst>
                                    <p:set>
                                      <p:cBhvr>
                                        <p:cTn id="49" dur="1" fill="hold">
                                          <p:stCondLst>
                                            <p:cond delay="0"/>
                                          </p:stCondLst>
                                        </p:cTn>
                                        <p:tgtEl>
                                          <p:spTgt spid="35">
                                            <p:txEl>
                                              <p:pRg st="0" end="0"/>
                                            </p:txEl>
                                          </p:spTgt>
                                        </p:tgtEl>
                                        <p:attrNameLst>
                                          <p:attrName>style.visibility</p:attrName>
                                        </p:attrNameLst>
                                      </p:cBhvr>
                                      <p:to>
                                        <p:strVal val="visible"/>
                                      </p:to>
                                    </p:set>
                                    <p:animEffect transition="in" filter="fade">
                                      <p:cBhvr>
                                        <p:cTn id="50" dur="500"/>
                                        <p:tgtEl>
                                          <p:spTgt spid="35">
                                            <p:txEl>
                                              <p:pRg st="0" end="0"/>
                                            </p:txEl>
                                          </p:spTgt>
                                        </p:tgtEl>
                                      </p:cBhvr>
                                    </p:animEffect>
                                  </p:childTnLst>
                                </p:cTn>
                              </p:par>
                            </p:childTnLst>
                          </p:cTn>
                        </p:par>
                        <p:par>
                          <p:cTn id="51" fill="hold">
                            <p:stCondLst>
                              <p:cond delay="5500"/>
                            </p:stCondLst>
                            <p:childTnLst>
                              <p:par>
                                <p:cTn id="52" presetID="2" presetClass="entr" presetSubtype="2" fill="hold" nodeType="after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 fill="hold"/>
                                        <p:tgtEl>
                                          <p:spTgt spid="15"/>
                                        </p:tgtEl>
                                        <p:attrNameLst>
                                          <p:attrName>ppt_x</p:attrName>
                                        </p:attrNameLst>
                                      </p:cBhvr>
                                      <p:tavLst>
                                        <p:tav tm="0">
                                          <p:val>
                                            <p:strVal val="1+#ppt_w/2"/>
                                          </p:val>
                                        </p:tav>
                                        <p:tav tm="100000">
                                          <p:val>
                                            <p:strVal val="#ppt_x"/>
                                          </p:val>
                                        </p:tav>
                                      </p:tavLst>
                                    </p:anim>
                                    <p:anim calcmode="lin" valueType="num">
                                      <p:cBhvr additive="base">
                                        <p:cTn id="55" dur="500" fill="hold"/>
                                        <p:tgtEl>
                                          <p:spTgt spid="15"/>
                                        </p:tgtEl>
                                        <p:attrNameLst>
                                          <p:attrName>ppt_y</p:attrName>
                                        </p:attrNameLst>
                                      </p:cBhvr>
                                      <p:tavLst>
                                        <p:tav tm="0">
                                          <p:val>
                                            <p:strVal val="#ppt_y"/>
                                          </p:val>
                                        </p:tav>
                                        <p:tav tm="100000">
                                          <p:val>
                                            <p:strVal val="#ppt_y"/>
                                          </p:val>
                                        </p:tav>
                                      </p:tavLst>
                                    </p:anim>
                                  </p:childTnLst>
                                </p:cTn>
                              </p:par>
                            </p:childTnLst>
                          </p:cTn>
                        </p:par>
                        <p:par>
                          <p:cTn id="56" fill="hold">
                            <p:stCondLst>
                              <p:cond delay="6000"/>
                            </p:stCondLst>
                            <p:childTnLst>
                              <p:par>
                                <p:cTn id="57" presetID="22" presetClass="entr" presetSubtype="8" fill="hold" grpId="0" nodeType="afterEffect">
                                  <p:stCondLst>
                                    <p:cond delay="0"/>
                                  </p:stCondLst>
                                  <p:childTnLst>
                                    <p:set>
                                      <p:cBhvr>
                                        <p:cTn id="58" dur="1" fill="hold">
                                          <p:stCondLst>
                                            <p:cond delay="0"/>
                                          </p:stCondLst>
                                        </p:cTn>
                                        <p:tgtEl>
                                          <p:spTgt spid="30"/>
                                        </p:tgtEl>
                                        <p:attrNameLst>
                                          <p:attrName>style.visibility</p:attrName>
                                        </p:attrNameLst>
                                      </p:cBhvr>
                                      <p:to>
                                        <p:strVal val="visible"/>
                                      </p:to>
                                    </p:set>
                                    <p:animEffect transition="in" filter="wipe(left)">
                                      <p:cBhvr>
                                        <p:cTn id="59" dur="500"/>
                                        <p:tgtEl>
                                          <p:spTgt spid="30"/>
                                        </p:tgtEl>
                                      </p:cBhvr>
                                    </p:animEffect>
                                  </p:childTnLst>
                                </p:cTn>
                              </p:par>
                            </p:childTnLst>
                          </p:cTn>
                        </p:par>
                        <p:par>
                          <p:cTn id="60" fill="hold">
                            <p:stCondLst>
                              <p:cond delay="6500"/>
                            </p:stCondLst>
                            <p:childTnLst>
                              <p:par>
                                <p:cTn id="61" presetID="10" presetClass="entr" presetSubtype="0" fill="hold" grpId="0" nodeType="afterEffect">
                                  <p:stCondLst>
                                    <p:cond delay="0"/>
                                  </p:stCondLst>
                                  <p:childTnLst>
                                    <p:set>
                                      <p:cBhvr>
                                        <p:cTn id="62" dur="1" fill="hold">
                                          <p:stCondLst>
                                            <p:cond delay="0"/>
                                          </p:stCondLst>
                                        </p:cTn>
                                        <p:tgtEl>
                                          <p:spTgt spid="36">
                                            <p:txEl>
                                              <p:pRg st="0" end="0"/>
                                            </p:txEl>
                                          </p:spTgt>
                                        </p:tgtEl>
                                        <p:attrNameLst>
                                          <p:attrName>style.visibility</p:attrName>
                                        </p:attrNameLst>
                                      </p:cBhvr>
                                      <p:to>
                                        <p:strVal val="visible"/>
                                      </p:to>
                                    </p:set>
                                    <p:animEffect transition="in" filter="fade">
                                      <p:cBhvr>
                                        <p:cTn id="63" dur="500"/>
                                        <p:tgtEl>
                                          <p:spTgt spid="36">
                                            <p:txEl>
                                              <p:pRg st="0" end="0"/>
                                            </p:txEl>
                                          </p:spTgt>
                                        </p:tgtEl>
                                      </p:cBhvr>
                                    </p:animEffect>
                                  </p:childTnLst>
                                </p:cTn>
                              </p:par>
                            </p:childTnLst>
                          </p:cTn>
                        </p:par>
                        <p:par>
                          <p:cTn id="64" fill="hold">
                            <p:stCondLst>
                              <p:cond delay="7000"/>
                            </p:stCondLst>
                            <p:childTnLst>
                              <p:par>
                                <p:cTn id="65" presetID="2" presetClass="entr" presetSubtype="2" fill="hold" nodeType="after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additive="base">
                                        <p:cTn id="67" dur="500" fill="hold"/>
                                        <p:tgtEl>
                                          <p:spTgt spid="18"/>
                                        </p:tgtEl>
                                        <p:attrNameLst>
                                          <p:attrName>ppt_x</p:attrName>
                                        </p:attrNameLst>
                                      </p:cBhvr>
                                      <p:tavLst>
                                        <p:tav tm="0">
                                          <p:val>
                                            <p:strVal val="1+#ppt_w/2"/>
                                          </p:val>
                                        </p:tav>
                                        <p:tav tm="100000">
                                          <p:val>
                                            <p:strVal val="#ppt_x"/>
                                          </p:val>
                                        </p:tav>
                                      </p:tavLst>
                                    </p:anim>
                                    <p:anim calcmode="lin" valueType="num">
                                      <p:cBhvr additive="base">
                                        <p:cTn id="68" dur="500" fill="hold"/>
                                        <p:tgtEl>
                                          <p:spTgt spid="18"/>
                                        </p:tgtEl>
                                        <p:attrNameLst>
                                          <p:attrName>ppt_y</p:attrName>
                                        </p:attrNameLst>
                                      </p:cBhvr>
                                      <p:tavLst>
                                        <p:tav tm="0">
                                          <p:val>
                                            <p:strVal val="#ppt_y"/>
                                          </p:val>
                                        </p:tav>
                                        <p:tav tm="100000">
                                          <p:val>
                                            <p:strVal val="#ppt_y"/>
                                          </p:val>
                                        </p:tav>
                                      </p:tavLst>
                                    </p:anim>
                                  </p:childTnLst>
                                </p:cTn>
                              </p:par>
                            </p:childTnLst>
                          </p:cTn>
                        </p:par>
                        <p:par>
                          <p:cTn id="69" fill="hold">
                            <p:stCondLst>
                              <p:cond delay="7500"/>
                            </p:stCondLst>
                            <p:childTnLst>
                              <p:par>
                                <p:cTn id="70" presetID="22" presetClass="entr" presetSubtype="8" fill="hold" grpId="0" nodeType="after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wipe(left)">
                                      <p:cBhvr>
                                        <p:cTn id="72" dur="500"/>
                                        <p:tgtEl>
                                          <p:spTgt spid="31"/>
                                        </p:tgtEl>
                                      </p:cBhvr>
                                    </p:animEffect>
                                  </p:childTnLst>
                                </p:cTn>
                              </p:par>
                            </p:childTnLst>
                          </p:cTn>
                        </p:par>
                        <p:par>
                          <p:cTn id="73" fill="hold">
                            <p:stCondLst>
                              <p:cond delay="8000"/>
                            </p:stCondLst>
                            <p:childTnLst>
                              <p:par>
                                <p:cTn id="74" presetID="10" presetClass="entr" presetSubtype="0" fill="hold" grpId="0" nodeType="afterEffect">
                                  <p:stCondLst>
                                    <p:cond delay="0"/>
                                  </p:stCondLst>
                                  <p:childTnLst>
                                    <p:set>
                                      <p:cBhvr>
                                        <p:cTn id="75" dur="1" fill="hold">
                                          <p:stCondLst>
                                            <p:cond delay="0"/>
                                          </p:stCondLst>
                                        </p:cTn>
                                        <p:tgtEl>
                                          <p:spTgt spid="37">
                                            <p:txEl>
                                              <p:pRg st="0" end="0"/>
                                            </p:txEl>
                                          </p:spTgt>
                                        </p:tgtEl>
                                        <p:attrNameLst>
                                          <p:attrName>style.visibility</p:attrName>
                                        </p:attrNameLst>
                                      </p:cBhvr>
                                      <p:to>
                                        <p:strVal val="visible"/>
                                      </p:to>
                                    </p:set>
                                    <p:animEffect transition="in" filter="fade">
                                      <p:cBhvr>
                                        <p:cTn id="76" dur="500"/>
                                        <p:tgtEl>
                                          <p:spTgt spid="37">
                                            <p:txEl>
                                              <p:pRg st="0" end="0"/>
                                            </p:txEl>
                                          </p:spTgt>
                                        </p:tgtEl>
                                      </p:cBhvr>
                                    </p:animEffect>
                                  </p:childTnLst>
                                </p:cTn>
                              </p:par>
                            </p:childTnLst>
                          </p:cTn>
                        </p:par>
                        <p:par>
                          <p:cTn id="77" fill="hold">
                            <p:stCondLst>
                              <p:cond delay="8500"/>
                            </p:stCondLst>
                            <p:childTnLst>
                              <p:par>
                                <p:cTn id="78" presetID="2" presetClass="entr" presetSubtype="2" fill="hold" nodeType="afterEffect">
                                  <p:stCondLst>
                                    <p:cond delay="0"/>
                                  </p:stCondLst>
                                  <p:childTnLst>
                                    <p:set>
                                      <p:cBhvr>
                                        <p:cTn id="79" dur="1" fill="hold">
                                          <p:stCondLst>
                                            <p:cond delay="0"/>
                                          </p:stCondLst>
                                        </p:cTn>
                                        <p:tgtEl>
                                          <p:spTgt spid="21"/>
                                        </p:tgtEl>
                                        <p:attrNameLst>
                                          <p:attrName>style.visibility</p:attrName>
                                        </p:attrNameLst>
                                      </p:cBhvr>
                                      <p:to>
                                        <p:strVal val="visible"/>
                                      </p:to>
                                    </p:set>
                                    <p:anim calcmode="lin" valueType="num">
                                      <p:cBhvr additive="base">
                                        <p:cTn id="80" dur="500" fill="hold"/>
                                        <p:tgtEl>
                                          <p:spTgt spid="21"/>
                                        </p:tgtEl>
                                        <p:attrNameLst>
                                          <p:attrName>ppt_x</p:attrName>
                                        </p:attrNameLst>
                                      </p:cBhvr>
                                      <p:tavLst>
                                        <p:tav tm="0">
                                          <p:val>
                                            <p:strVal val="1+#ppt_w/2"/>
                                          </p:val>
                                        </p:tav>
                                        <p:tav tm="100000">
                                          <p:val>
                                            <p:strVal val="#ppt_x"/>
                                          </p:val>
                                        </p:tav>
                                      </p:tavLst>
                                    </p:anim>
                                    <p:anim calcmode="lin" valueType="num">
                                      <p:cBhvr additive="base">
                                        <p:cTn id="81" dur="500" fill="hold"/>
                                        <p:tgtEl>
                                          <p:spTgt spid="21"/>
                                        </p:tgtEl>
                                        <p:attrNameLst>
                                          <p:attrName>ppt_y</p:attrName>
                                        </p:attrNameLst>
                                      </p:cBhvr>
                                      <p:tavLst>
                                        <p:tav tm="0">
                                          <p:val>
                                            <p:strVal val="#ppt_y"/>
                                          </p:val>
                                        </p:tav>
                                        <p:tav tm="100000">
                                          <p:val>
                                            <p:strVal val="#ppt_y"/>
                                          </p:val>
                                        </p:tav>
                                      </p:tavLst>
                                    </p:anim>
                                  </p:childTnLst>
                                </p:cTn>
                              </p:par>
                            </p:childTnLst>
                          </p:cTn>
                        </p:par>
                        <p:par>
                          <p:cTn id="82" fill="hold">
                            <p:stCondLst>
                              <p:cond delay="9000"/>
                            </p:stCondLst>
                            <p:childTnLst>
                              <p:par>
                                <p:cTn id="83" presetID="22" presetClass="entr" presetSubtype="8" fill="hold" grpId="0" nodeType="afterEffect">
                                  <p:stCondLst>
                                    <p:cond delay="0"/>
                                  </p:stCondLst>
                                  <p:childTnLst>
                                    <p:set>
                                      <p:cBhvr>
                                        <p:cTn id="84" dur="1" fill="hold">
                                          <p:stCondLst>
                                            <p:cond delay="0"/>
                                          </p:stCondLst>
                                        </p:cTn>
                                        <p:tgtEl>
                                          <p:spTgt spid="32"/>
                                        </p:tgtEl>
                                        <p:attrNameLst>
                                          <p:attrName>style.visibility</p:attrName>
                                        </p:attrNameLst>
                                      </p:cBhvr>
                                      <p:to>
                                        <p:strVal val="visible"/>
                                      </p:to>
                                    </p:set>
                                    <p:animEffect transition="in" filter="wipe(left)">
                                      <p:cBhvr>
                                        <p:cTn id="85" dur="500"/>
                                        <p:tgtEl>
                                          <p:spTgt spid="32"/>
                                        </p:tgtEl>
                                      </p:cBhvr>
                                    </p:animEffect>
                                  </p:childTnLst>
                                </p:cTn>
                              </p:par>
                            </p:childTnLst>
                          </p:cTn>
                        </p:par>
                        <p:par>
                          <p:cTn id="86" fill="hold">
                            <p:stCondLst>
                              <p:cond delay="9500"/>
                            </p:stCondLst>
                            <p:childTnLst>
                              <p:par>
                                <p:cTn id="87" presetID="10" presetClass="entr" presetSubtype="0" fill="hold" grpId="0" nodeType="afterEffect">
                                  <p:stCondLst>
                                    <p:cond delay="0"/>
                                  </p:stCondLst>
                                  <p:childTnLst>
                                    <p:set>
                                      <p:cBhvr>
                                        <p:cTn id="88" dur="1" fill="hold">
                                          <p:stCondLst>
                                            <p:cond delay="0"/>
                                          </p:stCondLst>
                                        </p:cTn>
                                        <p:tgtEl>
                                          <p:spTgt spid="38">
                                            <p:txEl>
                                              <p:pRg st="0" end="0"/>
                                            </p:txEl>
                                          </p:spTgt>
                                        </p:tgtEl>
                                        <p:attrNameLst>
                                          <p:attrName>style.visibility</p:attrName>
                                        </p:attrNameLst>
                                      </p:cBhvr>
                                      <p:to>
                                        <p:strVal val="visible"/>
                                      </p:to>
                                    </p:set>
                                    <p:animEffect transition="in" filter="fade">
                                      <p:cBhvr>
                                        <p:cTn id="89" dur="500"/>
                                        <p:tgtEl>
                                          <p:spTgt spid="3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P spid="32" grpId="0"/>
      <p:bldP spid="33" grpId="0" build="p">
        <p:tmplLst>
          <p:tmpl lvl="1">
            <p:tnLst>
              <p:par>
                <p:cTn presetID="10" presetClass="entr" presetSubtype="0" fill="hold" nodeType="after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10" presetClass="entr" presetSubtype="0"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fade">
                      <p:cBhvr>
                        <p:cTn dur="500"/>
                        <p:tgtEl>
                          <p:spTgt spid="34"/>
                        </p:tgtEl>
                      </p:cBhvr>
                    </p:animEffect>
                  </p:childTnLst>
                </p:cTn>
              </p:par>
            </p:tnLst>
          </p:tmpl>
        </p:tmplLst>
      </p:bldP>
      <p:bldP spid="35" grpId="0" build="p">
        <p:tmplLst>
          <p:tmpl lvl="1">
            <p:tnLst>
              <p:par>
                <p:cTn presetID="10" presetClass="entr" presetSubtype="0" fill="hold" nodeType="after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36" grpId="0" build="p">
        <p:tmplLst>
          <p:tmpl lvl="1">
            <p:tnLst>
              <p:par>
                <p:cTn presetID="10" presetClass="entr" presetSubtype="0"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fade">
                      <p:cBhvr>
                        <p:cTn dur="500"/>
                        <p:tgtEl>
                          <p:spTgt spid="36"/>
                        </p:tgtEl>
                      </p:cBhvr>
                    </p:animEffect>
                  </p:childTnLst>
                </p:cTn>
              </p:par>
            </p:tnLst>
          </p:tmpl>
        </p:tmplLst>
      </p:bldP>
      <p:bldP spid="37" grpId="0" build="p">
        <p:tmplLst>
          <p:tmpl lvl="1">
            <p:tnLst>
              <p:par>
                <p:cTn presetID="10" presetClass="entr" presetSubtype="0" fill="hold" nodeType="afterEffect">
                  <p:stCondLst>
                    <p:cond delay="0"/>
                  </p:stCondLst>
                  <p:childTnLst>
                    <p:set>
                      <p:cBhvr>
                        <p:cTn dur="1" fill="hold">
                          <p:stCondLst>
                            <p:cond delay="0"/>
                          </p:stCondLst>
                        </p:cTn>
                        <p:tgtEl>
                          <p:spTgt spid="37"/>
                        </p:tgtEl>
                        <p:attrNameLst>
                          <p:attrName>style.visibility</p:attrName>
                        </p:attrNameLst>
                      </p:cBhvr>
                      <p:to>
                        <p:strVal val="visible"/>
                      </p:to>
                    </p:set>
                    <p:animEffect transition="in" filter="fade">
                      <p:cBhvr>
                        <p:cTn dur="500"/>
                        <p:tgtEl>
                          <p:spTgt spid="37"/>
                        </p:tgtEl>
                      </p:cBhvr>
                    </p:animEffect>
                  </p:childTnLst>
                </p:cTn>
              </p:par>
            </p:tnLst>
          </p:tmpl>
        </p:tmplLst>
      </p:bldP>
      <p:bldP spid="38" grpId="0" build="p">
        <p:tmplLst>
          <p:tmpl lvl="1">
            <p:tnLst>
              <p:par>
                <p:cTn presetID="10" presetClass="entr" presetSubtype="0" fill="hold" nodeType="afterEffect">
                  <p:stCondLst>
                    <p:cond delay="0"/>
                  </p:stCondLst>
                  <p:childTnLst>
                    <p:set>
                      <p:cBhvr>
                        <p:cTn dur="1" fill="hold">
                          <p:stCondLst>
                            <p:cond delay="0"/>
                          </p:stCondLst>
                        </p:cTn>
                        <p:tgtEl>
                          <p:spTgt spid="38"/>
                        </p:tgtEl>
                        <p:attrNameLst>
                          <p:attrName>style.visibility</p:attrName>
                        </p:attrNameLst>
                      </p:cBhvr>
                      <p:to>
                        <p:strVal val="visible"/>
                      </p:to>
                    </p:set>
                    <p:animEffect transition="in" filter="fade">
                      <p:cBhvr>
                        <p:cTn dur="500"/>
                        <p:tgtEl>
                          <p:spTgt spid="38"/>
                        </p:tgtEl>
                      </p:cBhvr>
                    </p:animEffect>
                  </p:childTnLst>
                </p:cTn>
              </p:par>
            </p:tnLst>
          </p:tmpl>
        </p:tmplLst>
      </p:bldP>
      <p:bldP spid="3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854725" y="773443"/>
            <a:ext cx="7434551"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rPr>
              <a:t>添加标题文本内容</a:t>
            </a:r>
            <a:endParaRPr lang="en-US" altLang="zh-CN" sz="2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8" name="任意多边形 67"/>
          <p:cNvSpPr/>
          <p:nvPr/>
        </p:nvSpPr>
        <p:spPr>
          <a:xfrm rot="6916869">
            <a:off x="882892" y="2403790"/>
            <a:ext cx="1066523" cy="95775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solidFill>
            <a:srgbClr val="01B3C5"/>
          </a:solidFill>
          <a:ln w="25400">
            <a:noFill/>
          </a:ln>
          <a:effectLst>
            <a:innerShdw blurRad="152400" dir="27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83BB48"/>
              </a:solidFill>
            </a:endParaRPr>
          </a:p>
        </p:txBody>
      </p:sp>
      <p:grpSp>
        <p:nvGrpSpPr>
          <p:cNvPr id="69" name="组合 68"/>
          <p:cNvGrpSpPr/>
          <p:nvPr/>
        </p:nvGrpSpPr>
        <p:grpSpPr>
          <a:xfrm>
            <a:off x="866575" y="2109022"/>
            <a:ext cx="957755" cy="1066523"/>
            <a:chOff x="1155433" y="2812030"/>
            <a:chExt cx="1277006" cy="1422030"/>
          </a:xfrm>
        </p:grpSpPr>
        <p:sp>
          <p:nvSpPr>
            <p:cNvPr id="70" name="任意多边形 69"/>
            <p:cNvSpPr/>
            <p:nvPr/>
          </p:nvSpPr>
          <p:spPr>
            <a:xfrm rot="5400000">
              <a:off x="1082921" y="2884542"/>
              <a:ext cx="1422030" cy="127700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83BB48"/>
                </a:solidFill>
              </a:endParaRPr>
            </a:p>
          </p:txBody>
        </p:sp>
        <p:sp>
          <p:nvSpPr>
            <p:cNvPr id="71" name="Freeform 803"/>
            <p:cNvSpPr>
              <a:spLocks/>
            </p:cNvSpPr>
            <p:nvPr/>
          </p:nvSpPr>
          <p:spPr bwMode="auto">
            <a:xfrm>
              <a:off x="1471313" y="3216084"/>
              <a:ext cx="645246" cy="613922"/>
            </a:xfrm>
            <a:custGeom>
              <a:avLst/>
              <a:gdLst>
                <a:gd name="T0" fmla="*/ 174 w 174"/>
                <a:gd name="T1" fmla="*/ 139 h 166"/>
                <a:gd name="T2" fmla="*/ 153 w 174"/>
                <a:gd name="T3" fmla="*/ 126 h 166"/>
                <a:gd name="T4" fmla="*/ 126 w 174"/>
                <a:gd name="T5" fmla="*/ 115 h 166"/>
                <a:gd name="T6" fmla="*/ 118 w 174"/>
                <a:gd name="T7" fmla="*/ 112 h 166"/>
                <a:gd name="T8" fmla="*/ 111 w 174"/>
                <a:gd name="T9" fmla="*/ 100 h 166"/>
                <a:gd name="T10" fmla="*/ 106 w 174"/>
                <a:gd name="T11" fmla="*/ 100 h 166"/>
                <a:gd name="T12" fmla="*/ 111 w 174"/>
                <a:gd name="T13" fmla="*/ 90 h 166"/>
                <a:gd name="T14" fmla="*/ 113 w 174"/>
                <a:gd name="T15" fmla="*/ 79 h 166"/>
                <a:gd name="T16" fmla="*/ 118 w 174"/>
                <a:gd name="T17" fmla="*/ 74 h 166"/>
                <a:gd name="T18" fmla="*/ 121 w 174"/>
                <a:gd name="T19" fmla="*/ 67 h 166"/>
                <a:gd name="T20" fmla="*/ 120 w 174"/>
                <a:gd name="T21" fmla="*/ 54 h 166"/>
                <a:gd name="T22" fmla="*/ 118 w 174"/>
                <a:gd name="T23" fmla="*/ 49 h 166"/>
                <a:gd name="T24" fmla="*/ 119 w 174"/>
                <a:gd name="T25" fmla="*/ 32 h 166"/>
                <a:gd name="T26" fmla="*/ 118 w 174"/>
                <a:gd name="T27" fmla="*/ 20 h 166"/>
                <a:gd name="T28" fmla="*/ 113 w 174"/>
                <a:gd name="T29" fmla="*/ 13 h 166"/>
                <a:gd name="T30" fmla="*/ 108 w 174"/>
                <a:gd name="T31" fmla="*/ 12 h 166"/>
                <a:gd name="T32" fmla="*/ 104 w 174"/>
                <a:gd name="T33" fmla="*/ 9 h 166"/>
                <a:gd name="T34" fmla="*/ 67 w 174"/>
                <a:gd name="T35" fmla="*/ 9 h 166"/>
                <a:gd name="T36" fmla="*/ 54 w 174"/>
                <a:gd name="T37" fmla="*/ 48 h 166"/>
                <a:gd name="T38" fmla="*/ 52 w 174"/>
                <a:gd name="T39" fmla="*/ 57 h 166"/>
                <a:gd name="T40" fmla="*/ 57 w 174"/>
                <a:gd name="T41" fmla="*/ 76 h 166"/>
                <a:gd name="T42" fmla="*/ 60 w 174"/>
                <a:gd name="T43" fmla="*/ 77 h 166"/>
                <a:gd name="T44" fmla="*/ 62 w 174"/>
                <a:gd name="T45" fmla="*/ 91 h 166"/>
                <a:gd name="T46" fmla="*/ 67 w 174"/>
                <a:gd name="T47" fmla="*/ 99 h 166"/>
                <a:gd name="T48" fmla="*/ 63 w 174"/>
                <a:gd name="T49" fmla="*/ 100 h 166"/>
                <a:gd name="T50" fmla="*/ 56 w 174"/>
                <a:gd name="T51" fmla="*/ 112 h 166"/>
                <a:gd name="T52" fmla="*/ 48 w 174"/>
                <a:gd name="T53" fmla="*/ 115 h 166"/>
                <a:gd name="T54" fmla="*/ 21 w 174"/>
                <a:gd name="T55" fmla="*/ 126 h 166"/>
                <a:gd name="T56" fmla="*/ 0 w 174"/>
                <a:gd name="T57" fmla="*/ 139 h 166"/>
                <a:gd name="T58" fmla="*/ 0 w 174"/>
                <a:gd name="T59" fmla="*/ 166 h 166"/>
                <a:gd name="T60" fmla="*/ 76 w 174"/>
                <a:gd name="T61" fmla="*/ 166 h 166"/>
                <a:gd name="T62" fmla="*/ 82 w 174"/>
                <a:gd name="T63" fmla="*/ 127 h 166"/>
                <a:gd name="T64" fmla="*/ 77 w 174"/>
                <a:gd name="T65" fmla="*/ 117 h 166"/>
                <a:gd name="T66" fmla="*/ 88 w 174"/>
                <a:gd name="T67" fmla="*/ 112 h 166"/>
                <a:gd name="T68" fmla="*/ 97 w 174"/>
                <a:gd name="T69" fmla="*/ 117 h 166"/>
                <a:gd name="T70" fmla="*/ 92 w 174"/>
                <a:gd name="T71" fmla="*/ 128 h 166"/>
                <a:gd name="T72" fmla="*/ 101 w 174"/>
                <a:gd name="T73" fmla="*/ 166 h 166"/>
                <a:gd name="T74" fmla="*/ 174 w 174"/>
                <a:gd name="T75" fmla="*/ 166 h 166"/>
                <a:gd name="T76" fmla="*/ 174 w 174"/>
                <a:gd name="T77" fmla="*/ 139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74" h="166">
                  <a:moveTo>
                    <a:pt x="174" y="139"/>
                  </a:moveTo>
                  <a:cubicBezTo>
                    <a:pt x="171" y="131"/>
                    <a:pt x="161" y="129"/>
                    <a:pt x="153" y="126"/>
                  </a:cubicBezTo>
                  <a:cubicBezTo>
                    <a:pt x="144" y="122"/>
                    <a:pt x="135" y="118"/>
                    <a:pt x="126" y="115"/>
                  </a:cubicBezTo>
                  <a:cubicBezTo>
                    <a:pt x="123" y="114"/>
                    <a:pt x="121" y="113"/>
                    <a:pt x="118" y="112"/>
                  </a:cubicBezTo>
                  <a:cubicBezTo>
                    <a:pt x="115" y="110"/>
                    <a:pt x="113" y="104"/>
                    <a:pt x="111" y="100"/>
                  </a:cubicBezTo>
                  <a:cubicBezTo>
                    <a:pt x="109" y="100"/>
                    <a:pt x="108" y="100"/>
                    <a:pt x="106" y="100"/>
                  </a:cubicBezTo>
                  <a:cubicBezTo>
                    <a:pt x="106" y="94"/>
                    <a:pt x="110" y="94"/>
                    <a:pt x="111" y="90"/>
                  </a:cubicBezTo>
                  <a:cubicBezTo>
                    <a:pt x="112" y="86"/>
                    <a:pt x="111" y="82"/>
                    <a:pt x="113" y="79"/>
                  </a:cubicBezTo>
                  <a:cubicBezTo>
                    <a:pt x="114" y="76"/>
                    <a:pt x="117" y="76"/>
                    <a:pt x="118" y="74"/>
                  </a:cubicBezTo>
                  <a:cubicBezTo>
                    <a:pt x="120" y="73"/>
                    <a:pt x="120" y="69"/>
                    <a:pt x="121" y="67"/>
                  </a:cubicBezTo>
                  <a:cubicBezTo>
                    <a:pt x="122" y="63"/>
                    <a:pt x="122" y="58"/>
                    <a:pt x="120" y="54"/>
                  </a:cubicBezTo>
                  <a:cubicBezTo>
                    <a:pt x="119" y="52"/>
                    <a:pt x="119" y="51"/>
                    <a:pt x="118" y="49"/>
                  </a:cubicBezTo>
                  <a:cubicBezTo>
                    <a:pt x="118" y="45"/>
                    <a:pt x="119" y="35"/>
                    <a:pt x="119" y="32"/>
                  </a:cubicBezTo>
                  <a:cubicBezTo>
                    <a:pt x="119" y="26"/>
                    <a:pt x="119" y="26"/>
                    <a:pt x="118" y="20"/>
                  </a:cubicBezTo>
                  <a:cubicBezTo>
                    <a:pt x="118" y="20"/>
                    <a:pt x="116" y="14"/>
                    <a:pt x="113" y="13"/>
                  </a:cubicBezTo>
                  <a:cubicBezTo>
                    <a:pt x="108" y="12"/>
                    <a:pt x="108" y="12"/>
                    <a:pt x="108" y="12"/>
                  </a:cubicBezTo>
                  <a:cubicBezTo>
                    <a:pt x="104" y="9"/>
                    <a:pt x="104" y="9"/>
                    <a:pt x="104" y="9"/>
                  </a:cubicBezTo>
                  <a:cubicBezTo>
                    <a:pt x="90" y="0"/>
                    <a:pt x="75" y="6"/>
                    <a:pt x="67" y="9"/>
                  </a:cubicBezTo>
                  <a:cubicBezTo>
                    <a:pt x="56" y="13"/>
                    <a:pt x="49" y="24"/>
                    <a:pt x="54" y="48"/>
                  </a:cubicBezTo>
                  <a:cubicBezTo>
                    <a:pt x="55" y="52"/>
                    <a:pt x="51" y="54"/>
                    <a:pt x="52" y="57"/>
                  </a:cubicBezTo>
                  <a:cubicBezTo>
                    <a:pt x="52" y="61"/>
                    <a:pt x="52" y="73"/>
                    <a:pt x="57" y="76"/>
                  </a:cubicBezTo>
                  <a:cubicBezTo>
                    <a:pt x="57" y="76"/>
                    <a:pt x="61" y="77"/>
                    <a:pt x="60" y="77"/>
                  </a:cubicBezTo>
                  <a:cubicBezTo>
                    <a:pt x="61" y="82"/>
                    <a:pt x="61" y="87"/>
                    <a:pt x="62" y="91"/>
                  </a:cubicBezTo>
                  <a:cubicBezTo>
                    <a:pt x="63" y="94"/>
                    <a:pt x="66" y="95"/>
                    <a:pt x="67" y="99"/>
                  </a:cubicBezTo>
                  <a:cubicBezTo>
                    <a:pt x="63" y="100"/>
                    <a:pt x="63" y="100"/>
                    <a:pt x="63" y="100"/>
                  </a:cubicBezTo>
                  <a:cubicBezTo>
                    <a:pt x="61" y="104"/>
                    <a:pt x="59" y="110"/>
                    <a:pt x="56" y="112"/>
                  </a:cubicBezTo>
                  <a:cubicBezTo>
                    <a:pt x="53" y="113"/>
                    <a:pt x="51" y="114"/>
                    <a:pt x="48" y="115"/>
                  </a:cubicBezTo>
                  <a:cubicBezTo>
                    <a:pt x="39" y="118"/>
                    <a:pt x="30" y="122"/>
                    <a:pt x="21" y="126"/>
                  </a:cubicBezTo>
                  <a:cubicBezTo>
                    <a:pt x="13" y="129"/>
                    <a:pt x="3" y="131"/>
                    <a:pt x="0" y="139"/>
                  </a:cubicBezTo>
                  <a:cubicBezTo>
                    <a:pt x="0" y="145"/>
                    <a:pt x="0" y="158"/>
                    <a:pt x="0" y="166"/>
                  </a:cubicBezTo>
                  <a:cubicBezTo>
                    <a:pt x="76" y="166"/>
                    <a:pt x="76" y="166"/>
                    <a:pt x="76" y="166"/>
                  </a:cubicBezTo>
                  <a:cubicBezTo>
                    <a:pt x="82" y="127"/>
                    <a:pt x="82" y="127"/>
                    <a:pt x="82" y="127"/>
                  </a:cubicBezTo>
                  <a:cubicBezTo>
                    <a:pt x="77" y="117"/>
                    <a:pt x="77" y="117"/>
                    <a:pt x="77" y="117"/>
                  </a:cubicBezTo>
                  <a:cubicBezTo>
                    <a:pt x="88" y="112"/>
                    <a:pt x="88" y="112"/>
                    <a:pt x="88" y="112"/>
                  </a:cubicBezTo>
                  <a:cubicBezTo>
                    <a:pt x="97" y="117"/>
                    <a:pt x="97" y="117"/>
                    <a:pt x="97" y="117"/>
                  </a:cubicBezTo>
                  <a:cubicBezTo>
                    <a:pt x="92" y="128"/>
                    <a:pt x="92" y="128"/>
                    <a:pt x="92" y="128"/>
                  </a:cubicBezTo>
                  <a:cubicBezTo>
                    <a:pt x="101" y="166"/>
                    <a:pt x="101" y="166"/>
                    <a:pt x="101" y="166"/>
                  </a:cubicBezTo>
                  <a:cubicBezTo>
                    <a:pt x="174" y="166"/>
                    <a:pt x="174" y="166"/>
                    <a:pt x="174" y="166"/>
                  </a:cubicBezTo>
                  <a:cubicBezTo>
                    <a:pt x="174" y="158"/>
                    <a:pt x="174" y="145"/>
                    <a:pt x="174" y="139"/>
                  </a:cubicBezTo>
                  <a:close/>
                </a:path>
              </a:pathLst>
            </a:custGeom>
            <a:solidFill>
              <a:srgbClr val="01B3C5"/>
            </a:solidFill>
            <a:ln>
              <a:noFill/>
            </a:ln>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grpSp>
      <p:sp>
        <p:nvSpPr>
          <p:cNvPr id="72" name="任意多边形 71"/>
          <p:cNvSpPr/>
          <p:nvPr/>
        </p:nvSpPr>
        <p:spPr>
          <a:xfrm rot="14683131" flipV="1">
            <a:off x="3004867" y="2163406"/>
            <a:ext cx="1066523" cy="95775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solidFill>
            <a:srgbClr val="01B3C5"/>
          </a:solidFill>
          <a:ln w="25400">
            <a:noFill/>
          </a:ln>
          <a:effectLst>
            <a:innerShdw blurRad="152400" dir="27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83BB48"/>
              </a:solidFill>
            </a:endParaRPr>
          </a:p>
        </p:txBody>
      </p:sp>
      <p:grpSp>
        <p:nvGrpSpPr>
          <p:cNvPr id="73" name="组合 72"/>
          <p:cNvGrpSpPr/>
          <p:nvPr/>
        </p:nvGrpSpPr>
        <p:grpSpPr>
          <a:xfrm>
            <a:off x="2988550" y="2349406"/>
            <a:ext cx="957755" cy="1066523"/>
            <a:chOff x="3984734" y="3132541"/>
            <a:chExt cx="1277006" cy="1422030"/>
          </a:xfrm>
        </p:grpSpPr>
        <p:sp>
          <p:nvSpPr>
            <p:cNvPr id="74" name="任意多边形 73"/>
            <p:cNvSpPr/>
            <p:nvPr/>
          </p:nvSpPr>
          <p:spPr>
            <a:xfrm rot="16200000" flipV="1">
              <a:off x="3912222" y="3205053"/>
              <a:ext cx="1422030" cy="127700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83BB48"/>
                </a:solidFill>
              </a:endParaRPr>
            </a:p>
          </p:txBody>
        </p:sp>
        <p:grpSp>
          <p:nvGrpSpPr>
            <p:cNvPr id="75" name="组合 74"/>
            <p:cNvGrpSpPr/>
            <p:nvPr/>
          </p:nvGrpSpPr>
          <p:grpSpPr>
            <a:xfrm>
              <a:off x="4246205" y="3536373"/>
              <a:ext cx="754063" cy="614364"/>
              <a:chOff x="8323263" y="-182563"/>
              <a:chExt cx="754063" cy="614364"/>
            </a:xfrm>
            <a:solidFill>
              <a:srgbClr val="2FA598"/>
            </a:solidFill>
          </p:grpSpPr>
          <p:sp>
            <p:nvSpPr>
              <p:cNvPr id="76" name="Freeform 786"/>
              <p:cNvSpPr>
                <a:spLocks noEditPoints="1"/>
              </p:cNvSpPr>
              <p:nvPr/>
            </p:nvSpPr>
            <p:spPr bwMode="auto">
              <a:xfrm>
                <a:off x="8650288" y="255588"/>
                <a:ext cx="427038" cy="168275"/>
              </a:xfrm>
              <a:custGeom>
                <a:avLst/>
                <a:gdLst>
                  <a:gd name="T0" fmla="*/ 105 w 114"/>
                  <a:gd name="T1" fmla="*/ 4 h 45"/>
                  <a:gd name="T2" fmla="*/ 85 w 114"/>
                  <a:gd name="T3" fmla="*/ 4 h 45"/>
                  <a:gd name="T4" fmla="*/ 69 w 114"/>
                  <a:gd name="T5" fmla="*/ 11 h 45"/>
                  <a:gd name="T6" fmla="*/ 64 w 114"/>
                  <a:gd name="T7" fmla="*/ 12 h 45"/>
                  <a:gd name="T8" fmla="*/ 69 w 114"/>
                  <a:gd name="T9" fmla="*/ 20 h 45"/>
                  <a:gd name="T10" fmla="*/ 65 w 114"/>
                  <a:gd name="T11" fmla="*/ 27 h 45"/>
                  <a:gd name="T12" fmla="*/ 58 w 114"/>
                  <a:gd name="T13" fmla="*/ 8 h 45"/>
                  <a:gd name="T14" fmla="*/ 63 w 114"/>
                  <a:gd name="T15" fmla="*/ 15 h 45"/>
                  <a:gd name="T16" fmla="*/ 58 w 114"/>
                  <a:gd name="T17" fmla="*/ 16 h 45"/>
                  <a:gd name="T18" fmla="*/ 63 w 114"/>
                  <a:gd name="T19" fmla="*/ 24 h 45"/>
                  <a:gd name="T20" fmla="*/ 58 w 114"/>
                  <a:gd name="T21" fmla="*/ 30 h 45"/>
                  <a:gd name="T22" fmla="*/ 52 w 114"/>
                  <a:gd name="T23" fmla="*/ 12 h 45"/>
                  <a:gd name="T24" fmla="*/ 56 w 114"/>
                  <a:gd name="T25" fmla="*/ 19 h 45"/>
                  <a:gd name="T26" fmla="*/ 52 w 114"/>
                  <a:gd name="T27" fmla="*/ 20 h 45"/>
                  <a:gd name="T28" fmla="*/ 56 w 114"/>
                  <a:gd name="T29" fmla="*/ 28 h 45"/>
                  <a:gd name="T30" fmla="*/ 46 w 114"/>
                  <a:gd name="T31" fmla="*/ 11 h 45"/>
                  <a:gd name="T32" fmla="*/ 45 w 114"/>
                  <a:gd name="T33" fmla="*/ 16 h 45"/>
                  <a:gd name="T34" fmla="*/ 50 w 114"/>
                  <a:gd name="T35" fmla="*/ 23 h 45"/>
                  <a:gd name="T36" fmla="*/ 45 w 114"/>
                  <a:gd name="T37" fmla="*/ 24 h 45"/>
                  <a:gd name="T38" fmla="*/ 17 w 114"/>
                  <a:gd name="T39" fmla="*/ 30 h 45"/>
                  <a:gd name="T40" fmla="*/ 23 w 114"/>
                  <a:gd name="T41" fmla="*/ 24 h 45"/>
                  <a:gd name="T42" fmla="*/ 24 w 114"/>
                  <a:gd name="T43" fmla="*/ 19 h 45"/>
                  <a:gd name="T44" fmla="*/ 21 w 114"/>
                  <a:gd name="T45" fmla="*/ 12 h 45"/>
                  <a:gd name="T46" fmla="*/ 25 w 114"/>
                  <a:gd name="T47" fmla="*/ 11 h 45"/>
                  <a:gd name="T48" fmla="*/ 25 w 114"/>
                  <a:gd name="T49" fmla="*/ 26 h 45"/>
                  <a:gd name="T50" fmla="*/ 30 w 114"/>
                  <a:gd name="T51" fmla="*/ 20 h 45"/>
                  <a:gd name="T52" fmla="*/ 31 w 114"/>
                  <a:gd name="T53" fmla="*/ 15 h 45"/>
                  <a:gd name="T54" fmla="*/ 28 w 114"/>
                  <a:gd name="T55" fmla="*/ 8 h 45"/>
                  <a:gd name="T56" fmla="*/ 36 w 114"/>
                  <a:gd name="T57" fmla="*/ 30 h 45"/>
                  <a:gd name="T58" fmla="*/ 32 w 114"/>
                  <a:gd name="T59" fmla="*/ 22 h 45"/>
                  <a:gd name="T60" fmla="*/ 37 w 114"/>
                  <a:gd name="T61" fmla="*/ 16 h 45"/>
                  <a:gd name="T62" fmla="*/ 38 w 114"/>
                  <a:gd name="T63" fmla="*/ 11 h 45"/>
                  <a:gd name="T64" fmla="*/ 38 w 114"/>
                  <a:gd name="T65" fmla="*/ 28 h 45"/>
                  <a:gd name="T66" fmla="*/ 43 w 114"/>
                  <a:gd name="T67" fmla="*/ 26 h 45"/>
                  <a:gd name="T68" fmla="*/ 39 w 114"/>
                  <a:gd name="T69" fmla="*/ 19 h 45"/>
                  <a:gd name="T70" fmla="*/ 44 w 114"/>
                  <a:gd name="T71" fmla="*/ 12 h 45"/>
                  <a:gd name="T72" fmla="*/ 71 w 114"/>
                  <a:gd name="T73" fmla="*/ 43 h 45"/>
                  <a:gd name="T74" fmla="*/ 71 w 114"/>
                  <a:gd name="T75" fmla="*/ 33 h 45"/>
                  <a:gd name="T76" fmla="*/ 76 w 114"/>
                  <a:gd name="T77" fmla="*/ 27 h 45"/>
                  <a:gd name="T78" fmla="*/ 71 w 114"/>
                  <a:gd name="T79" fmla="*/ 20 h 45"/>
                  <a:gd name="T80" fmla="*/ 76 w 114"/>
                  <a:gd name="T81" fmla="*/ 19 h 45"/>
                  <a:gd name="T82" fmla="*/ 71 w 114"/>
                  <a:gd name="T83" fmla="*/ 11 h 45"/>
                  <a:gd name="T84" fmla="*/ 71 w 114"/>
                  <a:gd name="T85" fmla="*/ 3 h 45"/>
                  <a:gd name="T86" fmla="*/ 79 w 114"/>
                  <a:gd name="T87" fmla="*/ 31 h 45"/>
                  <a:gd name="T88" fmla="*/ 83 w 114"/>
                  <a:gd name="T89" fmla="*/ 24 h 45"/>
                  <a:gd name="T90" fmla="*/ 82 w 114"/>
                  <a:gd name="T91" fmla="*/ 19 h 45"/>
                  <a:gd name="T92" fmla="*/ 77 w 114"/>
                  <a:gd name="T93" fmla="*/ 12 h 45"/>
                  <a:gd name="T94" fmla="*/ 81 w 114"/>
                  <a:gd name="T95" fmla="*/ 11 h 45"/>
                  <a:gd name="T96" fmla="*/ 85 w 114"/>
                  <a:gd name="T97" fmla="*/ 27 h 45"/>
                  <a:gd name="T98" fmla="*/ 89 w 114"/>
                  <a:gd name="T99" fmla="*/ 20 h 45"/>
                  <a:gd name="T100" fmla="*/ 88 w 114"/>
                  <a:gd name="T101" fmla="*/ 15 h 45"/>
                  <a:gd name="T102" fmla="*/ 83 w 114"/>
                  <a:gd name="T103" fmla="*/ 8 h 45"/>
                  <a:gd name="T104" fmla="*/ 97 w 114"/>
                  <a:gd name="T105" fmla="*/ 31 h 45"/>
                  <a:gd name="T106" fmla="*/ 91 w 114"/>
                  <a:gd name="T107" fmla="*/ 23 h 45"/>
                  <a:gd name="T108" fmla="*/ 95 w 114"/>
                  <a:gd name="T109" fmla="*/ 16 h 45"/>
                  <a:gd name="T110" fmla="*/ 94 w 114"/>
                  <a:gd name="T111" fmla="*/ 11 h 45"/>
                  <a:gd name="T112" fmla="*/ 89 w 114"/>
                  <a:gd name="T113" fmla="*/ 5 h 45"/>
                  <a:gd name="T114" fmla="*/ 101 w 114"/>
                  <a:gd name="T115" fmla="*/ 4 h 45"/>
                  <a:gd name="T116" fmla="*/ 101 w 114"/>
                  <a:gd name="T117" fmla="*/ 3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4" h="45">
                    <a:moveTo>
                      <a:pt x="16" y="0"/>
                    </a:moveTo>
                    <a:cubicBezTo>
                      <a:pt x="13" y="0"/>
                      <a:pt x="11" y="2"/>
                      <a:pt x="10" y="4"/>
                    </a:cubicBezTo>
                    <a:cubicBezTo>
                      <a:pt x="1" y="41"/>
                      <a:pt x="1" y="41"/>
                      <a:pt x="1" y="41"/>
                    </a:cubicBezTo>
                    <a:cubicBezTo>
                      <a:pt x="0" y="43"/>
                      <a:pt x="3" y="45"/>
                      <a:pt x="6" y="45"/>
                    </a:cubicBezTo>
                    <a:cubicBezTo>
                      <a:pt x="108" y="45"/>
                      <a:pt x="108" y="45"/>
                      <a:pt x="108" y="45"/>
                    </a:cubicBezTo>
                    <a:cubicBezTo>
                      <a:pt x="112" y="45"/>
                      <a:pt x="114" y="43"/>
                      <a:pt x="113" y="41"/>
                    </a:cubicBezTo>
                    <a:cubicBezTo>
                      <a:pt x="105" y="4"/>
                      <a:pt x="105" y="4"/>
                      <a:pt x="105" y="4"/>
                    </a:cubicBezTo>
                    <a:cubicBezTo>
                      <a:pt x="104" y="2"/>
                      <a:pt x="101" y="0"/>
                      <a:pt x="99" y="0"/>
                    </a:cubicBezTo>
                    <a:lnTo>
                      <a:pt x="16" y="0"/>
                    </a:lnTo>
                    <a:close/>
                    <a:moveTo>
                      <a:pt x="79" y="3"/>
                    </a:moveTo>
                    <a:cubicBezTo>
                      <a:pt x="79" y="3"/>
                      <a:pt x="79" y="2"/>
                      <a:pt x="80" y="2"/>
                    </a:cubicBezTo>
                    <a:cubicBezTo>
                      <a:pt x="83" y="2"/>
                      <a:pt x="83" y="2"/>
                      <a:pt x="83" y="2"/>
                    </a:cubicBezTo>
                    <a:cubicBezTo>
                      <a:pt x="84" y="2"/>
                      <a:pt x="84" y="3"/>
                      <a:pt x="85" y="3"/>
                    </a:cubicBezTo>
                    <a:cubicBezTo>
                      <a:pt x="85" y="4"/>
                      <a:pt x="85" y="4"/>
                      <a:pt x="85" y="4"/>
                    </a:cubicBezTo>
                    <a:cubicBezTo>
                      <a:pt x="85" y="5"/>
                      <a:pt x="84" y="5"/>
                      <a:pt x="83" y="5"/>
                    </a:cubicBezTo>
                    <a:cubicBezTo>
                      <a:pt x="81" y="5"/>
                      <a:pt x="81" y="5"/>
                      <a:pt x="81" y="5"/>
                    </a:cubicBezTo>
                    <a:cubicBezTo>
                      <a:pt x="80" y="5"/>
                      <a:pt x="79" y="5"/>
                      <a:pt x="79" y="4"/>
                    </a:cubicBezTo>
                    <a:lnTo>
                      <a:pt x="79" y="3"/>
                    </a:lnTo>
                    <a:close/>
                    <a:moveTo>
                      <a:pt x="64" y="8"/>
                    </a:moveTo>
                    <a:cubicBezTo>
                      <a:pt x="69" y="8"/>
                      <a:pt x="69" y="8"/>
                      <a:pt x="69" y="8"/>
                    </a:cubicBezTo>
                    <a:cubicBezTo>
                      <a:pt x="69" y="11"/>
                      <a:pt x="69" y="11"/>
                      <a:pt x="69" y="11"/>
                    </a:cubicBezTo>
                    <a:cubicBezTo>
                      <a:pt x="64" y="11"/>
                      <a:pt x="64" y="11"/>
                      <a:pt x="64" y="11"/>
                    </a:cubicBezTo>
                    <a:lnTo>
                      <a:pt x="64" y="8"/>
                    </a:lnTo>
                    <a:close/>
                    <a:moveTo>
                      <a:pt x="64" y="12"/>
                    </a:moveTo>
                    <a:cubicBezTo>
                      <a:pt x="69" y="12"/>
                      <a:pt x="69" y="12"/>
                      <a:pt x="69" y="12"/>
                    </a:cubicBezTo>
                    <a:cubicBezTo>
                      <a:pt x="69" y="15"/>
                      <a:pt x="69" y="15"/>
                      <a:pt x="69" y="15"/>
                    </a:cubicBezTo>
                    <a:cubicBezTo>
                      <a:pt x="65" y="15"/>
                      <a:pt x="65" y="15"/>
                      <a:pt x="65" y="15"/>
                    </a:cubicBezTo>
                    <a:lnTo>
                      <a:pt x="64" y="12"/>
                    </a:lnTo>
                    <a:close/>
                    <a:moveTo>
                      <a:pt x="65" y="16"/>
                    </a:moveTo>
                    <a:cubicBezTo>
                      <a:pt x="69" y="16"/>
                      <a:pt x="69" y="16"/>
                      <a:pt x="69" y="16"/>
                    </a:cubicBezTo>
                    <a:cubicBezTo>
                      <a:pt x="69" y="19"/>
                      <a:pt x="69" y="19"/>
                      <a:pt x="69" y="19"/>
                    </a:cubicBezTo>
                    <a:cubicBezTo>
                      <a:pt x="65" y="19"/>
                      <a:pt x="65" y="19"/>
                      <a:pt x="65" y="19"/>
                    </a:cubicBezTo>
                    <a:lnTo>
                      <a:pt x="65" y="16"/>
                    </a:lnTo>
                    <a:close/>
                    <a:moveTo>
                      <a:pt x="65" y="20"/>
                    </a:moveTo>
                    <a:cubicBezTo>
                      <a:pt x="69" y="20"/>
                      <a:pt x="69" y="20"/>
                      <a:pt x="69" y="20"/>
                    </a:cubicBezTo>
                    <a:cubicBezTo>
                      <a:pt x="70" y="23"/>
                      <a:pt x="70" y="23"/>
                      <a:pt x="70" y="23"/>
                    </a:cubicBezTo>
                    <a:cubicBezTo>
                      <a:pt x="65" y="23"/>
                      <a:pt x="65" y="23"/>
                      <a:pt x="65" y="23"/>
                    </a:cubicBezTo>
                    <a:lnTo>
                      <a:pt x="65" y="20"/>
                    </a:lnTo>
                    <a:close/>
                    <a:moveTo>
                      <a:pt x="65" y="24"/>
                    </a:moveTo>
                    <a:cubicBezTo>
                      <a:pt x="70" y="24"/>
                      <a:pt x="70" y="24"/>
                      <a:pt x="70" y="24"/>
                    </a:cubicBezTo>
                    <a:cubicBezTo>
                      <a:pt x="70" y="27"/>
                      <a:pt x="70" y="27"/>
                      <a:pt x="70" y="27"/>
                    </a:cubicBezTo>
                    <a:cubicBezTo>
                      <a:pt x="65" y="27"/>
                      <a:pt x="65" y="27"/>
                      <a:pt x="65" y="27"/>
                    </a:cubicBezTo>
                    <a:lnTo>
                      <a:pt x="65" y="24"/>
                    </a:lnTo>
                    <a:close/>
                    <a:moveTo>
                      <a:pt x="65" y="28"/>
                    </a:moveTo>
                    <a:cubicBezTo>
                      <a:pt x="70" y="28"/>
                      <a:pt x="70" y="28"/>
                      <a:pt x="70" y="28"/>
                    </a:cubicBezTo>
                    <a:cubicBezTo>
                      <a:pt x="70" y="31"/>
                      <a:pt x="70" y="31"/>
                      <a:pt x="70" y="31"/>
                    </a:cubicBezTo>
                    <a:cubicBezTo>
                      <a:pt x="65" y="31"/>
                      <a:pt x="65" y="31"/>
                      <a:pt x="65" y="31"/>
                    </a:cubicBezTo>
                    <a:lnTo>
                      <a:pt x="65" y="28"/>
                    </a:lnTo>
                    <a:close/>
                    <a:moveTo>
                      <a:pt x="58" y="8"/>
                    </a:moveTo>
                    <a:cubicBezTo>
                      <a:pt x="63" y="8"/>
                      <a:pt x="63" y="8"/>
                      <a:pt x="63" y="8"/>
                    </a:cubicBezTo>
                    <a:cubicBezTo>
                      <a:pt x="63" y="11"/>
                      <a:pt x="63" y="11"/>
                      <a:pt x="63" y="11"/>
                    </a:cubicBezTo>
                    <a:cubicBezTo>
                      <a:pt x="58" y="11"/>
                      <a:pt x="58" y="11"/>
                      <a:pt x="58" y="11"/>
                    </a:cubicBezTo>
                    <a:lnTo>
                      <a:pt x="58" y="8"/>
                    </a:lnTo>
                    <a:close/>
                    <a:moveTo>
                      <a:pt x="58" y="12"/>
                    </a:moveTo>
                    <a:cubicBezTo>
                      <a:pt x="63" y="12"/>
                      <a:pt x="63" y="12"/>
                      <a:pt x="63" y="12"/>
                    </a:cubicBezTo>
                    <a:cubicBezTo>
                      <a:pt x="63" y="15"/>
                      <a:pt x="63" y="15"/>
                      <a:pt x="63" y="15"/>
                    </a:cubicBezTo>
                    <a:cubicBezTo>
                      <a:pt x="58" y="15"/>
                      <a:pt x="58" y="15"/>
                      <a:pt x="58" y="15"/>
                    </a:cubicBezTo>
                    <a:lnTo>
                      <a:pt x="58" y="12"/>
                    </a:lnTo>
                    <a:close/>
                    <a:moveTo>
                      <a:pt x="58" y="16"/>
                    </a:moveTo>
                    <a:cubicBezTo>
                      <a:pt x="63" y="16"/>
                      <a:pt x="63" y="16"/>
                      <a:pt x="63" y="16"/>
                    </a:cubicBezTo>
                    <a:cubicBezTo>
                      <a:pt x="63" y="19"/>
                      <a:pt x="63" y="19"/>
                      <a:pt x="63" y="19"/>
                    </a:cubicBezTo>
                    <a:cubicBezTo>
                      <a:pt x="58" y="19"/>
                      <a:pt x="58" y="19"/>
                      <a:pt x="58" y="19"/>
                    </a:cubicBezTo>
                    <a:lnTo>
                      <a:pt x="58" y="16"/>
                    </a:lnTo>
                    <a:close/>
                    <a:moveTo>
                      <a:pt x="58" y="20"/>
                    </a:moveTo>
                    <a:cubicBezTo>
                      <a:pt x="63" y="20"/>
                      <a:pt x="63" y="20"/>
                      <a:pt x="63" y="20"/>
                    </a:cubicBezTo>
                    <a:cubicBezTo>
                      <a:pt x="63" y="23"/>
                      <a:pt x="63" y="23"/>
                      <a:pt x="63" y="23"/>
                    </a:cubicBezTo>
                    <a:cubicBezTo>
                      <a:pt x="58" y="23"/>
                      <a:pt x="58" y="23"/>
                      <a:pt x="58" y="23"/>
                    </a:cubicBezTo>
                    <a:lnTo>
                      <a:pt x="58" y="20"/>
                    </a:lnTo>
                    <a:close/>
                    <a:moveTo>
                      <a:pt x="58" y="24"/>
                    </a:moveTo>
                    <a:cubicBezTo>
                      <a:pt x="63" y="24"/>
                      <a:pt x="63" y="24"/>
                      <a:pt x="63" y="24"/>
                    </a:cubicBezTo>
                    <a:cubicBezTo>
                      <a:pt x="63" y="27"/>
                      <a:pt x="63" y="27"/>
                      <a:pt x="63" y="27"/>
                    </a:cubicBezTo>
                    <a:cubicBezTo>
                      <a:pt x="58" y="27"/>
                      <a:pt x="58" y="27"/>
                      <a:pt x="58" y="27"/>
                    </a:cubicBezTo>
                    <a:lnTo>
                      <a:pt x="58" y="24"/>
                    </a:lnTo>
                    <a:close/>
                    <a:moveTo>
                      <a:pt x="58" y="28"/>
                    </a:moveTo>
                    <a:cubicBezTo>
                      <a:pt x="63" y="28"/>
                      <a:pt x="63" y="28"/>
                      <a:pt x="63" y="28"/>
                    </a:cubicBezTo>
                    <a:cubicBezTo>
                      <a:pt x="63" y="31"/>
                      <a:pt x="63" y="31"/>
                      <a:pt x="63" y="31"/>
                    </a:cubicBezTo>
                    <a:cubicBezTo>
                      <a:pt x="58" y="30"/>
                      <a:pt x="58" y="30"/>
                      <a:pt x="58" y="30"/>
                    </a:cubicBezTo>
                    <a:lnTo>
                      <a:pt x="58" y="28"/>
                    </a:lnTo>
                    <a:close/>
                    <a:moveTo>
                      <a:pt x="52" y="8"/>
                    </a:moveTo>
                    <a:cubicBezTo>
                      <a:pt x="57" y="8"/>
                      <a:pt x="57" y="8"/>
                      <a:pt x="57" y="8"/>
                    </a:cubicBezTo>
                    <a:cubicBezTo>
                      <a:pt x="57" y="11"/>
                      <a:pt x="57" y="11"/>
                      <a:pt x="57" y="11"/>
                    </a:cubicBezTo>
                    <a:cubicBezTo>
                      <a:pt x="52" y="11"/>
                      <a:pt x="52" y="11"/>
                      <a:pt x="52" y="11"/>
                    </a:cubicBezTo>
                    <a:lnTo>
                      <a:pt x="52" y="8"/>
                    </a:lnTo>
                    <a:close/>
                    <a:moveTo>
                      <a:pt x="52" y="12"/>
                    </a:moveTo>
                    <a:cubicBezTo>
                      <a:pt x="56" y="12"/>
                      <a:pt x="56" y="12"/>
                      <a:pt x="56" y="12"/>
                    </a:cubicBezTo>
                    <a:cubicBezTo>
                      <a:pt x="56" y="15"/>
                      <a:pt x="56" y="15"/>
                      <a:pt x="56" y="15"/>
                    </a:cubicBezTo>
                    <a:cubicBezTo>
                      <a:pt x="52" y="15"/>
                      <a:pt x="52" y="15"/>
                      <a:pt x="52" y="15"/>
                    </a:cubicBezTo>
                    <a:lnTo>
                      <a:pt x="52" y="12"/>
                    </a:lnTo>
                    <a:close/>
                    <a:moveTo>
                      <a:pt x="52" y="16"/>
                    </a:moveTo>
                    <a:cubicBezTo>
                      <a:pt x="56" y="16"/>
                      <a:pt x="56" y="16"/>
                      <a:pt x="56" y="16"/>
                    </a:cubicBezTo>
                    <a:cubicBezTo>
                      <a:pt x="56" y="19"/>
                      <a:pt x="56" y="19"/>
                      <a:pt x="56" y="19"/>
                    </a:cubicBezTo>
                    <a:cubicBezTo>
                      <a:pt x="52" y="19"/>
                      <a:pt x="52" y="19"/>
                      <a:pt x="52" y="19"/>
                    </a:cubicBezTo>
                    <a:lnTo>
                      <a:pt x="52" y="16"/>
                    </a:lnTo>
                    <a:close/>
                    <a:moveTo>
                      <a:pt x="52" y="20"/>
                    </a:moveTo>
                    <a:cubicBezTo>
                      <a:pt x="56" y="20"/>
                      <a:pt x="56" y="20"/>
                      <a:pt x="56" y="20"/>
                    </a:cubicBezTo>
                    <a:cubicBezTo>
                      <a:pt x="56" y="23"/>
                      <a:pt x="56" y="23"/>
                      <a:pt x="56" y="23"/>
                    </a:cubicBezTo>
                    <a:cubicBezTo>
                      <a:pt x="52" y="23"/>
                      <a:pt x="52" y="23"/>
                      <a:pt x="52" y="23"/>
                    </a:cubicBezTo>
                    <a:lnTo>
                      <a:pt x="52" y="20"/>
                    </a:lnTo>
                    <a:close/>
                    <a:moveTo>
                      <a:pt x="52" y="24"/>
                    </a:moveTo>
                    <a:cubicBezTo>
                      <a:pt x="56" y="24"/>
                      <a:pt x="56" y="24"/>
                      <a:pt x="56" y="24"/>
                    </a:cubicBezTo>
                    <a:cubicBezTo>
                      <a:pt x="56" y="27"/>
                      <a:pt x="56" y="27"/>
                      <a:pt x="56" y="27"/>
                    </a:cubicBezTo>
                    <a:cubicBezTo>
                      <a:pt x="51" y="26"/>
                      <a:pt x="51" y="26"/>
                      <a:pt x="51" y="26"/>
                    </a:cubicBezTo>
                    <a:lnTo>
                      <a:pt x="52" y="24"/>
                    </a:lnTo>
                    <a:close/>
                    <a:moveTo>
                      <a:pt x="51" y="28"/>
                    </a:moveTo>
                    <a:cubicBezTo>
                      <a:pt x="56" y="28"/>
                      <a:pt x="56" y="28"/>
                      <a:pt x="56" y="28"/>
                    </a:cubicBezTo>
                    <a:cubicBezTo>
                      <a:pt x="56" y="30"/>
                      <a:pt x="56" y="30"/>
                      <a:pt x="56" y="30"/>
                    </a:cubicBezTo>
                    <a:cubicBezTo>
                      <a:pt x="51" y="30"/>
                      <a:pt x="51" y="30"/>
                      <a:pt x="51" y="30"/>
                    </a:cubicBezTo>
                    <a:lnTo>
                      <a:pt x="51" y="28"/>
                    </a:lnTo>
                    <a:close/>
                    <a:moveTo>
                      <a:pt x="46" y="8"/>
                    </a:moveTo>
                    <a:cubicBezTo>
                      <a:pt x="50" y="8"/>
                      <a:pt x="50" y="8"/>
                      <a:pt x="50" y="8"/>
                    </a:cubicBezTo>
                    <a:cubicBezTo>
                      <a:pt x="50" y="11"/>
                      <a:pt x="50" y="11"/>
                      <a:pt x="50" y="11"/>
                    </a:cubicBezTo>
                    <a:cubicBezTo>
                      <a:pt x="46" y="11"/>
                      <a:pt x="46" y="11"/>
                      <a:pt x="46" y="11"/>
                    </a:cubicBezTo>
                    <a:lnTo>
                      <a:pt x="46" y="8"/>
                    </a:lnTo>
                    <a:close/>
                    <a:moveTo>
                      <a:pt x="46" y="12"/>
                    </a:moveTo>
                    <a:cubicBezTo>
                      <a:pt x="50" y="12"/>
                      <a:pt x="50" y="12"/>
                      <a:pt x="50" y="12"/>
                    </a:cubicBezTo>
                    <a:cubicBezTo>
                      <a:pt x="50" y="15"/>
                      <a:pt x="50" y="15"/>
                      <a:pt x="50" y="15"/>
                    </a:cubicBezTo>
                    <a:cubicBezTo>
                      <a:pt x="46" y="15"/>
                      <a:pt x="46" y="15"/>
                      <a:pt x="46" y="15"/>
                    </a:cubicBezTo>
                    <a:lnTo>
                      <a:pt x="46" y="12"/>
                    </a:lnTo>
                    <a:close/>
                    <a:moveTo>
                      <a:pt x="45" y="16"/>
                    </a:moveTo>
                    <a:cubicBezTo>
                      <a:pt x="50" y="16"/>
                      <a:pt x="50" y="16"/>
                      <a:pt x="50" y="16"/>
                    </a:cubicBezTo>
                    <a:cubicBezTo>
                      <a:pt x="50" y="19"/>
                      <a:pt x="50" y="19"/>
                      <a:pt x="50" y="19"/>
                    </a:cubicBezTo>
                    <a:cubicBezTo>
                      <a:pt x="45" y="19"/>
                      <a:pt x="45" y="19"/>
                      <a:pt x="45" y="19"/>
                    </a:cubicBezTo>
                    <a:lnTo>
                      <a:pt x="45" y="16"/>
                    </a:lnTo>
                    <a:close/>
                    <a:moveTo>
                      <a:pt x="45" y="20"/>
                    </a:moveTo>
                    <a:cubicBezTo>
                      <a:pt x="50" y="20"/>
                      <a:pt x="50" y="20"/>
                      <a:pt x="50" y="20"/>
                    </a:cubicBezTo>
                    <a:cubicBezTo>
                      <a:pt x="50" y="23"/>
                      <a:pt x="50" y="23"/>
                      <a:pt x="50" y="23"/>
                    </a:cubicBezTo>
                    <a:cubicBezTo>
                      <a:pt x="45" y="23"/>
                      <a:pt x="45" y="23"/>
                      <a:pt x="45" y="23"/>
                    </a:cubicBezTo>
                    <a:lnTo>
                      <a:pt x="45" y="20"/>
                    </a:lnTo>
                    <a:close/>
                    <a:moveTo>
                      <a:pt x="45" y="24"/>
                    </a:moveTo>
                    <a:cubicBezTo>
                      <a:pt x="50" y="24"/>
                      <a:pt x="50" y="24"/>
                      <a:pt x="50" y="24"/>
                    </a:cubicBezTo>
                    <a:cubicBezTo>
                      <a:pt x="50" y="26"/>
                      <a:pt x="50" y="26"/>
                      <a:pt x="50" y="26"/>
                    </a:cubicBezTo>
                    <a:cubicBezTo>
                      <a:pt x="45" y="26"/>
                      <a:pt x="45" y="26"/>
                      <a:pt x="45" y="26"/>
                    </a:cubicBezTo>
                    <a:lnTo>
                      <a:pt x="45" y="24"/>
                    </a:lnTo>
                    <a:close/>
                    <a:moveTo>
                      <a:pt x="45" y="28"/>
                    </a:moveTo>
                    <a:cubicBezTo>
                      <a:pt x="50" y="28"/>
                      <a:pt x="50" y="28"/>
                      <a:pt x="50" y="28"/>
                    </a:cubicBezTo>
                    <a:cubicBezTo>
                      <a:pt x="49" y="30"/>
                      <a:pt x="49" y="30"/>
                      <a:pt x="49" y="30"/>
                    </a:cubicBezTo>
                    <a:cubicBezTo>
                      <a:pt x="44" y="30"/>
                      <a:pt x="44" y="30"/>
                      <a:pt x="44" y="30"/>
                    </a:cubicBezTo>
                    <a:lnTo>
                      <a:pt x="45" y="28"/>
                    </a:lnTo>
                    <a:close/>
                    <a:moveTo>
                      <a:pt x="22" y="30"/>
                    </a:moveTo>
                    <a:cubicBezTo>
                      <a:pt x="17" y="30"/>
                      <a:pt x="17" y="30"/>
                      <a:pt x="17" y="30"/>
                    </a:cubicBezTo>
                    <a:cubicBezTo>
                      <a:pt x="18" y="27"/>
                      <a:pt x="18" y="27"/>
                      <a:pt x="18" y="27"/>
                    </a:cubicBezTo>
                    <a:cubicBezTo>
                      <a:pt x="23" y="27"/>
                      <a:pt x="23" y="27"/>
                      <a:pt x="23" y="27"/>
                    </a:cubicBezTo>
                    <a:lnTo>
                      <a:pt x="22" y="30"/>
                    </a:lnTo>
                    <a:close/>
                    <a:moveTo>
                      <a:pt x="23" y="26"/>
                    </a:moveTo>
                    <a:cubicBezTo>
                      <a:pt x="18" y="26"/>
                      <a:pt x="18" y="26"/>
                      <a:pt x="18" y="26"/>
                    </a:cubicBezTo>
                    <a:cubicBezTo>
                      <a:pt x="18" y="24"/>
                      <a:pt x="18" y="24"/>
                      <a:pt x="18" y="24"/>
                    </a:cubicBezTo>
                    <a:cubicBezTo>
                      <a:pt x="23" y="24"/>
                      <a:pt x="23" y="24"/>
                      <a:pt x="23" y="24"/>
                    </a:cubicBezTo>
                    <a:lnTo>
                      <a:pt x="23" y="26"/>
                    </a:lnTo>
                    <a:close/>
                    <a:moveTo>
                      <a:pt x="23" y="22"/>
                    </a:moveTo>
                    <a:cubicBezTo>
                      <a:pt x="19" y="22"/>
                      <a:pt x="19" y="22"/>
                      <a:pt x="19" y="22"/>
                    </a:cubicBezTo>
                    <a:cubicBezTo>
                      <a:pt x="19" y="20"/>
                      <a:pt x="19" y="20"/>
                      <a:pt x="19" y="20"/>
                    </a:cubicBezTo>
                    <a:cubicBezTo>
                      <a:pt x="24" y="20"/>
                      <a:pt x="24" y="20"/>
                      <a:pt x="24" y="20"/>
                    </a:cubicBezTo>
                    <a:lnTo>
                      <a:pt x="23" y="22"/>
                    </a:lnTo>
                    <a:close/>
                    <a:moveTo>
                      <a:pt x="24" y="19"/>
                    </a:moveTo>
                    <a:cubicBezTo>
                      <a:pt x="19" y="18"/>
                      <a:pt x="19" y="18"/>
                      <a:pt x="19" y="18"/>
                    </a:cubicBezTo>
                    <a:cubicBezTo>
                      <a:pt x="20" y="16"/>
                      <a:pt x="20" y="16"/>
                      <a:pt x="20" y="16"/>
                    </a:cubicBezTo>
                    <a:cubicBezTo>
                      <a:pt x="25" y="16"/>
                      <a:pt x="25" y="16"/>
                      <a:pt x="25" y="16"/>
                    </a:cubicBezTo>
                    <a:lnTo>
                      <a:pt x="24" y="19"/>
                    </a:lnTo>
                    <a:close/>
                    <a:moveTo>
                      <a:pt x="25" y="15"/>
                    </a:moveTo>
                    <a:cubicBezTo>
                      <a:pt x="20" y="15"/>
                      <a:pt x="20" y="15"/>
                      <a:pt x="20" y="15"/>
                    </a:cubicBezTo>
                    <a:cubicBezTo>
                      <a:pt x="21" y="12"/>
                      <a:pt x="21" y="12"/>
                      <a:pt x="21" y="12"/>
                    </a:cubicBezTo>
                    <a:cubicBezTo>
                      <a:pt x="25" y="12"/>
                      <a:pt x="25" y="12"/>
                      <a:pt x="25" y="12"/>
                    </a:cubicBezTo>
                    <a:lnTo>
                      <a:pt x="25" y="15"/>
                    </a:lnTo>
                    <a:close/>
                    <a:moveTo>
                      <a:pt x="25" y="11"/>
                    </a:moveTo>
                    <a:cubicBezTo>
                      <a:pt x="21" y="11"/>
                      <a:pt x="21" y="11"/>
                      <a:pt x="21" y="11"/>
                    </a:cubicBezTo>
                    <a:cubicBezTo>
                      <a:pt x="21" y="8"/>
                      <a:pt x="21" y="8"/>
                      <a:pt x="21" y="8"/>
                    </a:cubicBezTo>
                    <a:cubicBezTo>
                      <a:pt x="26" y="8"/>
                      <a:pt x="26" y="8"/>
                      <a:pt x="26" y="8"/>
                    </a:cubicBezTo>
                    <a:lnTo>
                      <a:pt x="25" y="11"/>
                    </a:lnTo>
                    <a:close/>
                    <a:moveTo>
                      <a:pt x="29" y="30"/>
                    </a:moveTo>
                    <a:cubicBezTo>
                      <a:pt x="24" y="30"/>
                      <a:pt x="24" y="30"/>
                      <a:pt x="24" y="30"/>
                    </a:cubicBezTo>
                    <a:cubicBezTo>
                      <a:pt x="24" y="27"/>
                      <a:pt x="24" y="27"/>
                      <a:pt x="24" y="27"/>
                    </a:cubicBezTo>
                    <a:cubicBezTo>
                      <a:pt x="29" y="28"/>
                      <a:pt x="29" y="28"/>
                      <a:pt x="29" y="28"/>
                    </a:cubicBezTo>
                    <a:lnTo>
                      <a:pt x="29" y="30"/>
                    </a:lnTo>
                    <a:close/>
                    <a:moveTo>
                      <a:pt x="29" y="26"/>
                    </a:moveTo>
                    <a:cubicBezTo>
                      <a:pt x="25" y="26"/>
                      <a:pt x="25" y="26"/>
                      <a:pt x="25" y="26"/>
                    </a:cubicBezTo>
                    <a:cubicBezTo>
                      <a:pt x="25" y="24"/>
                      <a:pt x="25" y="24"/>
                      <a:pt x="25" y="24"/>
                    </a:cubicBezTo>
                    <a:cubicBezTo>
                      <a:pt x="30" y="24"/>
                      <a:pt x="30" y="24"/>
                      <a:pt x="30" y="24"/>
                    </a:cubicBezTo>
                    <a:lnTo>
                      <a:pt x="29" y="26"/>
                    </a:lnTo>
                    <a:close/>
                    <a:moveTo>
                      <a:pt x="30" y="22"/>
                    </a:moveTo>
                    <a:cubicBezTo>
                      <a:pt x="25" y="22"/>
                      <a:pt x="25" y="22"/>
                      <a:pt x="25" y="22"/>
                    </a:cubicBezTo>
                    <a:cubicBezTo>
                      <a:pt x="26" y="20"/>
                      <a:pt x="26" y="20"/>
                      <a:pt x="26" y="20"/>
                    </a:cubicBezTo>
                    <a:cubicBezTo>
                      <a:pt x="30" y="20"/>
                      <a:pt x="30" y="20"/>
                      <a:pt x="30" y="20"/>
                    </a:cubicBezTo>
                    <a:lnTo>
                      <a:pt x="30" y="22"/>
                    </a:lnTo>
                    <a:close/>
                    <a:moveTo>
                      <a:pt x="31" y="19"/>
                    </a:moveTo>
                    <a:cubicBezTo>
                      <a:pt x="26" y="19"/>
                      <a:pt x="26" y="19"/>
                      <a:pt x="26" y="19"/>
                    </a:cubicBezTo>
                    <a:cubicBezTo>
                      <a:pt x="26" y="16"/>
                      <a:pt x="26" y="16"/>
                      <a:pt x="26" y="16"/>
                    </a:cubicBezTo>
                    <a:cubicBezTo>
                      <a:pt x="31" y="16"/>
                      <a:pt x="31" y="16"/>
                      <a:pt x="31" y="16"/>
                    </a:cubicBezTo>
                    <a:lnTo>
                      <a:pt x="31" y="19"/>
                    </a:lnTo>
                    <a:close/>
                    <a:moveTo>
                      <a:pt x="31" y="15"/>
                    </a:moveTo>
                    <a:cubicBezTo>
                      <a:pt x="26" y="15"/>
                      <a:pt x="26" y="15"/>
                      <a:pt x="26" y="15"/>
                    </a:cubicBezTo>
                    <a:cubicBezTo>
                      <a:pt x="27" y="12"/>
                      <a:pt x="27" y="12"/>
                      <a:pt x="27" y="12"/>
                    </a:cubicBezTo>
                    <a:cubicBezTo>
                      <a:pt x="31" y="12"/>
                      <a:pt x="31" y="12"/>
                      <a:pt x="31" y="12"/>
                    </a:cubicBezTo>
                    <a:lnTo>
                      <a:pt x="31" y="15"/>
                    </a:lnTo>
                    <a:close/>
                    <a:moveTo>
                      <a:pt x="32" y="11"/>
                    </a:moveTo>
                    <a:cubicBezTo>
                      <a:pt x="27" y="11"/>
                      <a:pt x="27" y="11"/>
                      <a:pt x="27" y="11"/>
                    </a:cubicBezTo>
                    <a:cubicBezTo>
                      <a:pt x="28" y="8"/>
                      <a:pt x="28" y="8"/>
                      <a:pt x="28" y="8"/>
                    </a:cubicBezTo>
                    <a:cubicBezTo>
                      <a:pt x="32" y="8"/>
                      <a:pt x="32" y="8"/>
                      <a:pt x="32" y="8"/>
                    </a:cubicBezTo>
                    <a:lnTo>
                      <a:pt x="32" y="11"/>
                    </a:lnTo>
                    <a:close/>
                    <a:moveTo>
                      <a:pt x="36" y="30"/>
                    </a:moveTo>
                    <a:cubicBezTo>
                      <a:pt x="31" y="30"/>
                      <a:pt x="31" y="30"/>
                      <a:pt x="31" y="30"/>
                    </a:cubicBezTo>
                    <a:cubicBezTo>
                      <a:pt x="31" y="28"/>
                      <a:pt x="31" y="28"/>
                      <a:pt x="31" y="28"/>
                    </a:cubicBezTo>
                    <a:cubicBezTo>
                      <a:pt x="36" y="28"/>
                      <a:pt x="36" y="28"/>
                      <a:pt x="36" y="28"/>
                    </a:cubicBezTo>
                    <a:lnTo>
                      <a:pt x="36" y="30"/>
                    </a:lnTo>
                    <a:close/>
                    <a:moveTo>
                      <a:pt x="36" y="26"/>
                    </a:moveTo>
                    <a:cubicBezTo>
                      <a:pt x="31" y="26"/>
                      <a:pt x="31" y="26"/>
                      <a:pt x="31" y="26"/>
                    </a:cubicBezTo>
                    <a:cubicBezTo>
                      <a:pt x="32" y="24"/>
                      <a:pt x="32" y="24"/>
                      <a:pt x="32" y="24"/>
                    </a:cubicBezTo>
                    <a:cubicBezTo>
                      <a:pt x="36" y="24"/>
                      <a:pt x="36" y="24"/>
                      <a:pt x="36" y="24"/>
                    </a:cubicBezTo>
                    <a:lnTo>
                      <a:pt x="36" y="26"/>
                    </a:lnTo>
                    <a:close/>
                    <a:moveTo>
                      <a:pt x="37" y="22"/>
                    </a:moveTo>
                    <a:cubicBezTo>
                      <a:pt x="32" y="22"/>
                      <a:pt x="32" y="22"/>
                      <a:pt x="32" y="22"/>
                    </a:cubicBezTo>
                    <a:cubicBezTo>
                      <a:pt x="32" y="20"/>
                      <a:pt x="32" y="20"/>
                      <a:pt x="32" y="20"/>
                    </a:cubicBezTo>
                    <a:cubicBezTo>
                      <a:pt x="37" y="20"/>
                      <a:pt x="37" y="20"/>
                      <a:pt x="37" y="20"/>
                    </a:cubicBezTo>
                    <a:lnTo>
                      <a:pt x="37" y="22"/>
                    </a:lnTo>
                    <a:close/>
                    <a:moveTo>
                      <a:pt x="37" y="19"/>
                    </a:moveTo>
                    <a:cubicBezTo>
                      <a:pt x="32" y="19"/>
                      <a:pt x="32" y="19"/>
                      <a:pt x="32" y="19"/>
                    </a:cubicBezTo>
                    <a:cubicBezTo>
                      <a:pt x="33" y="16"/>
                      <a:pt x="33" y="16"/>
                      <a:pt x="33" y="16"/>
                    </a:cubicBezTo>
                    <a:cubicBezTo>
                      <a:pt x="37" y="16"/>
                      <a:pt x="37" y="16"/>
                      <a:pt x="37" y="16"/>
                    </a:cubicBezTo>
                    <a:lnTo>
                      <a:pt x="37" y="19"/>
                    </a:lnTo>
                    <a:close/>
                    <a:moveTo>
                      <a:pt x="37" y="15"/>
                    </a:moveTo>
                    <a:cubicBezTo>
                      <a:pt x="33" y="15"/>
                      <a:pt x="33" y="15"/>
                      <a:pt x="33" y="15"/>
                    </a:cubicBezTo>
                    <a:cubicBezTo>
                      <a:pt x="33" y="12"/>
                      <a:pt x="33" y="12"/>
                      <a:pt x="33" y="12"/>
                    </a:cubicBezTo>
                    <a:cubicBezTo>
                      <a:pt x="38" y="12"/>
                      <a:pt x="38" y="12"/>
                      <a:pt x="38" y="12"/>
                    </a:cubicBezTo>
                    <a:lnTo>
                      <a:pt x="37" y="15"/>
                    </a:lnTo>
                    <a:close/>
                    <a:moveTo>
                      <a:pt x="38" y="11"/>
                    </a:moveTo>
                    <a:cubicBezTo>
                      <a:pt x="33" y="11"/>
                      <a:pt x="33" y="11"/>
                      <a:pt x="33" y="11"/>
                    </a:cubicBezTo>
                    <a:cubicBezTo>
                      <a:pt x="34" y="8"/>
                      <a:pt x="34" y="8"/>
                      <a:pt x="34" y="8"/>
                    </a:cubicBezTo>
                    <a:cubicBezTo>
                      <a:pt x="38" y="8"/>
                      <a:pt x="38" y="8"/>
                      <a:pt x="38" y="8"/>
                    </a:cubicBezTo>
                    <a:lnTo>
                      <a:pt x="38" y="11"/>
                    </a:lnTo>
                    <a:close/>
                    <a:moveTo>
                      <a:pt x="43" y="30"/>
                    </a:moveTo>
                    <a:cubicBezTo>
                      <a:pt x="38" y="30"/>
                      <a:pt x="38" y="30"/>
                      <a:pt x="38" y="30"/>
                    </a:cubicBezTo>
                    <a:cubicBezTo>
                      <a:pt x="38" y="28"/>
                      <a:pt x="38" y="28"/>
                      <a:pt x="38" y="28"/>
                    </a:cubicBezTo>
                    <a:cubicBezTo>
                      <a:pt x="43" y="28"/>
                      <a:pt x="43" y="28"/>
                      <a:pt x="43" y="28"/>
                    </a:cubicBezTo>
                    <a:lnTo>
                      <a:pt x="43" y="30"/>
                    </a:lnTo>
                    <a:close/>
                    <a:moveTo>
                      <a:pt x="43" y="26"/>
                    </a:moveTo>
                    <a:cubicBezTo>
                      <a:pt x="38" y="26"/>
                      <a:pt x="38" y="26"/>
                      <a:pt x="38" y="26"/>
                    </a:cubicBezTo>
                    <a:cubicBezTo>
                      <a:pt x="38" y="24"/>
                      <a:pt x="38" y="24"/>
                      <a:pt x="38" y="24"/>
                    </a:cubicBezTo>
                    <a:cubicBezTo>
                      <a:pt x="43" y="24"/>
                      <a:pt x="43" y="24"/>
                      <a:pt x="43" y="24"/>
                    </a:cubicBezTo>
                    <a:lnTo>
                      <a:pt x="43" y="26"/>
                    </a:lnTo>
                    <a:close/>
                    <a:moveTo>
                      <a:pt x="43" y="23"/>
                    </a:moveTo>
                    <a:cubicBezTo>
                      <a:pt x="38" y="22"/>
                      <a:pt x="38" y="22"/>
                      <a:pt x="38" y="22"/>
                    </a:cubicBezTo>
                    <a:cubicBezTo>
                      <a:pt x="39" y="20"/>
                      <a:pt x="39" y="20"/>
                      <a:pt x="39" y="20"/>
                    </a:cubicBezTo>
                    <a:cubicBezTo>
                      <a:pt x="43" y="20"/>
                      <a:pt x="43" y="20"/>
                      <a:pt x="43" y="20"/>
                    </a:cubicBezTo>
                    <a:lnTo>
                      <a:pt x="43" y="23"/>
                    </a:lnTo>
                    <a:close/>
                    <a:moveTo>
                      <a:pt x="43" y="19"/>
                    </a:moveTo>
                    <a:cubicBezTo>
                      <a:pt x="39" y="19"/>
                      <a:pt x="39" y="19"/>
                      <a:pt x="39" y="19"/>
                    </a:cubicBezTo>
                    <a:cubicBezTo>
                      <a:pt x="39" y="16"/>
                      <a:pt x="39" y="16"/>
                      <a:pt x="39" y="16"/>
                    </a:cubicBezTo>
                    <a:cubicBezTo>
                      <a:pt x="44" y="16"/>
                      <a:pt x="44" y="16"/>
                      <a:pt x="44" y="16"/>
                    </a:cubicBezTo>
                    <a:lnTo>
                      <a:pt x="43" y="19"/>
                    </a:lnTo>
                    <a:close/>
                    <a:moveTo>
                      <a:pt x="44" y="15"/>
                    </a:moveTo>
                    <a:cubicBezTo>
                      <a:pt x="39" y="15"/>
                      <a:pt x="39" y="15"/>
                      <a:pt x="39" y="15"/>
                    </a:cubicBezTo>
                    <a:cubicBezTo>
                      <a:pt x="39" y="12"/>
                      <a:pt x="39" y="12"/>
                      <a:pt x="39" y="12"/>
                    </a:cubicBezTo>
                    <a:cubicBezTo>
                      <a:pt x="44" y="12"/>
                      <a:pt x="44" y="12"/>
                      <a:pt x="44" y="12"/>
                    </a:cubicBezTo>
                    <a:lnTo>
                      <a:pt x="44" y="15"/>
                    </a:lnTo>
                    <a:close/>
                    <a:moveTo>
                      <a:pt x="44" y="11"/>
                    </a:moveTo>
                    <a:cubicBezTo>
                      <a:pt x="40" y="11"/>
                      <a:pt x="40" y="11"/>
                      <a:pt x="40" y="11"/>
                    </a:cubicBezTo>
                    <a:cubicBezTo>
                      <a:pt x="40" y="8"/>
                      <a:pt x="40" y="8"/>
                      <a:pt x="40" y="8"/>
                    </a:cubicBezTo>
                    <a:cubicBezTo>
                      <a:pt x="44" y="8"/>
                      <a:pt x="44" y="8"/>
                      <a:pt x="44" y="8"/>
                    </a:cubicBezTo>
                    <a:lnTo>
                      <a:pt x="44" y="11"/>
                    </a:lnTo>
                    <a:close/>
                    <a:moveTo>
                      <a:pt x="71" y="43"/>
                    </a:moveTo>
                    <a:cubicBezTo>
                      <a:pt x="71" y="44"/>
                      <a:pt x="71" y="44"/>
                      <a:pt x="70" y="44"/>
                    </a:cubicBezTo>
                    <a:cubicBezTo>
                      <a:pt x="45" y="44"/>
                      <a:pt x="45" y="44"/>
                      <a:pt x="45" y="44"/>
                    </a:cubicBezTo>
                    <a:cubicBezTo>
                      <a:pt x="44" y="44"/>
                      <a:pt x="43" y="44"/>
                      <a:pt x="43" y="43"/>
                    </a:cubicBezTo>
                    <a:cubicBezTo>
                      <a:pt x="44" y="33"/>
                      <a:pt x="44" y="33"/>
                      <a:pt x="44" y="33"/>
                    </a:cubicBezTo>
                    <a:cubicBezTo>
                      <a:pt x="44" y="32"/>
                      <a:pt x="44" y="32"/>
                      <a:pt x="45" y="32"/>
                    </a:cubicBezTo>
                    <a:cubicBezTo>
                      <a:pt x="69" y="32"/>
                      <a:pt x="69" y="32"/>
                      <a:pt x="69" y="32"/>
                    </a:cubicBezTo>
                    <a:cubicBezTo>
                      <a:pt x="70" y="32"/>
                      <a:pt x="71" y="32"/>
                      <a:pt x="71" y="33"/>
                    </a:cubicBezTo>
                    <a:lnTo>
                      <a:pt x="71" y="43"/>
                    </a:lnTo>
                    <a:close/>
                    <a:moveTo>
                      <a:pt x="77" y="31"/>
                    </a:moveTo>
                    <a:cubicBezTo>
                      <a:pt x="72" y="31"/>
                      <a:pt x="72" y="31"/>
                      <a:pt x="72" y="31"/>
                    </a:cubicBezTo>
                    <a:cubicBezTo>
                      <a:pt x="72" y="28"/>
                      <a:pt x="72" y="28"/>
                      <a:pt x="72" y="28"/>
                    </a:cubicBezTo>
                    <a:cubicBezTo>
                      <a:pt x="77" y="28"/>
                      <a:pt x="77" y="28"/>
                      <a:pt x="77" y="28"/>
                    </a:cubicBezTo>
                    <a:lnTo>
                      <a:pt x="77" y="31"/>
                    </a:lnTo>
                    <a:close/>
                    <a:moveTo>
                      <a:pt x="76" y="27"/>
                    </a:moveTo>
                    <a:cubicBezTo>
                      <a:pt x="72" y="27"/>
                      <a:pt x="72" y="27"/>
                      <a:pt x="72" y="27"/>
                    </a:cubicBezTo>
                    <a:cubicBezTo>
                      <a:pt x="71" y="24"/>
                      <a:pt x="71" y="24"/>
                      <a:pt x="71" y="24"/>
                    </a:cubicBezTo>
                    <a:cubicBezTo>
                      <a:pt x="76" y="24"/>
                      <a:pt x="76" y="24"/>
                      <a:pt x="76" y="24"/>
                    </a:cubicBezTo>
                    <a:lnTo>
                      <a:pt x="76" y="27"/>
                    </a:lnTo>
                    <a:close/>
                    <a:moveTo>
                      <a:pt x="76" y="23"/>
                    </a:moveTo>
                    <a:cubicBezTo>
                      <a:pt x="71" y="23"/>
                      <a:pt x="71" y="23"/>
                      <a:pt x="71" y="23"/>
                    </a:cubicBezTo>
                    <a:cubicBezTo>
                      <a:pt x="71" y="20"/>
                      <a:pt x="71" y="20"/>
                      <a:pt x="71" y="20"/>
                    </a:cubicBezTo>
                    <a:cubicBezTo>
                      <a:pt x="76" y="20"/>
                      <a:pt x="76" y="20"/>
                      <a:pt x="76" y="20"/>
                    </a:cubicBezTo>
                    <a:lnTo>
                      <a:pt x="76" y="23"/>
                    </a:lnTo>
                    <a:close/>
                    <a:moveTo>
                      <a:pt x="76" y="19"/>
                    </a:moveTo>
                    <a:cubicBezTo>
                      <a:pt x="71" y="19"/>
                      <a:pt x="71" y="19"/>
                      <a:pt x="71" y="19"/>
                    </a:cubicBezTo>
                    <a:cubicBezTo>
                      <a:pt x="71" y="16"/>
                      <a:pt x="71" y="16"/>
                      <a:pt x="71" y="16"/>
                    </a:cubicBezTo>
                    <a:cubicBezTo>
                      <a:pt x="76" y="16"/>
                      <a:pt x="76" y="16"/>
                      <a:pt x="76" y="16"/>
                    </a:cubicBezTo>
                    <a:lnTo>
                      <a:pt x="76" y="19"/>
                    </a:lnTo>
                    <a:close/>
                    <a:moveTo>
                      <a:pt x="75" y="15"/>
                    </a:moveTo>
                    <a:cubicBezTo>
                      <a:pt x="71" y="15"/>
                      <a:pt x="71" y="15"/>
                      <a:pt x="71" y="15"/>
                    </a:cubicBezTo>
                    <a:cubicBezTo>
                      <a:pt x="71" y="12"/>
                      <a:pt x="71" y="12"/>
                      <a:pt x="71" y="12"/>
                    </a:cubicBezTo>
                    <a:cubicBezTo>
                      <a:pt x="75" y="12"/>
                      <a:pt x="75" y="12"/>
                      <a:pt x="75" y="12"/>
                    </a:cubicBezTo>
                    <a:lnTo>
                      <a:pt x="75" y="15"/>
                    </a:lnTo>
                    <a:close/>
                    <a:moveTo>
                      <a:pt x="75" y="11"/>
                    </a:moveTo>
                    <a:cubicBezTo>
                      <a:pt x="71" y="11"/>
                      <a:pt x="71" y="11"/>
                      <a:pt x="71" y="11"/>
                    </a:cubicBezTo>
                    <a:cubicBezTo>
                      <a:pt x="70" y="8"/>
                      <a:pt x="70" y="8"/>
                      <a:pt x="70" y="8"/>
                    </a:cubicBezTo>
                    <a:cubicBezTo>
                      <a:pt x="75" y="8"/>
                      <a:pt x="75" y="8"/>
                      <a:pt x="75" y="8"/>
                    </a:cubicBezTo>
                    <a:lnTo>
                      <a:pt x="75" y="11"/>
                    </a:lnTo>
                    <a:close/>
                    <a:moveTo>
                      <a:pt x="75" y="5"/>
                    </a:moveTo>
                    <a:cubicBezTo>
                      <a:pt x="72" y="5"/>
                      <a:pt x="72" y="5"/>
                      <a:pt x="72" y="5"/>
                    </a:cubicBezTo>
                    <a:cubicBezTo>
                      <a:pt x="72" y="5"/>
                      <a:pt x="71" y="5"/>
                      <a:pt x="71" y="4"/>
                    </a:cubicBezTo>
                    <a:cubicBezTo>
                      <a:pt x="71" y="3"/>
                      <a:pt x="71" y="3"/>
                      <a:pt x="71" y="3"/>
                    </a:cubicBezTo>
                    <a:cubicBezTo>
                      <a:pt x="71" y="3"/>
                      <a:pt x="71" y="2"/>
                      <a:pt x="72" y="2"/>
                    </a:cubicBezTo>
                    <a:cubicBezTo>
                      <a:pt x="75" y="2"/>
                      <a:pt x="75" y="2"/>
                      <a:pt x="75" y="2"/>
                    </a:cubicBezTo>
                    <a:cubicBezTo>
                      <a:pt x="76" y="2"/>
                      <a:pt x="76" y="3"/>
                      <a:pt x="76" y="3"/>
                    </a:cubicBezTo>
                    <a:cubicBezTo>
                      <a:pt x="77" y="4"/>
                      <a:pt x="77" y="4"/>
                      <a:pt x="77" y="4"/>
                    </a:cubicBezTo>
                    <a:cubicBezTo>
                      <a:pt x="77" y="5"/>
                      <a:pt x="76" y="5"/>
                      <a:pt x="75" y="5"/>
                    </a:cubicBezTo>
                    <a:close/>
                    <a:moveTo>
                      <a:pt x="84" y="31"/>
                    </a:moveTo>
                    <a:cubicBezTo>
                      <a:pt x="79" y="31"/>
                      <a:pt x="79" y="31"/>
                      <a:pt x="79" y="31"/>
                    </a:cubicBezTo>
                    <a:cubicBezTo>
                      <a:pt x="78" y="28"/>
                      <a:pt x="78" y="28"/>
                      <a:pt x="78" y="28"/>
                    </a:cubicBezTo>
                    <a:cubicBezTo>
                      <a:pt x="83" y="28"/>
                      <a:pt x="83" y="28"/>
                      <a:pt x="83" y="28"/>
                    </a:cubicBezTo>
                    <a:lnTo>
                      <a:pt x="84" y="31"/>
                    </a:lnTo>
                    <a:close/>
                    <a:moveTo>
                      <a:pt x="83" y="27"/>
                    </a:moveTo>
                    <a:cubicBezTo>
                      <a:pt x="78" y="27"/>
                      <a:pt x="78" y="27"/>
                      <a:pt x="78" y="27"/>
                    </a:cubicBezTo>
                    <a:cubicBezTo>
                      <a:pt x="78" y="24"/>
                      <a:pt x="78" y="24"/>
                      <a:pt x="78" y="24"/>
                    </a:cubicBezTo>
                    <a:cubicBezTo>
                      <a:pt x="83" y="24"/>
                      <a:pt x="83" y="24"/>
                      <a:pt x="83" y="24"/>
                    </a:cubicBezTo>
                    <a:lnTo>
                      <a:pt x="83" y="27"/>
                    </a:lnTo>
                    <a:close/>
                    <a:moveTo>
                      <a:pt x="83" y="23"/>
                    </a:moveTo>
                    <a:cubicBezTo>
                      <a:pt x="78" y="23"/>
                      <a:pt x="78" y="23"/>
                      <a:pt x="78" y="23"/>
                    </a:cubicBezTo>
                    <a:cubicBezTo>
                      <a:pt x="78" y="20"/>
                      <a:pt x="78" y="20"/>
                      <a:pt x="78" y="20"/>
                    </a:cubicBezTo>
                    <a:cubicBezTo>
                      <a:pt x="82" y="20"/>
                      <a:pt x="82" y="20"/>
                      <a:pt x="82" y="20"/>
                    </a:cubicBezTo>
                    <a:lnTo>
                      <a:pt x="83" y="23"/>
                    </a:lnTo>
                    <a:close/>
                    <a:moveTo>
                      <a:pt x="82" y="19"/>
                    </a:moveTo>
                    <a:cubicBezTo>
                      <a:pt x="78" y="19"/>
                      <a:pt x="78" y="19"/>
                      <a:pt x="78" y="19"/>
                    </a:cubicBezTo>
                    <a:cubicBezTo>
                      <a:pt x="77" y="16"/>
                      <a:pt x="77" y="16"/>
                      <a:pt x="77" y="16"/>
                    </a:cubicBezTo>
                    <a:cubicBezTo>
                      <a:pt x="82" y="16"/>
                      <a:pt x="82" y="16"/>
                      <a:pt x="82" y="16"/>
                    </a:cubicBezTo>
                    <a:lnTo>
                      <a:pt x="82" y="19"/>
                    </a:lnTo>
                    <a:close/>
                    <a:moveTo>
                      <a:pt x="82" y="15"/>
                    </a:moveTo>
                    <a:cubicBezTo>
                      <a:pt x="77" y="15"/>
                      <a:pt x="77" y="15"/>
                      <a:pt x="77" y="15"/>
                    </a:cubicBezTo>
                    <a:cubicBezTo>
                      <a:pt x="77" y="12"/>
                      <a:pt x="77" y="12"/>
                      <a:pt x="77" y="12"/>
                    </a:cubicBezTo>
                    <a:cubicBezTo>
                      <a:pt x="81" y="12"/>
                      <a:pt x="81" y="12"/>
                      <a:pt x="81" y="12"/>
                    </a:cubicBezTo>
                    <a:lnTo>
                      <a:pt x="82" y="15"/>
                    </a:lnTo>
                    <a:close/>
                    <a:moveTo>
                      <a:pt x="81" y="11"/>
                    </a:moveTo>
                    <a:cubicBezTo>
                      <a:pt x="77" y="11"/>
                      <a:pt x="77" y="11"/>
                      <a:pt x="77" y="11"/>
                    </a:cubicBezTo>
                    <a:cubicBezTo>
                      <a:pt x="77" y="8"/>
                      <a:pt x="77" y="8"/>
                      <a:pt x="77" y="8"/>
                    </a:cubicBezTo>
                    <a:cubicBezTo>
                      <a:pt x="81" y="8"/>
                      <a:pt x="81" y="8"/>
                      <a:pt x="81" y="8"/>
                    </a:cubicBezTo>
                    <a:lnTo>
                      <a:pt x="81" y="11"/>
                    </a:lnTo>
                    <a:close/>
                    <a:moveTo>
                      <a:pt x="90" y="31"/>
                    </a:moveTo>
                    <a:cubicBezTo>
                      <a:pt x="85" y="31"/>
                      <a:pt x="85" y="31"/>
                      <a:pt x="85" y="31"/>
                    </a:cubicBezTo>
                    <a:cubicBezTo>
                      <a:pt x="85" y="28"/>
                      <a:pt x="85" y="28"/>
                      <a:pt x="85" y="28"/>
                    </a:cubicBezTo>
                    <a:cubicBezTo>
                      <a:pt x="90" y="28"/>
                      <a:pt x="90" y="28"/>
                      <a:pt x="90" y="28"/>
                    </a:cubicBezTo>
                    <a:lnTo>
                      <a:pt x="90" y="31"/>
                    </a:lnTo>
                    <a:close/>
                    <a:moveTo>
                      <a:pt x="90" y="27"/>
                    </a:moveTo>
                    <a:cubicBezTo>
                      <a:pt x="85" y="27"/>
                      <a:pt x="85" y="27"/>
                      <a:pt x="85" y="27"/>
                    </a:cubicBezTo>
                    <a:cubicBezTo>
                      <a:pt x="85" y="24"/>
                      <a:pt x="85" y="24"/>
                      <a:pt x="85" y="24"/>
                    </a:cubicBezTo>
                    <a:cubicBezTo>
                      <a:pt x="89" y="24"/>
                      <a:pt x="89" y="24"/>
                      <a:pt x="89" y="24"/>
                    </a:cubicBezTo>
                    <a:lnTo>
                      <a:pt x="90" y="27"/>
                    </a:lnTo>
                    <a:close/>
                    <a:moveTo>
                      <a:pt x="89" y="23"/>
                    </a:moveTo>
                    <a:cubicBezTo>
                      <a:pt x="84" y="23"/>
                      <a:pt x="84" y="23"/>
                      <a:pt x="84" y="23"/>
                    </a:cubicBezTo>
                    <a:cubicBezTo>
                      <a:pt x="84" y="20"/>
                      <a:pt x="84" y="20"/>
                      <a:pt x="84" y="20"/>
                    </a:cubicBezTo>
                    <a:cubicBezTo>
                      <a:pt x="89" y="20"/>
                      <a:pt x="89" y="20"/>
                      <a:pt x="89" y="20"/>
                    </a:cubicBezTo>
                    <a:lnTo>
                      <a:pt x="89" y="23"/>
                    </a:lnTo>
                    <a:close/>
                    <a:moveTo>
                      <a:pt x="89" y="19"/>
                    </a:moveTo>
                    <a:cubicBezTo>
                      <a:pt x="84" y="19"/>
                      <a:pt x="84" y="19"/>
                      <a:pt x="84" y="19"/>
                    </a:cubicBezTo>
                    <a:cubicBezTo>
                      <a:pt x="84" y="16"/>
                      <a:pt x="84" y="16"/>
                      <a:pt x="84" y="16"/>
                    </a:cubicBezTo>
                    <a:cubicBezTo>
                      <a:pt x="88" y="16"/>
                      <a:pt x="88" y="16"/>
                      <a:pt x="88" y="16"/>
                    </a:cubicBezTo>
                    <a:lnTo>
                      <a:pt x="89" y="19"/>
                    </a:lnTo>
                    <a:close/>
                    <a:moveTo>
                      <a:pt x="88" y="15"/>
                    </a:moveTo>
                    <a:cubicBezTo>
                      <a:pt x="84" y="15"/>
                      <a:pt x="84" y="15"/>
                      <a:pt x="84" y="15"/>
                    </a:cubicBezTo>
                    <a:cubicBezTo>
                      <a:pt x="83" y="12"/>
                      <a:pt x="83" y="12"/>
                      <a:pt x="83" y="12"/>
                    </a:cubicBezTo>
                    <a:cubicBezTo>
                      <a:pt x="88" y="12"/>
                      <a:pt x="88" y="12"/>
                      <a:pt x="88" y="12"/>
                    </a:cubicBezTo>
                    <a:lnTo>
                      <a:pt x="88" y="15"/>
                    </a:lnTo>
                    <a:close/>
                    <a:moveTo>
                      <a:pt x="88" y="11"/>
                    </a:moveTo>
                    <a:cubicBezTo>
                      <a:pt x="83" y="11"/>
                      <a:pt x="83" y="11"/>
                      <a:pt x="83" y="11"/>
                    </a:cubicBezTo>
                    <a:cubicBezTo>
                      <a:pt x="83" y="8"/>
                      <a:pt x="83" y="8"/>
                      <a:pt x="83" y="8"/>
                    </a:cubicBezTo>
                    <a:cubicBezTo>
                      <a:pt x="87" y="8"/>
                      <a:pt x="87" y="8"/>
                      <a:pt x="87" y="8"/>
                    </a:cubicBezTo>
                    <a:lnTo>
                      <a:pt x="88" y="11"/>
                    </a:lnTo>
                    <a:close/>
                    <a:moveTo>
                      <a:pt x="97" y="31"/>
                    </a:moveTo>
                    <a:cubicBezTo>
                      <a:pt x="92" y="31"/>
                      <a:pt x="92" y="31"/>
                      <a:pt x="92" y="31"/>
                    </a:cubicBezTo>
                    <a:cubicBezTo>
                      <a:pt x="92" y="28"/>
                      <a:pt x="92" y="28"/>
                      <a:pt x="92" y="28"/>
                    </a:cubicBezTo>
                    <a:cubicBezTo>
                      <a:pt x="97" y="28"/>
                      <a:pt x="97" y="28"/>
                      <a:pt x="97" y="28"/>
                    </a:cubicBezTo>
                    <a:lnTo>
                      <a:pt x="97" y="31"/>
                    </a:lnTo>
                    <a:close/>
                    <a:moveTo>
                      <a:pt x="97" y="27"/>
                    </a:moveTo>
                    <a:cubicBezTo>
                      <a:pt x="92" y="27"/>
                      <a:pt x="92" y="27"/>
                      <a:pt x="92" y="27"/>
                    </a:cubicBezTo>
                    <a:cubicBezTo>
                      <a:pt x="91" y="24"/>
                      <a:pt x="91" y="24"/>
                      <a:pt x="91" y="24"/>
                    </a:cubicBezTo>
                    <a:cubicBezTo>
                      <a:pt x="96" y="24"/>
                      <a:pt x="96" y="24"/>
                      <a:pt x="96" y="24"/>
                    </a:cubicBezTo>
                    <a:lnTo>
                      <a:pt x="97" y="27"/>
                    </a:lnTo>
                    <a:close/>
                    <a:moveTo>
                      <a:pt x="96" y="23"/>
                    </a:moveTo>
                    <a:cubicBezTo>
                      <a:pt x="91" y="23"/>
                      <a:pt x="91" y="23"/>
                      <a:pt x="91" y="23"/>
                    </a:cubicBezTo>
                    <a:cubicBezTo>
                      <a:pt x="91" y="20"/>
                      <a:pt x="91" y="20"/>
                      <a:pt x="91" y="20"/>
                    </a:cubicBezTo>
                    <a:cubicBezTo>
                      <a:pt x="95" y="20"/>
                      <a:pt x="95" y="20"/>
                      <a:pt x="95" y="20"/>
                    </a:cubicBezTo>
                    <a:lnTo>
                      <a:pt x="96" y="23"/>
                    </a:lnTo>
                    <a:close/>
                    <a:moveTo>
                      <a:pt x="95" y="19"/>
                    </a:moveTo>
                    <a:cubicBezTo>
                      <a:pt x="90" y="19"/>
                      <a:pt x="90" y="19"/>
                      <a:pt x="90" y="19"/>
                    </a:cubicBezTo>
                    <a:cubicBezTo>
                      <a:pt x="90" y="16"/>
                      <a:pt x="90" y="16"/>
                      <a:pt x="90" y="16"/>
                    </a:cubicBezTo>
                    <a:cubicBezTo>
                      <a:pt x="95" y="16"/>
                      <a:pt x="95" y="16"/>
                      <a:pt x="95" y="16"/>
                    </a:cubicBezTo>
                    <a:lnTo>
                      <a:pt x="95" y="19"/>
                    </a:lnTo>
                    <a:close/>
                    <a:moveTo>
                      <a:pt x="94" y="15"/>
                    </a:moveTo>
                    <a:cubicBezTo>
                      <a:pt x="90" y="15"/>
                      <a:pt x="90" y="15"/>
                      <a:pt x="90" y="15"/>
                    </a:cubicBezTo>
                    <a:cubicBezTo>
                      <a:pt x="89" y="12"/>
                      <a:pt x="89" y="12"/>
                      <a:pt x="89" y="12"/>
                    </a:cubicBezTo>
                    <a:cubicBezTo>
                      <a:pt x="94" y="12"/>
                      <a:pt x="94" y="12"/>
                      <a:pt x="94" y="12"/>
                    </a:cubicBezTo>
                    <a:lnTo>
                      <a:pt x="94" y="15"/>
                    </a:lnTo>
                    <a:close/>
                    <a:moveTo>
                      <a:pt x="94" y="11"/>
                    </a:moveTo>
                    <a:cubicBezTo>
                      <a:pt x="89" y="11"/>
                      <a:pt x="89" y="11"/>
                      <a:pt x="89" y="11"/>
                    </a:cubicBezTo>
                    <a:cubicBezTo>
                      <a:pt x="89" y="8"/>
                      <a:pt x="89" y="8"/>
                      <a:pt x="89" y="8"/>
                    </a:cubicBezTo>
                    <a:cubicBezTo>
                      <a:pt x="93" y="8"/>
                      <a:pt x="93" y="8"/>
                      <a:pt x="93" y="8"/>
                    </a:cubicBezTo>
                    <a:lnTo>
                      <a:pt x="94" y="11"/>
                    </a:lnTo>
                    <a:close/>
                    <a:moveTo>
                      <a:pt x="93" y="4"/>
                    </a:moveTo>
                    <a:cubicBezTo>
                      <a:pt x="93" y="5"/>
                      <a:pt x="92" y="5"/>
                      <a:pt x="91" y="5"/>
                    </a:cubicBezTo>
                    <a:cubicBezTo>
                      <a:pt x="89" y="5"/>
                      <a:pt x="89" y="5"/>
                      <a:pt x="89" y="5"/>
                    </a:cubicBezTo>
                    <a:cubicBezTo>
                      <a:pt x="88" y="5"/>
                      <a:pt x="87" y="5"/>
                      <a:pt x="87" y="4"/>
                    </a:cubicBezTo>
                    <a:cubicBezTo>
                      <a:pt x="87" y="3"/>
                      <a:pt x="87" y="3"/>
                      <a:pt x="87" y="3"/>
                    </a:cubicBezTo>
                    <a:cubicBezTo>
                      <a:pt x="87" y="3"/>
                      <a:pt x="87" y="2"/>
                      <a:pt x="88" y="2"/>
                    </a:cubicBezTo>
                    <a:cubicBezTo>
                      <a:pt x="91" y="2"/>
                      <a:pt x="91" y="2"/>
                      <a:pt x="91" y="2"/>
                    </a:cubicBezTo>
                    <a:cubicBezTo>
                      <a:pt x="92" y="2"/>
                      <a:pt x="92" y="3"/>
                      <a:pt x="92" y="3"/>
                    </a:cubicBezTo>
                    <a:lnTo>
                      <a:pt x="93" y="4"/>
                    </a:lnTo>
                    <a:close/>
                    <a:moveTo>
                      <a:pt x="101" y="4"/>
                    </a:moveTo>
                    <a:cubicBezTo>
                      <a:pt x="101" y="5"/>
                      <a:pt x="100" y="5"/>
                      <a:pt x="100" y="5"/>
                    </a:cubicBezTo>
                    <a:cubicBezTo>
                      <a:pt x="97" y="5"/>
                      <a:pt x="97" y="5"/>
                      <a:pt x="97" y="5"/>
                    </a:cubicBezTo>
                    <a:cubicBezTo>
                      <a:pt x="96" y="5"/>
                      <a:pt x="95" y="5"/>
                      <a:pt x="95" y="4"/>
                    </a:cubicBezTo>
                    <a:cubicBezTo>
                      <a:pt x="95" y="3"/>
                      <a:pt x="95" y="3"/>
                      <a:pt x="95" y="3"/>
                    </a:cubicBezTo>
                    <a:cubicBezTo>
                      <a:pt x="95" y="3"/>
                      <a:pt x="95" y="2"/>
                      <a:pt x="96" y="2"/>
                    </a:cubicBezTo>
                    <a:cubicBezTo>
                      <a:pt x="99" y="2"/>
                      <a:pt x="99" y="2"/>
                      <a:pt x="99" y="2"/>
                    </a:cubicBezTo>
                    <a:cubicBezTo>
                      <a:pt x="100" y="2"/>
                      <a:pt x="100" y="3"/>
                      <a:pt x="101" y="3"/>
                    </a:cubicBezTo>
                    <a:lnTo>
                      <a:pt x="101" y="4"/>
                    </a:ln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sp>
            <p:nvSpPr>
              <p:cNvPr id="77" name="Freeform 787"/>
              <p:cNvSpPr>
                <a:spLocks noEditPoints="1"/>
              </p:cNvSpPr>
              <p:nvPr/>
            </p:nvSpPr>
            <p:spPr bwMode="auto">
              <a:xfrm>
                <a:off x="8694738" y="4763"/>
                <a:ext cx="341313" cy="242888"/>
              </a:xfrm>
              <a:custGeom>
                <a:avLst/>
                <a:gdLst>
                  <a:gd name="T0" fmla="*/ 89 w 91"/>
                  <a:gd name="T1" fmla="*/ 0 h 65"/>
                  <a:gd name="T2" fmla="*/ 2 w 91"/>
                  <a:gd name="T3" fmla="*/ 0 h 65"/>
                  <a:gd name="T4" fmla="*/ 0 w 91"/>
                  <a:gd name="T5" fmla="*/ 2 h 65"/>
                  <a:gd name="T6" fmla="*/ 0 w 91"/>
                  <a:gd name="T7" fmla="*/ 63 h 65"/>
                  <a:gd name="T8" fmla="*/ 2 w 91"/>
                  <a:gd name="T9" fmla="*/ 65 h 65"/>
                  <a:gd name="T10" fmla="*/ 89 w 91"/>
                  <a:gd name="T11" fmla="*/ 65 h 65"/>
                  <a:gd name="T12" fmla="*/ 91 w 91"/>
                  <a:gd name="T13" fmla="*/ 63 h 65"/>
                  <a:gd name="T14" fmla="*/ 91 w 91"/>
                  <a:gd name="T15" fmla="*/ 2 h 65"/>
                  <a:gd name="T16" fmla="*/ 89 w 91"/>
                  <a:gd name="T17" fmla="*/ 0 h 65"/>
                  <a:gd name="T18" fmla="*/ 87 w 91"/>
                  <a:gd name="T19" fmla="*/ 59 h 65"/>
                  <a:gd name="T20" fmla="*/ 85 w 91"/>
                  <a:gd name="T21" fmla="*/ 61 h 65"/>
                  <a:gd name="T22" fmla="*/ 6 w 91"/>
                  <a:gd name="T23" fmla="*/ 61 h 65"/>
                  <a:gd name="T24" fmla="*/ 4 w 91"/>
                  <a:gd name="T25" fmla="*/ 59 h 65"/>
                  <a:gd name="T26" fmla="*/ 4 w 91"/>
                  <a:gd name="T27" fmla="*/ 6 h 65"/>
                  <a:gd name="T28" fmla="*/ 6 w 91"/>
                  <a:gd name="T29" fmla="*/ 4 h 65"/>
                  <a:gd name="T30" fmla="*/ 85 w 91"/>
                  <a:gd name="T31" fmla="*/ 4 h 65"/>
                  <a:gd name="T32" fmla="*/ 87 w 91"/>
                  <a:gd name="T33" fmla="*/ 6 h 65"/>
                  <a:gd name="T34" fmla="*/ 87 w 91"/>
                  <a:gd name="T35" fmla="*/ 5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1" h="65">
                    <a:moveTo>
                      <a:pt x="89" y="0"/>
                    </a:moveTo>
                    <a:cubicBezTo>
                      <a:pt x="2" y="0"/>
                      <a:pt x="2" y="0"/>
                      <a:pt x="2" y="0"/>
                    </a:cubicBezTo>
                    <a:cubicBezTo>
                      <a:pt x="1" y="0"/>
                      <a:pt x="0" y="1"/>
                      <a:pt x="0" y="2"/>
                    </a:cubicBezTo>
                    <a:cubicBezTo>
                      <a:pt x="0" y="63"/>
                      <a:pt x="0" y="63"/>
                      <a:pt x="0" y="63"/>
                    </a:cubicBezTo>
                    <a:cubicBezTo>
                      <a:pt x="0" y="64"/>
                      <a:pt x="1" y="65"/>
                      <a:pt x="2" y="65"/>
                    </a:cubicBezTo>
                    <a:cubicBezTo>
                      <a:pt x="89" y="65"/>
                      <a:pt x="89" y="65"/>
                      <a:pt x="89" y="65"/>
                    </a:cubicBezTo>
                    <a:cubicBezTo>
                      <a:pt x="90" y="65"/>
                      <a:pt x="91" y="64"/>
                      <a:pt x="91" y="63"/>
                    </a:cubicBezTo>
                    <a:cubicBezTo>
                      <a:pt x="91" y="2"/>
                      <a:pt x="91" y="2"/>
                      <a:pt x="91" y="2"/>
                    </a:cubicBezTo>
                    <a:cubicBezTo>
                      <a:pt x="91" y="1"/>
                      <a:pt x="90" y="0"/>
                      <a:pt x="89" y="0"/>
                    </a:cubicBezTo>
                    <a:close/>
                    <a:moveTo>
                      <a:pt x="87" y="59"/>
                    </a:moveTo>
                    <a:cubicBezTo>
                      <a:pt x="87" y="60"/>
                      <a:pt x="86" y="61"/>
                      <a:pt x="85" y="61"/>
                    </a:cubicBezTo>
                    <a:cubicBezTo>
                      <a:pt x="6" y="61"/>
                      <a:pt x="6" y="61"/>
                      <a:pt x="6" y="61"/>
                    </a:cubicBezTo>
                    <a:cubicBezTo>
                      <a:pt x="5" y="61"/>
                      <a:pt x="4" y="60"/>
                      <a:pt x="4" y="59"/>
                    </a:cubicBezTo>
                    <a:cubicBezTo>
                      <a:pt x="4" y="6"/>
                      <a:pt x="4" y="6"/>
                      <a:pt x="4" y="6"/>
                    </a:cubicBezTo>
                    <a:cubicBezTo>
                      <a:pt x="4" y="5"/>
                      <a:pt x="5" y="4"/>
                      <a:pt x="6" y="4"/>
                    </a:cubicBezTo>
                    <a:cubicBezTo>
                      <a:pt x="85" y="4"/>
                      <a:pt x="85" y="4"/>
                      <a:pt x="85" y="4"/>
                    </a:cubicBezTo>
                    <a:cubicBezTo>
                      <a:pt x="86" y="4"/>
                      <a:pt x="87" y="5"/>
                      <a:pt x="87" y="6"/>
                    </a:cubicBezTo>
                    <a:lnTo>
                      <a:pt x="87" y="59"/>
                    </a:ln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sp>
            <p:nvSpPr>
              <p:cNvPr id="78" name="Freeform 788"/>
              <p:cNvSpPr>
                <a:spLocks/>
              </p:cNvSpPr>
              <p:nvPr/>
            </p:nvSpPr>
            <p:spPr bwMode="auto">
              <a:xfrm>
                <a:off x="8661400" y="423863"/>
                <a:ext cx="401638" cy="7938"/>
              </a:xfrm>
              <a:custGeom>
                <a:avLst/>
                <a:gdLst>
                  <a:gd name="T0" fmla="*/ 107 w 107"/>
                  <a:gd name="T1" fmla="*/ 2 h 2"/>
                  <a:gd name="T2" fmla="*/ 106 w 107"/>
                  <a:gd name="T3" fmla="*/ 2 h 2"/>
                  <a:gd name="T4" fmla="*/ 2 w 107"/>
                  <a:gd name="T5" fmla="*/ 2 h 2"/>
                  <a:gd name="T6" fmla="*/ 0 w 107"/>
                  <a:gd name="T7" fmla="*/ 2 h 2"/>
                  <a:gd name="T8" fmla="*/ 0 w 107"/>
                  <a:gd name="T9" fmla="*/ 1 h 2"/>
                  <a:gd name="T10" fmla="*/ 2 w 107"/>
                  <a:gd name="T11" fmla="*/ 0 h 2"/>
                  <a:gd name="T12" fmla="*/ 106 w 107"/>
                  <a:gd name="T13" fmla="*/ 0 h 2"/>
                  <a:gd name="T14" fmla="*/ 107 w 107"/>
                  <a:gd name="T15" fmla="*/ 1 h 2"/>
                  <a:gd name="T16" fmla="*/ 107 w 107"/>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 h="2">
                    <a:moveTo>
                      <a:pt x="107" y="2"/>
                    </a:moveTo>
                    <a:cubicBezTo>
                      <a:pt x="107" y="2"/>
                      <a:pt x="107" y="2"/>
                      <a:pt x="106" y="2"/>
                    </a:cubicBezTo>
                    <a:cubicBezTo>
                      <a:pt x="2" y="2"/>
                      <a:pt x="2" y="2"/>
                      <a:pt x="2" y="2"/>
                    </a:cubicBezTo>
                    <a:cubicBezTo>
                      <a:pt x="1" y="2"/>
                      <a:pt x="0" y="2"/>
                      <a:pt x="0" y="2"/>
                    </a:cubicBezTo>
                    <a:cubicBezTo>
                      <a:pt x="0" y="1"/>
                      <a:pt x="0" y="1"/>
                      <a:pt x="0" y="1"/>
                    </a:cubicBezTo>
                    <a:cubicBezTo>
                      <a:pt x="0" y="1"/>
                      <a:pt x="1" y="0"/>
                      <a:pt x="2" y="0"/>
                    </a:cubicBezTo>
                    <a:cubicBezTo>
                      <a:pt x="106" y="0"/>
                      <a:pt x="106" y="0"/>
                      <a:pt x="106" y="0"/>
                    </a:cubicBezTo>
                    <a:cubicBezTo>
                      <a:pt x="107" y="0"/>
                      <a:pt x="107" y="1"/>
                      <a:pt x="107" y="1"/>
                    </a:cubicBezTo>
                    <a:lnTo>
                      <a:pt x="107"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sp>
            <p:nvSpPr>
              <p:cNvPr id="79" name="Freeform 789"/>
              <p:cNvSpPr>
                <a:spLocks/>
              </p:cNvSpPr>
              <p:nvPr/>
            </p:nvSpPr>
            <p:spPr bwMode="auto">
              <a:xfrm>
                <a:off x="8724900" y="30163"/>
                <a:ext cx="134938" cy="120650"/>
              </a:xfrm>
              <a:custGeom>
                <a:avLst/>
                <a:gdLst>
                  <a:gd name="T0" fmla="*/ 0 w 36"/>
                  <a:gd name="T1" fmla="*/ 32 h 32"/>
                  <a:gd name="T2" fmla="*/ 0 w 36"/>
                  <a:gd name="T3" fmla="*/ 1 h 32"/>
                  <a:gd name="T4" fmla="*/ 36 w 36"/>
                  <a:gd name="T5" fmla="*/ 2 h 32"/>
                  <a:gd name="T6" fmla="*/ 3 w 36"/>
                  <a:gd name="T7" fmla="*/ 5 h 32"/>
                  <a:gd name="T8" fmla="*/ 0 w 36"/>
                  <a:gd name="T9" fmla="*/ 32 h 32"/>
                </a:gdLst>
                <a:ahLst/>
                <a:cxnLst>
                  <a:cxn ang="0">
                    <a:pos x="T0" y="T1"/>
                  </a:cxn>
                  <a:cxn ang="0">
                    <a:pos x="T2" y="T3"/>
                  </a:cxn>
                  <a:cxn ang="0">
                    <a:pos x="T4" y="T5"/>
                  </a:cxn>
                  <a:cxn ang="0">
                    <a:pos x="T6" y="T7"/>
                  </a:cxn>
                  <a:cxn ang="0">
                    <a:pos x="T8" y="T9"/>
                  </a:cxn>
                </a:cxnLst>
                <a:rect l="0" t="0" r="r" b="b"/>
                <a:pathLst>
                  <a:path w="36" h="32">
                    <a:moveTo>
                      <a:pt x="0" y="32"/>
                    </a:moveTo>
                    <a:cubicBezTo>
                      <a:pt x="0" y="32"/>
                      <a:pt x="0" y="3"/>
                      <a:pt x="0" y="1"/>
                    </a:cubicBezTo>
                    <a:cubicBezTo>
                      <a:pt x="1" y="0"/>
                      <a:pt x="36" y="2"/>
                      <a:pt x="36" y="2"/>
                    </a:cubicBezTo>
                    <a:cubicBezTo>
                      <a:pt x="36" y="2"/>
                      <a:pt x="4" y="3"/>
                      <a:pt x="3" y="5"/>
                    </a:cubicBezTo>
                    <a:cubicBezTo>
                      <a:pt x="2" y="7"/>
                      <a:pt x="0" y="32"/>
                      <a:pt x="0" y="32"/>
                    </a:cubicBez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sp>
            <p:nvSpPr>
              <p:cNvPr id="80" name="Freeform 790"/>
              <p:cNvSpPr>
                <a:spLocks/>
              </p:cNvSpPr>
              <p:nvPr/>
            </p:nvSpPr>
            <p:spPr bwMode="auto">
              <a:xfrm>
                <a:off x="8870950" y="101600"/>
                <a:ext cx="139700" cy="120650"/>
              </a:xfrm>
              <a:custGeom>
                <a:avLst/>
                <a:gdLst>
                  <a:gd name="T0" fmla="*/ 37 w 37"/>
                  <a:gd name="T1" fmla="*/ 0 h 32"/>
                  <a:gd name="T2" fmla="*/ 36 w 37"/>
                  <a:gd name="T3" fmla="*/ 30 h 32"/>
                  <a:gd name="T4" fmla="*/ 0 w 37"/>
                  <a:gd name="T5" fmla="*/ 30 h 32"/>
                  <a:gd name="T6" fmla="*/ 33 w 37"/>
                  <a:gd name="T7" fmla="*/ 27 h 32"/>
                  <a:gd name="T8" fmla="*/ 37 w 37"/>
                  <a:gd name="T9" fmla="*/ 0 h 32"/>
                </a:gdLst>
                <a:ahLst/>
                <a:cxnLst>
                  <a:cxn ang="0">
                    <a:pos x="T0" y="T1"/>
                  </a:cxn>
                  <a:cxn ang="0">
                    <a:pos x="T2" y="T3"/>
                  </a:cxn>
                  <a:cxn ang="0">
                    <a:pos x="T4" y="T5"/>
                  </a:cxn>
                  <a:cxn ang="0">
                    <a:pos x="T6" y="T7"/>
                  </a:cxn>
                  <a:cxn ang="0">
                    <a:pos x="T8" y="T9"/>
                  </a:cxn>
                </a:cxnLst>
                <a:rect l="0" t="0" r="r" b="b"/>
                <a:pathLst>
                  <a:path w="37" h="32">
                    <a:moveTo>
                      <a:pt x="37" y="0"/>
                    </a:moveTo>
                    <a:cubicBezTo>
                      <a:pt x="37" y="0"/>
                      <a:pt x="37" y="29"/>
                      <a:pt x="36" y="30"/>
                    </a:cubicBezTo>
                    <a:cubicBezTo>
                      <a:pt x="36" y="32"/>
                      <a:pt x="0" y="30"/>
                      <a:pt x="0" y="30"/>
                    </a:cubicBezTo>
                    <a:cubicBezTo>
                      <a:pt x="0" y="30"/>
                      <a:pt x="32" y="29"/>
                      <a:pt x="33" y="27"/>
                    </a:cubicBezTo>
                    <a:cubicBezTo>
                      <a:pt x="34" y="25"/>
                      <a:pt x="37" y="0"/>
                      <a:pt x="37" y="0"/>
                    </a:cubicBez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sp>
            <p:nvSpPr>
              <p:cNvPr id="81" name="Freeform 791"/>
              <p:cNvSpPr>
                <a:spLocks noEditPoints="1"/>
              </p:cNvSpPr>
              <p:nvPr/>
            </p:nvSpPr>
            <p:spPr bwMode="auto">
              <a:xfrm>
                <a:off x="8323263" y="-182563"/>
                <a:ext cx="577850" cy="606425"/>
              </a:xfrm>
              <a:custGeom>
                <a:avLst/>
                <a:gdLst>
                  <a:gd name="T0" fmla="*/ 84 w 154"/>
                  <a:gd name="T1" fmla="*/ 137 h 162"/>
                  <a:gd name="T2" fmla="*/ 84 w 154"/>
                  <a:gd name="T3" fmla="*/ 130 h 162"/>
                  <a:gd name="T4" fmla="*/ 93 w 154"/>
                  <a:gd name="T5" fmla="*/ 102 h 162"/>
                  <a:gd name="T6" fmla="*/ 93 w 154"/>
                  <a:gd name="T7" fmla="*/ 84 h 162"/>
                  <a:gd name="T8" fmla="*/ 84 w 154"/>
                  <a:gd name="T9" fmla="*/ 61 h 162"/>
                  <a:gd name="T10" fmla="*/ 84 w 154"/>
                  <a:gd name="T11" fmla="*/ 54 h 162"/>
                  <a:gd name="T12" fmla="*/ 104 w 154"/>
                  <a:gd name="T13" fmla="*/ 38 h 162"/>
                  <a:gd name="T14" fmla="*/ 108 w 154"/>
                  <a:gd name="T15" fmla="*/ 30 h 162"/>
                  <a:gd name="T16" fmla="*/ 134 w 154"/>
                  <a:gd name="T17" fmla="*/ 45 h 162"/>
                  <a:gd name="T18" fmla="*/ 134 w 154"/>
                  <a:gd name="T19" fmla="*/ 28 h 162"/>
                  <a:gd name="T20" fmla="*/ 154 w 154"/>
                  <a:gd name="T21" fmla="*/ 45 h 162"/>
                  <a:gd name="T22" fmla="*/ 137 w 154"/>
                  <a:gd name="T23" fmla="*/ 22 h 162"/>
                  <a:gd name="T24" fmla="*/ 30 w 154"/>
                  <a:gd name="T25" fmla="*/ 18 h 162"/>
                  <a:gd name="T26" fmla="*/ 9 w 154"/>
                  <a:gd name="T27" fmla="*/ 43 h 162"/>
                  <a:gd name="T28" fmla="*/ 12 w 154"/>
                  <a:gd name="T29" fmla="*/ 125 h 162"/>
                  <a:gd name="T30" fmla="*/ 81 w 154"/>
                  <a:gd name="T31" fmla="*/ 162 h 162"/>
                  <a:gd name="T32" fmla="*/ 124 w 154"/>
                  <a:gd name="T33" fmla="*/ 20 h 162"/>
                  <a:gd name="T34" fmla="*/ 125 w 154"/>
                  <a:gd name="T35" fmla="*/ 20 h 162"/>
                  <a:gd name="T36" fmla="*/ 98 w 154"/>
                  <a:gd name="T37" fmla="*/ 10 h 162"/>
                  <a:gd name="T38" fmla="*/ 91 w 154"/>
                  <a:gd name="T39" fmla="*/ 11 h 162"/>
                  <a:gd name="T40" fmla="*/ 84 w 154"/>
                  <a:gd name="T41" fmla="*/ 6 h 162"/>
                  <a:gd name="T42" fmla="*/ 48 w 154"/>
                  <a:gd name="T43" fmla="*/ 22 h 162"/>
                  <a:gd name="T44" fmla="*/ 48 w 154"/>
                  <a:gd name="T45" fmla="*/ 104 h 162"/>
                  <a:gd name="T46" fmla="*/ 47 w 154"/>
                  <a:gd name="T47" fmla="*/ 84 h 162"/>
                  <a:gd name="T48" fmla="*/ 36 w 154"/>
                  <a:gd name="T49" fmla="*/ 55 h 162"/>
                  <a:gd name="T50" fmla="*/ 29 w 154"/>
                  <a:gd name="T51" fmla="*/ 78 h 162"/>
                  <a:gd name="T52" fmla="*/ 54 w 154"/>
                  <a:gd name="T53" fmla="*/ 132 h 162"/>
                  <a:gd name="T54" fmla="*/ 38 w 154"/>
                  <a:gd name="T55" fmla="*/ 113 h 162"/>
                  <a:gd name="T56" fmla="*/ 44 w 154"/>
                  <a:gd name="T57" fmla="*/ 28 h 162"/>
                  <a:gd name="T58" fmla="*/ 49 w 154"/>
                  <a:gd name="T59" fmla="*/ 52 h 162"/>
                  <a:gd name="T60" fmla="*/ 37 w 154"/>
                  <a:gd name="T61" fmla="*/ 20 h 162"/>
                  <a:gd name="T62" fmla="*/ 31 w 154"/>
                  <a:gd name="T63" fmla="*/ 25 h 162"/>
                  <a:gd name="T64" fmla="*/ 28 w 154"/>
                  <a:gd name="T65" fmla="*/ 46 h 162"/>
                  <a:gd name="T66" fmla="*/ 28 w 154"/>
                  <a:gd name="T67" fmla="*/ 28 h 162"/>
                  <a:gd name="T68" fmla="*/ 22 w 154"/>
                  <a:gd name="T69" fmla="*/ 78 h 162"/>
                  <a:gd name="T70" fmla="*/ 6 w 154"/>
                  <a:gd name="T71" fmla="*/ 84 h 162"/>
                  <a:gd name="T72" fmla="*/ 25 w 154"/>
                  <a:gd name="T73" fmla="*/ 111 h 162"/>
                  <a:gd name="T74" fmla="*/ 28 w 154"/>
                  <a:gd name="T75" fmla="*/ 134 h 162"/>
                  <a:gd name="T76" fmla="*/ 37 w 154"/>
                  <a:gd name="T77" fmla="*/ 135 h 162"/>
                  <a:gd name="T78" fmla="*/ 37 w 154"/>
                  <a:gd name="T79" fmla="*/ 142 h 162"/>
                  <a:gd name="T80" fmla="*/ 48 w 154"/>
                  <a:gd name="T81" fmla="*/ 149 h 162"/>
                  <a:gd name="T82" fmla="*/ 56 w 154"/>
                  <a:gd name="T83" fmla="*/ 138 h 162"/>
                  <a:gd name="T84" fmla="*/ 78 w 154"/>
                  <a:gd name="T85" fmla="*/ 156 h 162"/>
                  <a:gd name="T86" fmla="*/ 78 w 154"/>
                  <a:gd name="T87" fmla="*/ 137 h 162"/>
                  <a:gd name="T88" fmla="*/ 61 w 154"/>
                  <a:gd name="T89" fmla="*/ 131 h 162"/>
                  <a:gd name="T90" fmla="*/ 78 w 154"/>
                  <a:gd name="T91" fmla="*/ 108 h 162"/>
                  <a:gd name="T92" fmla="*/ 54 w 154"/>
                  <a:gd name="T93" fmla="*/ 103 h 162"/>
                  <a:gd name="T94" fmla="*/ 78 w 154"/>
                  <a:gd name="T95" fmla="*/ 101 h 162"/>
                  <a:gd name="T96" fmla="*/ 54 w 154"/>
                  <a:gd name="T97" fmla="*/ 59 h 162"/>
                  <a:gd name="T98" fmla="*/ 78 w 154"/>
                  <a:gd name="T99" fmla="*/ 54 h 162"/>
                  <a:gd name="T100" fmla="*/ 78 w 154"/>
                  <a:gd name="T101" fmla="*/ 32 h 162"/>
                  <a:gd name="T102" fmla="*/ 71 w 154"/>
                  <a:gd name="T103" fmla="*/ 11 h 162"/>
                  <a:gd name="T104" fmla="*/ 63 w 154"/>
                  <a:gd name="T105" fmla="*/ 25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54" h="162">
                    <a:moveTo>
                      <a:pt x="81" y="162"/>
                    </a:moveTo>
                    <a:cubicBezTo>
                      <a:pt x="84" y="150"/>
                      <a:pt x="84" y="150"/>
                      <a:pt x="84" y="150"/>
                    </a:cubicBezTo>
                    <a:cubicBezTo>
                      <a:pt x="84" y="137"/>
                      <a:pt x="84" y="137"/>
                      <a:pt x="84" y="137"/>
                    </a:cubicBezTo>
                    <a:cubicBezTo>
                      <a:pt x="85" y="137"/>
                      <a:pt x="86" y="137"/>
                      <a:pt x="87" y="137"/>
                    </a:cubicBezTo>
                    <a:cubicBezTo>
                      <a:pt x="89" y="130"/>
                      <a:pt x="89" y="130"/>
                      <a:pt x="89" y="130"/>
                    </a:cubicBezTo>
                    <a:cubicBezTo>
                      <a:pt x="87" y="130"/>
                      <a:pt x="86" y="130"/>
                      <a:pt x="84" y="130"/>
                    </a:cubicBezTo>
                    <a:cubicBezTo>
                      <a:pt x="84" y="108"/>
                      <a:pt x="84" y="108"/>
                      <a:pt x="84" y="108"/>
                    </a:cubicBezTo>
                    <a:cubicBezTo>
                      <a:pt x="87" y="108"/>
                      <a:pt x="90" y="108"/>
                      <a:pt x="93" y="108"/>
                    </a:cubicBezTo>
                    <a:cubicBezTo>
                      <a:pt x="93" y="102"/>
                      <a:pt x="93" y="102"/>
                      <a:pt x="93" y="102"/>
                    </a:cubicBezTo>
                    <a:cubicBezTo>
                      <a:pt x="90" y="102"/>
                      <a:pt x="87" y="101"/>
                      <a:pt x="84" y="101"/>
                    </a:cubicBezTo>
                    <a:cubicBezTo>
                      <a:pt x="84" y="84"/>
                      <a:pt x="84" y="84"/>
                      <a:pt x="84" y="84"/>
                    </a:cubicBezTo>
                    <a:cubicBezTo>
                      <a:pt x="93" y="84"/>
                      <a:pt x="93" y="84"/>
                      <a:pt x="93" y="84"/>
                    </a:cubicBezTo>
                    <a:cubicBezTo>
                      <a:pt x="93" y="78"/>
                      <a:pt x="93" y="78"/>
                      <a:pt x="93" y="78"/>
                    </a:cubicBezTo>
                    <a:cubicBezTo>
                      <a:pt x="84" y="78"/>
                      <a:pt x="84" y="78"/>
                      <a:pt x="84" y="78"/>
                    </a:cubicBezTo>
                    <a:cubicBezTo>
                      <a:pt x="84" y="61"/>
                      <a:pt x="84" y="61"/>
                      <a:pt x="84" y="61"/>
                    </a:cubicBezTo>
                    <a:cubicBezTo>
                      <a:pt x="87" y="60"/>
                      <a:pt x="90" y="60"/>
                      <a:pt x="93" y="60"/>
                    </a:cubicBezTo>
                    <a:cubicBezTo>
                      <a:pt x="93" y="54"/>
                      <a:pt x="93" y="54"/>
                      <a:pt x="93" y="54"/>
                    </a:cubicBezTo>
                    <a:cubicBezTo>
                      <a:pt x="90" y="54"/>
                      <a:pt x="87" y="54"/>
                      <a:pt x="84" y="54"/>
                    </a:cubicBezTo>
                    <a:cubicBezTo>
                      <a:pt x="84" y="32"/>
                      <a:pt x="84" y="32"/>
                      <a:pt x="84" y="32"/>
                    </a:cubicBezTo>
                    <a:cubicBezTo>
                      <a:pt x="90" y="32"/>
                      <a:pt x="96" y="31"/>
                      <a:pt x="101" y="31"/>
                    </a:cubicBezTo>
                    <a:cubicBezTo>
                      <a:pt x="102" y="33"/>
                      <a:pt x="103" y="35"/>
                      <a:pt x="104" y="38"/>
                    </a:cubicBezTo>
                    <a:cubicBezTo>
                      <a:pt x="104" y="40"/>
                      <a:pt x="105" y="42"/>
                      <a:pt x="105" y="45"/>
                    </a:cubicBezTo>
                    <a:cubicBezTo>
                      <a:pt x="112" y="45"/>
                      <a:pt x="112" y="45"/>
                      <a:pt x="112" y="45"/>
                    </a:cubicBezTo>
                    <a:cubicBezTo>
                      <a:pt x="111" y="39"/>
                      <a:pt x="109" y="34"/>
                      <a:pt x="108" y="30"/>
                    </a:cubicBezTo>
                    <a:cubicBezTo>
                      <a:pt x="111" y="29"/>
                      <a:pt x="115" y="29"/>
                      <a:pt x="118" y="28"/>
                    </a:cubicBezTo>
                    <a:cubicBezTo>
                      <a:pt x="122" y="33"/>
                      <a:pt x="125" y="39"/>
                      <a:pt x="127" y="45"/>
                    </a:cubicBezTo>
                    <a:cubicBezTo>
                      <a:pt x="134" y="45"/>
                      <a:pt x="134" y="45"/>
                      <a:pt x="134" y="45"/>
                    </a:cubicBezTo>
                    <a:cubicBezTo>
                      <a:pt x="131" y="38"/>
                      <a:pt x="128" y="32"/>
                      <a:pt x="125" y="26"/>
                    </a:cubicBezTo>
                    <a:cubicBezTo>
                      <a:pt x="127" y="26"/>
                      <a:pt x="129" y="25"/>
                      <a:pt x="131" y="25"/>
                    </a:cubicBezTo>
                    <a:cubicBezTo>
                      <a:pt x="132" y="26"/>
                      <a:pt x="133" y="27"/>
                      <a:pt x="134" y="28"/>
                    </a:cubicBezTo>
                    <a:cubicBezTo>
                      <a:pt x="138" y="32"/>
                      <a:pt x="142" y="36"/>
                      <a:pt x="145" y="41"/>
                    </a:cubicBezTo>
                    <a:cubicBezTo>
                      <a:pt x="142" y="42"/>
                      <a:pt x="140" y="44"/>
                      <a:pt x="137" y="45"/>
                    </a:cubicBezTo>
                    <a:cubicBezTo>
                      <a:pt x="154" y="45"/>
                      <a:pt x="154" y="45"/>
                      <a:pt x="154" y="45"/>
                    </a:cubicBezTo>
                    <a:cubicBezTo>
                      <a:pt x="154" y="44"/>
                      <a:pt x="153" y="43"/>
                      <a:pt x="153" y="43"/>
                    </a:cubicBezTo>
                    <a:cubicBezTo>
                      <a:pt x="152" y="41"/>
                      <a:pt x="151" y="39"/>
                      <a:pt x="150" y="37"/>
                    </a:cubicBezTo>
                    <a:cubicBezTo>
                      <a:pt x="146" y="32"/>
                      <a:pt x="142" y="27"/>
                      <a:pt x="137" y="22"/>
                    </a:cubicBezTo>
                    <a:cubicBezTo>
                      <a:pt x="136" y="21"/>
                      <a:pt x="134" y="19"/>
                      <a:pt x="132" y="18"/>
                    </a:cubicBezTo>
                    <a:cubicBezTo>
                      <a:pt x="118" y="6"/>
                      <a:pt x="100" y="0"/>
                      <a:pt x="81" y="0"/>
                    </a:cubicBezTo>
                    <a:cubicBezTo>
                      <a:pt x="62" y="0"/>
                      <a:pt x="44" y="6"/>
                      <a:pt x="30" y="18"/>
                    </a:cubicBezTo>
                    <a:cubicBezTo>
                      <a:pt x="28" y="19"/>
                      <a:pt x="26" y="21"/>
                      <a:pt x="25" y="22"/>
                    </a:cubicBezTo>
                    <a:cubicBezTo>
                      <a:pt x="20" y="27"/>
                      <a:pt x="16" y="32"/>
                      <a:pt x="12" y="37"/>
                    </a:cubicBezTo>
                    <a:cubicBezTo>
                      <a:pt x="11" y="39"/>
                      <a:pt x="10" y="41"/>
                      <a:pt x="9" y="43"/>
                    </a:cubicBezTo>
                    <a:cubicBezTo>
                      <a:pt x="3" y="54"/>
                      <a:pt x="0" y="67"/>
                      <a:pt x="0" y="81"/>
                    </a:cubicBezTo>
                    <a:cubicBezTo>
                      <a:pt x="0" y="95"/>
                      <a:pt x="3" y="108"/>
                      <a:pt x="9" y="119"/>
                    </a:cubicBezTo>
                    <a:cubicBezTo>
                      <a:pt x="10" y="121"/>
                      <a:pt x="11" y="123"/>
                      <a:pt x="12" y="125"/>
                    </a:cubicBezTo>
                    <a:cubicBezTo>
                      <a:pt x="16" y="130"/>
                      <a:pt x="20" y="135"/>
                      <a:pt x="25" y="140"/>
                    </a:cubicBezTo>
                    <a:cubicBezTo>
                      <a:pt x="26" y="141"/>
                      <a:pt x="28" y="143"/>
                      <a:pt x="30" y="144"/>
                    </a:cubicBezTo>
                    <a:cubicBezTo>
                      <a:pt x="44" y="156"/>
                      <a:pt x="62" y="162"/>
                      <a:pt x="81" y="162"/>
                    </a:cubicBezTo>
                    <a:cubicBezTo>
                      <a:pt x="81" y="162"/>
                      <a:pt x="81" y="162"/>
                      <a:pt x="81" y="162"/>
                    </a:cubicBezTo>
                    <a:close/>
                    <a:moveTo>
                      <a:pt x="125" y="20"/>
                    </a:moveTo>
                    <a:cubicBezTo>
                      <a:pt x="125" y="20"/>
                      <a:pt x="124" y="20"/>
                      <a:pt x="124" y="20"/>
                    </a:cubicBezTo>
                    <a:cubicBezTo>
                      <a:pt x="123" y="21"/>
                      <a:pt x="122" y="21"/>
                      <a:pt x="121" y="21"/>
                    </a:cubicBezTo>
                    <a:cubicBezTo>
                      <a:pt x="119" y="18"/>
                      <a:pt x="116" y="16"/>
                      <a:pt x="114" y="13"/>
                    </a:cubicBezTo>
                    <a:cubicBezTo>
                      <a:pt x="118" y="15"/>
                      <a:pt x="121" y="17"/>
                      <a:pt x="125" y="20"/>
                    </a:cubicBezTo>
                    <a:close/>
                    <a:moveTo>
                      <a:pt x="114" y="22"/>
                    </a:moveTo>
                    <a:cubicBezTo>
                      <a:pt x="111" y="23"/>
                      <a:pt x="108" y="23"/>
                      <a:pt x="106" y="24"/>
                    </a:cubicBezTo>
                    <a:cubicBezTo>
                      <a:pt x="103" y="18"/>
                      <a:pt x="101" y="14"/>
                      <a:pt x="98" y="10"/>
                    </a:cubicBezTo>
                    <a:cubicBezTo>
                      <a:pt x="104" y="13"/>
                      <a:pt x="109" y="17"/>
                      <a:pt x="114" y="22"/>
                    </a:cubicBezTo>
                    <a:close/>
                    <a:moveTo>
                      <a:pt x="84" y="6"/>
                    </a:moveTo>
                    <a:cubicBezTo>
                      <a:pt x="86" y="7"/>
                      <a:pt x="89" y="9"/>
                      <a:pt x="91" y="11"/>
                    </a:cubicBezTo>
                    <a:cubicBezTo>
                      <a:pt x="94" y="14"/>
                      <a:pt x="97" y="19"/>
                      <a:pt x="99" y="25"/>
                    </a:cubicBezTo>
                    <a:cubicBezTo>
                      <a:pt x="94" y="25"/>
                      <a:pt x="89" y="25"/>
                      <a:pt x="84" y="25"/>
                    </a:cubicBezTo>
                    <a:lnTo>
                      <a:pt x="84" y="6"/>
                    </a:lnTo>
                    <a:close/>
                    <a:moveTo>
                      <a:pt x="64" y="10"/>
                    </a:moveTo>
                    <a:cubicBezTo>
                      <a:pt x="61" y="14"/>
                      <a:pt x="59" y="18"/>
                      <a:pt x="56" y="24"/>
                    </a:cubicBezTo>
                    <a:cubicBezTo>
                      <a:pt x="54" y="23"/>
                      <a:pt x="51" y="23"/>
                      <a:pt x="48" y="22"/>
                    </a:cubicBezTo>
                    <a:cubicBezTo>
                      <a:pt x="53" y="17"/>
                      <a:pt x="58" y="13"/>
                      <a:pt x="64" y="10"/>
                    </a:cubicBezTo>
                    <a:close/>
                    <a:moveTo>
                      <a:pt x="47" y="84"/>
                    </a:moveTo>
                    <a:cubicBezTo>
                      <a:pt x="47" y="91"/>
                      <a:pt x="48" y="98"/>
                      <a:pt x="48" y="104"/>
                    </a:cubicBezTo>
                    <a:cubicBezTo>
                      <a:pt x="42" y="105"/>
                      <a:pt x="37" y="107"/>
                      <a:pt x="32" y="108"/>
                    </a:cubicBezTo>
                    <a:cubicBezTo>
                      <a:pt x="30" y="101"/>
                      <a:pt x="29" y="92"/>
                      <a:pt x="29" y="84"/>
                    </a:cubicBezTo>
                    <a:lnTo>
                      <a:pt x="47" y="84"/>
                    </a:lnTo>
                    <a:close/>
                    <a:moveTo>
                      <a:pt x="29" y="78"/>
                    </a:moveTo>
                    <a:cubicBezTo>
                      <a:pt x="29" y="69"/>
                      <a:pt x="30" y="61"/>
                      <a:pt x="32" y="54"/>
                    </a:cubicBezTo>
                    <a:cubicBezTo>
                      <a:pt x="33" y="54"/>
                      <a:pt x="35" y="55"/>
                      <a:pt x="36" y="55"/>
                    </a:cubicBezTo>
                    <a:cubicBezTo>
                      <a:pt x="40" y="56"/>
                      <a:pt x="44" y="57"/>
                      <a:pt x="48" y="58"/>
                    </a:cubicBezTo>
                    <a:cubicBezTo>
                      <a:pt x="48" y="64"/>
                      <a:pt x="47" y="71"/>
                      <a:pt x="47" y="78"/>
                    </a:cubicBezTo>
                    <a:lnTo>
                      <a:pt x="29" y="78"/>
                    </a:lnTo>
                    <a:close/>
                    <a:moveTo>
                      <a:pt x="38" y="113"/>
                    </a:moveTo>
                    <a:cubicBezTo>
                      <a:pt x="42" y="112"/>
                      <a:pt x="45" y="111"/>
                      <a:pt x="49" y="110"/>
                    </a:cubicBezTo>
                    <a:cubicBezTo>
                      <a:pt x="50" y="118"/>
                      <a:pt x="52" y="126"/>
                      <a:pt x="54" y="132"/>
                    </a:cubicBezTo>
                    <a:cubicBezTo>
                      <a:pt x="51" y="133"/>
                      <a:pt x="47" y="133"/>
                      <a:pt x="44" y="134"/>
                    </a:cubicBezTo>
                    <a:cubicBezTo>
                      <a:pt x="40" y="128"/>
                      <a:pt x="36" y="121"/>
                      <a:pt x="34" y="114"/>
                    </a:cubicBezTo>
                    <a:cubicBezTo>
                      <a:pt x="35" y="114"/>
                      <a:pt x="37" y="113"/>
                      <a:pt x="38" y="113"/>
                    </a:cubicBezTo>
                    <a:close/>
                    <a:moveTo>
                      <a:pt x="49" y="52"/>
                    </a:moveTo>
                    <a:cubicBezTo>
                      <a:pt x="44" y="51"/>
                      <a:pt x="38" y="49"/>
                      <a:pt x="34" y="48"/>
                    </a:cubicBezTo>
                    <a:cubicBezTo>
                      <a:pt x="36" y="40"/>
                      <a:pt x="40" y="34"/>
                      <a:pt x="44" y="28"/>
                    </a:cubicBezTo>
                    <a:cubicBezTo>
                      <a:pt x="47" y="29"/>
                      <a:pt x="51" y="29"/>
                      <a:pt x="54" y="30"/>
                    </a:cubicBezTo>
                    <a:cubicBezTo>
                      <a:pt x="54" y="32"/>
                      <a:pt x="53" y="34"/>
                      <a:pt x="52" y="36"/>
                    </a:cubicBezTo>
                    <a:cubicBezTo>
                      <a:pt x="51" y="41"/>
                      <a:pt x="50" y="46"/>
                      <a:pt x="49" y="52"/>
                    </a:cubicBezTo>
                    <a:close/>
                    <a:moveTo>
                      <a:pt x="48" y="13"/>
                    </a:moveTo>
                    <a:cubicBezTo>
                      <a:pt x="46" y="16"/>
                      <a:pt x="43" y="18"/>
                      <a:pt x="41" y="21"/>
                    </a:cubicBezTo>
                    <a:cubicBezTo>
                      <a:pt x="40" y="21"/>
                      <a:pt x="38" y="20"/>
                      <a:pt x="37" y="20"/>
                    </a:cubicBezTo>
                    <a:cubicBezTo>
                      <a:pt x="41" y="17"/>
                      <a:pt x="44" y="15"/>
                      <a:pt x="48" y="13"/>
                    </a:cubicBezTo>
                    <a:close/>
                    <a:moveTo>
                      <a:pt x="28" y="28"/>
                    </a:moveTo>
                    <a:cubicBezTo>
                      <a:pt x="29" y="27"/>
                      <a:pt x="30" y="26"/>
                      <a:pt x="31" y="25"/>
                    </a:cubicBezTo>
                    <a:cubicBezTo>
                      <a:pt x="33" y="25"/>
                      <a:pt x="35" y="26"/>
                      <a:pt x="36" y="26"/>
                    </a:cubicBezTo>
                    <a:cubicBezTo>
                      <a:pt x="37" y="26"/>
                      <a:pt x="37" y="26"/>
                      <a:pt x="37" y="26"/>
                    </a:cubicBezTo>
                    <a:cubicBezTo>
                      <a:pt x="34" y="32"/>
                      <a:pt x="30" y="39"/>
                      <a:pt x="28" y="46"/>
                    </a:cubicBezTo>
                    <a:cubicBezTo>
                      <a:pt x="28" y="46"/>
                      <a:pt x="27" y="46"/>
                      <a:pt x="27" y="46"/>
                    </a:cubicBezTo>
                    <a:cubicBezTo>
                      <a:pt x="23" y="44"/>
                      <a:pt x="20" y="43"/>
                      <a:pt x="17" y="41"/>
                    </a:cubicBezTo>
                    <a:cubicBezTo>
                      <a:pt x="20" y="36"/>
                      <a:pt x="24" y="32"/>
                      <a:pt x="28" y="28"/>
                    </a:cubicBezTo>
                    <a:close/>
                    <a:moveTo>
                      <a:pt x="14" y="46"/>
                    </a:moveTo>
                    <a:cubicBezTo>
                      <a:pt x="18" y="48"/>
                      <a:pt x="22" y="50"/>
                      <a:pt x="26" y="52"/>
                    </a:cubicBezTo>
                    <a:cubicBezTo>
                      <a:pt x="24" y="60"/>
                      <a:pt x="23" y="69"/>
                      <a:pt x="22" y="78"/>
                    </a:cubicBezTo>
                    <a:cubicBezTo>
                      <a:pt x="6" y="78"/>
                      <a:pt x="6" y="78"/>
                      <a:pt x="6" y="78"/>
                    </a:cubicBezTo>
                    <a:cubicBezTo>
                      <a:pt x="6" y="67"/>
                      <a:pt x="9" y="56"/>
                      <a:pt x="14" y="46"/>
                    </a:cubicBezTo>
                    <a:close/>
                    <a:moveTo>
                      <a:pt x="6" y="84"/>
                    </a:moveTo>
                    <a:cubicBezTo>
                      <a:pt x="22" y="84"/>
                      <a:pt x="22" y="84"/>
                      <a:pt x="22" y="84"/>
                    </a:cubicBezTo>
                    <a:cubicBezTo>
                      <a:pt x="23" y="93"/>
                      <a:pt x="24" y="102"/>
                      <a:pt x="26" y="110"/>
                    </a:cubicBezTo>
                    <a:cubicBezTo>
                      <a:pt x="26" y="110"/>
                      <a:pt x="25" y="110"/>
                      <a:pt x="25" y="111"/>
                    </a:cubicBezTo>
                    <a:cubicBezTo>
                      <a:pt x="21" y="112"/>
                      <a:pt x="17" y="114"/>
                      <a:pt x="14" y="116"/>
                    </a:cubicBezTo>
                    <a:cubicBezTo>
                      <a:pt x="9" y="106"/>
                      <a:pt x="6" y="95"/>
                      <a:pt x="6" y="84"/>
                    </a:cubicBezTo>
                    <a:close/>
                    <a:moveTo>
                      <a:pt x="28" y="134"/>
                    </a:moveTo>
                    <a:cubicBezTo>
                      <a:pt x="24" y="130"/>
                      <a:pt x="20" y="126"/>
                      <a:pt x="17" y="121"/>
                    </a:cubicBezTo>
                    <a:cubicBezTo>
                      <a:pt x="20" y="119"/>
                      <a:pt x="24" y="118"/>
                      <a:pt x="28" y="116"/>
                    </a:cubicBezTo>
                    <a:cubicBezTo>
                      <a:pt x="30" y="123"/>
                      <a:pt x="34" y="130"/>
                      <a:pt x="37" y="135"/>
                    </a:cubicBezTo>
                    <a:cubicBezTo>
                      <a:pt x="35" y="136"/>
                      <a:pt x="33" y="137"/>
                      <a:pt x="31" y="137"/>
                    </a:cubicBezTo>
                    <a:cubicBezTo>
                      <a:pt x="30" y="136"/>
                      <a:pt x="29" y="135"/>
                      <a:pt x="28" y="134"/>
                    </a:cubicBezTo>
                    <a:close/>
                    <a:moveTo>
                      <a:pt x="37" y="142"/>
                    </a:moveTo>
                    <a:cubicBezTo>
                      <a:pt x="37" y="142"/>
                      <a:pt x="38" y="142"/>
                      <a:pt x="38" y="142"/>
                    </a:cubicBezTo>
                    <a:cubicBezTo>
                      <a:pt x="39" y="141"/>
                      <a:pt x="40" y="141"/>
                      <a:pt x="41" y="141"/>
                    </a:cubicBezTo>
                    <a:cubicBezTo>
                      <a:pt x="43" y="144"/>
                      <a:pt x="46" y="146"/>
                      <a:pt x="48" y="149"/>
                    </a:cubicBezTo>
                    <a:cubicBezTo>
                      <a:pt x="44" y="147"/>
                      <a:pt x="41" y="145"/>
                      <a:pt x="37" y="142"/>
                    </a:cubicBezTo>
                    <a:close/>
                    <a:moveTo>
                      <a:pt x="48" y="139"/>
                    </a:moveTo>
                    <a:cubicBezTo>
                      <a:pt x="51" y="139"/>
                      <a:pt x="54" y="138"/>
                      <a:pt x="56" y="138"/>
                    </a:cubicBezTo>
                    <a:cubicBezTo>
                      <a:pt x="59" y="144"/>
                      <a:pt x="61" y="148"/>
                      <a:pt x="64" y="152"/>
                    </a:cubicBezTo>
                    <a:cubicBezTo>
                      <a:pt x="58" y="149"/>
                      <a:pt x="53" y="145"/>
                      <a:pt x="48" y="139"/>
                    </a:cubicBezTo>
                    <a:close/>
                    <a:moveTo>
                      <a:pt x="78" y="156"/>
                    </a:moveTo>
                    <a:cubicBezTo>
                      <a:pt x="76" y="155"/>
                      <a:pt x="73" y="153"/>
                      <a:pt x="71" y="151"/>
                    </a:cubicBezTo>
                    <a:cubicBezTo>
                      <a:pt x="68" y="148"/>
                      <a:pt x="65" y="143"/>
                      <a:pt x="63" y="137"/>
                    </a:cubicBezTo>
                    <a:cubicBezTo>
                      <a:pt x="68" y="137"/>
                      <a:pt x="73" y="137"/>
                      <a:pt x="78" y="137"/>
                    </a:cubicBezTo>
                    <a:lnTo>
                      <a:pt x="78" y="156"/>
                    </a:lnTo>
                    <a:close/>
                    <a:moveTo>
                      <a:pt x="78" y="130"/>
                    </a:moveTo>
                    <a:cubicBezTo>
                      <a:pt x="72" y="130"/>
                      <a:pt x="66" y="131"/>
                      <a:pt x="61" y="131"/>
                    </a:cubicBezTo>
                    <a:cubicBezTo>
                      <a:pt x="60" y="129"/>
                      <a:pt x="59" y="127"/>
                      <a:pt x="58" y="124"/>
                    </a:cubicBezTo>
                    <a:cubicBezTo>
                      <a:pt x="57" y="119"/>
                      <a:pt x="56" y="114"/>
                      <a:pt x="55" y="109"/>
                    </a:cubicBezTo>
                    <a:cubicBezTo>
                      <a:pt x="62" y="108"/>
                      <a:pt x="70" y="108"/>
                      <a:pt x="78" y="108"/>
                    </a:cubicBezTo>
                    <a:lnTo>
                      <a:pt x="78" y="130"/>
                    </a:lnTo>
                    <a:close/>
                    <a:moveTo>
                      <a:pt x="78" y="101"/>
                    </a:moveTo>
                    <a:cubicBezTo>
                      <a:pt x="70" y="102"/>
                      <a:pt x="62" y="102"/>
                      <a:pt x="54" y="103"/>
                    </a:cubicBezTo>
                    <a:cubicBezTo>
                      <a:pt x="54" y="97"/>
                      <a:pt x="53" y="91"/>
                      <a:pt x="53" y="84"/>
                    </a:cubicBezTo>
                    <a:cubicBezTo>
                      <a:pt x="78" y="84"/>
                      <a:pt x="78" y="84"/>
                      <a:pt x="78" y="84"/>
                    </a:cubicBezTo>
                    <a:lnTo>
                      <a:pt x="78" y="101"/>
                    </a:lnTo>
                    <a:close/>
                    <a:moveTo>
                      <a:pt x="78" y="78"/>
                    </a:moveTo>
                    <a:cubicBezTo>
                      <a:pt x="53" y="78"/>
                      <a:pt x="53" y="78"/>
                      <a:pt x="53" y="78"/>
                    </a:cubicBezTo>
                    <a:cubicBezTo>
                      <a:pt x="53" y="71"/>
                      <a:pt x="54" y="65"/>
                      <a:pt x="54" y="59"/>
                    </a:cubicBezTo>
                    <a:cubicBezTo>
                      <a:pt x="62" y="60"/>
                      <a:pt x="70" y="60"/>
                      <a:pt x="78" y="61"/>
                    </a:cubicBezTo>
                    <a:lnTo>
                      <a:pt x="78" y="78"/>
                    </a:lnTo>
                    <a:close/>
                    <a:moveTo>
                      <a:pt x="78" y="54"/>
                    </a:moveTo>
                    <a:cubicBezTo>
                      <a:pt x="70" y="54"/>
                      <a:pt x="62" y="54"/>
                      <a:pt x="55" y="53"/>
                    </a:cubicBezTo>
                    <a:cubicBezTo>
                      <a:pt x="57" y="44"/>
                      <a:pt x="58" y="37"/>
                      <a:pt x="61" y="31"/>
                    </a:cubicBezTo>
                    <a:cubicBezTo>
                      <a:pt x="66" y="31"/>
                      <a:pt x="72" y="32"/>
                      <a:pt x="78" y="32"/>
                    </a:cubicBezTo>
                    <a:lnTo>
                      <a:pt x="78" y="54"/>
                    </a:lnTo>
                    <a:close/>
                    <a:moveTo>
                      <a:pt x="63" y="25"/>
                    </a:moveTo>
                    <a:cubicBezTo>
                      <a:pt x="65" y="19"/>
                      <a:pt x="68" y="14"/>
                      <a:pt x="71" y="11"/>
                    </a:cubicBezTo>
                    <a:cubicBezTo>
                      <a:pt x="73" y="9"/>
                      <a:pt x="76" y="7"/>
                      <a:pt x="78" y="6"/>
                    </a:cubicBezTo>
                    <a:cubicBezTo>
                      <a:pt x="78" y="25"/>
                      <a:pt x="78" y="25"/>
                      <a:pt x="78" y="25"/>
                    </a:cubicBezTo>
                    <a:cubicBezTo>
                      <a:pt x="73" y="25"/>
                      <a:pt x="68" y="25"/>
                      <a:pt x="63" y="25"/>
                    </a:cubicBez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grpSp>
      </p:grpSp>
      <p:sp>
        <p:nvSpPr>
          <p:cNvPr id="82" name="任意多边形 81"/>
          <p:cNvSpPr/>
          <p:nvPr/>
        </p:nvSpPr>
        <p:spPr>
          <a:xfrm rot="6916869">
            <a:off x="5199723" y="2403790"/>
            <a:ext cx="1066523" cy="95775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solidFill>
            <a:srgbClr val="01B3C5"/>
          </a:solidFill>
          <a:ln w="25400">
            <a:noFill/>
          </a:ln>
          <a:effectLst>
            <a:innerShdw blurRad="152400" dir="27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83BB48"/>
              </a:solidFill>
            </a:endParaRPr>
          </a:p>
        </p:txBody>
      </p:sp>
      <p:grpSp>
        <p:nvGrpSpPr>
          <p:cNvPr id="83" name="组合 82"/>
          <p:cNvGrpSpPr/>
          <p:nvPr/>
        </p:nvGrpSpPr>
        <p:grpSpPr>
          <a:xfrm>
            <a:off x="5183406" y="2109022"/>
            <a:ext cx="957755" cy="1066523"/>
            <a:chOff x="6911208" y="2812030"/>
            <a:chExt cx="1277006" cy="1422030"/>
          </a:xfrm>
        </p:grpSpPr>
        <p:sp>
          <p:nvSpPr>
            <p:cNvPr id="84" name="任意多边形 83"/>
            <p:cNvSpPr/>
            <p:nvPr/>
          </p:nvSpPr>
          <p:spPr>
            <a:xfrm rot="5400000">
              <a:off x="6838696" y="2884542"/>
              <a:ext cx="1422030" cy="127700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83BB48"/>
                </a:solidFill>
              </a:endParaRPr>
            </a:p>
          </p:txBody>
        </p:sp>
        <p:grpSp>
          <p:nvGrpSpPr>
            <p:cNvPr id="85" name="组合 84"/>
            <p:cNvGrpSpPr/>
            <p:nvPr/>
          </p:nvGrpSpPr>
          <p:grpSpPr>
            <a:xfrm>
              <a:off x="7230623" y="3209347"/>
              <a:ext cx="638175" cy="630238"/>
              <a:chOff x="2089150" y="2809876"/>
              <a:chExt cx="638175" cy="630238"/>
            </a:xfrm>
            <a:solidFill>
              <a:srgbClr val="2FA598"/>
            </a:solidFill>
          </p:grpSpPr>
          <p:sp>
            <p:nvSpPr>
              <p:cNvPr id="86" name="Freeform 828"/>
              <p:cNvSpPr>
                <a:spLocks noEditPoints="1"/>
              </p:cNvSpPr>
              <p:nvPr/>
            </p:nvSpPr>
            <p:spPr bwMode="auto">
              <a:xfrm>
                <a:off x="2089150" y="2809876"/>
                <a:ext cx="552450" cy="630238"/>
              </a:xfrm>
              <a:custGeom>
                <a:avLst/>
                <a:gdLst>
                  <a:gd name="T0" fmla="*/ 0 w 147"/>
                  <a:gd name="T1" fmla="*/ 10 h 168"/>
                  <a:gd name="T2" fmla="*/ 0 w 147"/>
                  <a:gd name="T3" fmla="*/ 158 h 168"/>
                  <a:gd name="T4" fmla="*/ 10 w 147"/>
                  <a:gd name="T5" fmla="*/ 168 h 168"/>
                  <a:gd name="T6" fmla="*/ 22 w 147"/>
                  <a:gd name="T7" fmla="*/ 168 h 168"/>
                  <a:gd name="T8" fmla="*/ 22 w 147"/>
                  <a:gd name="T9" fmla="*/ 0 h 168"/>
                  <a:gd name="T10" fmla="*/ 10 w 147"/>
                  <a:gd name="T11" fmla="*/ 0 h 168"/>
                  <a:gd name="T12" fmla="*/ 0 w 147"/>
                  <a:gd name="T13" fmla="*/ 10 h 168"/>
                  <a:gd name="T14" fmla="*/ 34 w 147"/>
                  <a:gd name="T15" fmla="*/ 0 h 168"/>
                  <a:gd name="T16" fmla="*/ 34 w 147"/>
                  <a:gd name="T17" fmla="*/ 168 h 168"/>
                  <a:gd name="T18" fmla="*/ 147 w 147"/>
                  <a:gd name="T19" fmla="*/ 168 h 168"/>
                  <a:gd name="T20" fmla="*/ 147 w 147"/>
                  <a:gd name="T21" fmla="*/ 0 h 168"/>
                  <a:gd name="T22" fmla="*/ 34 w 147"/>
                  <a:gd name="T23" fmla="*/ 0 h 168"/>
                  <a:gd name="T24" fmla="*/ 134 w 147"/>
                  <a:gd name="T25" fmla="*/ 124 h 168"/>
                  <a:gd name="T26" fmla="*/ 47 w 147"/>
                  <a:gd name="T27" fmla="*/ 124 h 168"/>
                  <a:gd name="T28" fmla="*/ 47 w 147"/>
                  <a:gd name="T29" fmla="*/ 111 h 168"/>
                  <a:gd name="T30" fmla="*/ 58 w 147"/>
                  <a:gd name="T31" fmla="*/ 104 h 168"/>
                  <a:gd name="T32" fmla="*/ 71 w 147"/>
                  <a:gd name="T33" fmla="*/ 99 h 168"/>
                  <a:gd name="T34" fmla="*/ 75 w 147"/>
                  <a:gd name="T35" fmla="*/ 98 h 168"/>
                  <a:gd name="T36" fmla="*/ 79 w 147"/>
                  <a:gd name="T37" fmla="*/ 92 h 168"/>
                  <a:gd name="T38" fmla="*/ 80 w 147"/>
                  <a:gd name="T39" fmla="*/ 91 h 168"/>
                  <a:gd name="T40" fmla="*/ 78 w 147"/>
                  <a:gd name="T41" fmla="*/ 87 h 168"/>
                  <a:gd name="T42" fmla="*/ 77 w 147"/>
                  <a:gd name="T43" fmla="*/ 80 h 168"/>
                  <a:gd name="T44" fmla="*/ 76 w 147"/>
                  <a:gd name="T45" fmla="*/ 80 h 168"/>
                  <a:gd name="T46" fmla="*/ 73 w 147"/>
                  <a:gd name="T47" fmla="*/ 70 h 168"/>
                  <a:gd name="T48" fmla="*/ 74 w 147"/>
                  <a:gd name="T49" fmla="*/ 66 h 168"/>
                  <a:gd name="T50" fmla="*/ 81 w 147"/>
                  <a:gd name="T51" fmla="*/ 46 h 168"/>
                  <a:gd name="T52" fmla="*/ 99 w 147"/>
                  <a:gd name="T53" fmla="*/ 46 h 168"/>
                  <a:gd name="T54" fmla="*/ 101 w 147"/>
                  <a:gd name="T55" fmla="*/ 48 h 168"/>
                  <a:gd name="T56" fmla="*/ 104 w 147"/>
                  <a:gd name="T57" fmla="*/ 48 h 168"/>
                  <a:gd name="T58" fmla="*/ 106 w 147"/>
                  <a:gd name="T59" fmla="*/ 52 h 168"/>
                  <a:gd name="T60" fmla="*/ 107 w 147"/>
                  <a:gd name="T61" fmla="*/ 58 h 168"/>
                  <a:gd name="T62" fmla="*/ 106 w 147"/>
                  <a:gd name="T63" fmla="*/ 66 h 168"/>
                  <a:gd name="T64" fmla="*/ 107 w 147"/>
                  <a:gd name="T65" fmla="*/ 69 h 168"/>
                  <a:gd name="T66" fmla="*/ 107 w 147"/>
                  <a:gd name="T67" fmla="*/ 75 h 168"/>
                  <a:gd name="T68" fmla="*/ 106 w 147"/>
                  <a:gd name="T69" fmla="*/ 79 h 168"/>
                  <a:gd name="T70" fmla="*/ 103 w 147"/>
                  <a:gd name="T71" fmla="*/ 81 h 168"/>
                  <a:gd name="T72" fmla="*/ 103 w 147"/>
                  <a:gd name="T73" fmla="*/ 86 h 168"/>
                  <a:gd name="T74" fmla="*/ 100 w 147"/>
                  <a:gd name="T75" fmla="*/ 91 h 168"/>
                  <a:gd name="T76" fmla="*/ 103 w 147"/>
                  <a:gd name="T77" fmla="*/ 92 h 168"/>
                  <a:gd name="T78" fmla="*/ 106 w 147"/>
                  <a:gd name="T79" fmla="*/ 98 h 168"/>
                  <a:gd name="T80" fmla="*/ 110 w 147"/>
                  <a:gd name="T81" fmla="*/ 99 h 168"/>
                  <a:gd name="T82" fmla="*/ 124 w 147"/>
                  <a:gd name="T83" fmla="*/ 104 h 168"/>
                  <a:gd name="T84" fmla="*/ 134 w 147"/>
                  <a:gd name="T85" fmla="*/ 111 h 168"/>
                  <a:gd name="T86" fmla="*/ 134 w 147"/>
                  <a:gd name="T87" fmla="*/ 124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7" h="168">
                    <a:moveTo>
                      <a:pt x="0" y="10"/>
                    </a:moveTo>
                    <a:cubicBezTo>
                      <a:pt x="0" y="158"/>
                      <a:pt x="0" y="158"/>
                      <a:pt x="0" y="158"/>
                    </a:cubicBezTo>
                    <a:cubicBezTo>
                      <a:pt x="0" y="164"/>
                      <a:pt x="4" y="168"/>
                      <a:pt x="10" y="168"/>
                    </a:cubicBezTo>
                    <a:cubicBezTo>
                      <a:pt x="22" y="168"/>
                      <a:pt x="22" y="168"/>
                      <a:pt x="22" y="168"/>
                    </a:cubicBezTo>
                    <a:cubicBezTo>
                      <a:pt x="22" y="0"/>
                      <a:pt x="22" y="0"/>
                      <a:pt x="22" y="0"/>
                    </a:cubicBezTo>
                    <a:cubicBezTo>
                      <a:pt x="10" y="0"/>
                      <a:pt x="10" y="0"/>
                      <a:pt x="10" y="0"/>
                    </a:cubicBezTo>
                    <a:cubicBezTo>
                      <a:pt x="4" y="0"/>
                      <a:pt x="0" y="4"/>
                      <a:pt x="0" y="10"/>
                    </a:cubicBezTo>
                    <a:close/>
                    <a:moveTo>
                      <a:pt x="34" y="0"/>
                    </a:moveTo>
                    <a:cubicBezTo>
                      <a:pt x="34" y="168"/>
                      <a:pt x="34" y="168"/>
                      <a:pt x="34" y="168"/>
                    </a:cubicBezTo>
                    <a:cubicBezTo>
                      <a:pt x="147" y="168"/>
                      <a:pt x="147" y="168"/>
                      <a:pt x="147" y="168"/>
                    </a:cubicBezTo>
                    <a:cubicBezTo>
                      <a:pt x="147" y="0"/>
                      <a:pt x="147" y="0"/>
                      <a:pt x="147" y="0"/>
                    </a:cubicBezTo>
                    <a:lnTo>
                      <a:pt x="34" y="0"/>
                    </a:lnTo>
                    <a:close/>
                    <a:moveTo>
                      <a:pt x="134" y="124"/>
                    </a:moveTo>
                    <a:cubicBezTo>
                      <a:pt x="47" y="124"/>
                      <a:pt x="47" y="124"/>
                      <a:pt x="47" y="124"/>
                    </a:cubicBezTo>
                    <a:cubicBezTo>
                      <a:pt x="47" y="120"/>
                      <a:pt x="47" y="114"/>
                      <a:pt x="47" y="111"/>
                    </a:cubicBezTo>
                    <a:cubicBezTo>
                      <a:pt x="49" y="107"/>
                      <a:pt x="54" y="106"/>
                      <a:pt x="58" y="104"/>
                    </a:cubicBezTo>
                    <a:cubicBezTo>
                      <a:pt x="62" y="103"/>
                      <a:pt x="67" y="100"/>
                      <a:pt x="71" y="99"/>
                    </a:cubicBezTo>
                    <a:cubicBezTo>
                      <a:pt x="72" y="98"/>
                      <a:pt x="74" y="98"/>
                      <a:pt x="75" y="98"/>
                    </a:cubicBezTo>
                    <a:cubicBezTo>
                      <a:pt x="76" y="97"/>
                      <a:pt x="78" y="93"/>
                      <a:pt x="79" y="92"/>
                    </a:cubicBezTo>
                    <a:cubicBezTo>
                      <a:pt x="80" y="91"/>
                      <a:pt x="80" y="91"/>
                      <a:pt x="80" y="91"/>
                    </a:cubicBezTo>
                    <a:cubicBezTo>
                      <a:pt x="80" y="89"/>
                      <a:pt x="79" y="89"/>
                      <a:pt x="78" y="87"/>
                    </a:cubicBezTo>
                    <a:cubicBezTo>
                      <a:pt x="78" y="85"/>
                      <a:pt x="78" y="82"/>
                      <a:pt x="77" y="80"/>
                    </a:cubicBezTo>
                    <a:cubicBezTo>
                      <a:pt x="77" y="80"/>
                      <a:pt x="76" y="80"/>
                      <a:pt x="76" y="80"/>
                    </a:cubicBezTo>
                    <a:cubicBezTo>
                      <a:pt x="73" y="78"/>
                      <a:pt x="73" y="72"/>
                      <a:pt x="73" y="70"/>
                    </a:cubicBezTo>
                    <a:cubicBezTo>
                      <a:pt x="73" y="69"/>
                      <a:pt x="74" y="68"/>
                      <a:pt x="74" y="66"/>
                    </a:cubicBezTo>
                    <a:cubicBezTo>
                      <a:pt x="71" y="54"/>
                      <a:pt x="75" y="48"/>
                      <a:pt x="81" y="46"/>
                    </a:cubicBezTo>
                    <a:cubicBezTo>
                      <a:pt x="85" y="45"/>
                      <a:pt x="92" y="42"/>
                      <a:pt x="99" y="46"/>
                    </a:cubicBezTo>
                    <a:cubicBezTo>
                      <a:pt x="101" y="48"/>
                      <a:pt x="101" y="48"/>
                      <a:pt x="101" y="48"/>
                    </a:cubicBezTo>
                    <a:cubicBezTo>
                      <a:pt x="104" y="48"/>
                      <a:pt x="104" y="48"/>
                      <a:pt x="104" y="48"/>
                    </a:cubicBezTo>
                    <a:cubicBezTo>
                      <a:pt x="105" y="49"/>
                      <a:pt x="106" y="52"/>
                      <a:pt x="106" y="52"/>
                    </a:cubicBezTo>
                    <a:cubicBezTo>
                      <a:pt x="107" y="54"/>
                      <a:pt x="107" y="55"/>
                      <a:pt x="107" y="58"/>
                    </a:cubicBezTo>
                    <a:cubicBezTo>
                      <a:pt x="107" y="59"/>
                      <a:pt x="106" y="64"/>
                      <a:pt x="106" y="66"/>
                    </a:cubicBezTo>
                    <a:cubicBezTo>
                      <a:pt x="106" y="67"/>
                      <a:pt x="107" y="67"/>
                      <a:pt x="107" y="69"/>
                    </a:cubicBezTo>
                    <a:cubicBezTo>
                      <a:pt x="108" y="71"/>
                      <a:pt x="108" y="73"/>
                      <a:pt x="107" y="75"/>
                    </a:cubicBezTo>
                    <a:cubicBezTo>
                      <a:pt x="107" y="76"/>
                      <a:pt x="107" y="78"/>
                      <a:pt x="106" y="79"/>
                    </a:cubicBezTo>
                    <a:cubicBezTo>
                      <a:pt x="105" y="80"/>
                      <a:pt x="104" y="80"/>
                      <a:pt x="103" y="81"/>
                    </a:cubicBezTo>
                    <a:cubicBezTo>
                      <a:pt x="103" y="82"/>
                      <a:pt x="103" y="85"/>
                      <a:pt x="103" y="86"/>
                    </a:cubicBezTo>
                    <a:cubicBezTo>
                      <a:pt x="102" y="88"/>
                      <a:pt x="100" y="89"/>
                      <a:pt x="100" y="91"/>
                    </a:cubicBezTo>
                    <a:cubicBezTo>
                      <a:pt x="101" y="91"/>
                      <a:pt x="102" y="91"/>
                      <a:pt x="103" y="92"/>
                    </a:cubicBezTo>
                    <a:cubicBezTo>
                      <a:pt x="103" y="93"/>
                      <a:pt x="105" y="97"/>
                      <a:pt x="106" y="98"/>
                    </a:cubicBezTo>
                    <a:cubicBezTo>
                      <a:pt x="108" y="98"/>
                      <a:pt x="109" y="98"/>
                      <a:pt x="110" y="99"/>
                    </a:cubicBezTo>
                    <a:cubicBezTo>
                      <a:pt x="114" y="100"/>
                      <a:pt x="119" y="103"/>
                      <a:pt x="124" y="104"/>
                    </a:cubicBezTo>
                    <a:cubicBezTo>
                      <a:pt x="128" y="106"/>
                      <a:pt x="132" y="107"/>
                      <a:pt x="134" y="111"/>
                    </a:cubicBezTo>
                    <a:cubicBezTo>
                      <a:pt x="134" y="114"/>
                      <a:pt x="134" y="120"/>
                      <a:pt x="134" y="124"/>
                    </a:cubicBez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sp>
            <p:nvSpPr>
              <p:cNvPr id="87" name="Rectangle 829"/>
              <p:cNvSpPr>
                <a:spLocks noChangeArrowheads="1"/>
              </p:cNvSpPr>
              <p:nvPr/>
            </p:nvSpPr>
            <p:spPr bwMode="auto">
              <a:xfrm>
                <a:off x="2671762" y="2809876"/>
                <a:ext cx="55563" cy="142875"/>
              </a:xfrm>
              <a:prstGeom prst="rect">
                <a:avLst/>
              </a:prstGeom>
              <a:solidFill>
                <a:srgbClr val="01B3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sp>
            <p:nvSpPr>
              <p:cNvPr id="88" name="Rectangle 830"/>
              <p:cNvSpPr>
                <a:spLocks noChangeArrowheads="1"/>
              </p:cNvSpPr>
              <p:nvPr/>
            </p:nvSpPr>
            <p:spPr bwMode="auto">
              <a:xfrm>
                <a:off x="2671762" y="2990851"/>
                <a:ext cx="55563" cy="146050"/>
              </a:xfrm>
              <a:prstGeom prst="rect">
                <a:avLst/>
              </a:prstGeom>
              <a:solidFill>
                <a:srgbClr val="01B3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sp>
            <p:nvSpPr>
              <p:cNvPr id="89" name="Rectangle 831"/>
              <p:cNvSpPr>
                <a:spLocks noChangeArrowheads="1"/>
              </p:cNvSpPr>
              <p:nvPr/>
            </p:nvSpPr>
            <p:spPr bwMode="auto">
              <a:xfrm>
                <a:off x="2671762" y="3173413"/>
                <a:ext cx="55563" cy="146050"/>
              </a:xfrm>
              <a:prstGeom prst="rect">
                <a:avLst/>
              </a:prstGeom>
              <a:solidFill>
                <a:srgbClr val="01B3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grpSp>
      </p:grpSp>
      <p:sp>
        <p:nvSpPr>
          <p:cNvPr id="90" name="任意多边形 89"/>
          <p:cNvSpPr/>
          <p:nvPr/>
        </p:nvSpPr>
        <p:spPr>
          <a:xfrm rot="14683131" flipV="1">
            <a:off x="7265287" y="2163406"/>
            <a:ext cx="1066523" cy="95775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solidFill>
            <a:srgbClr val="01B3C5"/>
          </a:solidFill>
          <a:ln w="25400">
            <a:noFill/>
          </a:ln>
          <a:effectLst>
            <a:innerShdw blurRad="152400" dir="27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83BB48"/>
              </a:solidFill>
            </a:endParaRPr>
          </a:p>
        </p:txBody>
      </p:sp>
      <p:grpSp>
        <p:nvGrpSpPr>
          <p:cNvPr id="91" name="组合 90"/>
          <p:cNvGrpSpPr/>
          <p:nvPr/>
        </p:nvGrpSpPr>
        <p:grpSpPr>
          <a:xfrm>
            <a:off x="7248970" y="2349406"/>
            <a:ext cx="957755" cy="1066523"/>
            <a:chOff x="9665294" y="3132541"/>
            <a:chExt cx="1277006" cy="1422030"/>
          </a:xfrm>
        </p:grpSpPr>
        <p:sp>
          <p:nvSpPr>
            <p:cNvPr id="92" name="任意多边形 91"/>
            <p:cNvSpPr/>
            <p:nvPr/>
          </p:nvSpPr>
          <p:spPr>
            <a:xfrm rot="16200000" flipV="1">
              <a:off x="9592782" y="3205053"/>
              <a:ext cx="1422030" cy="127700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83BB48"/>
                </a:solidFill>
              </a:endParaRPr>
            </a:p>
          </p:txBody>
        </p:sp>
        <p:sp>
          <p:nvSpPr>
            <p:cNvPr id="93" name="Freeform 817"/>
            <p:cNvSpPr>
              <a:spLocks noEditPoints="1"/>
            </p:cNvSpPr>
            <p:nvPr/>
          </p:nvSpPr>
          <p:spPr bwMode="auto">
            <a:xfrm>
              <a:off x="9976772" y="3554629"/>
              <a:ext cx="654050" cy="652463"/>
            </a:xfrm>
            <a:custGeom>
              <a:avLst/>
              <a:gdLst>
                <a:gd name="T0" fmla="*/ 85 w 174"/>
                <a:gd name="T1" fmla="*/ 72 h 174"/>
                <a:gd name="T2" fmla="*/ 119 w 174"/>
                <a:gd name="T3" fmla="*/ 109 h 174"/>
                <a:gd name="T4" fmla="*/ 87 w 174"/>
                <a:gd name="T5" fmla="*/ 0 h 174"/>
                <a:gd name="T6" fmla="*/ 87 w 174"/>
                <a:gd name="T7" fmla="*/ 0 h 174"/>
                <a:gd name="T8" fmla="*/ 129 w 174"/>
                <a:gd name="T9" fmla="*/ 38 h 174"/>
                <a:gd name="T10" fmla="*/ 111 w 174"/>
                <a:gd name="T11" fmla="*/ 36 h 174"/>
                <a:gd name="T12" fmla="*/ 113 w 174"/>
                <a:gd name="T13" fmla="*/ 28 h 174"/>
                <a:gd name="T14" fmla="*/ 103 w 174"/>
                <a:gd name="T15" fmla="*/ 27 h 174"/>
                <a:gd name="T16" fmla="*/ 100 w 174"/>
                <a:gd name="T17" fmla="*/ 30 h 174"/>
                <a:gd name="T18" fmla="*/ 93 w 174"/>
                <a:gd name="T19" fmla="*/ 27 h 174"/>
                <a:gd name="T20" fmla="*/ 82 w 174"/>
                <a:gd name="T21" fmla="*/ 25 h 174"/>
                <a:gd name="T22" fmla="*/ 79 w 174"/>
                <a:gd name="T23" fmla="*/ 25 h 174"/>
                <a:gd name="T24" fmla="*/ 78 w 174"/>
                <a:gd name="T25" fmla="*/ 41 h 174"/>
                <a:gd name="T26" fmla="*/ 87 w 174"/>
                <a:gd name="T27" fmla="*/ 44 h 174"/>
                <a:gd name="T28" fmla="*/ 96 w 174"/>
                <a:gd name="T29" fmla="*/ 32 h 174"/>
                <a:gd name="T30" fmla="*/ 107 w 174"/>
                <a:gd name="T31" fmla="*/ 38 h 174"/>
                <a:gd name="T32" fmla="*/ 98 w 174"/>
                <a:gd name="T33" fmla="*/ 52 h 174"/>
                <a:gd name="T34" fmla="*/ 108 w 174"/>
                <a:gd name="T35" fmla="*/ 54 h 174"/>
                <a:gd name="T36" fmla="*/ 117 w 174"/>
                <a:gd name="T37" fmla="*/ 53 h 174"/>
                <a:gd name="T38" fmla="*/ 104 w 174"/>
                <a:gd name="T39" fmla="*/ 55 h 174"/>
                <a:gd name="T40" fmla="*/ 93 w 174"/>
                <a:gd name="T41" fmla="*/ 64 h 174"/>
                <a:gd name="T42" fmla="*/ 88 w 174"/>
                <a:gd name="T43" fmla="*/ 70 h 174"/>
                <a:gd name="T44" fmla="*/ 72 w 174"/>
                <a:gd name="T45" fmla="*/ 75 h 174"/>
                <a:gd name="T46" fmla="*/ 77 w 174"/>
                <a:gd name="T47" fmla="*/ 89 h 174"/>
                <a:gd name="T48" fmla="*/ 84 w 174"/>
                <a:gd name="T49" fmla="*/ 97 h 174"/>
                <a:gd name="T50" fmla="*/ 100 w 174"/>
                <a:gd name="T51" fmla="*/ 95 h 174"/>
                <a:gd name="T52" fmla="*/ 116 w 174"/>
                <a:gd name="T53" fmla="*/ 102 h 174"/>
                <a:gd name="T54" fmla="*/ 121 w 174"/>
                <a:gd name="T55" fmla="*/ 109 h 174"/>
                <a:gd name="T56" fmla="*/ 137 w 174"/>
                <a:gd name="T57" fmla="*/ 114 h 174"/>
                <a:gd name="T58" fmla="*/ 130 w 174"/>
                <a:gd name="T59" fmla="*/ 132 h 174"/>
                <a:gd name="T60" fmla="*/ 122 w 174"/>
                <a:gd name="T61" fmla="*/ 139 h 174"/>
                <a:gd name="T62" fmla="*/ 113 w 174"/>
                <a:gd name="T63" fmla="*/ 148 h 174"/>
                <a:gd name="T64" fmla="*/ 101 w 174"/>
                <a:gd name="T65" fmla="*/ 161 h 174"/>
                <a:gd name="T66" fmla="*/ 94 w 174"/>
                <a:gd name="T67" fmla="*/ 159 h 174"/>
                <a:gd name="T68" fmla="*/ 97 w 174"/>
                <a:gd name="T69" fmla="*/ 136 h 174"/>
                <a:gd name="T70" fmla="*/ 86 w 174"/>
                <a:gd name="T71" fmla="*/ 114 h 174"/>
                <a:gd name="T72" fmla="*/ 88 w 174"/>
                <a:gd name="T73" fmla="*/ 99 h 174"/>
                <a:gd name="T74" fmla="*/ 75 w 174"/>
                <a:gd name="T75" fmla="*/ 93 h 174"/>
                <a:gd name="T76" fmla="*/ 56 w 174"/>
                <a:gd name="T77" fmla="*/ 82 h 174"/>
                <a:gd name="T78" fmla="*/ 52 w 174"/>
                <a:gd name="T79" fmla="*/ 79 h 174"/>
                <a:gd name="T80" fmla="*/ 40 w 174"/>
                <a:gd name="T81" fmla="*/ 67 h 174"/>
                <a:gd name="T82" fmla="*/ 34 w 174"/>
                <a:gd name="T83" fmla="*/ 46 h 174"/>
                <a:gd name="T84" fmla="*/ 59 w 174"/>
                <a:gd name="T85" fmla="*/ 17 h 174"/>
                <a:gd name="T86" fmla="*/ 55 w 174"/>
                <a:gd name="T87" fmla="*/ 22 h 174"/>
                <a:gd name="T88" fmla="*/ 65 w 174"/>
                <a:gd name="T89" fmla="*/ 21 h 174"/>
                <a:gd name="T90" fmla="*/ 73 w 174"/>
                <a:gd name="T91" fmla="*/ 19 h 174"/>
                <a:gd name="T92" fmla="*/ 76 w 174"/>
                <a:gd name="T93" fmla="*/ 14 h 174"/>
                <a:gd name="T94" fmla="*/ 71 w 174"/>
                <a:gd name="T95" fmla="*/ 11 h 174"/>
                <a:gd name="T96" fmla="*/ 96 w 174"/>
                <a:gd name="T97" fmla="*/ 12 h 174"/>
                <a:gd name="T98" fmla="*/ 102 w 174"/>
                <a:gd name="T99" fmla="*/ 11 h 174"/>
                <a:gd name="T100" fmla="*/ 158 w 174"/>
                <a:gd name="T101" fmla="*/ 64 h 174"/>
                <a:gd name="T102" fmla="*/ 163 w 174"/>
                <a:gd name="T103" fmla="*/ 72 h 174"/>
                <a:gd name="T104" fmla="*/ 157 w 174"/>
                <a:gd name="T105" fmla="*/ 69 h 174"/>
                <a:gd name="T106" fmla="*/ 154 w 174"/>
                <a:gd name="T107" fmla="*/ 100 h 174"/>
                <a:gd name="T108" fmla="*/ 156 w 174"/>
                <a:gd name="T109" fmla="*/ 84 h 174"/>
                <a:gd name="T110" fmla="*/ 164 w 174"/>
                <a:gd name="T111" fmla="*/ 87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4" h="174">
                  <a:moveTo>
                    <a:pt x="85" y="72"/>
                  </a:moveTo>
                  <a:cubicBezTo>
                    <a:pt x="85" y="72"/>
                    <a:pt x="85" y="72"/>
                    <a:pt x="85" y="72"/>
                  </a:cubicBezTo>
                  <a:cubicBezTo>
                    <a:pt x="85" y="72"/>
                    <a:pt x="85" y="72"/>
                    <a:pt x="85" y="72"/>
                  </a:cubicBezTo>
                  <a:cubicBezTo>
                    <a:pt x="85" y="72"/>
                    <a:pt x="85" y="72"/>
                    <a:pt x="85" y="72"/>
                  </a:cubicBezTo>
                  <a:close/>
                  <a:moveTo>
                    <a:pt x="119" y="109"/>
                  </a:moveTo>
                  <a:cubicBezTo>
                    <a:pt x="119" y="109"/>
                    <a:pt x="119" y="109"/>
                    <a:pt x="119" y="109"/>
                  </a:cubicBezTo>
                  <a:cubicBezTo>
                    <a:pt x="119" y="109"/>
                    <a:pt x="119" y="109"/>
                    <a:pt x="119" y="109"/>
                  </a:cubicBezTo>
                  <a:cubicBezTo>
                    <a:pt x="119" y="109"/>
                    <a:pt x="119" y="109"/>
                    <a:pt x="119" y="109"/>
                  </a:cubicBezTo>
                  <a:close/>
                  <a:moveTo>
                    <a:pt x="120" y="109"/>
                  </a:moveTo>
                  <a:cubicBezTo>
                    <a:pt x="119" y="109"/>
                    <a:pt x="119" y="109"/>
                    <a:pt x="119" y="109"/>
                  </a:cubicBezTo>
                  <a:cubicBezTo>
                    <a:pt x="119" y="109"/>
                    <a:pt x="119" y="109"/>
                    <a:pt x="120" y="109"/>
                  </a:cubicBezTo>
                  <a:close/>
                  <a:moveTo>
                    <a:pt x="87" y="0"/>
                  </a:moveTo>
                  <a:cubicBezTo>
                    <a:pt x="39" y="0"/>
                    <a:pt x="0" y="39"/>
                    <a:pt x="0" y="87"/>
                  </a:cubicBezTo>
                  <a:cubicBezTo>
                    <a:pt x="0" y="135"/>
                    <a:pt x="39" y="174"/>
                    <a:pt x="87" y="174"/>
                  </a:cubicBezTo>
                  <a:cubicBezTo>
                    <a:pt x="135" y="174"/>
                    <a:pt x="174" y="135"/>
                    <a:pt x="174" y="87"/>
                  </a:cubicBezTo>
                  <a:cubicBezTo>
                    <a:pt x="174" y="39"/>
                    <a:pt x="135" y="0"/>
                    <a:pt x="87" y="0"/>
                  </a:cubicBezTo>
                  <a:close/>
                  <a:moveTo>
                    <a:pt x="143" y="34"/>
                  </a:moveTo>
                  <a:cubicBezTo>
                    <a:pt x="140" y="34"/>
                    <a:pt x="138" y="34"/>
                    <a:pt x="135" y="36"/>
                  </a:cubicBezTo>
                  <a:cubicBezTo>
                    <a:pt x="134" y="36"/>
                    <a:pt x="134" y="37"/>
                    <a:pt x="132" y="37"/>
                  </a:cubicBezTo>
                  <a:cubicBezTo>
                    <a:pt x="131" y="38"/>
                    <a:pt x="130" y="37"/>
                    <a:pt x="129" y="38"/>
                  </a:cubicBezTo>
                  <a:cubicBezTo>
                    <a:pt x="125" y="39"/>
                    <a:pt x="126" y="48"/>
                    <a:pt x="120" y="46"/>
                  </a:cubicBezTo>
                  <a:cubicBezTo>
                    <a:pt x="118" y="46"/>
                    <a:pt x="116" y="43"/>
                    <a:pt x="115" y="41"/>
                  </a:cubicBezTo>
                  <a:cubicBezTo>
                    <a:pt x="114" y="39"/>
                    <a:pt x="112" y="38"/>
                    <a:pt x="113" y="36"/>
                  </a:cubicBezTo>
                  <a:cubicBezTo>
                    <a:pt x="113" y="36"/>
                    <a:pt x="112" y="36"/>
                    <a:pt x="111" y="36"/>
                  </a:cubicBezTo>
                  <a:cubicBezTo>
                    <a:pt x="112" y="34"/>
                    <a:pt x="115" y="34"/>
                    <a:pt x="116" y="33"/>
                  </a:cubicBezTo>
                  <a:cubicBezTo>
                    <a:pt x="117" y="31"/>
                    <a:pt x="112" y="31"/>
                    <a:pt x="111" y="30"/>
                  </a:cubicBezTo>
                  <a:cubicBezTo>
                    <a:pt x="113" y="29"/>
                    <a:pt x="113" y="31"/>
                    <a:pt x="115" y="31"/>
                  </a:cubicBezTo>
                  <a:cubicBezTo>
                    <a:pt x="116" y="30"/>
                    <a:pt x="114" y="28"/>
                    <a:pt x="113" y="28"/>
                  </a:cubicBezTo>
                  <a:cubicBezTo>
                    <a:pt x="113" y="28"/>
                    <a:pt x="108" y="30"/>
                    <a:pt x="111" y="27"/>
                  </a:cubicBezTo>
                  <a:cubicBezTo>
                    <a:pt x="107" y="25"/>
                    <a:pt x="104" y="22"/>
                    <a:pt x="100" y="20"/>
                  </a:cubicBezTo>
                  <a:cubicBezTo>
                    <a:pt x="100" y="23"/>
                    <a:pt x="105" y="24"/>
                    <a:pt x="107" y="25"/>
                  </a:cubicBezTo>
                  <a:cubicBezTo>
                    <a:pt x="106" y="26"/>
                    <a:pt x="105" y="28"/>
                    <a:pt x="103" y="27"/>
                  </a:cubicBezTo>
                  <a:cubicBezTo>
                    <a:pt x="102" y="27"/>
                    <a:pt x="103" y="25"/>
                    <a:pt x="101" y="25"/>
                  </a:cubicBezTo>
                  <a:cubicBezTo>
                    <a:pt x="100" y="28"/>
                    <a:pt x="104" y="27"/>
                    <a:pt x="104" y="29"/>
                  </a:cubicBezTo>
                  <a:cubicBezTo>
                    <a:pt x="104" y="31"/>
                    <a:pt x="103" y="30"/>
                    <a:pt x="102" y="30"/>
                  </a:cubicBezTo>
                  <a:cubicBezTo>
                    <a:pt x="102" y="30"/>
                    <a:pt x="100" y="29"/>
                    <a:pt x="100" y="30"/>
                  </a:cubicBezTo>
                  <a:cubicBezTo>
                    <a:pt x="100" y="31"/>
                    <a:pt x="102" y="30"/>
                    <a:pt x="103" y="32"/>
                  </a:cubicBezTo>
                  <a:cubicBezTo>
                    <a:pt x="100" y="32"/>
                    <a:pt x="99" y="31"/>
                    <a:pt x="96" y="29"/>
                  </a:cubicBezTo>
                  <a:cubicBezTo>
                    <a:pt x="94" y="28"/>
                    <a:pt x="93" y="28"/>
                    <a:pt x="90" y="28"/>
                  </a:cubicBezTo>
                  <a:cubicBezTo>
                    <a:pt x="90" y="28"/>
                    <a:pt x="92" y="27"/>
                    <a:pt x="93" y="27"/>
                  </a:cubicBezTo>
                  <a:cubicBezTo>
                    <a:pt x="93" y="26"/>
                    <a:pt x="95" y="25"/>
                    <a:pt x="95" y="24"/>
                  </a:cubicBezTo>
                  <a:cubicBezTo>
                    <a:pt x="95" y="23"/>
                    <a:pt x="95" y="23"/>
                    <a:pt x="93" y="22"/>
                  </a:cubicBezTo>
                  <a:cubicBezTo>
                    <a:pt x="92" y="21"/>
                    <a:pt x="90" y="19"/>
                    <a:pt x="89" y="19"/>
                  </a:cubicBezTo>
                  <a:cubicBezTo>
                    <a:pt x="83" y="18"/>
                    <a:pt x="87" y="24"/>
                    <a:pt x="82" y="25"/>
                  </a:cubicBezTo>
                  <a:cubicBezTo>
                    <a:pt x="82" y="25"/>
                    <a:pt x="83" y="25"/>
                    <a:pt x="83" y="25"/>
                  </a:cubicBezTo>
                  <a:cubicBezTo>
                    <a:pt x="82" y="25"/>
                    <a:pt x="82" y="25"/>
                    <a:pt x="82" y="25"/>
                  </a:cubicBezTo>
                  <a:cubicBezTo>
                    <a:pt x="82" y="25"/>
                    <a:pt x="82" y="25"/>
                    <a:pt x="82" y="25"/>
                  </a:cubicBezTo>
                  <a:cubicBezTo>
                    <a:pt x="81" y="25"/>
                    <a:pt x="79" y="25"/>
                    <a:pt x="79" y="25"/>
                  </a:cubicBezTo>
                  <a:cubicBezTo>
                    <a:pt x="78" y="26"/>
                    <a:pt x="78" y="27"/>
                    <a:pt x="78" y="28"/>
                  </a:cubicBezTo>
                  <a:cubicBezTo>
                    <a:pt x="77" y="29"/>
                    <a:pt x="75" y="29"/>
                    <a:pt x="74" y="30"/>
                  </a:cubicBezTo>
                  <a:cubicBezTo>
                    <a:pt x="73" y="31"/>
                    <a:pt x="71" y="32"/>
                    <a:pt x="70" y="34"/>
                  </a:cubicBezTo>
                  <a:cubicBezTo>
                    <a:pt x="68" y="38"/>
                    <a:pt x="75" y="39"/>
                    <a:pt x="78" y="41"/>
                  </a:cubicBezTo>
                  <a:cubicBezTo>
                    <a:pt x="80" y="41"/>
                    <a:pt x="84" y="42"/>
                    <a:pt x="84" y="43"/>
                  </a:cubicBezTo>
                  <a:cubicBezTo>
                    <a:pt x="85" y="44"/>
                    <a:pt x="83" y="46"/>
                    <a:pt x="85" y="47"/>
                  </a:cubicBezTo>
                  <a:cubicBezTo>
                    <a:pt x="86" y="47"/>
                    <a:pt x="87" y="47"/>
                    <a:pt x="88" y="46"/>
                  </a:cubicBezTo>
                  <a:cubicBezTo>
                    <a:pt x="89" y="45"/>
                    <a:pt x="88" y="45"/>
                    <a:pt x="87" y="44"/>
                  </a:cubicBezTo>
                  <a:cubicBezTo>
                    <a:pt x="87" y="42"/>
                    <a:pt x="88" y="43"/>
                    <a:pt x="89" y="42"/>
                  </a:cubicBezTo>
                  <a:cubicBezTo>
                    <a:pt x="91" y="40"/>
                    <a:pt x="90" y="40"/>
                    <a:pt x="90" y="37"/>
                  </a:cubicBezTo>
                  <a:cubicBezTo>
                    <a:pt x="89" y="36"/>
                    <a:pt x="88" y="33"/>
                    <a:pt x="89" y="32"/>
                  </a:cubicBezTo>
                  <a:cubicBezTo>
                    <a:pt x="91" y="30"/>
                    <a:pt x="94" y="32"/>
                    <a:pt x="96" y="32"/>
                  </a:cubicBezTo>
                  <a:cubicBezTo>
                    <a:pt x="97" y="33"/>
                    <a:pt x="98" y="35"/>
                    <a:pt x="99" y="36"/>
                  </a:cubicBezTo>
                  <a:cubicBezTo>
                    <a:pt x="99" y="36"/>
                    <a:pt x="100" y="37"/>
                    <a:pt x="101" y="37"/>
                  </a:cubicBezTo>
                  <a:cubicBezTo>
                    <a:pt x="103" y="37"/>
                    <a:pt x="102" y="36"/>
                    <a:pt x="103" y="35"/>
                  </a:cubicBezTo>
                  <a:cubicBezTo>
                    <a:pt x="105" y="33"/>
                    <a:pt x="106" y="36"/>
                    <a:pt x="107" y="38"/>
                  </a:cubicBezTo>
                  <a:cubicBezTo>
                    <a:pt x="108" y="40"/>
                    <a:pt x="108" y="41"/>
                    <a:pt x="110" y="42"/>
                  </a:cubicBezTo>
                  <a:cubicBezTo>
                    <a:pt x="111" y="42"/>
                    <a:pt x="114" y="45"/>
                    <a:pt x="113" y="46"/>
                  </a:cubicBezTo>
                  <a:cubicBezTo>
                    <a:pt x="113" y="47"/>
                    <a:pt x="110" y="48"/>
                    <a:pt x="109" y="49"/>
                  </a:cubicBezTo>
                  <a:cubicBezTo>
                    <a:pt x="105" y="50"/>
                    <a:pt x="99" y="47"/>
                    <a:pt x="98" y="52"/>
                  </a:cubicBezTo>
                  <a:cubicBezTo>
                    <a:pt x="99" y="52"/>
                    <a:pt x="103" y="49"/>
                    <a:pt x="104" y="50"/>
                  </a:cubicBezTo>
                  <a:cubicBezTo>
                    <a:pt x="105" y="51"/>
                    <a:pt x="104" y="52"/>
                    <a:pt x="104" y="53"/>
                  </a:cubicBezTo>
                  <a:cubicBezTo>
                    <a:pt x="105" y="55"/>
                    <a:pt x="106" y="54"/>
                    <a:pt x="108" y="53"/>
                  </a:cubicBezTo>
                  <a:cubicBezTo>
                    <a:pt x="108" y="54"/>
                    <a:pt x="108" y="54"/>
                    <a:pt x="108" y="54"/>
                  </a:cubicBezTo>
                  <a:cubicBezTo>
                    <a:pt x="110" y="53"/>
                    <a:pt x="110" y="53"/>
                    <a:pt x="111" y="51"/>
                  </a:cubicBezTo>
                  <a:cubicBezTo>
                    <a:pt x="111" y="50"/>
                    <a:pt x="112" y="49"/>
                    <a:pt x="112" y="48"/>
                  </a:cubicBezTo>
                  <a:cubicBezTo>
                    <a:pt x="114" y="47"/>
                    <a:pt x="114" y="48"/>
                    <a:pt x="115" y="49"/>
                  </a:cubicBezTo>
                  <a:cubicBezTo>
                    <a:pt x="115" y="49"/>
                    <a:pt x="118" y="53"/>
                    <a:pt x="117" y="53"/>
                  </a:cubicBezTo>
                  <a:cubicBezTo>
                    <a:pt x="114" y="52"/>
                    <a:pt x="111" y="52"/>
                    <a:pt x="109" y="54"/>
                  </a:cubicBezTo>
                  <a:cubicBezTo>
                    <a:pt x="107" y="55"/>
                    <a:pt x="106" y="56"/>
                    <a:pt x="104" y="57"/>
                  </a:cubicBezTo>
                  <a:cubicBezTo>
                    <a:pt x="104" y="57"/>
                    <a:pt x="101" y="57"/>
                    <a:pt x="101" y="57"/>
                  </a:cubicBezTo>
                  <a:cubicBezTo>
                    <a:pt x="102" y="56"/>
                    <a:pt x="104" y="55"/>
                    <a:pt x="104" y="55"/>
                  </a:cubicBezTo>
                  <a:cubicBezTo>
                    <a:pt x="102" y="54"/>
                    <a:pt x="101" y="55"/>
                    <a:pt x="99" y="57"/>
                  </a:cubicBezTo>
                  <a:cubicBezTo>
                    <a:pt x="98" y="57"/>
                    <a:pt x="97" y="59"/>
                    <a:pt x="96" y="60"/>
                  </a:cubicBezTo>
                  <a:cubicBezTo>
                    <a:pt x="95" y="60"/>
                    <a:pt x="94" y="61"/>
                    <a:pt x="94" y="61"/>
                  </a:cubicBezTo>
                  <a:cubicBezTo>
                    <a:pt x="93" y="62"/>
                    <a:pt x="93" y="63"/>
                    <a:pt x="93" y="64"/>
                  </a:cubicBezTo>
                  <a:cubicBezTo>
                    <a:pt x="92" y="64"/>
                    <a:pt x="91" y="64"/>
                    <a:pt x="91" y="64"/>
                  </a:cubicBezTo>
                  <a:cubicBezTo>
                    <a:pt x="90" y="65"/>
                    <a:pt x="91" y="66"/>
                    <a:pt x="91" y="67"/>
                  </a:cubicBezTo>
                  <a:cubicBezTo>
                    <a:pt x="91" y="68"/>
                    <a:pt x="88" y="69"/>
                    <a:pt x="88" y="70"/>
                  </a:cubicBezTo>
                  <a:cubicBezTo>
                    <a:pt x="88" y="70"/>
                    <a:pt x="88" y="70"/>
                    <a:pt x="88" y="70"/>
                  </a:cubicBezTo>
                  <a:cubicBezTo>
                    <a:pt x="87" y="70"/>
                    <a:pt x="86" y="71"/>
                    <a:pt x="85" y="72"/>
                  </a:cubicBezTo>
                  <a:cubicBezTo>
                    <a:pt x="86" y="74"/>
                    <a:pt x="87" y="77"/>
                    <a:pt x="86" y="78"/>
                  </a:cubicBezTo>
                  <a:cubicBezTo>
                    <a:pt x="85" y="81"/>
                    <a:pt x="84" y="76"/>
                    <a:pt x="83" y="75"/>
                  </a:cubicBezTo>
                  <a:cubicBezTo>
                    <a:pt x="81" y="72"/>
                    <a:pt x="76" y="74"/>
                    <a:pt x="72" y="75"/>
                  </a:cubicBezTo>
                  <a:cubicBezTo>
                    <a:pt x="68" y="75"/>
                    <a:pt x="64" y="80"/>
                    <a:pt x="67" y="85"/>
                  </a:cubicBezTo>
                  <a:cubicBezTo>
                    <a:pt x="68" y="87"/>
                    <a:pt x="70" y="88"/>
                    <a:pt x="72" y="87"/>
                  </a:cubicBezTo>
                  <a:cubicBezTo>
                    <a:pt x="75" y="87"/>
                    <a:pt x="75" y="84"/>
                    <a:pt x="77" y="84"/>
                  </a:cubicBezTo>
                  <a:cubicBezTo>
                    <a:pt x="81" y="84"/>
                    <a:pt x="77" y="87"/>
                    <a:pt x="77" y="89"/>
                  </a:cubicBezTo>
                  <a:cubicBezTo>
                    <a:pt x="77" y="90"/>
                    <a:pt x="77" y="90"/>
                    <a:pt x="79" y="90"/>
                  </a:cubicBezTo>
                  <a:cubicBezTo>
                    <a:pt x="80" y="91"/>
                    <a:pt x="81" y="90"/>
                    <a:pt x="82" y="91"/>
                  </a:cubicBezTo>
                  <a:cubicBezTo>
                    <a:pt x="82" y="91"/>
                    <a:pt x="82" y="93"/>
                    <a:pt x="83" y="92"/>
                  </a:cubicBezTo>
                  <a:cubicBezTo>
                    <a:pt x="82" y="93"/>
                    <a:pt x="82" y="96"/>
                    <a:pt x="84" y="97"/>
                  </a:cubicBezTo>
                  <a:cubicBezTo>
                    <a:pt x="85" y="98"/>
                    <a:pt x="87" y="97"/>
                    <a:pt x="89" y="98"/>
                  </a:cubicBezTo>
                  <a:cubicBezTo>
                    <a:pt x="92" y="99"/>
                    <a:pt x="90" y="98"/>
                    <a:pt x="93" y="96"/>
                  </a:cubicBezTo>
                  <a:cubicBezTo>
                    <a:pt x="95" y="95"/>
                    <a:pt x="95" y="96"/>
                    <a:pt x="97" y="96"/>
                  </a:cubicBezTo>
                  <a:cubicBezTo>
                    <a:pt x="98" y="96"/>
                    <a:pt x="98" y="95"/>
                    <a:pt x="100" y="95"/>
                  </a:cubicBezTo>
                  <a:cubicBezTo>
                    <a:pt x="101" y="95"/>
                    <a:pt x="101" y="96"/>
                    <a:pt x="103" y="97"/>
                  </a:cubicBezTo>
                  <a:cubicBezTo>
                    <a:pt x="103" y="97"/>
                    <a:pt x="104" y="96"/>
                    <a:pt x="105" y="96"/>
                  </a:cubicBezTo>
                  <a:cubicBezTo>
                    <a:pt x="107" y="97"/>
                    <a:pt x="109" y="98"/>
                    <a:pt x="111" y="100"/>
                  </a:cubicBezTo>
                  <a:cubicBezTo>
                    <a:pt x="113" y="101"/>
                    <a:pt x="114" y="101"/>
                    <a:pt x="116" y="102"/>
                  </a:cubicBezTo>
                  <a:cubicBezTo>
                    <a:pt x="118" y="102"/>
                    <a:pt x="120" y="104"/>
                    <a:pt x="120" y="106"/>
                  </a:cubicBezTo>
                  <a:cubicBezTo>
                    <a:pt x="120" y="106"/>
                    <a:pt x="119" y="108"/>
                    <a:pt x="119" y="109"/>
                  </a:cubicBezTo>
                  <a:cubicBezTo>
                    <a:pt x="119" y="109"/>
                    <a:pt x="122" y="108"/>
                    <a:pt x="123" y="108"/>
                  </a:cubicBezTo>
                  <a:cubicBezTo>
                    <a:pt x="122" y="109"/>
                    <a:pt x="121" y="110"/>
                    <a:pt x="121" y="109"/>
                  </a:cubicBezTo>
                  <a:cubicBezTo>
                    <a:pt x="121" y="110"/>
                    <a:pt x="122" y="110"/>
                    <a:pt x="122" y="111"/>
                  </a:cubicBezTo>
                  <a:cubicBezTo>
                    <a:pt x="123" y="108"/>
                    <a:pt x="125" y="109"/>
                    <a:pt x="126" y="110"/>
                  </a:cubicBezTo>
                  <a:cubicBezTo>
                    <a:pt x="128" y="111"/>
                    <a:pt x="130" y="111"/>
                    <a:pt x="132" y="111"/>
                  </a:cubicBezTo>
                  <a:cubicBezTo>
                    <a:pt x="133" y="112"/>
                    <a:pt x="136" y="113"/>
                    <a:pt x="137" y="114"/>
                  </a:cubicBezTo>
                  <a:cubicBezTo>
                    <a:pt x="138" y="115"/>
                    <a:pt x="138" y="117"/>
                    <a:pt x="137" y="119"/>
                  </a:cubicBezTo>
                  <a:cubicBezTo>
                    <a:pt x="135" y="121"/>
                    <a:pt x="134" y="121"/>
                    <a:pt x="133" y="123"/>
                  </a:cubicBezTo>
                  <a:cubicBezTo>
                    <a:pt x="132" y="125"/>
                    <a:pt x="133" y="127"/>
                    <a:pt x="132" y="129"/>
                  </a:cubicBezTo>
                  <a:cubicBezTo>
                    <a:pt x="132" y="131"/>
                    <a:pt x="131" y="130"/>
                    <a:pt x="130" y="132"/>
                  </a:cubicBezTo>
                  <a:cubicBezTo>
                    <a:pt x="128" y="133"/>
                    <a:pt x="130" y="133"/>
                    <a:pt x="128" y="134"/>
                  </a:cubicBezTo>
                  <a:cubicBezTo>
                    <a:pt x="126" y="135"/>
                    <a:pt x="124" y="134"/>
                    <a:pt x="123" y="137"/>
                  </a:cubicBezTo>
                  <a:cubicBezTo>
                    <a:pt x="123" y="136"/>
                    <a:pt x="123" y="136"/>
                    <a:pt x="123" y="136"/>
                  </a:cubicBezTo>
                  <a:cubicBezTo>
                    <a:pt x="123" y="137"/>
                    <a:pt x="122" y="138"/>
                    <a:pt x="122" y="139"/>
                  </a:cubicBezTo>
                  <a:cubicBezTo>
                    <a:pt x="121" y="140"/>
                    <a:pt x="121" y="141"/>
                    <a:pt x="120" y="142"/>
                  </a:cubicBezTo>
                  <a:cubicBezTo>
                    <a:pt x="119" y="143"/>
                    <a:pt x="115" y="148"/>
                    <a:pt x="115" y="147"/>
                  </a:cubicBezTo>
                  <a:cubicBezTo>
                    <a:pt x="115" y="147"/>
                    <a:pt x="112" y="148"/>
                    <a:pt x="112" y="147"/>
                  </a:cubicBezTo>
                  <a:cubicBezTo>
                    <a:pt x="112" y="148"/>
                    <a:pt x="112" y="148"/>
                    <a:pt x="113" y="148"/>
                  </a:cubicBezTo>
                  <a:cubicBezTo>
                    <a:pt x="112" y="152"/>
                    <a:pt x="110" y="153"/>
                    <a:pt x="106" y="153"/>
                  </a:cubicBezTo>
                  <a:cubicBezTo>
                    <a:pt x="107" y="155"/>
                    <a:pt x="105" y="154"/>
                    <a:pt x="104" y="155"/>
                  </a:cubicBezTo>
                  <a:cubicBezTo>
                    <a:pt x="103" y="156"/>
                    <a:pt x="103" y="158"/>
                    <a:pt x="103" y="158"/>
                  </a:cubicBezTo>
                  <a:cubicBezTo>
                    <a:pt x="103" y="159"/>
                    <a:pt x="101" y="161"/>
                    <a:pt x="101" y="161"/>
                  </a:cubicBezTo>
                  <a:cubicBezTo>
                    <a:pt x="101" y="162"/>
                    <a:pt x="102" y="162"/>
                    <a:pt x="102" y="163"/>
                  </a:cubicBezTo>
                  <a:cubicBezTo>
                    <a:pt x="99" y="163"/>
                    <a:pt x="96" y="164"/>
                    <a:pt x="93" y="164"/>
                  </a:cubicBezTo>
                  <a:cubicBezTo>
                    <a:pt x="94" y="163"/>
                    <a:pt x="94" y="163"/>
                    <a:pt x="92" y="163"/>
                  </a:cubicBezTo>
                  <a:cubicBezTo>
                    <a:pt x="93" y="161"/>
                    <a:pt x="94" y="161"/>
                    <a:pt x="94" y="159"/>
                  </a:cubicBezTo>
                  <a:cubicBezTo>
                    <a:pt x="94" y="159"/>
                    <a:pt x="94" y="159"/>
                    <a:pt x="94" y="158"/>
                  </a:cubicBezTo>
                  <a:cubicBezTo>
                    <a:pt x="95" y="156"/>
                    <a:pt x="95" y="157"/>
                    <a:pt x="94" y="155"/>
                  </a:cubicBezTo>
                  <a:cubicBezTo>
                    <a:pt x="94" y="152"/>
                    <a:pt x="95" y="151"/>
                    <a:pt x="96" y="147"/>
                  </a:cubicBezTo>
                  <a:cubicBezTo>
                    <a:pt x="97" y="144"/>
                    <a:pt x="97" y="139"/>
                    <a:pt x="97" y="136"/>
                  </a:cubicBezTo>
                  <a:cubicBezTo>
                    <a:pt x="98" y="134"/>
                    <a:pt x="98" y="130"/>
                    <a:pt x="98" y="129"/>
                  </a:cubicBezTo>
                  <a:cubicBezTo>
                    <a:pt x="97" y="127"/>
                    <a:pt x="94" y="125"/>
                    <a:pt x="92" y="124"/>
                  </a:cubicBezTo>
                  <a:cubicBezTo>
                    <a:pt x="90" y="122"/>
                    <a:pt x="89" y="120"/>
                    <a:pt x="88" y="118"/>
                  </a:cubicBezTo>
                  <a:cubicBezTo>
                    <a:pt x="87" y="117"/>
                    <a:pt x="86" y="116"/>
                    <a:pt x="86" y="114"/>
                  </a:cubicBezTo>
                  <a:cubicBezTo>
                    <a:pt x="85" y="112"/>
                    <a:pt x="86" y="113"/>
                    <a:pt x="86" y="112"/>
                  </a:cubicBezTo>
                  <a:cubicBezTo>
                    <a:pt x="86" y="110"/>
                    <a:pt x="86" y="109"/>
                    <a:pt x="86" y="107"/>
                  </a:cubicBezTo>
                  <a:cubicBezTo>
                    <a:pt x="87" y="106"/>
                    <a:pt x="89" y="105"/>
                    <a:pt x="89" y="103"/>
                  </a:cubicBezTo>
                  <a:cubicBezTo>
                    <a:pt x="90" y="101"/>
                    <a:pt x="89" y="99"/>
                    <a:pt x="88" y="99"/>
                  </a:cubicBezTo>
                  <a:cubicBezTo>
                    <a:pt x="87" y="99"/>
                    <a:pt x="86" y="99"/>
                    <a:pt x="85" y="99"/>
                  </a:cubicBezTo>
                  <a:cubicBezTo>
                    <a:pt x="84" y="99"/>
                    <a:pt x="82" y="98"/>
                    <a:pt x="81" y="97"/>
                  </a:cubicBezTo>
                  <a:cubicBezTo>
                    <a:pt x="80" y="96"/>
                    <a:pt x="79" y="94"/>
                    <a:pt x="78" y="93"/>
                  </a:cubicBezTo>
                  <a:cubicBezTo>
                    <a:pt x="77" y="93"/>
                    <a:pt x="76" y="93"/>
                    <a:pt x="75" y="93"/>
                  </a:cubicBezTo>
                  <a:cubicBezTo>
                    <a:pt x="73" y="92"/>
                    <a:pt x="72" y="91"/>
                    <a:pt x="71" y="90"/>
                  </a:cubicBezTo>
                  <a:cubicBezTo>
                    <a:pt x="70" y="89"/>
                    <a:pt x="69" y="90"/>
                    <a:pt x="67" y="90"/>
                  </a:cubicBezTo>
                  <a:cubicBezTo>
                    <a:pt x="65" y="90"/>
                    <a:pt x="63" y="88"/>
                    <a:pt x="62" y="88"/>
                  </a:cubicBezTo>
                  <a:cubicBezTo>
                    <a:pt x="59" y="87"/>
                    <a:pt x="57" y="85"/>
                    <a:pt x="56" y="82"/>
                  </a:cubicBezTo>
                  <a:cubicBezTo>
                    <a:pt x="55" y="80"/>
                    <a:pt x="54" y="79"/>
                    <a:pt x="52" y="77"/>
                  </a:cubicBezTo>
                  <a:cubicBezTo>
                    <a:pt x="51" y="75"/>
                    <a:pt x="50" y="73"/>
                    <a:pt x="47" y="72"/>
                  </a:cubicBezTo>
                  <a:cubicBezTo>
                    <a:pt x="47" y="72"/>
                    <a:pt x="48" y="74"/>
                    <a:pt x="48" y="75"/>
                  </a:cubicBezTo>
                  <a:cubicBezTo>
                    <a:pt x="49" y="76"/>
                    <a:pt x="50" y="78"/>
                    <a:pt x="52" y="79"/>
                  </a:cubicBezTo>
                  <a:cubicBezTo>
                    <a:pt x="53" y="82"/>
                    <a:pt x="52" y="82"/>
                    <a:pt x="51" y="80"/>
                  </a:cubicBezTo>
                  <a:cubicBezTo>
                    <a:pt x="49" y="77"/>
                    <a:pt x="47" y="75"/>
                    <a:pt x="45" y="72"/>
                  </a:cubicBezTo>
                  <a:cubicBezTo>
                    <a:pt x="44" y="71"/>
                    <a:pt x="45" y="70"/>
                    <a:pt x="44" y="69"/>
                  </a:cubicBezTo>
                  <a:cubicBezTo>
                    <a:pt x="43" y="68"/>
                    <a:pt x="41" y="68"/>
                    <a:pt x="40" y="67"/>
                  </a:cubicBezTo>
                  <a:cubicBezTo>
                    <a:pt x="37" y="64"/>
                    <a:pt x="36" y="59"/>
                    <a:pt x="36" y="55"/>
                  </a:cubicBezTo>
                  <a:cubicBezTo>
                    <a:pt x="36" y="53"/>
                    <a:pt x="37" y="52"/>
                    <a:pt x="37" y="51"/>
                  </a:cubicBezTo>
                  <a:cubicBezTo>
                    <a:pt x="37" y="49"/>
                    <a:pt x="36" y="48"/>
                    <a:pt x="35" y="48"/>
                  </a:cubicBezTo>
                  <a:cubicBezTo>
                    <a:pt x="35" y="47"/>
                    <a:pt x="34" y="46"/>
                    <a:pt x="34" y="46"/>
                  </a:cubicBezTo>
                  <a:cubicBezTo>
                    <a:pt x="33" y="45"/>
                    <a:pt x="32" y="43"/>
                    <a:pt x="31" y="42"/>
                  </a:cubicBezTo>
                  <a:cubicBezTo>
                    <a:pt x="30" y="41"/>
                    <a:pt x="28" y="40"/>
                    <a:pt x="27" y="39"/>
                  </a:cubicBezTo>
                  <a:cubicBezTo>
                    <a:pt x="35" y="29"/>
                    <a:pt x="46" y="20"/>
                    <a:pt x="58" y="15"/>
                  </a:cubicBezTo>
                  <a:cubicBezTo>
                    <a:pt x="58" y="16"/>
                    <a:pt x="58" y="17"/>
                    <a:pt x="59" y="17"/>
                  </a:cubicBezTo>
                  <a:cubicBezTo>
                    <a:pt x="60" y="19"/>
                    <a:pt x="61" y="19"/>
                    <a:pt x="63" y="19"/>
                  </a:cubicBezTo>
                  <a:cubicBezTo>
                    <a:pt x="62" y="21"/>
                    <a:pt x="60" y="21"/>
                    <a:pt x="58" y="21"/>
                  </a:cubicBezTo>
                  <a:cubicBezTo>
                    <a:pt x="56" y="21"/>
                    <a:pt x="53" y="20"/>
                    <a:pt x="52" y="22"/>
                  </a:cubicBezTo>
                  <a:cubicBezTo>
                    <a:pt x="53" y="23"/>
                    <a:pt x="55" y="25"/>
                    <a:pt x="55" y="22"/>
                  </a:cubicBezTo>
                  <a:cubicBezTo>
                    <a:pt x="57" y="22"/>
                    <a:pt x="59" y="22"/>
                    <a:pt x="61" y="23"/>
                  </a:cubicBezTo>
                  <a:cubicBezTo>
                    <a:pt x="62" y="23"/>
                    <a:pt x="65" y="24"/>
                    <a:pt x="65" y="23"/>
                  </a:cubicBezTo>
                  <a:cubicBezTo>
                    <a:pt x="66" y="23"/>
                    <a:pt x="66" y="21"/>
                    <a:pt x="66" y="21"/>
                  </a:cubicBezTo>
                  <a:cubicBezTo>
                    <a:pt x="66" y="21"/>
                    <a:pt x="65" y="21"/>
                    <a:pt x="65" y="21"/>
                  </a:cubicBezTo>
                  <a:cubicBezTo>
                    <a:pt x="66" y="19"/>
                    <a:pt x="67" y="20"/>
                    <a:pt x="69" y="21"/>
                  </a:cubicBezTo>
                  <a:cubicBezTo>
                    <a:pt x="67" y="22"/>
                    <a:pt x="68" y="25"/>
                    <a:pt x="70" y="23"/>
                  </a:cubicBezTo>
                  <a:cubicBezTo>
                    <a:pt x="72" y="21"/>
                    <a:pt x="70" y="20"/>
                    <a:pt x="68" y="19"/>
                  </a:cubicBezTo>
                  <a:cubicBezTo>
                    <a:pt x="70" y="16"/>
                    <a:pt x="71" y="16"/>
                    <a:pt x="73" y="19"/>
                  </a:cubicBezTo>
                  <a:cubicBezTo>
                    <a:pt x="73" y="17"/>
                    <a:pt x="74" y="18"/>
                    <a:pt x="76" y="18"/>
                  </a:cubicBezTo>
                  <a:cubicBezTo>
                    <a:pt x="76" y="17"/>
                    <a:pt x="76" y="17"/>
                    <a:pt x="76" y="17"/>
                  </a:cubicBezTo>
                  <a:cubicBezTo>
                    <a:pt x="75" y="17"/>
                    <a:pt x="74" y="17"/>
                    <a:pt x="74" y="17"/>
                  </a:cubicBezTo>
                  <a:cubicBezTo>
                    <a:pt x="75" y="15"/>
                    <a:pt x="74" y="14"/>
                    <a:pt x="76" y="14"/>
                  </a:cubicBezTo>
                  <a:cubicBezTo>
                    <a:pt x="78" y="13"/>
                    <a:pt x="83" y="13"/>
                    <a:pt x="83" y="12"/>
                  </a:cubicBezTo>
                  <a:cubicBezTo>
                    <a:pt x="80" y="13"/>
                    <a:pt x="76" y="13"/>
                    <a:pt x="73" y="14"/>
                  </a:cubicBezTo>
                  <a:cubicBezTo>
                    <a:pt x="72" y="15"/>
                    <a:pt x="70" y="17"/>
                    <a:pt x="69" y="16"/>
                  </a:cubicBezTo>
                  <a:cubicBezTo>
                    <a:pt x="68" y="14"/>
                    <a:pt x="70" y="12"/>
                    <a:pt x="71" y="11"/>
                  </a:cubicBezTo>
                  <a:cubicBezTo>
                    <a:pt x="71" y="11"/>
                    <a:pt x="71" y="11"/>
                    <a:pt x="71" y="11"/>
                  </a:cubicBezTo>
                  <a:cubicBezTo>
                    <a:pt x="76" y="10"/>
                    <a:pt x="81" y="10"/>
                    <a:pt x="87" y="10"/>
                  </a:cubicBezTo>
                  <a:cubicBezTo>
                    <a:pt x="91" y="10"/>
                    <a:pt x="94" y="10"/>
                    <a:pt x="98" y="10"/>
                  </a:cubicBezTo>
                  <a:cubicBezTo>
                    <a:pt x="96" y="11"/>
                    <a:pt x="97" y="11"/>
                    <a:pt x="96" y="12"/>
                  </a:cubicBezTo>
                  <a:cubicBezTo>
                    <a:pt x="95" y="13"/>
                    <a:pt x="92" y="14"/>
                    <a:pt x="90" y="15"/>
                  </a:cubicBezTo>
                  <a:cubicBezTo>
                    <a:pt x="92" y="15"/>
                    <a:pt x="98" y="17"/>
                    <a:pt x="100" y="14"/>
                  </a:cubicBezTo>
                  <a:cubicBezTo>
                    <a:pt x="99" y="14"/>
                    <a:pt x="98" y="14"/>
                    <a:pt x="97" y="14"/>
                  </a:cubicBezTo>
                  <a:cubicBezTo>
                    <a:pt x="99" y="13"/>
                    <a:pt x="100" y="12"/>
                    <a:pt x="102" y="11"/>
                  </a:cubicBezTo>
                  <a:cubicBezTo>
                    <a:pt x="118" y="14"/>
                    <a:pt x="132" y="22"/>
                    <a:pt x="143" y="34"/>
                  </a:cubicBezTo>
                  <a:cubicBezTo>
                    <a:pt x="143" y="34"/>
                    <a:pt x="143" y="34"/>
                    <a:pt x="143" y="34"/>
                  </a:cubicBezTo>
                  <a:close/>
                  <a:moveTo>
                    <a:pt x="157" y="64"/>
                  </a:moveTo>
                  <a:cubicBezTo>
                    <a:pt x="157" y="64"/>
                    <a:pt x="157" y="64"/>
                    <a:pt x="158" y="64"/>
                  </a:cubicBezTo>
                  <a:cubicBezTo>
                    <a:pt x="158" y="63"/>
                    <a:pt x="158" y="63"/>
                    <a:pt x="158" y="62"/>
                  </a:cubicBezTo>
                  <a:cubicBezTo>
                    <a:pt x="159" y="62"/>
                    <a:pt x="159" y="62"/>
                    <a:pt x="159" y="61"/>
                  </a:cubicBezTo>
                  <a:cubicBezTo>
                    <a:pt x="160" y="61"/>
                    <a:pt x="160" y="61"/>
                    <a:pt x="160" y="61"/>
                  </a:cubicBezTo>
                  <a:cubicBezTo>
                    <a:pt x="161" y="65"/>
                    <a:pt x="162" y="68"/>
                    <a:pt x="163" y="72"/>
                  </a:cubicBezTo>
                  <a:cubicBezTo>
                    <a:pt x="163" y="72"/>
                    <a:pt x="163" y="72"/>
                    <a:pt x="163" y="72"/>
                  </a:cubicBezTo>
                  <a:cubicBezTo>
                    <a:pt x="163" y="72"/>
                    <a:pt x="161" y="73"/>
                    <a:pt x="161" y="73"/>
                  </a:cubicBezTo>
                  <a:cubicBezTo>
                    <a:pt x="160" y="73"/>
                    <a:pt x="160" y="72"/>
                    <a:pt x="159" y="71"/>
                  </a:cubicBezTo>
                  <a:cubicBezTo>
                    <a:pt x="158" y="71"/>
                    <a:pt x="158" y="70"/>
                    <a:pt x="157" y="69"/>
                  </a:cubicBezTo>
                  <a:cubicBezTo>
                    <a:pt x="157" y="69"/>
                    <a:pt x="157" y="68"/>
                    <a:pt x="157" y="67"/>
                  </a:cubicBezTo>
                  <a:cubicBezTo>
                    <a:pt x="157" y="66"/>
                    <a:pt x="157" y="65"/>
                    <a:pt x="157" y="64"/>
                  </a:cubicBezTo>
                  <a:close/>
                  <a:moveTo>
                    <a:pt x="158" y="104"/>
                  </a:moveTo>
                  <a:cubicBezTo>
                    <a:pt x="156" y="103"/>
                    <a:pt x="155" y="101"/>
                    <a:pt x="154" y="100"/>
                  </a:cubicBezTo>
                  <a:cubicBezTo>
                    <a:pt x="152" y="98"/>
                    <a:pt x="153" y="96"/>
                    <a:pt x="153" y="94"/>
                  </a:cubicBezTo>
                  <a:cubicBezTo>
                    <a:pt x="153" y="92"/>
                    <a:pt x="152" y="90"/>
                    <a:pt x="153" y="88"/>
                  </a:cubicBezTo>
                  <a:cubicBezTo>
                    <a:pt x="154" y="88"/>
                    <a:pt x="154" y="87"/>
                    <a:pt x="155" y="87"/>
                  </a:cubicBezTo>
                  <a:cubicBezTo>
                    <a:pt x="155" y="86"/>
                    <a:pt x="155" y="85"/>
                    <a:pt x="156" y="84"/>
                  </a:cubicBezTo>
                  <a:cubicBezTo>
                    <a:pt x="157" y="82"/>
                    <a:pt x="158" y="82"/>
                    <a:pt x="159" y="81"/>
                  </a:cubicBezTo>
                  <a:cubicBezTo>
                    <a:pt x="160" y="80"/>
                    <a:pt x="160" y="80"/>
                    <a:pt x="161" y="78"/>
                  </a:cubicBezTo>
                  <a:cubicBezTo>
                    <a:pt x="161" y="78"/>
                    <a:pt x="162" y="76"/>
                    <a:pt x="163" y="75"/>
                  </a:cubicBezTo>
                  <a:cubicBezTo>
                    <a:pt x="164" y="79"/>
                    <a:pt x="164" y="83"/>
                    <a:pt x="164" y="87"/>
                  </a:cubicBezTo>
                  <a:cubicBezTo>
                    <a:pt x="164" y="94"/>
                    <a:pt x="163" y="101"/>
                    <a:pt x="162" y="107"/>
                  </a:cubicBezTo>
                  <a:cubicBezTo>
                    <a:pt x="160" y="107"/>
                    <a:pt x="159" y="105"/>
                    <a:pt x="158" y="104"/>
                  </a:cubicBezTo>
                  <a:close/>
                </a:path>
              </a:pathLst>
            </a:custGeom>
            <a:solidFill>
              <a:srgbClr val="01B3C5"/>
            </a:solidFill>
            <a:ln>
              <a:noFill/>
            </a:ln>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grpSp>
      <p:sp>
        <p:nvSpPr>
          <p:cNvPr id="94" name="矩形 93"/>
          <p:cNvSpPr/>
          <p:nvPr/>
        </p:nvSpPr>
        <p:spPr>
          <a:xfrm>
            <a:off x="537303" y="3635416"/>
            <a:ext cx="1723549" cy="323165"/>
          </a:xfrm>
          <a:prstGeom prst="rect">
            <a:avLst/>
          </a:prstGeom>
        </p:spPr>
        <p:txBody>
          <a:bodyPr wrap="none">
            <a:spAutoFit/>
          </a:bodyPr>
          <a:lstStyle/>
          <a:p>
            <a:r>
              <a:rPr lang="zh-CN" altLang="en-US" sz="1500" b="1" dirty="0">
                <a:solidFill>
                  <a:schemeClr val="tx1">
                    <a:lumMod val="50000"/>
                    <a:lumOff val="50000"/>
                  </a:schemeClr>
                </a:solidFill>
                <a:latin typeface="方正正纤黑简体" panose="02000000000000000000" pitchFamily="2" charset="-122"/>
                <a:ea typeface="方正正纤黑简体" panose="02000000000000000000" pitchFamily="2" charset="-122"/>
              </a:rPr>
              <a:t>点击此处添加文本</a:t>
            </a:r>
          </a:p>
        </p:txBody>
      </p:sp>
      <p:sp>
        <p:nvSpPr>
          <p:cNvPr id="95" name="矩形 94"/>
          <p:cNvSpPr/>
          <p:nvPr/>
        </p:nvSpPr>
        <p:spPr>
          <a:xfrm>
            <a:off x="746330" y="4019734"/>
            <a:ext cx="1261884" cy="480131"/>
          </a:xfrm>
          <a:prstGeom prst="rect">
            <a:avLst/>
          </a:prstGeom>
        </p:spPr>
        <p:txBody>
          <a:bodyPr wrap="none">
            <a:spAutoFit/>
          </a:bodyPr>
          <a:lstStyle/>
          <a:p>
            <a:pPr>
              <a:lnSpc>
                <a:spcPct val="12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点击此处添加文本</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2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点击此处添加文本</a:t>
            </a:r>
          </a:p>
        </p:txBody>
      </p:sp>
      <p:sp>
        <p:nvSpPr>
          <p:cNvPr id="96" name="矩形 95"/>
          <p:cNvSpPr/>
          <p:nvPr/>
        </p:nvSpPr>
        <p:spPr>
          <a:xfrm>
            <a:off x="2659278" y="1106490"/>
            <a:ext cx="1723549" cy="323165"/>
          </a:xfrm>
          <a:prstGeom prst="rect">
            <a:avLst/>
          </a:prstGeom>
        </p:spPr>
        <p:txBody>
          <a:bodyPr wrap="none">
            <a:spAutoFit/>
          </a:bodyPr>
          <a:lstStyle/>
          <a:p>
            <a:r>
              <a:rPr lang="zh-CN" altLang="en-US" sz="1500" b="1" dirty="0">
                <a:solidFill>
                  <a:schemeClr val="tx1">
                    <a:lumMod val="50000"/>
                    <a:lumOff val="50000"/>
                  </a:schemeClr>
                </a:solidFill>
                <a:latin typeface="方正正纤黑简体" panose="02000000000000000000" pitchFamily="2" charset="-122"/>
                <a:ea typeface="方正正纤黑简体" panose="02000000000000000000" pitchFamily="2" charset="-122"/>
              </a:rPr>
              <a:t>点击此处添加文本</a:t>
            </a:r>
          </a:p>
        </p:txBody>
      </p:sp>
      <p:sp>
        <p:nvSpPr>
          <p:cNvPr id="97" name="矩形 96"/>
          <p:cNvSpPr/>
          <p:nvPr/>
        </p:nvSpPr>
        <p:spPr>
          <a:xfrm>
            <a:off x="2894920" y="1490808"/>
            <a:ext cx="1261884" cy="480131"/>
          </a:xfrm>
          <a:prstGeom prst="rect">
            <a:avLst/>
          </a:prstGeom>
        </p:spPr>
        <p:txBody>
          <a:bodyPr wrap="none">
            <a:spAutoFit/>
          </a:bodyPr>
          <a:lstStyle/>
          <a:p>
            <a:pPr>
              <a:lnSpc>
                <a:spcPct val="12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点击此处添加文本</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2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点击此处添加文本</a:t>
            </a:r>
          </a:p>
        </p:txBody>
      </p:sp>
      <p:sp>
        <p:nvSpPr>
          <p:cNvPr id="98" name="矩形 97"/>
          <p:cNvSpPr/>
          <p:nvPr/>
        </p:nvSpPr>
        <p:spPr>
          <a:xfrm>
            <a:off x="4854134" y="3569364"/>
            <a:ext cx="1723549" cy="323165"/>
          </a:xfrm>
          <a:prstGeom prst="rect">
            <a:avLst/>
          </a:prstGeom>
        </p:spPr>
        <p:txBody>
          <a:bodyPr wrap="none">
            <a:spAutoFit/>
          </a:bodyPr>
          <a:lstStyle/>
          <a:p>
            <a:r>
              <a:rPr lang="zh-CN" altLang="en-US" sz="1500" b="1" dirty="0">
                <a:solidFill>
                  <a:schemeClr val="tx1">
                    <a:lumMod val="50000"/>
                    <a:lumOff val="50000"/>
                  </a:schemeClr>
                </a:solidFill>
                <a:latin typeface="方正正纤黑简体" panose="02000000000000000000" pitchFamily="2" charset="-122"/>
                <a:ea typeface="方正正纤黑简体" panose="02000000000000000000" pitchFamily="2" charset="-122"/>
              </a:rPr>
              <a:t>点击此处添加文本</a:t>
            </a:r>
          </a:p>
        </p:txBody>
      </p:sp>
      <p:sp>
        <p:nvSpPr>
          <p:cNvPr id="99" name="矩形 98"/>
          <p:cNvSpPr/>
          <p:nvPr/>
        </p:nvSpPr>
        <p:spPr>
          <a:xfrm>
            <a:off x="5089775" y="3953682"/>
            <a:ext cx="1261884" cy="480131"/>
          </a:xfrm>
          <a:prstGeom prst="rect">
            <a:avLst/>
          </a:prstGeom>
        </p:spPr>
        <p:txBody>
          <a:bodyPr wrap="none">
            <a:spAutoFit/>
          </a:bodyPr>
          <a:lstStyle/>
          <a:p>
            <a:pPr>
              <a:lnSpc>
                <a:spcPct val="12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点击此处添加文本</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2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点击此处添加文本</a:t>
            </a:r>
          </a:p>
        </p:txBody>
      </p:sp>
      <p:sp>
        <p:nvSpPr>
          <p:cNvPr id="100" name="矩形 99"/>
          <p:cNvSpPr/>
          <p:nvPr/>
        </p:nvSpPr>
        <p:spPr>
          <a:xfrm>
            <a:off x="6919698" y="1076539"/>
            <a:ext cx="1723549" cy="323165"/>
          </a:xfrm>
          <a:prstGeom prst="rect">
            <a:avLst/>
          </a:prstGeom>
        </p:spPr>
        <p:txBody>
          <a:bodyPr wrap="none">
            <a:spAutoFit/>
          </a:bodyPr>
          <a:lstStyle/>
          <a:p>
            <a:r>
              <a:rPr lang="zh-CN" altLang="en-US" sz="1500" b="1" dirty="0">
                <a:solidFill>
                  <a:schemeClr val="tx1">
                    <a:lumMod val="50000"/>
                    <a:lumOff val="50000"/>
                  </a:schemeClr>
                </a:solidFill>
                <a:latin typeface="方正正纤黑简体" panose="02000000000000000000" pitchFamily="2" charset="-122"/>
                <a:ea typeface="方正正纤黑简体" panose="02000000000000000000" pitchFamily="2" charset="-122"/>
              </a:rPr>
              <a:t>点击此处添加文本</a:t>
            </a:r>
          </a:p>
        </p:txBody>
      </p:sp>
      <p:sp>
        <p:nvSpPr>
          <p:cNvPr id="101" name="矩形 100"/>
          <p:cNvSpPr/>
          <p:nvPr/>
        </p:nvSpPr>
        <p:spPr>
          <a:xfrm>
            <a:off x="7128725" y="1460857"/>
            <a:ext cx="1261884" cy="480131"/>
          </a:xfrm>
          <a:prstGeom prst="rect">
            <a:avLst/>
          </a:prstGeom>
        </p:spPr>
        <p:txBody>
          <a:bodyPr wrap="none">
            <a:spAutoFit/>
          </a:bodyPr>
          <a:lstStyle/>
          <a:p>
            <a:pPr>
              <a:lnSpc>
                <a:spcPct val="12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点击此处添加文本</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2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点击此处添加文本</a:t>
            </a:r>
          </a:p>
        </p:txBody>
      </p:sp>
    </p:spTree>
    <p:extLst>
      <p:ext uri="{BB962C8B-B14F-4D97-AF65-F5344CB8AC3E}">
        <p14:creationId xmlns:p14="http://schemas.microsoft.com/office/powerpoint/2010/main" val="3060007472"/>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69"/>
                                        </p:tgtEl>
                                        <p:attrNameLst>
                                          <p:attrName>style.visibility</p:attrName>
                                        </p:attrNameLst>
                                      </p:cBhvr>
                                      <p:to>
                                        <p:strVal val="visible"/>
                                      </p:to>
                                    </p:set>
                                    <p:anim calcmode="lin" valueType="num">
                                      <p:cBhvr>
                                        <p:cTn id="7" dur="500" fill="hold"/>
                                        <p:tgtEl>
                                          <p:spTgt spid="69"/>
                                        </p:tgtEl>
                                        <p:attrNameLst>
                                          <p:attrName>ppt_w</p:attrName>
                                        </p:attrNameLst>
                                      </p:cBhvr>
                                      <p:tavLst>
                                        <p:tav tm="0">
                                          <p:val>
                                            <p:fltVal val="0"/>
                                          </p:val>
                                        </p:tav>
                                        <p:tav tm="100000">
                                          <p:val>
                                            <p:strVal val="#ppt_w"/>
                                          </p:val>
                                        </p:tav>
                                      </p:tavLst>
                                    </p:anim>
                                    <p:anim calcmode="lin" valueType="num">
                                      <p:cBhvr>
                                        <p:cTn id="8" dur="500" fill="hold"/>
                                        <p:tgtEl>
                                          <p:spTgt spid="69"/>
                                        </p:tgtEl>
                                        <p:attrNameLst>
                                          <p:attrName>ppt_h</p:attrName>
                                        </p:attrNameLst>
                                      </p:cBhvr>
                                      <p:tavLst>
                                        <p:tav tm="0">
                                          <p:val>
                                            <p:fltVal val="0"/>
                                          </p:val>
                                        </p:tav>
                                        <p:tav tm="100000">
                                          <p:val>
                                            <p:strVal val="#ppt_h"/>
                                          </p:val>
                                        </p:tav>
                                      </p:tavLst>
                                    </p:anim>
                                    <p:anim calcmode="lin" valueType="num">
                                      <p:cBhvr>
                                        <p:cTn id="9" dur="500" fill="hold"/>
                                        <p:tgtEl>
                                          <p:spTgt spid="69"/>
                                        </p:tgtEl>
                                        <p:attrNameLst>
                                          <p:attrName>style.rotation</p:attrName>
                                        </p:attrNameLst>
                                      </p:cBhvr>
                                      <p:tavLst>
                                        <p:tav tm="0">
                                          <p:val>
                                            <p:fltVal val="360"/>
                                          </p:val>
                                        </p:tav>
                                        <p:tav tm="100000">
                                          <p:val>
                                            <p:fltVal val="0"/>
                                          </p:val>
                                        </p:tav>
                                      </p:tavLst>
                                    </p:anim>
                                    <p:animEffect transition="in" filter="fade">
                                      <p:cBhvr>
                                        <p:cTn id="10" dur="500"/>
                                        <p:tgtEl>
                                          <p:spTgt spid="69"/>
                                        </p:tgtEl>
                                      </p:cBhvr>
                                    </p:animEffect>
                                  </p:childTnLst>
                                </p:cTn>
                              </p:par>
                              <p:par>
                                <p:cTn id="11" presetID="12" presetClass="entr" presetSubtype="1" fill="hold" grpId="0" nodeType="withEffect">
                                  <p:stCondLst>
                                    <p:cond delay="0"/>
                                  </p:stCondLst>
                                  <p:childTnLst>
                                    <p:set>
                                      <p:cBhvr>
                                        <p:cTn id="12" dur="1" fill="hold">
                                          <p:stCondLst>
                                            <p:cond delay="0"/>
                                          </p:stCondLst>
                                        </p:cTn>
                                        <p:tgtEl>
                                          <p:spTgt spid="68"/>
                                        </p:tgtEl>
                                        <p:attrNameLst>
                                          <p:attrName>style.visibility</p:attrName>
                                        </p:attrNameLst>
                                      </p:cBhvr>
                                      <p:to>
                                        <p:strVal val="visible"/>
                                      </p:to>
                                    </p:set>
                                    <p:anim calcmode="lin" valueType="num">
                                      <p:cBhvr additive="base">
                                        <p:cTn id="13" dur="500"/>
                                        <p:tgtEl>
                                          <p:spTgt spid="68"/>
                                        </p:tgtEl>
                                        <p:attrNameLst>
                                          <p:attrName>ppt_y</p:attrName>
                                        </p:attrNameLst>
                                      </p:cBhvr>
                                      <p:tavLst>
                                        <p:tav tm="0">
                                          <p:val>
                                            <p:strVal val="#ppt_y-#ppt_h*1.125000"/>
                                          </p:val>
                                        </p:tav>
                                        <p:tav tm="100000">
                                          <p:val>
                                            <p:strVal val="#ppt_y"/>
                                          </p:val>
                                        </p:tav>
                                      </p:tavLst>
                                    </p:anim>
                                    <p:animEffect transition="in" filter="wipe(down)">
                                      <p:cBhvr>
                                        <p:cTn id="14" dur="500"/>
                                        <p:tgtEl>
                                          <p:spTgt spid="68"/>
                                        </p:tgtEl>
                                      </p:cBhvr>
                                    </p:animEffect>
                                  </p:childTnLst>
                                </p:cTn>
                              </p:par>
                            </p:childTnLst>
                          </p:cTn>
                        </p:par>
                        <p:par>
                          <p:cTn id="15" fill="hold">
                            <p:stCondLst>
                              <p:cond delay="500"/>
                            </p:stCondLst>
                            <p:childTnLst>
                              <p:par>
                                <p:cTn id="16" presetID="16" presetClass="entr" presetSubtype="37" fill="hold" grpId="0" nodeType="afterEffect">
                                  <p:stCondLst>
                                    <p:cond delay="0"/>
                                  </p:stCondLst>
                                  <p:childTnLst>
                                    <p:set>
                                      <p:cBhvr>
                                        <p:cTn id="17" dur="1" fill="hold">
                                          <p:stCondLst>
                                            <p:cond delay="0"/>
                                          </p:stCondLst>
                                        </p:cTn>
                                        <p:tgtEl>
                                          <p:spTgt spid="94"/>
                                        </p:tgtEl>
                                        <p:attrNameLst>
                                          <p:attrName>style.visibility</p:attrName>
                                        </p:attrNameLst>
                                      </p:cBhvr>
                                      <p:to>
                                        <p:strVal val="visible"/>
                                      </p:to>
                                    </p:set>
                                    <p:animEffect transition="in" filter="barn(outVertical)">
                                      <p:cBhvr>
                                        <p:cTn id="18" dur="400"/>
                                        <p:tgtEl>
                                          <p:spTgt spid="94"/>
                                        </p:tgtEl>
                                      </p:cBhvr>
                                    </p:animEffect>
                                  </p:childTnLst>
                                </p:cTn>
                              </p:par>
                              <p:par>
                                <p:cTn id="19" presetID="50" presetClass="entr" presetSubtype="0" decel="100000" fill="hold" grpId="0" nodeType="withEffect">
                                  <p:stCondLst>
                                    <p:cond delay="0"/>
                                  </p:stCondLst>
                                  <p:childTnLst>
                                    <p:set>
                                      <p:cBhvr>
                                        <p:cTn id="20" dur="1" fill="hold">
                                          <p:stCondLst>
                                            <p:cond delay="0"/>
                                          </p:stCondLst>
                                        </p:cTn>
                                        <p:tgtEl>
                                          <p:spTgt spid="95"/>
                                        </p:tgtEl>
                                        <p:attrNameLst>
                                          <p:attrName>style.visibility</p:attrName>
                                        </p:attrNameLst>
                                      </p:cBhvr>
                                      <p:to>
                                        <p:strVal val="visible"/>
                                      </p:to>
                                    </p:set>
                                    <p:anim calcmode="lin" valueType="num">
                                      <p:cBhvr>
                                        <p:cTn id="21" dur="800" fill="hold"/>
                                        <p:tgtEl>
                                          <p:spTgt spid="95"/>
                                        </p:tgtEl>
                                        <p:attrNameLst>
                                          <p:attrName>ppt_w</p:attrName>
                                        </p:attrNameLst>
                                      </p:cBhvr>
                                      <p:tavLst>
                                        <p:tav tm="0">
                                          <p:val>
                                            <p:strVal val="#ppt_w+.3"/>
                                          </p:val>
                                        </p:tav>
                                        <p:tav tm="100000">
                                          <p:val>
                                            <p:strVal val="#ppt_w"/>
                                          </p:val>
                                        </p:tav>
                                      </p:tavLst>
                                    </p:anim>
                                    <p:anim calcmode="lin" valueType="num">
                                      <p:cBhvr>
                                        <p:cTn id="22" dur="800" fill="hold"/>
                                        <p:tgtEl>
                                          <p:spTgt spid="95"/>
                                        </p:tgtEl>
                                        <p:attrNameLst>
                                          <p:attrName>ppt_h</p:attrName>
                                        </p:attrNameLst>
                                      </p:cBhvr>
                                      <p:tavLst>
                                        <p:tav tm="0">
                                          <p:val>
                                            <p:strVal val="#ppt_h"/>
                                          </p:val>
                                        </p:tav>
                                        <p:tav tm="100000">
                                          <p:val>
                                            <p:strVal val="#ppt_h"/>
                                          </p:val>
                                        </p:tav>
                                      </p:tavLst>
                                    </p:anim>
                                    <p:animEffect transition="in" filter="fade">
                                      <p:cBhvr>
                                        <p:cTn id="23" dur="800"/>
                                        <p:tgtEl>
                                          <p:spTgt spid="95"/>
                                        </p:tgtEl>
                                      </p:cBhvr>
                                    </p:animEffect>
                                  </p:childTnLst>
                                </p:cTn>
                              </p:par>
                            </p:childTnLst>
                          </p:cTn>
                        </p:par>
                        <p:par>
                          <p:cTn id="24" fill="hold">
                            <p:stCondLst>
                              <p:cond delay="1300"/>
                            </p:stCondLst>
                            <p:childTnLst>
                              <p:par>
                                <p:cTn id="25" presetID="49" presetClass="entr" presetSubtype="0" decel="100000" fill="hold" nodeType="afterEffect">
                                  <p:stCondLst>
                                    <p:cond delay="0"/>
                                  </p:stCondLst>
                                  <p:childTnLst>
                                    <p:set>
                                      <p:cBhvr>
                                        <p:cTn id="26" dur="1" fill="hold">
                                          <p:stCondLst>
                                            <p:cond delay="0"/>
                                          </p:stCondLst>
                                        </p:cTn>
                                        <p:tgtEl>
                                          <p:spTgt spid="73"/>
                                        </p:tgtEl>
                                        <p:attrNameLst>
                                          <p:attrName>style.visibility</p:attrName>
                                        </p:attrNameLst>
                                      </p:cBhvr>
                                      <p:to>
                                        <p:strVal val="visible"/>
                                      </p:to>
                                    </p:set>
                                    <p:anim calcmode="lin" valueType="num">
                                      <p:cBhvr>
                                        <p:cTn id="27" dur="500" fill="hold"/>
                                        <p:tgtEl>
                                          <p:spTgt spid="73"/>
                                        </p:tgtEl>
                                        <p:attrNameLst>
                                          <p:attrName>ppt_w</p:attrName>
                                        </p:attrNameLst>
                                      </p:cBhvr>
                                      <p:tavLst>
                                        <p:tav tm="0">
                                          <p:val>
                                            <p:fltVal val="0"/>
                                          </p:val>
                                        </p:tav>
                                        <p:tav tm="100000">
                                          <p:val>
                                            <p:strVal val="#ppt_w"/>
                                          </p:val>
                                        </p:tav>
                                      </p:tavLst>
                                    </p:anim>
                                    <p:anim calcmode="lin" valueType="num">
                                      <p:cBhvr>
                                        <p:cTn id="28" dur="500" fill="hold"/>
                                        <p:tgtEl>
                                          <p:spTgt spid="73"/>
                                        </p:tgtEl>
                                        <p:attrNameLst>
                                          <p:attrName>ppt_h</p:attrName>
                                        </p:attrNameLst>
                                      </p:cBhvr>
                                      <p:tavLst>
                                        <p:tav tm="0">
                                          <p:val>
                                            <p:fltVal val="0"/>
                                          </p:val>
                                        </p:tav>
                                        <p:tav tm="100000">
                                          <p:val>
                                            <p:strVal val="#ppt_h"/>
                                          </p:val>
                                        </p:tav>
                                      </p:tavLst>
                                    </p:anim>
                                    <p:anim calcmode="lin" valueType="num">
                                      <p:cBhvr>
                                        <p:cTn id="29" dur="500" fill="hold"/>
                                        <p:tgtEl>
                                          <p:spTgt spid="73"/>
                                        </p:tgtEl>
                                        <p:attrNameLst>
                                          <p:attrName>style.rotation</p:attrName>
                                        </p:attrNameLst>
                                      </p:cBhvr>
                                      <p:tavLst>
                                        <p:tav tm="0">
                                          <p:val>
                                            <p:fltVal val="360"/>
                                          </p:val>
                                        </p:tav>
                                        <p:tav tm="100000">
                                          <p:val>
                                            <p:fltVal val="0"/>
                                          </p:val>
                                        </p:tav>
                                      </p:tavLst>
                                    </p:anim>
                                    <p:animEffect transition="in" filter="fade">
                                      <p:cBhvr>
                                        <p:cTn id="30" dur="500"/>
                                        <p:tgtEl>
                                          <p:spTgt spid="73"/>
                                        </p:tgtEl>
                                      </p:cBhvr>
                                    </p:animEffect>
                                  </p:childTnLst>
                                </p:cTn>
                              </p:par>
                              <p:par>
                                <p:cTn id="31" presetID="12" presetClass="entr" presetSubtype="4" fill="hold" grpId="0" nodeType="withEffect">
                                  <p:stCondLst>
                                    <p:cond delay="0"/>
                                  </p:stCondLst>
                                  <p:childTnLst>
                                    <p:set>
                                      <p:cBhvr>
                                        <p:cTn id="32" dur="1" fill="hold">
                                          <p:stCondLst>
                                            <p:cond delay="0"/>
                                          </p:stCondLst>
                                        </p:cTn>
                                        <p:tgtEl>
                                          <p:spTgt spid="72"/>
                                        </p:tgtEl>
                                        <p:attrNameLst>
                                          <p:attrName>style.visibility</p:attrName>
                                        </p:attrNameLst>
                                      </p:cBhvr>
                                      <p:to>
                                        <p:strVal val="visible"/>
                                      </p:to>
                                    </p:set>
                                    <p:anim calcmode="lin" valueType="num">
                                      <p:cBhvr additive="base">
                                        <p:cTn id="33" dur="500"/>
                                        <p:tgtEl>
                                          <p:spTgt spid="72"/>
                                        </p:tgtEl>
                                        <p:attrNameLst>
                                          <p:attrName>ppt_y</p:attrName>
                                        </p:attrNameLst>
                                      </p:cBhvr>
                                      <p:tavLst>
                                        <p:tav tm="0">
                                          <p:val>
                                            <p:strVal val="#ppt_y+#ppt_h*1.125000"/>
                                          </p:val>
                                        </p:tav>
                                        <p:tav tm="100000">
                                          <p:val>
                                            <p:strVal val="#ppt_y"/>
                                          </p:val>
                                        </p:tav>
                                      </p:tavLst>
                                    </p:anim>
                                    <p:animEffect transition="in" filter="wipe(up)">
                                      <p:cBhvr>
                                        <p:cTn id="34" dur="500"/>
                                        <p:tgtEl>
                                          <p:spTgt spid="72"/>
                                        </p:tgtEl>
                                      </p:cBhvr>
                                    </p:animEffect>
                                  </p:childTnLst>
                                </p:cTn>
                              </p:par>
                            </p:childTnLst>
                          </p:cTn>
                        </p:par>
                        <p:par>
                          <p:cTn id="35" fill="hold">
                            <p:stCondLst>
                              <p:cond delay="1800"/>
                            </p:stCondLst>
                            <p:childTnLst>
                              <p:par>
                                <p:cTn id="36" presetID="16" presetClass="entr" presetSubtype="37" fill="hold" grpId="0" nodeType="afterEffect">
                                  <p:stCondLst>
                                    <p:cond delay="0"/>
                                  </p:stCondLst>
                                  <p:childTnLst>
                                    <p:set>
                                      <p:cBhvr>
                                        <p:cTn id="37" dur="1" fill="hold">
                                          <p:stCondLst>
                                            <p:cond delay="0"/>
                                          </p:stCondLst>
                                        </p:cTn>
                                        <p:tgtEl>
                                          <p:spTgt spid="96"/>
                                        </p:tgtEl>
                                        <p:attrNameLst>
                                          <p:attrName>style.visibility</p:attrName>
                                        </p:attrNameLst>
                                      </p:cBhvr>
                                      <p:to>
                                        <p:strVal val="visible"/>
                                      </p:to>
                                    </p:set>
                                    <p:animEffect transition="in" filter="barn(outVertical)">
                                      <p:cBhvr>
                                        <p:cTn id="38" dur="400"/>
                                        <p:tgtEl>
                                          <p:spTgt spid="96"/>
                                        </p:tgtEl>
                                      </p:cBhvr>
                                    </p:animEffect>
                                  </p:childTnLst>
                                </p:cTn>
                              </p:par>
                              <p:par>
                                <p:cTn id="39" presetID="50" presetClass="entr" presetSubtype="0" decel="100000" fill="hold" grpId="0" nodeType="withEffect">
                                  <p:stCondLst>
                                    <p:cond delay="0"/>
                                  </p:stCondLst>
                                  <p:childTnLst>
                                    <p:set>
                                      <p:cBhvr>
                                        <p:cTn id="40" dur="1" fill="hold">
                                          <p:stCondLst>
                                            <p:cond delay="0"/>
                                          </p:stCondLst>
                                        </p:cTn>
                                        <p:tgtEl>
                                          <p:spTgt spid="97"/>
                                        </p:tgtEl>
                                        <p:attrNameLst>
                                          <p:attrName>style.visibility</p:attrName>
                                        </p:attrNameLst>
                                      </p:cBhvr>
                                      <p:to>
                                        <p:strVal val="visible"/>
                                      </p:to>
                                    </p:set>
                                    <p:anim calcmode="lin" valueType="num">
                                      <p:cBhvr>
                                        <p:cTn id="41" dur="800" fill="hold"/>
                                        <p:tgtEl>
                                          <p:spTgt spid="97"/>
                                        </p:tgtEl>
                                        <p:attrNameLst>
                                          <p:attrName>ppt_w</p:attrName>
                                        </p:attrNameLst>
                                      </p:cBhvr>
                                      <p:tavLst>
                                        <p:tav tm="0">
                                          <p:val>
                                            <p:strVal val="#ppt_w+.3"/>
                                          </p:val>
                                        </p:tav>
                                        <p:tav tm="100000">
                                          <p:val>
                                            <p:strVal val="#ppt_w"/>
                                          </p:val>
                                        </p:tav>
                                      </p:tavLst>
                                    </p:anim>
                                    <p:anim calcmode="lin" valueType="num">
                                      <p:cBhvr>
                                        <p:cTn id="42" dur="800" fill="hold"/>
                                        <p:tgtEl>
                                          <p:spTgt spid="97"/>
                                        </p:tgtEl>
                                        <p:attrNameLst>
                                          <p:attrName>ppt_h</p:attrName>
                                        </p:attrNameLst>
                                      </p:cBhvr>
                                      <p:tavLst>
                                        <p:tav tm="0">
                                          <p:val>
                                            <p:strVal val="#ppt_h"/>
                                          </p:val>
                                        </p:tav>
                                        <p:tav tm="100000">
                                          <p:val>
                                            <p:strVal val="#ppt_h"/>
                                          </p:val>
                                        </p:tav>
                                      </p:tavLst>
                                    </p:anim>
                                    <p:animEffect transition="in" filter="fade">
                                      <p:cBhvr>
                                        <p:cTn id="43" dur="800"/>
                                        <p:tgtEl>
                                          <p:spTgt spid="97"/>
                                        </p:tgtEl>
                                      </p:cBhvr>
                                    </p:animEffect>
                                  </p:childTnLst>
                                </p:cTn>
                              </p:par>
                            </p:childTnLst>
                          </p:cTn>
                        </p:par>
                        <p:par>
                          <p:cTn id="44" fill="hold">
                            <p:stCondLst>
                              <p:cond delay="2600"/>
                            </p:stCondLst>
                            <p:childTnLst>
                              <p:par>
                                <p:cTn id="45" presetID="49" presetClass="entr" presetSubtype="0" decel="100000" fill="hold" nodeType="afterEffect">
                                  <p:stCondLst>
                                    <p:cond delay="0"/>
                                  </p:stCondLst>
                                  <p:childTnLst>
                                    <p:set>
                                      <p:cBhvr>
                                        <p:cTn id="46" dur="1" fill="hold">
                                          <p:stCondLst>
                                            <p:cond delay="0"/>
                                          </p:stCondLst>
                                        </p:cTn>
                                        <p:tgtEl>
                                          <p:spTgt spid="83"/>
                                        </p:tgtEl>
                                        <p:attrNameLst>
                                          <p:attrName>style.visibility</p:attrName>
                                        </p:attrNameLst>
                                      </p:cBhvr>
                                      <p:to>
                                        <p:strVal val="visible"/>
                                      </p:to>
                                    </p:set>
                                    <p:anim calcmode="lin" valueType="num">
                                      <p:cBhvr>
                                        <p:cTn id="47" dur="500" fill="hold"/>
                                        <p:tgtEl>
                                          <p:spTgt spid="83"/>
                                        </p:tgtEl>
                                        <p:attrNameLst>
                                          <p:attrName>ppt_w</p:attrName>
                                        </p:attrNameLst>
                                      </p:cBhvr>
                                      <p:tavLst>
                                        <p:tav tm="0">
                                          <p:val>
                                            <p:fltVal val="0"/>
                                          </p:val>
                                        </p:tav>
                                        <p:tav tm="100000">
                                          <p:val>
                                            <p:strVal val="#ppt_w"/>
                                          </p:val>
                                        </p:tav>
                                      </p:tavLst>
                                    </p:anim>
                                    <p:anim calcmode="lin" valueType="num">
                                      <p:cBhvr>
                                        <p:cTn id="48" dur="500" fill="hold"/>
                                        <p:tgtEl>
                                          <p:spTgt spid="83"/>
                                        </p:tgtEl>
                                        <p:attrNameLst>
                                          <p:attrName>ppt_h</p:attrName>
                                        </p:attrNameLst>
                                      </p:cBhvr>
                                      <p:tavLst>
                                        <p:tav tm="0">
                                          <p:val>
                                            <p:fltVal val="0"/>
                                          </p:val>
                                        </p:tav>
                                        <p:tav tm="100000">
                                          <p:val>
                                            <p:strVal val="#ppt_h"/>
                                          </p:val>
                                        </p:tav>
                                      </p:tavLst>
                                    </p:anim>
                                    <p:anim calcmode="lin" valueType="num">
                                      <p:cBhvr>
                                        <p:cTn id="49" dur="500" fill="hold"/>
                                        <p:tgtEl>
                                          <p:spTgt spid="83"/>
                                        </p:tgtEl>
                                        <p:attrNameLst>
                                          <p:attrName>style.rotation</p:attrName>
                                        </p:attrNameLst>
                                      </p:cBhvr>
                                      <p:tavLst>
                                        <p:tav tm="0">
                                          <p:val>
                                            <p:fltVal val="360"/>
                                          </p:val>
                                        </p:tav>
                                        <p:tav tm="100000">
                                          <p:val>
                                            <p:fltVal val="0"/>
                                          </p:val>
                                        </p:tav>
                                      </p:tavLst>
                                    </p:anim>
                                    <p:animEffect transition="in" filter="fade">
                                      <p:cBhvr>
                                        <p:cTn id="50" dur="500"/>
                                        <p:tgtEl>
                                          <p:spTgt spid="83"/>
                                        </p:tgtEl>
                                      </p:cBhvr>
                                    </p:animEffect>
                                  </p:childTnLst>
                                </p:cTn>
                              </p:par>
                              <p:par>
                                <p:cTn id="51" presetID="12" presetClass="entr" presetSubtype="1" fill="hold" grpId="0" nodeType="withEffect">
                                  <p:stCondLst>
                                    <p:cond delay="0"/>
                                  </p:stCondLst>
                                  <p:childTnLst>
                                    <p:set>
                                      <p:cBhvr>
                                        <p:cTn id="52" dur="1" fill="hold">
                                          <p:stCondLst>
                                            <p:cond delay="0"/>
                                          </p:stCondLst>
                                        </p:cTn>
                                        <p:tgtEl>
                                          <p:spTgt spid="82"/>
                                        </p:tgtEl>
                                        <p:attrNameLst>
                                          <p:attrName>style.visibility</p:attrName>
                                        </p:attrNameLst>
                                      </p:cBhvr>
                                      <p:to>
                                        <p:strVal val="visible"/>
                                      </p:to>
                                    </p:set>
                                    <p:anim calcmode="lin" valueType="num">
                                      <p:cBhvr additive="base">
                                        <p:cTn id="53" dur="500"/>
                                        <p:tgtEl>
                                          <p:spTgt spid="82"/>
                                        </p:tgtEl>
                                        <p:attrNameLst>
                                          <p:attrName>ppt_y</p:attrName>
                                        </p:attrNameLst>
                                      </p:cBhvr>
                                      <p:tavLst>
                                        <p:tav tm="0">
                                          <p:val>
                                            <p:strVal val="#ppt_y-#ppt_h*1.125000"/>
                                          </p:val>
                                        </p:tav>
                                        <p:tav tm="100000">
                                          <p:val>
                                            <p:strVal val="#ppt_y"/>
                                          </p:val>
                                        </p:tav>
                                      </p:tavLst>
                                    </p:anim>
                                    <p:animEffect transition="in" filter="wipe(down)">
                                      <p:cBhvr>
                                        <p:cTn id="54" dur="500"/>
                                        <p:tgtEl>
                                          <p:spTgt spid="82"/>
                                        </p:tgtEl>
                                      </p:cBhvr>
                                    </p:animEffect>
                                  </p:childTnLst>
                                </p:cTn>
                              </p:par>
                            </p:childTnLst>
                          </p:cTn>
                        </p:par>
                        <p:par>
                          <p:cTn id="55" fill="hold">
                            <p:stCondLst>
                              <p:cond delay="3100"/>
                            </p:stCondLst>
                            <p:childTnLst>
                              <p:par>
                                <p:cTn id="56" presetID="16" presetClass="entr" presetSubtype="37" fill="hold" grpId="0" nodeType="afterEffect">
                                  <p:stCondLst>
                                    <p:cond delay="0"/>
                                  </p:stCondLst>
                                  <p:childTnLst>
                                    <p:set>
                                      <p:cBhvr>
                                        <p:cTn id="57" dur="1" fill="hold">
                                          <p:stCondLst>
                                            <p:cond delay="0"/>
                                          </p:stCondLst>
                                        </p:cTn>
                                        <p:tgtEl>
                                          <p:spTgt spid="98"/>
                                        </p:tgtEl>
                                        <p:attrNameLst>
                                          <p:attrName>style.visibility</p:attrName>
                                        </p:attrNameLst>
                                      </p:cBhvr>
                                      <p:to>
                                        <p:strVal val="visible"/>
                                      </p:to>
                                    </p:set>
                                    <p:animEffect transition="in" filter="barn(outVertical)">
                                      <p:cBhvr>
                                        <p:cTn id="58" dur="400"/>
                                        <p:tgtEl>
                                          <p:spTgt spid="98"/>
                                        </p:tgtEl>
                                      </p:cBhvr>
                                    </p:animEffect>
                                  </p:childTnLst>
                                </p:cTn>
                              </p:par>
                              <p:par>
                                <p:cTn id="59" presetID="50" presetClass="entr" presetSubtype="0" decel="100000" fill="hold" grpId="0" nodeType="withEffect">
                                  <p:stCondLst>
                                    <p:cond delay="0"/>
                                  </p:stCondLst>
                                  <p:childTnLst>
                                    <p:set>
                                      <p:cBhvr>
                                        <p:cTn id="60" dur="1" fill="hold">
                                          <p:stCondLst>
                                            <p:cond delay="0"/>
                                          </p:stCondLst>
                                        </p:cTn>
                                        <p:tgtEl>
                                          <p:spTgt spid="99"/>
                                        </p:tgtEl>
                                        <p:attrNameLst>
                                          <p:attrName>style.visibility</p:attrName>
                                        </p:attrNameLst>
                                      </p:cBhvr>
                                      <p:to>
                                        <p:strVal val="visible"/>
                                      </p:to>
                                    </p:set>
                                    <p:anim calcmode="lin" valueType="num">
                                      <p:cBhvr>
                                        <p:cTn id="61" dur="800" fill="hold"/>
                                        <p:tgtEl>
                                          <p:spTgt spid="99"/>
                                        </p:tgtEl>
                                        <p:attrNameLst>
                                          <p:attrName>ppt_w</p:attrName>
                                        </p:attrNameLst>
                                      </p:cBhvr>
                                      <p:tavLst>
                                        <p:tav tm="0">
                                          <p:val>
                                            <p:strVal val="#ppt_w+.3"/>
                                          </p:val>
                                        </p:tav>
                                        <p:tav tm="100000">
                                          <p:val>
                                            <p:strVal val="#ppt_w"/>
                                          </p:val>
                                        </p:tav>
                                      </p:tavLst>
                                    </p:anim>
                                    <p:anim calcmode="lin" valueType="num">
                                      <p:cBhvr>
                                        <p:cTn id="62" dur="800" fill="hold"/>
                                        <p:tgtEl>
                                          <p:spTgt spid="99"/>
                                        </p:tgtEl>
                                        <p:attrNameLst>
                                          <p:attrName>ppt_h</p:attrName>
                                        </p:attrNameLst>
                                      </p:cBhvr>
                                      <p:tavLst>
                                        <p:tav tm="0">
                                          <p:val>
                                            <p:strVal val="#ppt_h"/>
                                          </p:val>
                                        </p:tav>
                                        <p:tav tm="100000">
                                          <p:val>
                                            <p:strVal val="#ppt_h"/>
                                          </p:val>
                                        </p:tav>
                                      </p:tavLst>
                                    </p:anim>
                                    <p:animEffect transition="in" filter="fade">
                                      <p:cBhvr>
                                        <p:cTn id="63" dur="800"/>
                                        <p:tgtEl>
                                          <p:spTgt spid="99"/>
                                        </p:tgtEl>
                                      </p:cBhvr>
                                    </p:animEffect>
                                  </p:childTnLst>
                                </p:cTn>
                              </p:par>
                            </p:childTnLst>
                          </p:cTn>
                        </p:par>
                        <p:par>
                          <p:cTn id="64" fill="hold">
                            <p:stCondLst>
                              <p:cond delay="3900"/>
                            </p:stCondLst>
                            <p:childTnLst>
                              <p:par>
                                <p:cTn id="65" presetID="49" presetClass="entr" presetSubtype="0" decel="100000" fill="hold" nodeType="afterEffect">
                                  <p:stCondLst>
                                    <p:cond delay="0"/>
                                  </p:stCondLst>
                                  <p:childTnLst>
                                    <p:set>
                                      <p:cBhvr>
                                        <p:cTn id="66" dur="1" fill="hold">
                                          <p:stCondLst>
                                            <p:cond delay="0"/>
                                          </p:stCondLst>
                                        </p:cTn>
                                        <p:tgtEl>
                                          <p:spTgt spid="91"/>
                                        </p:tgtEl>
                                        <p:attrNameLst>
                                          <p:attrName>style.visibility</p:attrName>
                                        </p:attrNameLst>
                                      </p:cBhvr>
                                      <p:to>
                                        <p:strVal val="visible"/>
                                      </p:to>
                                    </p:set>
                                    <p:anim calcmode="lin" valueType="num">
                                      <p:cBhvr>
                                        <p:cTn id="67" dur="500" fill="hold"/>
                                        <p:tgtEl>
                                          <p:spTgt spid="91"/>
                                        </p:tgtEl>
                                        <p:attrNameLst>
                                          <p:attrName>ppt_w</p:attrName>
                                        </p:attrNameLst>
                                      </p:cBhvr>
                                      <p:tavLst>
                                        <p:tav tm="0">
                                          <p:val>
                                            <p:fltVal val="0"/>
                                          </p:val>
                                        </p:tav>
                                        <p:tav tm="100000">
                                          <p:val>
                                            <p:strVal val="#ppt_w"/>
                                          </p:val>
                                        </p:tav>
                                      </p:tavLst>
                                    </p:anim>
                                    <p:anim calcmode="lin" valueType="num">
                                      <p:cBhvr>
                                        <p:cTn id="68" dur="500" fill="hold"/>
                                        <p:tgtEl>
                                          <p:spTgt spid="91"/>
                                        </p:tgtEl>
                                        <p:attrNameLst>
                                          <p:attrName>ppt_h</p:attrName>
                                        </p:attrNameLst>
                                      </p:cBhvr>
                                      <p:tavLst>
                                        <p:tav tm="0">
                                          <p:val>
                                            <p:fltVal val="0"/>
                                          </p:val>
                                        </p:tav>
                                        <p:tav tm="100000">
                                          <p:val>
                                            <p:strVal val="#ppt_h"/>
                                          </p:val>
                                        </p:tav>
                                      </p:tavLst>
                                    </p:anim>
                                    <p:anim calcmode="lin" valueType="num">
                                      <p:cBhvr>
                                        <p:cTn id="69" dur="500" fill="hold"/>
                                        <p:tgtEl>
                                          <p:spTgt spid="91"/>
                                        </p:tgtEl>
                                        <p:attrNameLst>
                                          <p:attrName>style.rotation</p:attrName>
                                        </p:attrNameLst>
                                      </p:cBhvr>
                                      <p:tavLst>
                                        <p:tav tm="0">
                                          <p:val>
                                            <p:fltVal val="360"/>
                                          </p:val>
                                        </p:tav>
                                        <p:tav tm="100000">
                                          <p:val>
                                            <p:fltVal val="0"/>
                                          </p:val>
                                        </p:tav>
                                      </p:tavLst>
                                    </p:anim>
                                    <p:animEffect transition="in" filter="fade">
                                      <p:cBhvr>
                                        <p:cTn id="70" dur="500"/>
                                        <p:tgtEl>
                                          <p:spTgt spid="91"/>
                                        </p:tgtEl>
                                      </p:cBhvr>
                                    </p:animEffect>
                                  </p:childTnLst>
                                </p:cTn>
                              </p:par>
                              <p:par>
                                <p:cTn id="71" presetID="12" presetClass="entr" presetSubtype="4" fill="hold" grpId="0" nodeType="withEffect">
                                  <p:stCondLst>
                                    <p:cond delay="0"/>
                                  </p:stCondLst>
                                  <p:childTnLst>
                                    <p:set>
                                      <p:cBhvr>
                                        <p:cTn id="72" dur="1" fill="hold">
                                          <p:stCondLst>
                                            <p:cond delay="0"/>
                                          </p:stCondLst>
                                        </p:cTn>
                                        <p:tgtEl>
                                          <p:spTgt spid="90"/>
                                        </p:tgtEl>
                                        <p:attrNameLst>
                                          <p:attrName>style.visibility</p:attrName>
                                        </p:attrNameLst>
                                      </p:cBhvr>
                                      <p:to>
                                        <p:strVal val="visible"/>
                                      </p:to>
                                    </p:set>
                                    <p:anim calcmode="lin" valueType="num">
                                      <p:cBhvr additive="base">
                                        <p:cTn id="73" dur="500"/>
                                        <p:tgtEl>
                                          <p:spTgt spid="90"/>
                                        </p:tgtEl>
                                        <p:attrNameLst>
                                          <p:attrName>ppt_y</p:attrName>
                                        </p:attrNameLst>
                                      </p:cBhvr>
                                      <p:tavLst>
                                        <p:tav tm="0">
                                          <p:val>
                                            <p:strVal val="#ppt_y+#ppt_h*1.125000"/>
                                          </p:val>
                                        </p:tav>
                                        <p:tav tm="100000">
                                          <p:val>
                                            <p:strVal val="#ppt_y"/>
                                          </p:val>
                                        </p:tav>
                                      </p:tavLst>
                                    </p:anim>
                                    <p:animEffect transition="in" filter="wipe(up)">
                                      <p:cBhvr>
                                        <p:cTn id="74" dur="500"/>
                                        <p:tgtEl>
                                          <p:spTgt spid="90"/>
                                        </p:tgtEl>
                                      </p:cBhvr>
                                    </p:animEffect>
                                  </p:childTnLst>
                                </p:cTn>
                              </p:par>
                            </p:childTnLst>
                          </p:cTn>
                        </p:par>
                        <p:par>
                          <p:cTn id="75" fill="hold">
                            <p:stCondLst>
                              <p:cond delay="4400"/>
                            </p:stCondLst>
                            <p:childTnLst>
                              <p:par>
                                <p:cTn id="76" presetID="16" presetClass="entr" presetSubtype="37" fill="hold" grpId="0" nodeType="afterEffect">
                                  <p:stCondLst>
                                    <p:cond delay="0"/>
                                  </p:stCondLst>
                                  <p:childTnLst>
                                    <p:set>
                                      <p:cBhvr>
                                        <p:cTn id="77" dur="1" fill="hold">
                                          <p:stCondLst>
                                            <p:cond delay="0"/>
                                          </p:stCondLst>
                                        </p:cTn>
                                        <p:tgtEl>
                                          <p:spTgt spid="100"/>
                                        </p:tgtEl>
                                        <p:attrNameLst>
                                          <p:attrName>style.visibility</p:attrName>
                                        </p:attrNameLst>
                                      </p:cBhvr>
                                      <p:to>
                                        <p:strVal val="visible"/>
                                      </p:to>
                                    </p:set>
                                    <p:animEffect transition="in" filter="barn(outVertical)">
                                      <p:cBhvr>
                                        <p:cTn id="78" dur="400"/>
                                        <p:tgtEl>
                                          <p:spTgt spid="100"/>
                                        </p:tgtEl>
                                      </p:cBhvr>
                                    </p:animEffect>
                                  </p:childTnLst>
                                </p:cTn>
                              </p:par>
                              <p:par>
                                <p:cTn id="79" presetID="50" presetClass="entr" presetSubtype="0" decel="100000" fill="hold" grpId="0" nodeType="withEffect">
                                  <p:stCondLst>
                                    <p:cond delay="0"/>
                                  </p:stCondLst>
                                  <p:childTnLst>
                                    <p:set>
                                      <p:cBhvr>
                                        <p:cTn id="80" dur="1" fill="hold">
                                          <p:stCondLst>
                                            <p:cond delay="0"/>
                                          </p:stCondLst>
                                        </p:cTn>
                                        <p:tgtEl>
                                          <p:spTgt spid="101"/>
                                        </p:tgtEl>
                                        <p:attrNameLst>
                                          <p:attrName>style.visibility</p:attrName>
                                        </p:attrNameLst>
                                      </p:cBhvr>
                                      <p:to>
                                        <p:strVal val="visible"/>
                                      </p:to>
                                    </p:set>
                                    <p:anim calcmode="lin" valueType="num">
                                      <p:cBhvr>
                                        <p:cTn id="81" dur="800" fill="hold"/>
                                        <p:tgtEl>
                                          <p:spTgt spid="101"/>
                                        </p:tgtEl>
                                        <p:attrNameLst>
                                          <p:attrName>ppt_w</p:attrName>
                                        </p:attrNameLst>
                                      </p:cBhvr>
                                      <p:tavLst>
                                        <p:tav tm="0">
                                          <p:val>
                                            <p:strVal val="#ppt_w+.3"/>
                                          </p:val>
                                        </p:tav>
                                        <p:tav tm="100000">
                                          <p:val>
                                            <p:strVal val="#ppt_w"/>
                                          </p:val>
                                        </p:tav>
                                      </p:tavLst>
                                    </p:anim>
                                    <p:anim calcmode="lin" valueType="num">
                                      <p:cBhvr>
                                        <p:cTn id="82" dur="800" fill="hold"/>
                                        <p:tgtEl>
                                          <p:spTgt spid="101"/>
                                        </p:tgtEl>
                                        <p:attrNameLst>
                                          <p:attrName>ppt_h</p:attrName>
                                        </p:attrNameLst>
                                      </p:cBhvr>
                                      <p:tavLst>
                                        <p:tav tm="0">
                                          <p:val>
                                            <p:strVal val="#ppt_h"/>
                                          </p:val>
                                        </p:tav>
                                        <p:tav tm="100000">
                                          <p:val>
                                            <p:strVal val="#ppt_h"/>
                                          </p:val>
                                        </p:tav>
                                      </p:tavLst>
                                    </p:anim>
                                    <p:animEffect transition="in" filter="fade">
                                      <p:cBhvr>
                                        <p:cTn id="83" dur="800"/>
                                        <p:tgtEl>
                                          <p:spTgt spid="1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animBg="1"/>
      <p:bldP spid="72" grpId="0" animBg="1"/>
      <p:bldP spid="82" grpId="0" animBg="1"/>
      <p:bldP spid="90" grpId="0" animBg="1"/>
      <p:bldP spid="94" grpId="0"/>
      <p:bldP spid="95" grpId="0"/>
      <p:bldP spid="96" grpId="0"/>
      <p:bldP spid="97" grpId="0"/>
      <p:bldP spid="98" grpId="0"/>
      <p:bldP spid="99" grpId="0"/>
      <p:bldP spid="100" grpId="0"/>
      <p:bldP spid="10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854725" y="773443"/>
            <a:ext cx="7434551"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rPr>
              <a:t>添加标题文本内容</a:t>
            </a:r>
            <a:endParaRPr lang="en-US" altLang="zh-CN" sz="2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 name="圆角矩形 5"/>
          <p:cNvSpPr/>
          <p:nvPr/>
        </p:nvSpPr>
        <p:spPr>
          <a:xfrm>
            <a:off x="899160" y="1221266"/>
            <a:ext cx="7345680" cy="1395596"/>
          </a:xfrm>
          <a:prstGeom prst="roundRect">
            <a:avLst>
              <a:gd name="adj" fmla="val 0"/>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42"/>
          <p:cNvSpPr txBox="1"/>
          <p:nvPr/>
        </p:nvSpPr>
        <p:spPr>
          <a:xfrm>
            <a:off x="1196625" y="1464734"/>
            <a:ext cx="6750750" cy="886397"/>
          </a:xfrm>
          <a:prstGeom prst="rect">
            <a:avLst/>
          </a:prstGeom>
          <a:noFill/>
        </p:spPr>
        <p:txBody>
          <a:bodyPr wrap="square" lIns="0" tIns="0" rIns="0" bIns="0" rtlCol="0">
            <a:spAutoFit/>
          </a:bodyPr>
          <a:lstStyle/>
          <a:p>
            <a:pPr algn="just">
              <a:lnSpc>
                <a:spcPct val="120000"/>
              </a:lnSpc>
            </a:pPr>
            <a:r>
              <a:rPr lang="zh-CN" altLang="en-US" sz="1200" dirty="0">
                <a:solidFill>
                  <a:schemeClr val="tx1">
                    <a:lumMod val="75000"/>
                    <a:lumOff val="25000"/>
                  </a:schemeClr>
                </a:solidFill>
                <a:latin typeface="微软雅黑" pitchFamily="34" charset="-122"/>
                <a:ea typeface="微软雅黑" pitchFamily="34" charset="-122"/>
              </a:rPr>
              <a:t>详细内容</a:t>
            </a:r>
            <a:r>
              <a:rPr lang="en-US" altLang="zh-CN" sz="1200" dirty="0">
                <a:solidFill>
                  <a:schemeClr val="tx1">
                    <a:lumMod val="75000"/>
                    <a:lumOff val="25000"/>
                  </a:schemeClr>
                </a:solidFill>
                <a:latin typeface="微软雅黑" pitchFamily="34" charset="-122"/>
                <a:ea typeface="微软雅黑" pitchFamily="34" charset="-122"/>
              </a:rPr>
              <a:t>……</a:t>
            </a: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点击输入本栏的具体文字，简明扼要的说明分项内容，此为概念图解，请根据您的具体内容酌情修改。详细内容</a:t>
            </a:r>
            <a:r>
              <a:rPr lang="en-US" altLang="zh-CN" sz="1200" dirty="0">
                <a:solidFill>
                  <a:schemeClr val="tx1">
                    <a:lumMod val="75000"/>
                    <a:lumOff val="25000"/>
                  </a:schemeClr>
                </a:solidFill>
                <a:latin typeface="微软雅黑" pitchFamily="34" charset="-122"/>
                <a:ea typeface="微软雅黑" pitchFamily="34" charset="-122"/>
              </a:rPr>
              <a:t>……</a:t>
            </a: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点击输入本栏的具体文字，简明扼要的说明分项内容，此为概念图解，请根据您的具体内容酌情修改。详细内容</a:t>
            </a:r>
            <a:r>
              <a:rPr lang="en-US" altLang="zh-CN" sz="1200" dirty="0">
                <a:solidFill>
                  <a:schemeClr val="tx1">
                    <a:lumMod val="75000"/>
                    <a:lumOff val="25000"/>
                  </a:schemeClr>
                </a:solidFill>
                <a:latin typeface="微软雅黑" pitchFamily="34" charset="-122"/>
                <a:ea typeface="微软雅黑" pitchFamily="34" charset="-122"/>
              </a:rPr>
              <a:t>……</a:t>
            </a: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8" name="矩形 93"/>
          <p:cNvSpPr/>
          <p:nvPr/>
        </p:nvSpPr>
        <p:spPr>
          <a:xfrm>
            <a:off x="861492" y="1176702"/>
            <a:ext cx="288032" cy="288032"/>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solidFill>
            <a:srgbClr val="01B3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93"/>
          <p:cNvSpPr/>
          <p:nvPr/>
        </p:nvSpPr>
        <p:spPr>
          <a:xfrm rot="10800000">
            <a:off x="7996471" y="2373206"/>
            <a:ext cx="288032" cy="288032"/>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solidFill>
            <a:srgbClr val="01B3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5"/>
          <p:cNvSpPr>
            <a:spLocks/>
          </p:cNvSpPr>
          <p:nvPr/>
        </p:nvSpPr>
        <p:spPr bwMode="auto">
          <a:xfrm>
            <a:off x="1404977" y="2959514"/>
            <a:ext cx="1486292" cy="131728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1B3C5"/>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1">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11" name="Freeform 5"/>
          <p:cNvSpPr>
            <a:spLocks/>
          </p:cNvSpPr>
          <p:nvPr/>
        </p:nvSpPr>
        <p:spPr bwMode="auto">
          <a:xfrm>
            <a:off x="1485847" y="3031189"/>
            <a:ext cx="1324551" cy="117393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1">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12" name="Freeform 5"/>
          <p:cNvSpPr>
            <a:spLocks/>
          </p:cNvSpPr>
          <p:nvPr/>
        </p:nvSpPr>
        <p:spPr bwMode="auto">
          <a:xfrm>
            <a:off x="2979308" y="2959514"/>
            <a:ext cx="1486292" cy="131728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1B3C5"/>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2">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13" name="Freeform 5"/>
          <p:cNvSpPr>
            <a:spLocks/>
          </p:cNvSpPr>
          <p:nvPr/>
        </p:nvSpPr>
        <p:spPr bwMode="auto">
          <a:xfrm>
            <a:off x="3060178" y="3031189"/>
            <a:ext cx="1324551" cy="117393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2">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14" name="Freeform 5"/>
          <p:cNvSpPr>
            <a:spLocks/>
          </p:cNvSpPr>
          <p:nvPr/>
        </p:nvSpPr>
        <p:spPr bwMode="auto">
          <a:xfrm>
            <a:off x="4578724" y="2959514"/>
            <a:ext cx="1486292" cy="131728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1B3C5"/>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15" name="Freeform 5"/>
          <p:cNvSpPr>
            <a:spLocks/>
          </p:cNvSpPr>
          <p:nvPr/>
        </p:nvSpPr>
        <p:spPr bwMode="auto">
          <a:xfrm>
            <a:off x="4659593" y="3031189"/>
            <a:ext cx="1324551" cy="117393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3">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16" name="矩形 15"/>
          <p:cNvSpPr/>
          <p:nvPr/>
        </p:nvSpPr>
        <p:spPr>
          <a:xfrm>
            <a:off x="1631183" y="3531619"/>
            <a:ext cx="1036181" cy="284693"/>
          </a:xfrm>
          <a:prstGeom prst="rect">
            <a:avLst/>
          </a:prstGeom>
        </p:spPr>
        <p:txBody>
          <a:bodyPr wrap="none" lIns="68580" tIns="34290" rIns="68580" bIns="34290">
            <a:spAutoFit/>
          </a:bodyPr>
          <a:lstStyle/>
          <a:p>
            <a:pPr algn="ctr"/>
            <a:r>
              <a:rPr lang="zh-CN" altLang="en-US" b="1" dirty="0">
                <a:solidFill>
                  <a:schemeClr val="tx1">
                    <a:lumMod val="65000"/>
                    <a:lumOff val="35000"/>
                  </a:schemeClr>
                </a:solidFill>
                <a:latin typeface="ITC Avant Garde Std Bk" panose="020B0502020202020204" pitchFamily="34" charset="0"/>
              </a:rPr>
              <a:t>添加关键字</a:t>
            </a:r>
            <a:endParaRPr lang="zh-CN" altLang="en-US" sz="100" b="1" dirty="0">
              <a:solidFill>
                <a:schemeClr val="tx1">
                  <a:lumMod val="65000"/>
                  <a:lumOff val="35000"/>
                </a:schemeClr>
              </a:solidFill>
              <a:latin typeface="ITC Avant Garde Std Bk" panose="020B0502020202020204" pitchFamily="34" charset="0"/>
            </a:endParaRPr>
          </a:p>
        </p:txBody>
      </p:sp>
      <p:sp>
        <p:nvSpPr>
          <p:cNvPr id="17" name="矩形 16"/>
          <p:cNvSpPr/>
          <p:nvPr/>
        </p:nvSpPr>
        <p:spPr>
          <a:xfrm>
            <a:off x="4804929" y="3531619"/>
            <a:ext cx="1036181" cy="284693"/>
          </a:xfrm>
          <a:prstGeom prst="rect">
            <a:avLst/>
          </a:prstGeom>
        </p:spPr>
        <p:txBody>
          <a:bodyPr wrap="none" lIns="68580" tIns="34290" rIns="68580" bIns="34290">
            <a:spAutoFit/>
          </a:bodyPr>
          <a:lstStyle/>
          <a:p>
            <a:pPr algn="ctr"/>
            <a:r>
              <a:rPr lang="zh-CN" altLang="en-US" b="1" dirty="0">
                <a:solidFill>
                  <a:schemeClr val="tx1">
                    <a:lumMod val="65000"/>
                    <a:lumOff val="35000"/>
                  </a:schemeClr>
                </a:solidFill>
                <a:latin typeface="ITC Avant Garde Std Bk" panose="020B0502020202020204" pitchFamily="34" charset="0"/>
              </a:rPr>
              <a:t>添加关键字</a:t>
            </a:r>
            <a:endParaRPr lang="zh-CN" altLang="en-US" sz="100" b="1" dirty="0">
              <a:solidFill>
                <a:schemeClr val="tx1">
                  <a:lumMod val="65000"/>
                  <a:lumOff val="35000"/>
                </a:schemeClr>
              </a:solidFill>
              <a:latin typeface="ITC Avant Garde Std Bk" panose="020B0502020202020204" pitchFamily="34" charset="0"/>
            </a:endParaRPr>
          </a:p>
        </p:txBody>
      </p:sp>
      <p:sp>
        <p:nvSpPr>
          <p:cNvPr id="18" name="矩形 17"/>
          <p:cNvSpPr/>
          <p:nvPr/>
        </p:nvSpPr>
        <p:spPr>
          <a:xfrm>
            <a:off x="3205514" y="3531619"/>
            <a:ext cx="1036181" cy="284693"/>
          </a:xfrm>
          <a:prstGeom prst="rect">
            <a:avLst/>
          </a:prstGeom>
        </p:spPr>
        <p:txBody>
          <a:bodyPr wrap="none" lIns="68580" tIns="34290" rIns="68580" bIns="34290">
            <a:spAutoFit/>
          </a:bodyPr>
          <a:lstStyle/>
          <a:p>
            <a:pPr algn="ctr"/>
            <a:r>
              <a:rPr lang="zh-CN" altLang="en-US" b="1" dirty="0">
                <a:solidFill>
                  <a:schemeClr val="tx1">
                    <a:lumMod val="65000"/>
                    <a:lumOff val="35000"/>
                  </a:schemeClr>
                </a:solidFill>
                <a:latin typeface="ITC Avant Garde Std Bk" panose="020B0502020202020204" pitchFamily="34" charset="0"/>
              </a:rPr>
              <a:t>添加关键字</a:t>
            </a:r>
            <a:endParaRPr lang="zh-CN" altLang="en-US" sz="100" b="1" dirty="0">
              <a:solidFill>
                <a:schemeClr val="tx1">
                  <a:lumMod val="65000"/>
                  <a:lumOff val="35000"/>
                </a:schemeClr>
              </a:solidFill>
              <a:latin typeface="ITC Avant Garde Std Bk" panose="020B0502020202020204" pitchFamily="34" charset="0"/>
            </a:endParaRPr>
          </a:p>
        </p:txBody>
      </p:sp>
      <p:grpSp>
        <p:nvGrpSpPr>
          <p:cNvPr id="19" name="组合 18"/>
          <p:cNvGrpSpPr/>
          <p:nvPr/>
        </p:nvGrpSpPr>
        <p:grpSpPr>
          <a:xfrm>
            <a:off x="5192945" y="3204188"/>
            <a:ext cx="230951" cy="229729"/>
            <a:chOff x="3856417" y="4248125"/>
            <a:chExt cx="409860" cy="407692"/>
          </a:xfrm>
          <a:solidFill>
            <a:srgbClr val="01B3C5"/>
          </a:solidFill>
        </p:grpSpPr>
        <p:sp>
          <p:nvSpPr>
            <p:cNvPr id="20" name="Freeform 187"/>
            <p:cNvSpPr>
              <a:spLocks/>
            </p:cNvSpPr>
            <p:nvPr/>
          </p:nvSpPr>
          <p:spPr bwMode="auto">
            <a:xfrm>
              <a:off x="3969183" y="4489921"/>
              <a:ext cx="279745" cy="165896"/>
            </a:xfrm>
            <a:custGeom>
              <a:avLst/>
              <a:gdLst>
                <a:gd name="T0" fmla="*/ 76 w 109"/>
                <a:gd name="T1" fmla="*/ 0 h 65"/>
                <a:gd name="T2" fmla="*/ 54 w 109"/>
                <a:gd name="T3" fmla="*/ 0 h 65"/>
                <a:gd name="T4" fmla="*/ 69 w 109"/>
                <a:gd name="T5" fmla="*/ 17 h 65"/>
                <a:gd name="T6" fmla="*/ 76 w 109"/>
                <a:gd name="T7" fmla="*/ 17 h 65"/>
                <a:gd name="T8" fmla="*/ 91 w 109"/>
                <a:gd name="T9" fmla="*/ 32 h 65"/>
                <a:gd name="T10" fmla="*/ 76 w 109"/>
                <a:gd name="T11" fmla="*/ 48 h 65"/>
                <a:gd name="T12" fmla="*/ 32 w 109"/>
                <a:gd name="T13" fmla="*/ 48 h 65"/>
                <a:gd name="T14" fmla="*/ 17 w 109"/>
                <a:gd name="T15" fmla="*/ 32 h 65"/>
                <a:gd name="T16" fmla="*/ 20 w 109"/>
                <a:gd name="T17" fmla="*/ 24 h 65"/>
                <a:gd name="T18" fmla="*/ 1 w 109"/>
                <a:gd name="T19" fmla="*/ 24 h 65"/>
                <a:gd name="T20" fmla="*/ 0 w 109"/>
                <a:gd name="T21" fmla="*/ 32 h 65"/>
                <a:gd name="T22" fmla="*/ 32 w 109"/>
                <a:gd name="T23" fmla="*/ 65 h 65"/>
                <a:gd name="T24" fmla="*/ 76 w 109"/>
                <a:gd name="T25" fmla="*/ 65 h 65"/>
                <a:gd name="T26" fmla="*/ 109 w 109"/>
                <a:gd name="T27" fmla="*/ 32 h 65"/>
                <a:gd name="T28" fmla="*/ 76 w 109"/>
                <a:gd name="T2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9" h="65">
                  <a:moveTo>
                    <a:pt x="76" y="0"/>
                  </a:moveTo>
                  <a:cubicBezTo>
                    <a:pt x="54" y="0"/>
                    <a:pt x="54" y="0"/>
                    <a:pt x="54" y="0"/>
                  </a:cubicBezTo>
                  <a:cubicBezTo>
                    <a:pt x="61" y="4"/>
                    <a:pt x="66" y="10"/>
                    <a:pt x="69" y="17"/>
                  </a:cubicBezTo>
                  <a:cubicBezTo>
                    <a:pt x="76" y="17"/>
                    <a:pt x="76" y="17"/>
                    <a:pt x="76" y="17"/>
                  </a:cubicBezTo>
                  <a:cubicBezTo>
                    <a:pt x="85" y="17"/>
                    <a:pt x="91" y="24"/>
                    <a:pt x="91" y="32"/>
                  </a:cubicBezTo>
                  <a:cubicBezTo>
                    <a:pt x="91" y="41"/>
                    <a:pt x="85" y="48"/>
                    <a:pt x="76" y="48"/>
                  </a:cubicBezTo>
                  <a:cubicBezTo>
                    <a:pt x="32" y="48"/>
                    <a:pt x="32" y="48"/>
                    <a:pt x="32" y="48"/>
                  </a:cubicBezTo>
                  <a:cubicBezTo>
                    <a:pt x="24" y="48"/>
                    <a:pt x="17" y="41"/>
                    <a:pt x="17" y="32"/>
                  </a:cubicBezTo>
                  <a:cubicBezTo>
                    <a:pt x="17" y="29"/>
                    <a:pt x="18" y="26"/>
                    <a:pt x="20" y="24"/>
                  </a:cubicBezTo>
                  <a:cubicBezTo>
                    <a:pt x="1" y="24"/>
                    <a:pt x="1" y="24"/>
                    <a:pt x="1" y="24"/>
                  </a:cubicBezTo>
                  <a:cubicBezTo>
                    <a:pt x="0" y="27"/>
                    <a:pt x="0" y="30"/>
                    <a:pt x="0" y="32"/>
                  </a:cubicBezTo>
                  <a:cubicBezTo>
                    <a:pt x="0" y="50"/>
                    <a:pt x="14" y="65"/>
                    <a:pt x="32" y="65"/>
                  </a:cubicBezTo>
                  <a:cubicBezTo>
                    <a:pt x="76" y="65"/>
                    <a:pt x="76" y="65"/>
                    <a:pt x="76" y="65"/>
                  </a:cubicBezTo>
                  <a:cubicBezTo>
                    <a:pt x="94" y="65"/>
                    <a:pt x="109" y="50"/>
                    <a:pt x="109" y="32"/>
                  </a:cubicBezTo>
                  <a:cubicBezTo>
                    <a:pt x="109" y="15"/>
                    <a:pt x="94" y="0"/>
                    <a:pt x="7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1" name="Freeform 188"/>
            <p:cNvSpPr>
              <a:spLocks/>
            </p:cNvSpPr>
            <p:nvPr/>
          </p:nvSpPr>
          <p:spPr bwMode="auto">
            <a:xfrm>
              <a:off x="3856417" y="4489921"/>
              <a:ext cx="279745" cy="165896"/>
            </a:xfrm>
            <a:custGeom>
              <a:avLst/>
              <a:gdLst>
                <a:gd name="T0" fmla="*/ 41 w 109"/>
                <a:gd name="T1" fmla="*/ 48 h 65"/>
                <a:gd name="T2" fmla="*/ 33 w 109"/>
                <a:gd name="T3" fmla="*/ 48 h 65"/>
                <a:gd name="T4" fmla="*/ 18 w 109"/>
                <a:gd name="T5" fmla="*/ 32 h 65"/>
                <a:gd name="T6" fmla="*/ 33 w 109"/>
                <a:gd name="T7" fmla="*/ 17 h 65"/>
                <a:gd name="T8" fmla="*/ 37 w 109"/>
                <a:gd name="T9" fmla="*/ 17 h 65"/>
                <a:gd name="T10" fmla="*/ 77 w 109"/>
                <a:gd name="T11" fmla="*/ 17 h 65"/>
                <a:gd name="T12" fmla="*/ 92 w 109"/>
                <a:gd name="T13" fmla="*/ 32 h 65"/>
                <a:gd name="T14" fmla="*/ 92 w 109"/>
                <a:gd name="T15" fmla="*/ 35 h 65"/>
                <a:gd name="T16" fmla="*/ 89 w 109"/>
                <a:gd name="T17" fmla="*/ 42 h 65"/>
                <a:gd name="T18" fmla="*/ 108 w 109"/>
                <a:gd name="T19" fmla="*/ 42 h 65"/>
                <a:gd name="T20" fmla="*/ 109 w 109"/>
                <a:gd name="T21" fmla="*/ 35 h 65"/>
                <a:gd name="T22" fmla="*/ 109 w 109"/>
                <a:gd name="T23" fmla="*/ 35 h 65"/>
                <a:gd name="T24" fmla="*/ 109 w 109"/>
                <a:gd name="T25" fmla="*/ 32 h 65"/>
                <a:gd name="T26" fmla="*/ 77 w 109"/>
                <a:gd name="T27" fmla="*/ 0 h 65"/>
                <a:gd name="T28" fmla="*/ 37 w 109"/>
                <a:gd name="T29" fmla="*/ 0 h 65"/>
                <a:gd name="T30" fmla="*/ 33 w 109"/>
                <a:gd name="T31" fmla="*/ 0 h 65"/>
                <a:gd name="T32" fmla="*/ 0 w 109"/>
                <a:gd name="T33" fmla="*/ 32 h 65"/>
                <a:gd name="T34" fmla="*/ 33 w 109"/>
                <a:gd name="T35" fmla="*/ 65 h 65"/>
                <a:gd name="T36" fmla="*/ 56 w 109"/>
                <a:gd name="T37" fmla="*/ 65 h 65"/>
                <a:gd name="T38" fmla="*/ 41 w 109"/>
                <a:gd name="T39" fmla="*/ 48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 h="65">
                  <a:moveTo>
                    <a:pt x="41" y="48"/>
                  </a:moveTo>
                  <a:cubicBezTo>
                    <a:pt x="33" y="48"/>
                    <a:pt x="33" y="48"/>
                    <a:pt x="33" y="48"/>
                  </a:cubicBezTo>
                  <a:cubicBezTo>
                    <a:pt x="24" y="48"/>
                    <a:pt x="18" y="41"/>
                    <a:pt x="18" y="32"/>
                  </a:cubicBezTo>
                  <a:cubicBezTo>
                    <a:pt x="18" y="24"/>
                    <a:pt x="24" y="17"/>
                    <a:pt x="33" y="17"/>
                  </a:cubicBezTo>
                  <a:cubicBezTo>
                    <a:pt x="37" y="17"/>
                    <a:pt x="37" y="17"/>
                    <a:pt x="37" y="17"/>
                  </a:cubicBezTo>
                  <a:cubicBezTo>
                    <a:pt x="77" y="17"/>
                    <a:pt x="77" y="17"/>
                    <a:pt x="77" y="17"/>
                  </a:cubicBezTo>
                  <a:cubicBezTo>
                    <a:pt x="85" y="17"/>
                    <a:pt x="92" y="24"/>
                    <a:pt x="92" y="32"/>
                  </a:cubicBezTo>
                  <a:cubicBezTo>
                    <a:pt x="92" y="33"/>
                    <a:pt x="92" y="34"/>
                    <a:pt x="92" y="35"/>
                  </a:cubicBezTo>
                  <a:cubicBezTo>
                    <a:pt x="91" y="38"/>
                    <a:pt x="90" y="40"/>
                    <a:pt x="89" y="42"/>
                  </a:cubicBezTo>
                  <a:cubicBezTo>
                    <a:pt x="108" y="42"/>
                    <a:pt x="108" y="42"/>
                    <a:pt x="108" y="42"/>
                  </a:cubicBezTo>
                  <a:cubicBezTo>
                    <a:pt x="108" y="40"/>
                    <a:pt x="109" y="38"/>
                    <a:pt x="109" y="35"/>
                  </a:cubicBezTo>
                  <a:cubicBezTo>
                    <a:pt x="109" y="35"/>
                    <a:pt x="109" y="35"/>
                    <a:pt x="109" y="35"/>
                  </a:cubicBezTo>
                  <a:cubicBezTo>
                    <a:pt x="109" y="34"/>
                    <a:pt x="109" y="33"/>
                    <a:pt x="109" y="32"/>
                  </a:cubicBezTo>
                  <a:cubicBezTo>
                    <a:pt x="109" y="15"/>
                    <a:pt x="95" y="0"/>
                    <a:pt x="77" y="0"/>
                  </a:cubicBezTo>
                  <a:cubicBezTo>
                    <a:pt x="37" y="0"/>
                    <a:pt x="37" y="0"/>
                    <a:pt x="37" y="0"/>
                  </a:cubicBezTo>
                  <a:cubicBezTo>
                    <a:pt x="33" y="0"/>
                    <a:pt x="33" y="0"/>
                    <a:pt x="33" y="0"/>
                  </a:cubicBezTo>
                  <a:cubicBezTo>
                    <a:pt x="15" y="0"/>
                    <a:pt x="0" y="15"/>
                    <a:pt x="0" y="32"/>
                  </a:cubicBezTo>
                  <a:cubicBezTo>
                    <a:pt x="0" y="50"/>
                    <a:pt x="15" y="65"/>
                    <a:pt x="33" y="65"/>
                  </a:cubicBezTo>
                  <a:cubicBezTo>
                    <a:pt x="56" y="65"/>
                    <a:pt x="56" y="65"/>
                    <a:pt x="56" y="65"/>
                  </a:cubicBezTo>
                  <a:cubicBezTo>
                    <a:pt x="50" y="61"/>
                    <a:pt x="44" y="55"/>
                    <a:pt x="41"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2" name="Freeform 189"/>
            <p:cNvSpPr>
              <a:spLocks noEditPoints="1"/>
            </p:cNvSpPr>
            <p:nvPr/>
          </p:nvSpPr>
          <p:spPr bwMode="auto">
            <a:xfrm>
              <a:off x="3950749" y="4248125"/>
              <a:ext cx="202761" cy="204930"/>
            </a:xfrm>
            <a:custGeom>
              <a:avLst/>
              <a:gdLst>
                <a:gd name="T0" fmla="*/ 40 w 79"/>
                <a:gd name="T1" fmla="*/ 0 h 80"/>
                <a:gd name="T2" fmla="*/ 0 w 79"/>
                <a:gd name="T3" fmla="*/ 40 h 80"/>
                <a:gd name="T4" fmla="*/ 40 w 79"/>
                <a:gd name="T5" fmla="*/ 80 h 80"/>
                <a:gd name="T6" fmla="*/ 79 w 79"/>
                <a:gd name="T7" fmla="*/ 40 h 80"/>
                <a:gd name="T8" fmla="*/ 40 w 79"/>
                <a:gd name="T9" fmla="*/ 0 h 80"/>
                <a:gd name="T10" fmla="*/ 63 w 79"/>
                <a:gd name="T11" fmla="*/ 46 h 80"/>
                <a:gd name="T12" fmla="*/ 46 w 79"/>
                <a:gd name="T13" fmla="*/ 46 h 80"/>
                <a:gd name="T14" fmla="*/ 46 w 79"/>
                <a:gd name="T15" fmla="*/ 63 h 80"/>
                <a:gd name="T16" fmla="*/ 33 w 79"/>
                <a:gd name="T17" fmla="*/ 63 h 80"/>
                <a:gd name="T18" fmla="*/ 33 w 79"/>
                <a:gd name="T19" fmla="*/ 46 h 80"/>
                <a:gd name="T20" fmla="*/ 17 w 79"/>
                <a:gd name="T21" fmla="*/ 46 h 80"/>
                <a:gd name="T22" fmla="*/ 17 w 79"/>
                <a:gd name="T23" fmla="*/ 34 h 80"/>
                <a:gd name="T24" fmla="*/ 33 w 79"/>
                <a:gd name="T25" fmla="*/ 34 h 80"/>
                <a:gd name="T26" fmla="*/ 33 w 79"/>
                <a:gd name="T27" fmla="*/ 17 h 80"/>
                <a:gd name="T28" fmla="*/ 46 w 79"/>
                <a:gd name="T29" fmla="*/ 17 h 80"/>
                <a:gd name="T30" fmla="*/ 46 w 79"/>
                <a:gd name="T31" fmla="*/ 34 h 80"/>
                <a:gd name="T32" fmla="*/ 63 w 79"/>
                <a:gd name="T33" fmla="*/ 34 h 80"/>
                <a:gd name="T34" fmla="*/ 63 w 79"/>
                <a:gd name="T35" fmla="*/ 4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9" h="80">
                  <a:moveTo>
                    <a:pt x="40" y="0"/>
                  </a:moveTo>
                  <a:cubicBezTo>
                    <a:pt x="18" y="0"/>
                    <a:pt x="0" y="18"/>
                    <a:pt x="0" y="40"/>
                  </a:cubicBezTo>
                  <a:cubicBezTo>
                    <a:pt x="0" y="62"/>
                    <a:pt x="18" y="80"/>
                    <a:pt x="40" y="80"/>
                  </a:cubicBezTo>
                  <a:cubicBezTo>
                    <a:pt x="62" y="80"/>
                    <a:pt x="79" y="62"/>
                    <a:pt x="79" y="40"/>
                  </a:cubicBezTo>
                  <a:cubicBezTo>
                    <a:pt x="79" y="18"/>
                    <a:pt x="62" y="0"/>
                    <a:pt x="40" y="0"/>
                  </a:cubicBezTo>
                  <a:close/>
                  <a:moveTo>
                    <a:pt x="63" y="46"/>
                  </a:moveTo>
                  <a:cubicBezTo>
                    <a:pt x="46" y="46"/>
                    <a:pt x="46" y="46"/>
                    <a:pt x="46" y="46"/>
                  </a:cubicBezTo>
                  <a:cubicBezTo>
                    <a:pt x="46" y="63"/>
                    <a:pt x="46" y="63"/>
                    <a:pt x="46" y="63"/>
                  </a:cubicBezTo>
                  <a:cubicBezTo>
                    <a:pt x="33" y="63"/>
                    <a:pt x="33" y="63"/>
                    <a:pt x="33" y="63"/>
                  </a:cubicBezTo>
                  <a:cubicBezTo>
                    <a:pt x="33" y="46"/>
                    <a:pt x="33" y="46"/>
                    <a:pt x="33" y="46"/>
                  </a:cubicBezTo>
                  <a:cubicBezTo>
                    <a:pt x="17" y="46"/>
                    <a:pt x="17" y="46"/>
                    <a:pt x="17" y="46"/>
                  </a:cubicBezTo>
                  <a:cubicBezTo>
                    <a:pt x="17" y="34"/>
                    <a:pt x="17" y="34"/>
                    <a:pt x="17" y="34"/>
                  </a:cubicBezTo>
                  <a:cubicBezTo>
                    <a:pt x="33" y="34"/>
                    <a:pt x="33" y="34"/>
                    <a:pt x="33" y="34"/>
                  </a:cubicBezTo>
                  <a:cubicBezTo>
                    <a:pt x="33" y="17"/>
                    <a:pt x="33" y="17"/>
                    <a:pt x="33" y="17"/>
                  </a:cubicBezTo>
                  <a:cubicBezTo>
                    <a:pt x="46" y="17"/>
                    <a:pt x="46" y="17"/>
                    <a:pt x="46" y="17"/>
                  </a:cubicBezTo>
                  <a:cubicBezTo>
                    <a:pt x="46" y="34"/>
                    <a:pt x="46" y="34"/>
                    <a:pt x="46" y="34"/>
                  </a:cubicBezTo>
                  <a:cubicBezTo>
                    <a:pt x="63" y="34"/>
                    <a:pt x="63" y="34"/>
                    <a:pt x="63" y="34"/>
                  </a:cubicBezTo>
                  <a:lnTo>
                    <a:pt x="63"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3" name="Rectangle 190"/>
            <p:cNvSpPr>
              <a:spLocks noChangeArrowheads="1"/>
            </p:cNvSpPr>
            <p:nvPr/>
          </p:nvSpPr>
          <p:spPr bwMode="auto">
            <a:xfrm>
              <a:off x="4200135" y="4356553"/>
              <a:ext cx="30360" cy="10192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4" name="Rectangle 191"/>
            <p:cNvSpPr>
              <a:spLocks noChangeArrowheads="1"/>
            </p:cNvSpPr>
            <p:nvPr/>
          </p:nvSpPr>
          <p:spPr bwMode="auto">
            <a:xfrm>
              <a:off x="4164354" y="4392335"/>
              <a:ext cx="101923" cy="3036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5" name="Rectangle 192"/>
            <p:cNvSpPr>
              <a:spLocks noChangeArrowheads="1"/>
            </p:cNvSpPr>
            <p:nvPr/>
          </p:nvSpPr>
          <p:spPr bwMode="auto">
            <a:xfrm>
              <a:off x="3879187" y="4386913"/>
              <a:ext cx="18433" cy="6180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6" name="Rectangle 193"/>
            <p:cNvSpPr>
              <a:spLocks noChangeArrowheads="1"/>
            </p:cNvSpPr>
            <p:nvPr/>
          </p:nvSpPr>
          <p:spPr bwMode="auto">
            <a:xfrm>
              <a:off x="3858586" y="4407515"/>
              <a:ext cx="61805" cy="1734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27" name="组合 26"/>
          <p:cNvGrpSpPr/>
          <p:nvPr/>
        </p:nvGrpSpPr>
        <p:grpSpPr>
          <a:xfrm>
            <a:off x="1997345" y="3162335"/>
            <a:ext cx="273108" cy="313433"/>
            <a:chOff x="2733098" y="4187405"/>
            <a:chExt cx="484675" cy="556238"/>
          </a:xfrm>
          <a:solidFill>
            <a:srgbClr val="01B3C5"/>
          </a:solidFill>
        </p:grpSpPr>
        <p:sp>
          <p:nvSpPr>
            <p:cNvPr id="28" name="Oval 302"/>
            <p:cNvSpPr>
              <a:spLocks noChangeArrowheads="1"/>
            </p:cNvSpPr>
            <p:nvPr/>
          </p:nvSpPr>
          <p:spPr bwMode="auto">
            <a:xfrm>
              <a:off x="2849117" y="4187405"/>
              <a:ext cx="84574" cy="10734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9" name="Freeform 303"/>
            <p:cNvSpPr>
              <a:spLocks noEditPoints="1"/>
            </p:cNvSpPr>
            <p:nvPr/>
          </p:nvSpPr>
          <p:spPr bwMode="auto">
            <a:xfrm>
              <a:off x="2733098" y="4304508"/>
              <a:ext cx="310105" cy="439135"/>
            </a:xfrm>
            <a:custGeom>
              <a:avLst/>
              <a:gdLst>
                <a:gd name="T0" fmla="*/ 121 w 121"/>
                <a:gd name="T1" fmla="*/ 26 h 171"/>
                <a:gd name="T2" fmla="*/ 120 w 121"/>
                <a:gd name="T3" fmla="*/ 26 h 171"/>
                <a:gd name="T4" fmla="*/ 114 w 121"/>
                <a:gd name="T5" fmla="*/ 21 h 171"/>
                <a:gd name="T6" fmla="*/ 90 w 121"/>
                <a:gd name="T7" fmla="*/ 3 h 171"/>
                <a:gd name="T8" fmla="*/ 84 w 121"/>
                <a:gd name="T9" fmla="*/ 1 h 171"/>
                <a:gd name="T10" fmla="*/ 76 w 121"/>
                <a:gd name="T11" fmla="*/ 1 h 171"/>
                <a:gd name="T12" fmla="*/ 74 w 121"/>
                <a:gd name="T13" fmla="*/ 11 h 171"/>
                <a:gd name="T14" fmla="*/ 67 w 121"/>
                <a:gd name="T15" fmla="*/ 42 h 171"/>
                <a:gd name="T16" fmla="*/ 67 w 121"/>
                <a:gd name="T17" fmla="*/ 7 h 171"/>
                <a:gd name="T18" fmla="*/ 58 w 121"/>
                <a:gd name="T19" fmla="*/ 0 h 171"/>
                <a:gd name="T20" fmla="*/ 58 w 121"/>
                <a:gd name="T21" fmla="*/ 9 h 171"/>
                <a:gd name="T22" fmla="*/ 45 w 121"/>
                <a:gd name="T23" fmla="*/ 18 h 171"/>
                <a:gd name="T24" fmla="*/ 40 w 121"/>
                <a:gd name="T25" fmla="*/ 7 h 171"/>
                <a:gd name="T26" fmla="*/ 47 w 121"/>
                <a:gd name="T27" fmla="*/ 0 h 171"/>
                <a:gd name="T28" fmla="*/ 38 w 121"/>
                <a:gd name="T29" fmla="*/ 1 h 171"/>
                <a:gd name="T30" fmla="*/ 3 w 121"/>
                <a:gd name="T31" fmla="*/ 35 h 171"/>
                <a:gd name="T32" fmla="*/ 3 w 121"/>
                <a:gd name="T33" fmla="*/ 36 h 171"/>
                <a:gd name="T34" fmla="*/ 1 w 121"/>
                <a:gd name="T35" fmla="*/ 48 h 171"/>
                <a:gd name="T36" fmla="*/ 2 w 121"/>
                <a:gd name="T37" fmla="*/ 48 h 171"/>
                <a:gd name="T38" fmla="*/ 2 w 121"/>
                <a:gd name="T39" fmla="*/ 50 h 171"/>
                <a:gd name="T40" fmla="*/ 6 w 121"/>
                <a:gd name="T41" fmla="*/ 57 h 171"/>
                <a:gd name="T42" fmla="*/ 20 w 121"/>
                <a:gd name="T43" fmla="*/ 85 h 171"/>
                <a:gd name="T44" fmla="*/ 33 w 121"/>
                <a:gd name="T45" fmla="*/ 90 h 171"/>
                <a:gd name="T46" fmla="*/ 35 w 121"/>
                <a:gd name="T47" fmla="*/ 90 h 171"/>
                <a:gd name="T48" fmla="*/ 60 w 121"/>
                <a:gd name="T49" fmla="*/ 171 h 171"/>
                <a:gd name="T50" fmla="*/ 56 w 121"/>
                <a:gd name="T51" fmla="*/ 110 h 171"/>
                <a:gd name="T52" fmla="*/ 89 w 121"/>
                <a:gd name="T53" fmla="*/ 33 h 171"/>
                <a:gd name="T54" fmla="*/ 93 w 121"/>
                <a:gd name="T55" fmla="*/ 31 h 171"/>
                <a:gd name="T56" fmla="*/ 75 w 121"/>
                <a:gd name="T57" fmla="*/ 45 h 171"/>
                <a:gd name="T58" fmla="*/ 89 w 121"/>
                <a:gd name="T59" fmla="*/ 33 h 171"/>
                <a:gd name="T60" fmla="*/ 30 w 121"/>
                <a:gd name="T61" fmla="*/ 55 h 171"/>
                <a:gd name="T62" fmla="*/ 24 w 121"/>
                <a:gd name="T63" fmla="*/ 44 h 171"/>
                <a:gd name="T64" fmla="*/ 33 w 121"/>
                <a:gd name="T65" fmla="*/ 6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1" h="171">
                  <a:moveTo>
                    <a:pt x="120" y="42"/>
                  </a:moveTo>
                  <a:cubicBezTo>
                    <a:pt x="120" y="35"/>
                    <a:pt x="121" y="24"/>
                    <a:pt x="121" y="26"/>
                  </a:cubicBezTo>
                  <a:cubicBezTo>
                    <a:pt x="121" y="26"/>
                    <a:pt x="121" y="26"/>
                    <a:pt x="121" y="26"/>
                  </a:cubicBezTo>
                  <a:cubicBezTo>
                    <a:pt x="120" y="26"/>
                    <a:pt x="120" y="26"/>
                    <a:pt x="120" y="26"/>
                  </a:cubicBezTo>
                  <a:cubicBezTo>
                    <a:pt x="118" y="24"/>
                    <a:pt x="118" y="24"/>
                    <a:pt x="118" y="24"/>
                  </a:cubicBezTo>
                  <a:cubicBezTo>
                    <a:pt x="114" y="21"/>
                    <a:pt x="114" y="21"/>
                    <a:pt x="114" y="21"/>
                  </a:cubicBezTo>
                  <a:cubicBezTo>
                    <a:pt x="106" y="15"/>
                    <a:pt x="106" y="15"/>
                    <a:pt x="106" y="15"/>
                  </a:cubicBezTo>
                  <a:cubicBezTo>
                    <a:pt x="90" y="3"/>
                    <a:pt x="90" y="3"/>
                    <a:pt x="90" y="3"/>
                  </a:cubicBezTo>
                  <a:cubicBezTo>
                    <a:pt x="88" y="2"/>
                    <a:pt x="86" y="1"/>
                    <a:pt x="84" y="1"/>
                  </a:cubicBezTo>
                  <a:cubicBezTo>
                    <a:pt x="84" y="1"/>
                    <a:pt x="84" y="1"/>
                    <a:pt x="84" y="1"/>
                  </a:cubicBezTo>
                  <a:cubicBezTo>
                    <a:pt x="81" y="1"/>
                    <a:pt x="78" y="1"/>
                    <a:pt x="76" y="0"/>
                  </a:cubicBezTo>
                  <a:cubicBezTo>
                    <a:pt x="76" y="1"/>
                    <a:pt x="76" y="1"/>
                    <a:pt x="76" y="1"/>
                  </a:cubicBezTo>
                  <a:cubicBezTo>
                    <a:pt x="83" y="7"/>
                    <a:pt x="83" y="7"/>
                    <a:pt x="83" y="7"/>
                  </a:cubicBezTo>
                  <a:cubicBezTo>
                    <a:pt x="74" y="11"/>
                    <a:pt x="74" y="11"/>
                    <a:pt x="74" y="11"/>
                  </a:cubicBezTo>
                  <a:cubicBezTo>
                    <a:pt x="78" y="18"/>
                    <a:pt x="78" y="18"/>
                    <a:pt x="78" y="18"/>
                  </a:cubicBezTo>
                  <a:cubicBezTo>
                    <a:pt x="67" y="42"/>
                    <a:pt x="67" y="42"/>
                    <a:pt x="67" y="42"/>
                  </a:cubicBezTo>
                  <a:cubicBezTo>
                    <a:pt x="65" y="9"/>
                    <a:pt x="65" y="9"/>
                    <a:pt x="65" y="9"/>
                  </a:cubicBezTo>
                  <a:cubicBezTo>
                    <a:pt x="67" y="7"/>
                    <a:pt x="67" y="7"/>
                    <a:pt x="67" y="7"/>
                  </a:cubicBezTo>
                  <a:cubicBezTo>
                    <a:pt x="65" y="0"/>
                    <a:pt x="65" y="0"/>
                    <a:pt x="65" y="0"/>
                  </a:cubicBezTo>
                  <a:cubicBezTo>
                    <a:pt x="58" y="0"/>
                    <a:pt x="58" y="0"/>
                    <a:pt x="58" y="0"/>
                  </a:cubicBezTo>
                  <a:cubicBezTo>
                    <a:pt x="56" y="7"/>
                    <a:pt x="56" y="7"/>
                    <a:pt x="56" y="7"/>
                  </a:cubicBezTo>
                  <a:cubicBezTo>
                    <a:pt x="58" y="9"/>
                    <a:pt x="58" y="9"/>
                    <a:pt x="58" y="9"/>
                  </a:cubicBezTo>
                  <a:cubicBezTo>
                    <a:pt x="56" y="42"/>
                    <a:pt x="56" y="42"/>
                    <a:pt x="56" y="42"/>
                  </a:cubicBezTo>
                  <a:cubicBezTo>
                    <a:pt x="45" y="18"/>
                    <a:pt x="45" y="18"/>
                    <a:pt x="45" y="18"/>
                  </a:cubicBezTo>
                  <a:cubicBezTo>
                    <a:pt x="49" y="11"/>
                    <a:pt x="49" y="11"/>
                    <a:pt x="49" y="11"/>
                  </a:cubicBezTo>
                  <a:cubicBezTo>
                    <a:pt x="40" y="7"/>
                    <a:pt x="40" y="7"/>
                    <a:pt x="40" y="7"/>
                  </a:cubicBezTo>
                  <a:cubicBezTo>
                    <a:pt x="47" y="1"/>
                    <a:pt x="47" y="1"/>
                    <a:pt x="47" y="1"/>
                  </a:cubicBezTo>
                  <a:cubicBezTo>
                    <a:pt x="47" y="0"/>
                    <a:pt x="47" y="0"/>
                    <a:pt x="47" y="0"/>
                  </a:cubicBezTo>
                  <a:cubicBezTo>
                    <a:pt x="45" y="1"/>
                    <a:pt x="42" y="1"/>
                    <a:pt x="39" y="1"/>
                  </a:cubicBezTo>
                  <a:cubicBezTo>
                    <a:pt x="39" y="1"/>
                    <a:pt x="39" y="1"/>
                    <a:pt x="38" y="1"/>
                  </a:cubicBezTo>
                  <a:cubicBezTo>
                    <a:pt x="36" y="2"/>
                    <a:pt x="33" y="3"/>
                    <a:pt x="31" y="5"/>
                  </a:cubicBezTo>
                  <a:cubicBezTo>
                    <a:pt x="3" y="35"/>
                    <a:pt x="3" y="35"/>
                    <a:pt x="3" y="35"/>
                  </a:cubicBezTo>
                  <a:cubicBezTo>
                    <a:pt x="3" y="36"/>
                    <a:pt x="3" y="36"/>
                    <a:pt x="3" y="36"/>
                  </a:cubicBezTo>
                  <a:cubicBezTo>
                    <a:pt x="3" y="36"/>
                    <a:pt x="3" y="36"/>
                    <a:pt x="3" y="36"/>
                  </a:cubicBezTo>
                  <a:cubicBezTo>
                    <a:pt x="0" y="60"/>
                    <a:pt x="2" y="42"/>
                    <a:pt x="1" y="48"/>
                  </a:cubicBezTo>
                  <a:cubicBezTo>
                    <a:pt x="1" y="48"/>
                    <a:pt x="1" y="48"/>
                    <a:pt x="1" y="48"/>
                  </a:cubicBezTo>
                  <a:cubicBezTo>
                    <a:pt x="1" y="48"/>
                    <a:pt x="1" y="48"/>
                    <a:pt x="1" y="48"/>
                  </a:cubicBezTo>
                  <a:cubicBezTo>
                    <a:pt x="2" y="48"/>
                    <a:pt x="2" y="48"/>
                    <a:pt x="2" y="48"/>
                  </a:cubicBezTo>
                  <a:cubicBezTo>
                    <a:pt x="2" y="49"/>
                    <a:pt x="2" y="49"/>
                    <a:pt x="2" y="49"/>
                  </a:cubicBezTo>
                  <a:cubicBezTo>
                    <a:pt x="2" y="50"/>
                    <a:pt x="2" y="50"/>
                    <a:pt x="2" y="50"/>
                  </a:cubicBezTo>
                  <a:cubicBezTo>
                    <a:pt x="4" y="52"/>
                    <a:pt x="4" y="52"/>
                    <a:pt x="4" y="52"/>
                  </a:cubicBezTo>
                  <a:cubicBezTo>
                    <a:pt x="6" y="57"/>
                    <a:pt x="6" y="57"/>
                    <a:pt x="6" y="57"/>
                  </a:cubicBezTo>
                  <a:cubicBezTo>
                    <a:pt x="11" y="66"/>
                    <a:pt x="11" y="66"/>
                    <a:pt x="11" y="66"/>
                  </a:cubicBezTo>
                  <a:cubicBezTo>
                    <a:pt x="20" y="85"/>
                    <a:pt x="20" y="85"/>
                    <a:pt x="20" y="85"/>
                  </a:cubicBezTo>
                  <a:cubicBezTo>
                    <a:pt x="24" y="82"/>
                    <a:pt x="29" y="80"/>
                    <a:pt x="33" y="78"/>
                  </a:cubicBezTo>
                  <a:cubicBezTo>
                    <a:pt x="33" y="82"/>
                    <a:pt x="33" y="86"/>
                    <a:pt x="33" y="90"/>
                  </a:cubicBezTo>
                  <a:cubicBezTo>
                    <a:pt x="33" y="90"/>
                    <a:pt x="33" y="90"/>
                    <a:pt x="33" y="90"/>
                  </a:cubicBezTo>
                  <a:cubicBezTo>
                    <a:pt x="33" y="90"/>
                    <a:pt x="34" y="90"/>
                    <a:pt x="35" y="90"/>
                  </a:cubicBezTo>
                  <a:cubicBezTo>
                    <a:pt x="37" y="171"/>
                    <a:pt x="37" y="171"/>
                    <a:pt x="37" y="171"/>
                  </a:cubicBezTo>
                  <a:cubicBezTo>
                    <a:pt x="60" y="171"/>
                    <a:pt x="60" y="171"/>
                    <a:pt x="60" y="171"/>
                  </a:cubicBezTo>
                  <a:cubicBezTo>
                    <a:pt x="61" y="161"/>
                    <a:pt x="61" y="148"/>
                    <a:pt x="61" y="134"/>
                  </a:cubicBezTo>
                  <a:cubicBezTo>
                    <a:pt x="58" y="127"/>
                    <a:pt x="56" y="118"/>
                    <a:pt x="56" y="110"/>
                  </a:cubicBezTo>
                  <a:cubicBezTo>
                    <a:pt x="56" y="74"/>
                    <a:pt x="84" y="44"/>
                    <a:pt x="120" y="42"/>
                  </a:cubicBezTo>
                  <a:close/>
                  <a:moveTo>
                    <a:pt x="89" y="33"/>
                  </a:moveTo>
                  <a:cubicBezTo>
                    <a:pt x="89" y="31"/>
                    <a:pt x="89" y="29"/>
                    <a:pt x="89" y="27"/>
                  </a:cubicBezTo>
                  <a:cubicBezTo>
                    <a:pt x="93" y="31"/>
                    <a:pt x="93" y="31"/>
                    <a:pt x="93" y="31"/>
                  </a:cubicBezTo>
                  <a:cubicBezTo>
                    <a:pt x="96" y="33"/>
                    <a:pt x="96" y="33"/>
                    <a:pt x="96" y="33"/>
                  </a:cubicBezTo>
                  <a:cubicBezTo>
                    <a:pt x="75" y="45"/>
                    <a:pt x="75" y="45"/>
                    <a:pt x="75" y="45"/>
                  </a:cubicBezTo>
                  <a:cubicBezTo>
                    <a:pt x="74" y="42"/>
                    <a:pt x="74" y="42"/>
                    <a:pt x="74" y="42"/>
                  </a:cubicBezTo>
                  <a:lnTo>
                    <a:pt x="89" y="33"/>
                  </a:lnTo>
                  <a:close/>
                  <a:moveTo>
                    <a:pt x="33" y="60"/>
                  </a:moveTo>
                  <a:cubicBezTo>
                    <a:pt x="30" y="55"/>
                    <a:pt x="30" y="55"/>
                    <a:pt x="30" y="55"/>
                  </a:cubicBezTo>
                  <a:cubicBezTo>
                    <a:pt x="25" y="46"/>
                    <a:pt x="25" y="46"/>
                    <a:pt x="25" y="46"/>
                  </a:cubicBezTo>
                  <a:cubicBezTo>
                    <a:pt x="24" y="44"/>
                    <a:pt x="24" y="44"/>
                    <a:pt x="24" y="44"/>
                  </a:cubicBezTo>
                  <a:cubicBezTo>
                    <a:pt x="34" y="31"/>
                    <a:pt x="34" y="31"/>
                    <a:pt x="34" y="31"/>
                  </a:cubicBezTo>
                  <a:cubicBezTo>
                    <a:pt x="34" y="41"/>
                    <a:pt x="33" y="50"/>
                    <a:pt x="33"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0" name="Freeform 304"/>
            <p:cNvSpPr>
              <a:spLocks/>
            </p:cNvSpPr>
            <p:nvPr/>
          </p:nvSpPr>
          <p:spPr bwMode="auto">
            <a:xfrm>
              <a:off x="2897909" y="4668827"/>
              <a:ext cx="60720" cy="74816"/>
            </a:xfrm>
            <a:custGeom>
              <a:avLst/>
              <a:gdLst>
                <a:gd name="T0" fmla="*/ 0 w 24"/>
                <a:gd name="T1" fmla="*/ 0 h 29"/>
                <a:gd name="T2" fmla="*/ 1 w 24"/>
                <a:gd name="T3" fmla="*/ 29 h 29"/>
                <a:gd name="T4" fmla="*/ 24 w 24"/>
                <a:gd name="T5" fmla="*/ 29 h 29"/>
                <a:gd name="T6" fmla="*/ 24 w 24"/>
                <a:gd name="T7" fmla="*/ 26 h 29"/>
                <a:gd name="T8" fmla="*/ 0 w 24"/>
                <a:gd name="T9" fmla="*/ 0 h 29"/>
              </a:gdLst>
              <a:ahLst/>
              <a:cxnLst>
                <a:cxn ang="0">
                  <a:pos x="T0" y="T1"/>
                </a:cxn>
                <a:cxn ang="0">
                  <a:pos x="T2" y="T3"/>
                </a:cxn>
                <a:cxn ang="0">
                  <a:pos x="T4" y="T5"/>
                </a:cxn>
                <a:cxn ang="0">
                  <a:pos x="T6" y="T7"/>
                </a:cxn>
                <a:cxn ang="0">
                  <a:pos x="T8" y="T9"/>
                </a:cxn>
              </a:cxnLst>
              <a:rect l="0" t="0" r="r" b="b"/>
              <a:pathLst>
                <a:path w="24" h="29">
                  <a:moveTo>
                    <a:pt x="0" y="0"/>
                  </a:moveTo>
                  <a:cubicBezTo>
                    <a:pt x="1" y="29"/>
                    <a:pt x="1" y="29"/>
                    <a:pt x="1" y="29"/>
                  </a:cubicBezTo>
                  <a:cubicBezTo>
                    <a:pt x="24" y="29"/>
                    <a:pt x="24" y="29"/>
                    <a:pt x="24" y="29"/>
                  </a:cubicBezTo>
                  <a:cubicBezTo>
                    <a:pt x="24" y="28"/>
                    <a:pt x="24" y="27"/>
                    <a:pt x="24" y="26"/>
                  </a:cubicBezTo>
                  <a:cubicBezTo>
                    <a:pt x="14" y="19"/>
                    <a:pt x="6" y="1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1" name="Freeform 305"/>
            <p:cNvSpPr>
              <a:spLocks/>
            </p:cNvSpPr>
            <p:nvPr/>
          </p:nvSpPr>
          <p:spPr bwMode="auto">
            <a:xfrm>
              <a:off x="3035614" y="4422694"/>
              <a:ext cx="54214" cy="41203"/>
            </a:xfrm>
            <a:custGeom>
              <a:avLst/>
              <a:gdLst>
                <a:gd name="T0" fmla="*/ 43 w 50"/>
                <a:gd name="T1" fmla="*/ 0 h 38"/>
                <a:gd name="T2" fmla="*/ 36 w 50"/>
                <a:gd name="T3" fmla="*/ 0 h 38"/>
                <a:gd name="T4" fmla="*/ 14 w 50"/>
                <a:gd name="T5" fmla="*/ 0 h 38"/>
                <a:gd name="T6" fmla="*/ 7 w 50"/>
                <a:gd name="T7" fmla="*/ 0 h 38"/>
                <a:gd name="T8" fmla="*/ 0 w 50"/>
                <a:gd name="T9" fmla="*/ 38 h 38"/>
                <a:gd name="T10" fmla="*/ 14 w 50"/>
                <a:gd name="T11" fmla="*/ 38 h 38"/>
                <a:gd name="T12" fmla="*/ 36 w 50"/>
                <a:gd name="T13" fmla="*/ 38 h 38"/>
                <a:gd name="T14" fmla="*/ 50 w 50"/>
                <a:gd name="T15" fmla="*/ 38 h 38"/>
                <a:gd name="T16" fmla="*/ 43 w 50"/>
                <a:gd name="T17"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38">
                  <a:moveTo>
                    <a:pt x="43" y="0"/>
                  </a:moveTo>
                  <a:lnTo>
                    <a:pt x="36" y="0"/>
                  </a:lnTo>
                  <a:lnTo>
                    <a:pt x="14" y="0"/>
                  </a:lnTo>
                  <a:lnTo>
                    <a:pt x="7" y="0"/>
                  </a:lnTo>
                  <a:lnTo>
                    <a:pt x="0" y="38"/>
                  </a:lnTo>
                  <a:lnTo>
                    <a:pt x="14" y="38"/>
                  </a:lnTo>
                  <a:lnTo>
                    <a:pt x="36" y="38"/>
                  </a:lnTo>
                  <a:lnTo>
                    <a:pt x="50" y="38"/>
                  </a:lnTo>
                  <a:lnTo>
                    <a:pt x="4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2" name="Freeform 306"/>
            <p:cNvSpPr>
              <a:spLocks/>
            </p:cNvSpPr>
            <p:nvPr/>
          </p:nvSpPr>
          <p:spPr bwMode="auto">
            <a:xfrm>
              <a:off x="2964051" y="4430285"/>
              <a:ext cx="61805" cy="59636"/>
            </a:xfrm>
            <a:custGeom>
              <a:avLst/>
              <a:gdLst>
                <a:gd name="T0" fmla="*/ 33 w 57"/>
                <a:gd name="T1" fmla="*/ 0 h 55"/>
                <a:gd name="T2" fmla="*/ 26 w 57"/>
                <a:gd name="T3" fmla="*/ 5 h 55"/>
                <a:gd name="T4" fmla="*/ 7 w 57"/>
                <a:gd name="T5" fmla="*/ 14 h 55"/>
                <a:gd name="T6" fmla="*/ 0 w 57"/>
                <a:gd name="T7" fmla="*/ 19 h 55"/>
                <a:gd name="T8" fmla="*/ 14 w 57"/>
                <a:gd name="T9" fmla="*/ 55 h 55"/>
                <a:gd name="T10" fmla="*/ 28 w 57"/>
                <a:gd name="T11" fmla="*/ 47 h 55"/>
                <a:gd name="T12" fmla="*/ 45 w 57"/>
                <a:gd name="T13" fmla="*/ 38 h 55"/>
                <a:gd name="T14" fmla="*/ 57 w 57"/>
                <a:gd name="T15" fmla="*/ 31 h 55"/>
                <a:gd name="T16" fmla="*/ 33 w 57"/>
                <a:gd name="T1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5">
                  <a:moveTo>
                    <a:pt x="33" y="0"/>
                  </a:moveTo>
                  <a:lnTo>
                    <a:pt x="26" y="5"/>
                  </a:lnTo>
                  <a:lnTo>
                    <a:pt x="7" y="14"/>
                  </a:lnTo>
                  <a:lnTo>
                    <a:pt x="0" y="19"/>
                  </a:lnTo>
                  <a:lnTo>
                    <a:pt x="14" y="55"/>
                  </a:lnTo>
                  <a:lnTo>
                    <a:pt x="28" y="47"/>
                  </a:lnTo>
                  <a:lnTo>
                    <a:pt x="45" y="38"/>
                  </a:lnTo>
                  <a:lnTo>
                    <a:pt x="57" y="31"/>
                  </a:lnTo>
                  <a:lnTo>
                    <a:pt x="3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3" name="Freeform 307"/>
            <p:cNvSpPr>
              <a:spLocks/>
            </p:cNvSpPr>
            <p:nvPr/>
          </p:nvSpPr>
          <p:spPr bwMode="auto">
            <a:xfrm>
              <a:off x="2909837" y="4479077"/>
              <a:ext cx="61805" cy="61805"/>
            </a:xfrm>
            <a:custGeom>
              <a:avLst/>
              <a:gdLst>
                <a:gd name="T0" fmla="*/ 19 w 57"/>
                <a:gd name="T1" fmla="*/ 0 h 57"/>
                <a:gd name="T2" fmla="*/ 15 w 57"/>
                <a:gd name="T3" fmla="*/ 7 h 57"/>
                <a:gd name="T4" fmla="*/ 5 w 57"/>
                <a:gd name="T5" fmla="*/ 26 h 57"/>
                <a:gd name="T6" fmla="*/ 0 w 57"/>
                <a:gd name="T7" fmla="*/ 33 h 57"/>
                <a:gd name="T8" fmla="*/ 31 w 57"/>
                <a:gd name="T9" fmla="*/ 57 h 57"/>
                <a:gd name="T10" fmla="*/ 38 w 57"/>
                <a:gd name="T11" fmla="*/ 45 h 57"/>
                <a:gd name="T12" fmla="*/ 50 w 57"/>
                <a:gd name="T13" fmla="*/ 26 h 57"/>
                <a:gd name="T14" fmla="*/ 57 w 57"/>
                <a:gd name="T15" fmla="*/ 14 h 57"/>
                <a:gd name="T16" fmla="*/ 19 w 57"/>
                <a:gd name="T17" fmla="*/ 0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19" y="0"/>
                  </a:moveTo>
                  <a:lnTo>
                    <a:pt x="15" y="7"/>
                  </a:lnTo>
                  <a:lnTo>
                    <a:pt x="5" y="26"/>
                  </a:lnTo>
                  <a:lnTo>
                    <a:pt x="0" y="33"/>
                  </a:lnTo>
                  <a:lnTo>
                    <a:pt x="31" y="57"/>
                  </a:lnTo>
                  <a:lnTo>
                    <a:pt x="38" y="45"/>
                  </a:lnTo>
                  <a:lnTo>
                    <a:pt x="50" y="26"/>
                  </a:lnTo>
                  <a:lnTo>
                    <a:pt x="57" y="14"/>
                  </a:lnTo>
                  <a:lnTo>
                    <a:pt x="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4" name="Freeform 308"/>
            <p:cNvSpPr>
              <a:spLocks/>
            </p:cNvSpPr>
            <p:nvPr/>
          </p:nvSpPr>
          <p:spPr bwMode="auto">
            <a:xfrm>
              <a:off x="2897909" y="4550640"/>
              <a:ext cx="40119" cy="52046"/>
            </a:xfrm>
            <a:custGeom>
              <a:avLst/>
              <a:gdLst>
                <a:gd name="T0" fmla="*/ 0 w 37"/>
                <a:gd name="T1" fmla="*/ 5 h 48"/>
                <a:gd name="T2" fmla="*/ 0 w 37"/>
                <a:gd name="T3" fmla="*/ 14 h 48"/>
                <a:gd name="T4" fmla="*/ 0 w 37"/>
                <a:gd name="T5" fmla="*/ 33 h 48"/>
                <a:gd name="T6" fmla="*/ 0 w 37"/>
                <a:gd name="T7" fmla="*/ 43 h 48"/>
                <a:gd name="T8" fmla="*/ 37 w 37"/>
                <a:gd name="T9" fmla="*/ 48 h 48"/>
                <a:gd name="T10" fmla="*/ 37 w 37"/>
                <a:gd name="T11" fmla="*/ 33 h 48"/>
                <a:gd name="T12" fmla="*/ 37 w 37"/>
                <a:gd name="T13" fmla="*/ 14 h 48"/>
                <a:gd name="T14" fmla="*/ 37 w 37"/>
                <a:gd name="T15" fmla="*/ 0 h 48"/>
                <a:gd name="T16" fmla="*/ 0 w 37"/>
                <a:gd name="T17" fmla="*/ 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48">
                  <a:moveTo>
                    <a:pt x="0" y="5"/>
                  </a:moveTo>
                  <a:lnTo>
                    <a:pt x="0" y="14"/>
                  </a:lnTo>
                  <a:lnTo>
                    <a:pt x="0" y="33"/>
                  </a:lnTo>
                  <a:lnTo>
                    <a:pt x="0" y="43"/>
                  </a:lnTo>
                  <a:lnTo>
                    <a:pt x="37" y="48"/>
                  </a:lnTo>
                  <a:lnTo>
                    <a:pt x="37" y="33"/>
                  </a:lnTo>
                  <a:lnTo>
                    <a:pt x="37" y="14"/>
                  </a:lnTo>
                  <a:lnTo>
                    <a:pt x="37"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5" name="Freeform 309"/>
            <p:cNvSpPr>
              <a:spLocks/>
            </p:cNvSpPr>
            <p:nvPr/>
          </p:nvSpPr>
          <p:spPr bwMode="auto">
            <a:xfrm>
              <a:off x="2905500" y="4612444"/>
              <a:ext cx="58551" cy="61805"/>
            </a:xfrm>
            <a:custGeom>
              <a:avLst/>
              <a:gdLst>
                <a:gd name="T0" fmla="*/ 0 w 54"/>
                <a:gd name="T1" fmla="*/ 26 h 57"/>
                <a:gd name="T2" fmla="*/ 4 w 54"/>
                <a:gd name="T3" fmla="*/ 33 h 57"/>
                <a:gd name="T4" fmla="*/ 14 w 54"/>
                <a:gd name="T5" fmla="*/ 50 h 57"/>
                <a:gd name="T6" fmla="*/ 19 w 54"/>
                <a:gd name="T7" fmla="*/ 57 h 57"/>
                <a:gd name="T8" fmla="*/ 54 w 54"/>
                <a:gd name="T9" fmla="*/ 43 h 57"/>
                <a:gd name="T10" fmla="*/ 47 w 54"/>
                <a:gd name="T11" fmla="*/ 31 h 57"/>
                <a:gd name="T12" fmla="*/ 37 w 54"/>
                <a:gd name="T13" fmla="*/ 14 h 57"/>
                <a:gd name="T14" fmla="*/ 30 w 54"/>
                <a:gd name="T15" fmla="*/ 0 h 57"/>
                <a:gd name="T16" fmla="*/ 0 w 54"/>
                <a:gd name="T17" fmla="*/ 2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57">
                  <a:moveTo>
                    <a:pt x="0" y="26"/>
                  </a:moveTo>
                  <a:lnTo>
                    <a:pt x="4" y="33"/>
                  </a:lnTo>
                  <a:lnTo>
                    <a:pt x="14" y="50"/>
                  </a:lnTo>
                  <a:lnTo>
                    <a:pt x="19" y="57"/>
                  </a:lnTo>
                  <a:lnTo>
                    <a:pt x="54" y="43"/>
                  </a:lnTo>
                  <a:lnTo>
                    <a:pt x="47" y="31"/>
                  </a:lnTo>
                  <a:lnTo>
                    <a:pt x="37" y="14"/>
                  </a:lnTo>
                  <a:lnTo>
                    <a:pt x="30" y="0"/>
                  </a:lnTo>
                  <a:lnTo>
                    <a:pt x="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6" name="Freeform 310"/>
            <p:cNvSpPr>
              <a:spLocks/>
            </p:cNvSpPr>
            <p:nvPr/>
          </p:nvSpPr>
          <p:spPr bwMode="auto">
            <a:xfrm>
              <a:off x="2954292" y="4668827"/>
              <a:ext cx="60720" cy="58551"/>
            </a:xfrm>
            <a:custGeom>
              <a:avLst/>
              <a:gdLst>
                <a:gd name="T0" fmla="*/ 0 w 56"/>
                <a:gd name="T1" fmla="*/ 35 h 54"/>
                <a:gd name="T2" fmla="*/ 7 w 56"/>
                <a:gd name="T3" fmla="*/ 40 h 54"/>
                <a:gd name="T4" fmla="*/ 26 w 56"/>
                <a:gd name="T5" fmla="*/ 50 h 54"/>
                <a:gd name="T6" fmla="*/ 30 w 56"/>
                <a:gd name="T7" fmla="*/ 54 h 54"/>
                <a:gd name="T8" fmla="*/ 56 w 56"/>
                <a:gd name="T9" fmla="*/ 24 h 54"/>
                <a:gd name="T10" fmla="*/ 45 w 56"/>
                <a:gd name="T11" fmla="*/ 17 h 54"/>
                <a:gd name="T12" fmla="*/ 26 w 56"/>
                <a:gd name="T13" fmla="*/ 7 h 54"/>
                <a:gd name="T14" fmla="*/ 14 w 56"/>
                <a:gd name="T15" fmla="*/ 0 h 54"/>
                <a:gd name="T16" fmla="*/ 0 w 56"/>
                <a:gd name="T17" fmla="*/ 35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54">
                  <a:moveTo>
                    <a:pt x="0" y="35"/>
                  </a:moveTo>
                  <a:lnTo>
                    <a:pt x="7" y="40"/>
                  </a:lnTo>
                  <a:lnTo>
                    <a:pt x="26" y="50"/>
                  </a:lnTo>
                  <a:lnTo>
                    <a:pt x="30" y="54"/>
                  </a:lnTo>
                  <a:lnTo>
                    <a:pt x="56" y="24"/>
                  </a:lnTo>
                  <a:lnTo>
                    <a:pt x="45" y="17"/>
                  </a:lnTo>
                  <a:lnTo>
                    <a:pt x="26" y="7"/>
                  </a:lnTo>
                  <a:lnTo>
                    <a:pt x="14" y="0"/>
                  </a:lnTo>
                  <a:lnTo>
                    <a:pt x="0"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7" name="Freeform 311"/>
            <p:cNvSpPr>
              <a:spLocks/>
            </p:cNvSpPr>
            <p:nvPr/>
          </p:nvSpPr>
          <p:spPr bwMode="auto">
            <a:xfrm>
              <a:off x="3022602" y="4699187"/>
              <a:ext cx="54214" cy="44456"/>
            </a:xfrm>
            <a:custGeom>
              <a:avLst/>
              <a:gdLst>
                <a:gd name="T0" fmla="*/ 8 w 50"/>
                <a:gd name="T1" fmla="*/ 41 h 41"/>
                <a:gd name="T2" fmla="*/ 15 w 50"/>
                <a:gd name="T3" fmla="*/ 41 h 41"/>
                <a:gd name="T4" fmla="*/ 36 w 50"/>
                <a:gd name="T5" fmla="*/ 41 h 41"/>
                <a:gd name="T6" fmla="*/ 43 w 50"/>
                <a:gd name="T7" fmla="*/ 41 h 41"/>
                <a:gd name="T8" fmla="*/ 50 w 50"/>
                <a:gd name="T9" fmla="*/ 0 h 41"/>
                <a:gd name="T10" fmla="*/ 36 w 50"/>
                <a:gd name="T11" fmla="*/ 0 h 41"/>
                <a:gd name="T12" fmla="*/ 15 w 50"/>
                <a:gd name="T13" fmla="*/ 0 h 41"/>
                <a:gd name="T14" fmla="*/ 0 w 50"/>
                <a:gd name="T15" fmla="*/ 0 h 41"/>
                <a:gd name="T16" fmla="*/ 8 w 50"/>
                <a:gd name="T17" fmla="*/ 4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41">
                  <a:moveTo>
                    <a:pt x="8" y="41"/>
                  </a:moveTo>
                  <a:lnTo>
                    <a:pt x="15" y="41"/>
                  </a:lnTo>
                  <a:lnTo>
                    <a:pt x="36" y="41"/>
                  </a:lnTo>
                  <a:lnTo>
                    <a:pt x="43" y="41"/>
                  </a:lnTo>
                  <a:lnTo>
                    <a:pt x="50" y="0"/>
                  </a:lnTo>
                  <a:lnTo>
                    <a:pt x="36" y="0"/>
                  </a:lnTo>
                  <a:lnTo>
                    <a:pt x="15" y="0"/>
                  </a:lnTo>
                  <a:lnTo>
                    <a:pt x="0" y="0"/>
                  </a:lnTo>
                  <a:lnTo>
                    <a:pt x="8"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8" name="Freeform 312"/>
            <p:cNvSpPr>
              <a:spLocks/>
            </p:cNvSpPr>
            <p:nvPr/>
          </p:nvSpPr>
          <p:spPr bwMode="auto">
            <a:xfrm>
              <a:off x="3087659" y="4674248"/>
              <a:ext cx="60720" cy="58551"/>
            </a:xfrm>
            <a:custGeom>
              <a:avLst/>
              <a:gdLst>
                <a:gd name="T0" fmla="*/ 26 w 56"/>
                <a:gd name="T1" fmla="*/ 54 h 54"/>
                <a:gd name="T2" fmla="*/ 30 w 56"/>
                <a:gd name="T3" fmla="*/ 52 h 54"/>
                <a:gd name="T4" fmla="*/ 49 w 56"/>
                <a:gd name="T5" fmla="*/ 40 h 54"/>
                <a:gd name="T6" fmla="*/ 56 w 56"/>
                <a:gd name="T7" fmla="*/ 38 h 54"/>
                <a:gd name="T8" fmla="*/ 42 w 56"/>
                <a:gd name="T9" fmla="*/ 0 h 54"/>
                <a:gd name="T10" fmla="*/ 30 w 56"/>
                <a:gd name="T11" fmla="*/ 7 h 54"/>
                <a:gd name="T12" fmla="*/ 11 w 56"/>
                <a:gd name="T13" fmla="*/ 19 h 54"/>
                <a:gd name="T14" fmla="*/ 0 w 56"/>
                <a:gd name="T15" fmla="*/ 26 h 54"/>
                <a:gd name="T16" fmla="*/ 26 w 56"/>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54">
                  <a:moveTo>
                    <a:pt x="26" y="54"/>
                  </a:moveTo>
                  <a:lnTo>
                    <a:pt x="30" y="52"/>
                  </a:lnTo>
                  <a:lnTo>
                    <a:pt x="49" y="40"/>
                  </a:lnTo>
                  <a:lnTo>
                    <a:pt x="56" y="38"/>
                  </a:lnTo>
                  <a:lnTo>
                    <a:pt x="42" y="0"/>
                  </a:lnTo>
                  <a:lnTo>
                    <a:pt x="30" y="7"/>
                  </a:lnTo>
                  <a:lnTo>
                    <a:pt x="11" y="19"/>
                  </a:lnTo>
                  <a:lnTo>
                    <a:pt x="0" y="26"/>
                  </a:lnTo>
                  <a:lnTo>
                    <a:pt x="26"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9" name="Freeform 313"/>
            <p:cNvSpPr>
              <a:spLocks/>
            </p:cNvSpPr>
            <p:nvPr/>
          </p:nvSpPr>
          <p:spPr bwMode="auto">
            <a:xfrm>
              <a:off x="3144042" y="4625456"/>
              <a:ext cx="58551" cy="58551"/>
            </a:xfrm>
            <a:custGeom>
              <a:avLst/>
              <a:gdLst>
                <a:gd name="T0" fmla="*/ 35 w 54"/>
                <a:gd name="T1" fmla="*/ 54 h 54"/>
                <a:gd name="T2" fmla="*/ 40 w 54"/>
                <a:gd name="T3" fmla="*/ 47 h 54"/>
                <a:gd name="T4" fmla="*/ 49 w 54"/>
                <a:gd name="T5" fmla="*/ 31 h 54"/>
                <a:gd name="T6" fmla="*/ 54 w 54"/>
                <a:gd name="T7" fmla="*/ 23 h 54"/>
                <a:gd name="T8" fmla="*/ 23 w 54"/>
                <a:gd name="T9" fmla="*/ 0 h 54"/>
                <a:gd name="T10" fmla="*/ 16 w 54"/>
                <a:gd name="T11" fmla="*/ 12 h 54"/>
                <a:gd name="T12" fmla="*/ 7 w 54"/>
                <a:gd name="T13" fmla="*/ 28 h 54"/>
                <a:gd name="T14" fmla="*/ 0 w 54"/>
                <a:gd name="T15" fmla="*/ 40 h 54"/>
                <a:gd name="T16" fmla="*/ 35 w 54"/>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54">
                  <a:moveTo>
                    <a:pt x="35" y="54"/>
                  </a:moveTo>
                  <a:lnTo>
                    <a:pt x="40" y="47"/>
                  </a:lnTo>
                  <a:lnTo>
                    <a:pt x="49" y="31"/>
                  </a:lnTo>
                  <a:lnTo>
                    <a:pt x="54" y="23"/>
                  </a:lnTo>
                  <a:lnTo>
                    <a:pt x="23" y="0"/>
                  </a:lnTo>
                  <a:lnTo>
                    <a:pt x="16" y="12"/>
                  </a:lnTo>
                  <a:lnTo>
                    <a:pt x="7" y="28"/>
                  </a:lnTo>
                  <a:lnTo>
                    <a:pt x="0" y="40"/>
                  </a:lnTo>
                  <a:lnTo>
                    <a:pt x="35"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40" name="Freeform 314"/>
            <p:cNvSpPr>
              <a:spLocks/>
            </p:cNvSpPr>
            <p:nvPr/>
          </p:nvSpPr>
          <p:spPr bwMode="auto">
            <a:xfrm>
              <a:off x="3174402" y="4563651"/>
              <a:ext cx="43371" cy="50962"/>
            </a:xfrm>
            <a:custGeom>
              <a:avLst/>
              <a:gdLst>
                <a:gd name="T0" fmla="*/ 40 w 40"/>
                <a:gd name="T1" fmla="*/ 43 h 47"/>
                <a:gd name="T2" fmla="*/ 40 w 40"/>
                <a:gd name="T3" fmla="*/ 33 h 47"/>
                <a:gd name="T4" fmla="*/ 40 w 40"/>
                <a:gd name="T5" fmla="*/ 14 h 47"/>
                <a:gd name="T6" fmla="*/ 40 w 40"/>
                <a:gd name="T7" fmla="*/ 5 h 47"/>
                <a:gd name="T8" fmla="*/ 0 w 40"/>
                <a:gd name="T9" fmla="*/ 0 h 47"/>
                <a:gd name="T10" fmla="*/ 0 w 40"/>
                <a:gd name="T11" fmla="*/ 14 h 47"/>
                <a:gd name="T12" fmla="*/ 0 w 40"/>
                <a:gd name="T13" fmla="*/ 33 h 47"/>
                <a:gd name="T14" fmla="*/ 0 w 40"/>
                <a:gd name="T15" fmla="*/ 47 h 47"/>
                <a:gd name="T16" fmla="*/ 40 w 40"/>
                <a:gd name="T17" fmla="*/ 4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47">
                  <a:moveTo>
                    <a:pt x="40" y="43"/>
                  </a:moveTo>
                  <a:lnTo>
                    <a:pt x="40" y="33"/>
                  </a:lnTo>
                  <a:lnTo>
                    <a:pt x="40" y="14"/>
                  </a:lnTo>
                  <a:lnTo>
                    <a:pt x="40" y="5"/>
                  </a:lnTo>
                  <a:lnTo>
                    <a:pt x="0" y="0"/>
                  </a:lnTo>
                  <a:lnTo>
                    <a:pt x="0" y="14"/>
                  </a:lnTo>
                  <a:lnTo>
                    <a:pt x="0" y="33"/>
                  </a:lnTo>
                  <a:lnTo>
                    <a:pt x="0" y="47"/>
                  </a:lnTo>
                  <a:lnTo>
                    <a:pt x="4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41" name="Freeform 315"/>
            <p:cNvSpPr>
              <a:spLocks/>
            </p:cNvSpPr>
            <p:nvPr/>
          </p:nvSpPr>
          <p:spPr bwMode="auto">
            <a:xfrm>
              <a:off x="3148379" y="4492088"/>
              <a:ext cx="59636" cy="58551"/>
            </a:xfrm>
            <a:custGeom>
              <a:avLst/>
              <a:gdLst>
                <a:gd name="T0" fmla="*/ 55 w 55"/>
                <a:gd name="T1" fmla="*/ 31 h 54"/>
                <a:gd name="T2" fmla="*/ 52 w 55"/>
                <a:gd name="T3" fmla="*/ 24 h 54"/>
                <a:gd name="T4" fmla="*/ 40 w 55"/>
                <a:gd name="T5" fmla="*/ 7 h 54"/>
                <a:gd name="T6" fmla="*/ 38 w 55"/>
                <a:gd name="T7" fmla="*/ 0 h 54"/>
                <a:gd name="T8" fmla="*/ 0 w 55"/>
                <a:gd name="T9" fmla="*/ 14 h 54"/>
                <a:gd name="T10" fmla="*/ 7 w 55"/>
                <a:gd name="T11" fmla="*/ 26 h 54"/>
                <a:gd name="T12" fmla="*/ 17 w 55"/>
                <a:gd name="T13" fmla="*/ 42 h 54"/>
                <a:gd name="T14" fmla="*/ 24 w 55"/>
                <a:gd name="T15" fmla="*/ 54 h 54"/>
                <a:gd name="T16" fmla="*/ 55 w 55"/>
                <a:gd name="T17" fmla="*/ 31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 h="54">
                  <a:moveTo>
                    <a:pt x="55" y="31"/>
                  </a:moveTo>
                  <a:lnTo>
                    <a:pt x="52" y="24"/>
                  </a:lnTo>
                  <a:lnTo>
                    <a:pt x="40" y="7"/>
                  </a:lnTo>
                  <a:lnTo>
                    <a:pt x="38" y="0"/>
                  </a:lnTo>
                  <a:lnTo>
                    <a:pt x="0" y="14"/>
                  </a:lnTo>
                  <a:lnTo>
                    <a:pt x="7" y="26"/>
                  </a:lnTo>
                  <a:lnTo>
                    <a:pt x="17" y="42"/>
                  </a:lnTo>
                  <a:lnTo>
                    <a:pt x="24" y="54"/>
                  </a:lnTo>
                  <a:lnTo>
                    <a:pt x="55"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42" name="Freeform 316"/>
            <p:cNvSpPr>
              <a:spLocks/>
            </p:cNvSpPr>
            <p:nvPr/>
          </p:nvSpPr>
          <p:spPr bwMode="auto">
            <a:xfrm>
              <a:off x="3097418" y="4437874"/>
              <a:ext cx="61805" cy="59636"/>
            </a:xfrm>
            <a:custGeom>
              <a:avLst/>
              <a:gdLst>
                <a:gd name="T0" fmla="*/ 57 w 57"/>
                <a:gd name="T1" fmla="*/ 17 h 55"/>
                <a:gd name="T2" fmla="*/ 50 w 57"/>
                <a:gd name="T3" fmla="*/ 14 h 55"/>
                <a:gd name="T4" fmla="*/ 33 w 57"/>
                <a:gd name="T5" fmla="*/ 3 h 55"/>
                <a:gd name="T6" fmla="*/ 26 w 57"/>
                <a:gd name="T7" fmla="*/ 0 h 55"/>
                <a:gd name="T8" fmla="*/ 0 w 57"/>
                <a:gd name="T9" fmla="*/ 31 h 55"/>
                <a:gd name="T10" fmla="*/ 14 w 57"/>
                <a:gd name="T11" fmla="*/ 38 h 55"/>
                <a:gd name="T12" fmla="*/ 31 w 57"/>
                <a:gd name="T13" fmla="*/ 48 h 55"/>
                <a:gd name="T14" fmla="*/ 43 w 57"/>
                <a:gd name="T15" fmla="*/ 55 h 55"/>
                <a:gd name="T16" fmla="*/ 57 w 57"/>
                <a:gd name="T17" fmla="*/ 17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5">
                  <a:moveTo>
                    <a:pt x="57" y="17"/>
                  </a:moveTo>
                  <a:lnTo>
                    <a:pt x="50" y="14"/>
                  </a:lnTo>
                  <a:lnTo>
                    <a:pt x="33" y="3"/>
                  </a:lnTo>
                  <a:lnTo>
                    <a:pt x="26" y="0"/>
                  </a:lnTo>
                  <a:lnTo>
                    <a:pt x="0" y="31"/>
                  </a:lnTo>
                  <a:lnTo>
                    <a:pt x="14" y="38"/>
                  </a:lnTo>
                  <a:lnTo>
                    <a:pt x="31" y="48"/>
                  </a:lnTo>
                  <a:lnTo>
                    <a:pt x="43" y="55"/>
                  </a:lnTo>
                  <a:lnTo>
                    <a:pt x="57"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43" name="Freeform 317"/>
            <p:cNvSpPr>
              <a:spLocks noEditPoints="1"/>
            </p:cNvSpPr>
            <p:nvPr/>
          </p:nvSpPr>
          <p:spPr bwMode="auto">
            <a:xfrm>
              <a:off x="2926101" y="4448717"/>
              <a:ext cx="263481" cy="266734"/>
            </a:xfrm>
            <a:custGeom>
              <a:avLst/>
              <a:gdLst>
                <a:gd name="T0" fmla="*/ 51 w 103"/>
                <a:gd name="T1" fmla="*/ 104 h 104"/>
                <a:gd name="T2" fmla="*/ 0 w 103"/>
                <a:gd name="T3" fmla="*/ 52 h 104"/>
                <a:gd name="T4" fmla="*/ 51 w 103"/>
                <a:gd name="T5" fmla="*/ 0 h 104"/>
                <a:gd name="T6" fmla="*/ 103 w 103"/>
                <a:gd name="T7" fmla="*/ 52 h 104"/>
                <a:gd name="T8" fmla="*/ 51 w 103"/>
                <a:gd name="T9" fmla="*/ 104 h 104"/>
                <a:gd name="T10" fmla="*/ 51 w 103"/>
                <a:gd name="T11" fmla="*/ 16 h 104"/>
                <a:gd name="T12" fmla="*/ 15 w 103"/>
                <a:gd name="T13" fmla="*/ 52 h 104"/>
                <a:gd name="T14" fmla="*/ 51 w 103"/>
                <a:gd name="T15" fmla="*/ 89 h 104"/>
                <a:gd name="T16" fmla="*/ 87 w 103"/>
                <a:gd name="T17" fmla="*/ 52 h 104"/>
                <a:gd name="T18" fmla="*/ 51 w 103"/>
                <a:gd name="T19" fmla="*/ 1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104">
                  <a:moveTo>
                    <a:pt x="51" y="104"/>
                  </a:moveTo>
                  <a:cubicBezTo>
                    <a:pt x="23" y="104"/>
                    <a:pt x="0" y="81"/>
                    <a:pt x="0" y="52"/>
                  </a:cubicBezTo>
                  <a:cubicBezTo>
                    <a:pt x="0" y="24"/>
                    <a:pt x="23" y="0"/>
                    <a:pt x="51" y="0"/>
                  </a:cubicBezTo>
                  <a:cubicBezTo>
                    <a:pt x="80" y="0"/>
                    <a:pt x="103" y="24"/>
                    <a:pt x="103" y="52"/>
                  </a:cubicBezTo>
                  <a:cubicBezTo>
                    <a:pt x="103" y="81"/>
                    <a:pt x="80" y="104"/>
                    <a:pt x="51" y="104"/>
                  </a:cubicBezTo>
                  <a:close/>
                  <a:moveTo>
                    <a:pt x="51" y="16"/>
                  </a:moveTo>
                  <a:cubicBezTo>
                    <a:pt x="31" y="16"/>
                    <a:pt x="15" y="32"/>
                    <a:pt x="15" y="52"/>
                  </a:cubicBezTo>
                  <a:cubicBezTo>
                    <a:pt x="15" y="73"/>
                    <a:pt x="31" y="89"/>
                    <a:pt x="51" y="89"/>
                  </a:cubicBezTo>
                  <a:cubicBezTo>
                    <a:pt x="71" y="89"/>
                    <a:pt x="87" y="73"/>
                    <a:pt x="87" y="52"/>
                  </a:cubicBezTo>
                  <a:cubicBezTo>
                    <a:pt x="87" y="32"/>
                    <a:pt x="71" y="16"/>
                    <a:pt x="51"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44" name="Oval 318"/>
            <p:cNvSpPr>
              <a:spLocks noChangeArrowheads="1"/>
            </p:cNvSpPr>
            <p:nvPr/>
          </p:nvSpPr>
          <p:spPr bwMode="auto">
            <a:xfrm>
              <a:off x="2999832" y="4525702"/>
              <a:ext cx="112766" cy="11276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45" name="组合 44"/>
          <p:cNvGrpSpPr/>
          <p:nvPr/>
        </p:nvGrpSpPr>
        <p:grpSpPr>
          <a:xfrm>
            <a:off x="3565873" y="3209382"/>
            <a:ext cx="321986" cy="219341"/>
            <a:chOff x="4895160" y="4287159"/>
            <a:chExt cx="571418" cy="389258"/>
          </a:xfrm>
          <a:solidFill>
            <a:srgbClr val="01B3C5"/>
          </a:solidFill>
        </p:grpSpPr>
        <p:sp>
          <p:nvSpPr>
            <p:cNvPr id="46"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47"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48"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49"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50"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51"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52" name="Freeform 333"/>
            <p:cNvSpPr>
              <a:spLocks/>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53" name="Freeform 334"/>
            <p:cNvSpPr>
              <a:spLocks/>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54" name="Freeform 335"/>
            <p:cNvSpPr>
              <a:spLocks/>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sp>
        <p:nvSpPr>
          <p:cNvPr id="55" name="Freeform 5"/>
          <p:cNvSpPr>
            <a:spLocks/>
          </p:cNvSpPr>
          <p:nvPr/>
        </p:nvSpPr>
        <p:spPr bwMode="auto">
          <a:xfrm>
            <a:off x="6168236" y="2959513"/>
            <a:ext cx="1486292" cy="131728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1B3C5"/>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56" name="Freeform 5"/>
          <p:cNvSpPr>
            <a:spLocks/>
          </p:cNvSpPr>
          <p:nvPr/>
        </p:nvSpPr>
        <p:spPr bwMode="auto">
          <a:xfrm>
            <a:off x="6249105" y="3031188"/>
            <a:ext cx="1324551" cy="117393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3">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57" name="矩形 56"/>
          <p:cNvSpPr/>
          <p:nvPr/>
        </p:nvSpPr>
        <p:spPr>
          <a:xfrm>
            <a:off x="6394441" y="3531618"/>
            <a:ext cx="1036181" cy="284693"/>
          </a:xfrm>
          <a:prstGeom prst="rect">
            <a:avLst/>
          </a:prstGeom>
        </p:spPr>
        <p:txBody>
          <a:bodyPr wrap="none" lIns="68580" tIns="34290" rIns="68580" bIns="34290">
            <a:spAutoFit/>
          </a:bodyPr>
          <a:lstStyle/>
          <a:p>
            <a:pPr algn="ctr"/>
            <a:r>
              <a:rPr lang="zh-CN" altLang="en-US" b="1" dirty="0">
                <a:solidFill>
                  <a:schemeClr val="tx1">
                    <a:lumMod val="65000"/>
                    <a:lumOff val="35000"/>
                  </a:schemeClr>
                </a:solidFill>
                <a:latin typeface="ITC Avant Garde Std Bk" panose="020B0502020202020204" pitchFamily="34" charset="0"/>
              </a:rPr>
              <a:t>添加关键字</a:t>
            </a:r>
            <a:endParaRPr lang="zh-CN" altLang="en-US" sz="100" b="1" dirty="0">
              <a:solidFill>
                <a:schemeClr val="tx1">
                  <a:lumMod val="65000"/>
                  <a:lumOff val="35000"/>
                </a:schemeClr>
              </a:solidFill>
              <a:latin typeface="ITC Avant Garde Std Bk" panose="020B0502020202020204" pitchFamily="34" charset="0"/>
            </a:endParaRPr>
          </a:p>
        </p:txBody>
      </p:sp>
      <p:grpSp>
        <p:nvGrpSpPr>
          <p:cNvPr id="58" name="组合 57"/>
          <p:cNvGrpSpPr/>
          <p:nvPr/>
        </p:nvGrpSpPr>
        <p:grpSpPr>
          <a:xfrm>
            <a:off x="6807867" y="3211806"/>
            <a:ext cx="207026" cy="195550"/>
            <a:chOff x="4882149" y="3025052"/>
            <a:chExt cx="489013" cy="461905"/>
          </a:xfrm>
          <a:solidFill>
            <a:srgbClr val="01B3C5"/>
          </a:solidFill>
        </p:grpSpPr>
        <p:sp>
          <p:nvSpPr>
            <p:cNvPr id="59" name="Freeform 250"/>
            <p:cNvSpPr>
              <a:spLocks/>
            </p:cNvSpPr>
            <p:nvPr/>
          </p:nvSpPr>
          <p:spPr bwMode="auto">
            <a:xfrm>
              <a:off x="4882149" y="3161672"/>
              <a:ext cx="468411" cy="325285"/>
            </a:xfrm>
            <a:custGeom>
              <a:avLst/>
              <a:gdLst>
                <a:gd name="T0" fmla="*/ 102 w 183"/>
                <a:gd name="T1" fmla="*/ 127 h 127"/>
                <a:gd name="T2" fmla="*/ 65 w 183"/>
                <a:gd name="T3" fmla="*/ 119 h 127"/>
                <a:gd name="T4" fmla="*/ 20 w 183"/>
                <a:gd name="T5" fmla="*/ 0 h 127"/>
                <a:gd name="T6" fmla="*/ 50 w 183"/>
                <a:gd name="T7" fmla="*/ 14 h 127"/>
                <a:gd name="T8" fmla="*/ 78 w 183"/>
                <a:gd name="T9" fmla="*/ 89 h 127"/>
                <a:gd name="T10" fmla="*/ 154 w 183"/>
                <a:gd name="T11" fmla="*/ 60 h 127"/>
                <a:gd name="T12" fmla="*/ 183 w 183"/>
                <a:gd name="T13" fmla="*/ 74 h 127"/>
                <a:gd name="T14" fmla="*/ 134 w 183"/>
                <a:gd name="T15" fmla="*/ 121 h 127"/>
                <a:gd name="T16" fmla="*/ 102 w 183"/>
                <a:gd name="T17" fmla="*/ 127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3" h="127">
                  <a:moveTo>
                    <a:pt x="102" y="127"/>
                  </a:moveTo>
                  <a:cubicBezTo>
                    <a:pt x="89" y="127"/>
                    <a:pt x="77" y="124"/>
                    <a:pt x="65" y="119"/>
                  </a:cubicBezTo>
                  <a:cubicBezTo>
                    <a:pt x="20" y="98"/>
                    <a:pt x="0" y="45"/>
                    <a:pt x="20" y="0"/>
                  </a:cubicBezTo>
                  <a:cubicBezTo>
                    <a:pt x="50" y="14"/>
                    <a:pt x="50" y="14"/>
                    <a:pt x="50" y="14"/>
                  </a:cubicBezTo>
                  <a:cubicBezTo>
                    <a:pt x="37" y="42"/>
                    <a:pt x="50" y="76"/>
                    <a:pt x="78" y="89"/>
                  </a:cubicBezTo>
                  <a:cubicBezTo>
                    <a:pt x="107" y="102"/>
                    <a:pt x="141" y="89"/>
                    <a:pt x="154" y="60"/>
                  </a:cubicBezTo>
                  <a:cubicBezTo>
                    <a:pt x="183" y="74"/>
                    <a:pt x="183" y="74"/>
                    <a:pt x="183" y="74"/>
                  </a:cubicBezTo>
                  <a:cubicBezTo>
                    <a:pt x="174" y="96"/>
                    <a:pt x="156" y="112"/>
                    <a:pt x="134" y="121"/>
                  </a:cubicBezTo>
                  <a:cubicBezTo>
                    <a:pt x="123" y="125"/>
                    <a:pt x="112" y="127"/>
                    <a:pt x="102" y="1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0" name="Freeform 251"/>
            <p:cNvSpPr>
              <a:spLocks/>
            </p:cNvSpPr>
            <p:nvPr/>
          </p:nvSpPr>
          <p:spPr bwMode="auto">
            <a:xfrm>
              <a:off x="4942869" y="3028305"/>
              <a:ext cx="179991" cy="148547"/>
            </a:xfrm>
            <a:custGeom>
              <a:avLst/>
              <a:gdLst>
                <a:gd name="T0" fmla="*/ 70 w 70"/>
                <a:gd name="T1" fmla="*/ 0 h 58"/>
                <a:gd name="T2" fmla="*/ 8 w 70"/>
                <a:gd name="T3" fmla="*/ 33 h 58"/>
                <a:gd name="T4" fmla="*/ 0 w 70"/>
                <a:gd name="T5" fmla="*/ 45 h 58"/>
                <a:gd name="T6" fmla="*/ 30 w 70"/>
                <a:gd name="T7" fmla="*/ 58 h 58"/>
                <a:gd name="T8" fmla="*/ 33 w 70"/>
                <a:gd name="T9" fmla="*/ 53 h 58"/>
                <a:gd name="T10" fmla="*/ 70 w 70"/>
                <a:gd name="T11" fmla="*/ 33 h 58"/>
                <a:gd name="T12" fmla="*/ 70 w 7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70" h="58">
                  <a:moveTo>
                    <a:pt x="70" y="0"/>
                  </a:moveTo>
                  <a:cubicBezTo>
                    <a:pt x="45" y="2"/>
                    <a:pt x="23" y="14"/>
                    <a:pt x="8" y="33"/>
                  </a:cubicBezTo>
                  <a:cubicBezTo>
                    <a:pt x="5" y="37"/>
                    <a:pt x="2" y="41"/>
                    <a:pt x="0" y="45"/>
                  </a:cubicBezTo>
                  <a:cubicBezTo>
                    <a:pt x="30" y="58"/>
                    <a:pt x="30" y="58"/>
                    <a:pt x="30" y="58"/>
                  </a:cubicBezTo>
                  <a:cubicBezTo>
                    <a:pt x="31" y="57"/>
                    <a:pt x="32" y="55"/>
                    <a:pt x="33" y="53"/>
                  </a:cubicBezTo>
                  <a:cubicBezTo>
                    <a:pt x="42" y="42"/>
                    <a:pt x="55" y="35"/>
                    <a:pt x="70" y="33"/>
                  </a:cubicBezTo>
                  <a:lnTo>
                    <a:pt x="7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1" name="Freeform 252"/>
            <p:cNvSpPr>
              <a:spLocks/>
            </p:cNvSpPr>
            <p:nvPr/>
          </p:nvSpPr>
          <p:spPr bwMode="auto">
            <a:xfrm>
              <a:off x="5284419" y="3276606"/>
              <a:ext cx="86743" cy="54214"/>
            </a:xfrm>
            <a:custGeom>
              <a:avLst/>
              <a:gdLst>
                <a:gd name="T0" fmla="*/ 1 w 34"/>
                <a:gd name="T1" fmla="*/ 0 h 21"/>
                <a:gd name="T2" fmla="*/ 0 w 34"/>
                <a:gd name="T3" fmla="*/ 8 h 21"/>
                <a:gd name="T4" fmla="*/ 29 w 34"/>
                <a:gd name="T5" fmla="*/ 21 h 21"/>
                <a:gd name="T6" fmla="*/ 34 w 34"/>
                <a:gd name="T7" fmla="*/ 0 h 21"/>
                <a:gd name="T8" fmla="*/ 1 w 34"/>
                <a:gd name="T9" fmla="*/ 0 h 21"/>
              </a:gdLst>
              <a:ahLst/>
              <a:cxnLst>
                <a:cxn ang="0">
                  <a:pos x="T0" y="T1"/>
                </a:cxn>
                <a:cxn ang="0">
                  <a:pos x="T2" y="T3"/>
                </a:cxn>
                <a:cxn ang="0">
                  <a:pos x="T4" y="T5"/>
                </a:cxn>
                <a:cxn ang="0">
                  <a:pos x="T6" y="T7"/>
                </a:cxn>
                <a:cxn ang="0">
                  <a:pos x="T8" y="T9"/>
                </a:cxn>
              </a:cxnLst>
              <a:rect l="0" t="0" r="r" b="b"/>
              <a:pathLst>
                <a:path w="34" h="21">
                  <a:moveTo>
                    <a:pt x="1" y="0"/>
                  </a:moveTo>
                  <a:cubicBezTo>
                    <a:pt x="1" y="3"/>
                    <a:pt x="0" y="5"/>
                    <a:pt x="0" y="8"/>
                  </a:cubicBezTo>
                  <a:cubicBezTo>
                    <a:pt x="29" y="21"/>
                    <a:pt x="29" y="21"/>
                    <a:pt x="29" y="21"/>
                  </a:cubicBezTo>
                  <a:cubicBezTo>
                    <a:pt x="32" y="14"/>
                    <a:pt x="33" y="7"/>
                    <a:pt x="34" y="0"/>
                  </a:cubicBezTo>
                  <a:lnTo>
                    <a:pt x="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2" name="Freeform 253"/>
            <p:cNvSpPr>
              <a:spLocks/>
            </p:cNvSpPr>
            <p:nvPr/>
          </p:nvSpPr>
          <p:spPr bwMode="auto">
            <a:xfrm>
              <a:off x="5143462" y="3025052"/>
              <a:ext cx="227700" cy="230953"/>
            </a:xfrm>
            <a:custGeom>
              <a:avLst/>
              <a:gdLst>
                <a:gd name="T0" fmla="*/ 89 w 89"/>
                <a:gd name="T1" fmla="*/ 90 h 90"/>
                <a:gd name="T2" fmla="*/ 57 w 89"/>
                <a:gd name="T3" fmla="*/ 90 h 90"/>
                <a:gd name="T4" fmla="*/ 0 w 89"/>
                <a:gd name="T5" fmla="*/ 33 h 90"/>
                <a:gd name="T6" fmla="*/ 0 w 89"/>
                <a:gd name="T7" fmla="*/ 0 h 90"/>
                <a:gd name="T8" fmla="*/ 89 w 89"/>
                <a:gd name="T9" fmla="*/ 90 h 90"/>
              </a:gdLst>
              <a:ahLst/>
              <a:cxnLst>
                <a:cxn ang="0">
                  <a:pos x="T0" y="T1"/>
                </a:cxn>
                <a:cxn ang="0">
                  <a:pos x="T2" y="T3"/>
                </a:cxn>
                <a:cxn ang="0">
                  <a:pos x="T4" y="T5"/>
                </a:cxn>
                <a:cxn ang="0">
                  <a:pos x="T6" y="T7"/>
                </a:cxn>
                <a:cxn ang="0">
                  <a:pos x="T8" y="T9"/>
                </a:cxn>
              </a:cxnLst>
              <a:rect l="0" t="0" r="r" b="b"/>
              <a:pathLst>
                <a:path w="89" h="90">
                  <a:moveTo>
                    <a:pt x="89" y="90"/>
                  </a:moveTo>
                  <a:cubicBezTo>
                    <a:pt x="57" y="90"/>
                    <a:pt x="57" y="90"/>
                    <a:pt x="57" y="90"/>
                  </a:cubicBezTo>
                  <a:cubicBezTo>
                    <a:pt x="57" y="59"/>
                    <a:pt x="31" y="33"/>
                    <a:pt x="0" y="33"/>
                  </a:cubicBezTo>
                  <a:cubicBezTo>
                    <a:pt x="0" y="0"/>
                    <a:pt x="0" y="0"/>
                    <a:pt x="0" y="0"/>
                  </a:cubicBezTo>
                  <a:cubicBezTo>
                    <a:pt x="49" y="0"/>
                    <a:pt x="89" y="41"/>
                    <a:pt x="89" y="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3" name="Rectangle 254"/>
            <p:cNvSpPr>
              <a:spLocks noChangeArrowheads="1"/>
            </p:cNvSpPr>
            <p:nvPr/>
          </p:nvSpPr>
          <p:spPr bwMode="auto">
            <a:xfrm>
              <a:off x="5058888" y="3284196"/>
              <a:ext cx="43371" cy="5421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4" name="Rectangle 255"/>
            <p:cNvSpPr>
              <a:spLocks noChangeArrowheads="1"/>
            </p:cNvSpPr>
            <p:nvPr/>
          </p:nvSpPr>
          <p:spPr bwMode="auto">
            <a:xfrm>
              <a:off x="5122860" y="3218054"/>
              <a:ext cx="41203" cy="12035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5" name="Rectangle 256"/>
            <p:cNvSpPr>
              <a:spLocks noChangeArrowheads="1"/>
            </p:cNvSpPr>
            <p:nvPr/>
          </p:nvSpPr>
          <p:spPr bwMode="auto">
            <a:xfrm>
              <a:off x="5184664" y="3182273"/>
              <a:ext cx="41203" cy="1561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grpSp>
    </p:spTree>
    <p:extLst>
      <p:ext uri="{BB962C8B-B14F-4D97-AF65-F5344CB8AC3E}">
        <p14:creationId xmlns:p14="http://schemas.microsoft.com/office/powerpoint/2010/main" val="3362781995"/>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anim calcmode="lin" valueType="num">
                                      <p:cBhvr>
                                        <p:cTn id="10" dur="500" fill="hold"/>
                                        <p:tgtEl>
                                          <p:spTgt spid="8"/>
                                        </p:tgtEl>
                                        <p:attrNameLst>
                                          <p:attrName>ppt_x</p:attrName>
                                        </p:attrNameLst>
                                      </p:cBhvr>
                                      <p:tavLst>
                                        <p:tav tm="0">
                                          <p:val>
                                            <p:fltVal val="0.5"/>
                                          </p:val>
                                        </p:tav>
                                        <p:tav tm="100000">
                                          <p:val>
                                            <p:strVal val="#ppt_x"/>
                                          </p:val>
                                        </p:tav>
                                      </p:tavLst>
                                    </p:anim>
                                    <p:anim calcmode="lin" valueType="num">
                                      <p:cBhvr>
                                        <p:cTn id="11" dur="500" fill="hold"/>
                                        <p:tgtEl>
                                          <p:spTgt spid="8"/>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fltVal val="0"/>
                                          </p:val>
                                        </p:tav>
                                        <p:tav tm="100000">
                                          <p:val>
                                            <p:strVal val="#ppt_w"/>
                                          </p:val>
                                        </p:tav>
                                      </p:tavLst>
                                    </p:anim>
                                    <p:anim calcmode="lin" valueType="num">
                                      <p:cBhvr>
                                        <p:cTn id="15" dur="500" fill="hold"/>
                                        <p:tgtEl>
                                          <p:spTgt spid="9"/>
                                        </p:tgtEl>
                                        <p:attrNameLst>
                                          <p:attrName>ppt_h</p:attrName>
                                        </p:attrNameLst>
                                      </p:cBhvr>
                                      <p:tavLst>
                                        <p:tav tm="0">
                                          <p:val>
                                            <p:fltVal val="0"/>
                                          </p:val>
                                        </p:tav>
                                        <p:tav tm="100000">
                                          <p:val>
                                            <p:strVal val="#ppt_h"/>
                                          </p:val>
                                        </p:tav>
                                      </p:tavLst>
                                    </p:anim>
                                    <p:animEffect transition="in" filter="fade">
                                      <p:cBhvr>
                                        <p:cTn id="16" dur="500"/>
                                        <p:tgtEl>
                                          <p:spTgt spid="9"/>
                                        </p:tgtEl>
                                      </p:cBhvr>
                                    </p:animEffect>
                                    <p:anim calcmode="lin" valueType="num">
                                      <p:cBhvr>
                                        <p:cTn id="17" dur="500" fill="hold"/>
                                        <p:tgtEl>
                                          <p:spTgt spid="9"/>
                                        </p:tgtEl>
                                        <p:attrNameLst>
                                          <p:attrName>ppt_x</p:attrName>
                                        </p:attrNameLst>
                                      </p:cBhvr>
                                      <p:tavLst>
                                        <p:tav tm="0">
                                          <p:val>
                                            <p:fltVal val="0.5"/>
                                          </p:val>
                                        </p:tav>
                                        <p:tav tm="100000">
                                          <p:val>
                                            <p:strVal val="#ppt_x"/>
                                          </p:val>
                                        </p:tav>
                                      </p:tavLst>
                                    </p:anim>
                                    <p:anim calcmode="lin" valueType="num">
                                      <p:cBhvr>
                                        <p:cTn id="18" dur="500" fill="hold"/>
                                        <p:tgtEl>
                                          <p:spTgt spid="9"/>
                                        </p:tgtEl>
                                        <p:attrNameLst>
                                          <p:attrName>ppt_y</p:attrName>
                                        </p:attrNameLst>
                                      </p:cBhvr>
                                      <p:tavLst>
                                        <p:tav tm="0">
                                          <p:val>
                                            <p:fltVal val="0.5"/>
                                          </p:val>
                                        </p:tav>
                                        <p:tav tm="100000">
                                          <p:val>
                                            <p:strVal val="#ppt_y"/>
                                          </p:val>
                                        </p:tav>
                                      </p:tavLst>
                                    </p:anim>
                                  </p:childTnLst>
                                </p:cTn>
                              </p:par>
                            </p:childTnLst>
                          </p:cTn>
                        </p:par>
                        <p:par>
                          <p:cTn id="19" fill="hold">
                            <p:stCondLst>
                              <p:cond delay="500"/>
                            </p:stCondLst>
                            <p:childTnLst>
                              <p:par>
                                <p:cTn id="20" presetID="22" presetClass="entr" presetSubtype="1"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up)">
                                      <p:cBhvr>
                                        <p:cTn id="22" dur="500"/>
                                        <p:tgtEl>
                                          <p:spTgt spid="6"/>
                                        </p:tgtEl>
                                      </p:cBhvr>
                                    </p:animEffect>
                                  </p:childTnLst>
                                </p:cTn>
                              </p:par>
                            </p:childTnLst>
                          </p:cTn>
                        </p:par>
                        <p:par>
                          <p:cTn id="23" fill="hold">
                            <p:stCondLst>
                              <p:cond delay="1000"/>
                            </p:stCondLst>
                            <p:childTnLst>
                              <p:par>
                                <p:cTn id="24" presetID="22" presetClass="entr" presetSubtype="1"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wipe(up)">
                                      <p:cBhvr>
                                        <p:cTn id="26" dur="500"/>
                                        <p:tgtEl>
                                          <p:spTgt spid="7"/>
                                        </p:tgtEl>
                                      </p:cBhvr>
                                    </p:animEffect>
                                  </p:childTnLst>
                                </p:cTn>
                              </p:par>
                            </p:childTnLst>
                          </p:cTn>
                        </p:par>
                        <p:par>
                          <p:cTn id="27" fill="hold">
                            <p:stCondLst>
                              <p:cond delay="1500"/>
                            </p:stCondLst>
                            <p:childTnLst>
                              <p:par>
                                <p:cTn id="28" presetID="53" presetClass="entr" presetSubtype="16" fill="hold" grpId="0" nodeType="after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500" fill="hold"/>
                                        <p:tgtEl>
                                          <p:spTgt spid="10"/>
                                        </p:tgtEl>
                                        <p:attrNameLst>
                                          <p:attrName>ppt_w</p:attrName>
                                        </p:attrNameLst>
                                      </p:cBhvr>
                                      <p:tavLst>
                                        <p:tav tm="0">
                                          <p:val>
                                            <p:fltVal val="0"/>
                                          </p:val>
                                        </p:tav>
                                        <p:tav tm="100000">
                                          <p:val>
                                            <p:strVal val="#ppt_w"/>
                                          </p:val>
                                        </p:tav>
                                      </p:tavLst>
                                    </p:anim>
                                    <p:anim calcmode="lin" valueType="num">
                                      <p:cBhvr>
                                        <p:cTn id="31" dur="500" fill="hold"/>
                                        <p:tgtEl>
                                          <p:spTgt spid="10"/>
                                        </p:tgtEl>
                                        <p:attrNameLst>
                                          <p:attrName>ppt_h</p:attrName>
                                        </p:attrNameLst>
                                      </p:cBhvr>
                                      <p:tavLst>
                                        <p:tav tm="0">
                                          <p:val>
                                            <p:fltVal val="0"/>
                                          </p:val>
                                        </p:tav>
                                        <p:tav tm="100000">
                                          <p:val>
                                            <p:strVal val="#ppt_h"/>
                                          </p:val>
                                        </p:tav>
                                      </p:tavLst>
                                    </p:anim>
                                    <p:animEffect transition="in" filter="fade">
                                      <p:cBhvr>
                                        <p:cTn id="32" dur="500"/>
                                        <p:tgtEl>
                                          <p:spTgt spid="10"/>
                                        </p:tgtEl>
                                      </p:cBhvr>
                                    </p:animEffect>
                                  </p:childTnLst>
                                </p:cTn>
                              </p:par>
                              <p:par>
                                <p:cTn id="33" presetID="53" presetClass="entr" presetSubtype="16" fill="hold" grpId="0" nodeType="withEffect">
                                  <p:stCondLst>
                                    <p:cond delay="20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ppt_w</p:attrName>
                                        </p:attrNameLst>
                                      </p:cBhvr>
                                      <p:tavLst>
                                        <p:tav tm="0">
                                          <p:val>
                                            <p:fltVal val="0"/>
                                          </p:val>
                                        </p:tav>
                                        <p:tav tm="100000">
                                          <p:val>
                                            <p:strVal val="#ppt_w"/>
                                          </p:val>
                                        </p:tav>
                                      </p:tavLst>
                                    </p:anim>
                                    <p:anim calcmode="lin" valueType="num">
                                      <p:cBhvr>
                                        <p:cTn id="36" dur="500" fill="hold"/>
                                        <p:tgtEl>
                                          <p:spTgt spid="12"/>
                                        </p:tgtEl>
                                        <p:attrNameLst>
                                          <p:attrName>ppt_h</p:attrName>
                                        </p:attrNameLst>
                                      </p:cBhvr>
                                      <p:tavLst>
                                        <p:tav tm="0">
                                          <p:val>
                                            <p:fltVal val="0"/>
                                          </p:val>
                                        </p:tav>
                                        <p:tav tm="100000">
                                          <p:val>
                                            <p:strVal val="#ppt_h"/>
                                          </p:val>
                                        </p:tav>
                                      </p:tavLst>
                                    </p:anim>
                                    <p:animEffect transition="in" filter="fade">
                                      <p:cBhvr>
                                        <p:cTn id="37" dur="500"/>
                                        <p:tgtEl>
                                          <p:spTgt spid="12"/>
                                        </p:tgtEl>
                                      </p:cBhvr>
                                    </p:animEffect>
                                  </p:childTnLst>
                                </p:cTn>
                              </p:par>
                              <p:par>
                                <p:cTn id="38" presetID="53" presetClass="entr" presetSubtype="16" fill="hold" grpId="0" nodeType="withEffect">
                                  <p:stCondLst>
                                    <p:cond delay="400"/>
                                  </p:stCondLst>
                                  <p:childTnLst>
                                    <p:set>
                                      <p:cBhvr>
                                        <p:cTn id="39" dur="1" fill="hold">
                                          <p:stCondLst>
                                            <p:cond delay="0"/>
                                          </p:stCondLst>
                                        </p:cTn>
                                        <p:tgtEl>
                                          <p:spTgt spid="14"/>
                                        </p:tgtEl>
                                        <p:attrNameLst>
                                          <p:attrName>style.visibility</p:attrName>
                                        </p:attrNameLst>
                                      </p:cBhvr>
                                      <p:to>
                                        <p:strVal val="visible"/>
                                      </p:to>
                                    </p:set>
                                    <p:anim calcmode="lin" valueType="num">
                                      <p:cBhvr>
                                        <p:cTn id="40" dur="500" fill="hold"/>
                                        <p:tgtEl>
                                          <p:spTgt spid="14"/>
                                        </p:tgtEl>
                                        <p:attrNameLst>
                                          <p:attrName>ppt_w</p:attrName>
                                        </p:attrNameLst>
                                      </p:cBhvr>
                                      <p:tavLst>
                                        <p:tav tm="0">
                                          <p:val>
                                            <p:fltVal val="0"/>
                                          </p:val>
                                        </p:tav>
                                        <p:tav tm="100000">
                                          <p:val>
                                            <p:strVal val="#ppt_w"/>
                                          </p:val>
                                        </p:tav>
                                      </p:tavLst>
                                    </p:anim>
                                    <p:anim calcmode="lin" valueType="num">
                                      <p:cBhvr>
                                        <p:cTn id="41" dur="500" fill="hold"/>
                                        <p:tgtEl>
                                          <p:spTgt spid="14"/>
                                        </p:tgtEl>
                                        <p:attrNameLst>
                                          <p:attrName>ppt_h</p:attrName>
                                        </p:attrNameLst>
                                      </p:cBhvr>
                                      <p:tavLst>
                                        <p:tav tm="0">
                                          <p:val>
                                            <p:fltVal val="0"/>
                                          </p:val>
                                        </p:tav>
                                        <p:tav tm="100000">
                                          <p:val>
                                            <p:strVal val="#ppt_h"/>
                                          </p:val>
                                        </p:tav>
                                      </p:tavLst>
                                    </p:anim>
                                    <p:animEffect transition="in" filter="fade">
                                      <p:cBhvr>
                                        <p:cTn id="42" dur="500"/>
                                        <p:tgtEl>
                                          <p:spTgt spid="14"/>
                                        </p:tgtEl>
                                      </p:cBhvr>
                                    </p:animEffect>
                                  </p:childTnLst>
                                </p:cTn>
                              </p:par>
                              <p:par>
                                <p:cTn id="43" presetID="53" presetClass="entr" presetSubtype="16" fill="hold" grpId="0" nodeType="withEffect">
                                  <p:stCondLst>
                                    <p:cond delay="600"/>
                                  </p:stCondLst>
                                  <p:childTnLst>
                                    <p:set>
                                      <p:cBhvr>
                                        <p:cTn id="44" dur="1" fill="hold">
                                          <p:stCondLst>
                                            <p:cond delay="0"/>
                                          </p:stCondLst>
                                        </p:cTn>
                                        <p:tgtEl>
                                          <p:spTgt spid="55"/>
                                        </p:tgtEl>
                                        <p:attrNameLst>
                                          <p:attrName>style.visibility</p:attrName>
                                        </p:attrNameLst>
                                      </p:cBhvr>
                                      <p:to>
                                        <p:strVal val="visible"/>
                                      </p:to>
                                    </p:set>
                                    <p:anim calcmode="lin" valueType="num">
                                      <p:cBhvr>
                                        <p:cTn id="45" dur="500" fill="hold"/>
                                        <p:tgtEl>
                                          <p:spTgt spid="55"/>
                                        </p:tgtEl>
                                        <p:attrNameLst>
                                          <p:attrName>ppt_w</p:attrName>
                                        </p:attrNameLst>
                                      </p:cBhvr>
                                      <p:tavLst>
                                        <p:tav tm="0">
                                          <p:val>
                                            <p:fltVal val="0"/>
                                          </p:val>
                                        </p:tav>
                                        <p:tav tm="100000">
                                          <p:val>
                                            <p:strVal val="#ppt_w"/>
                                          </p:val>
                                        </p:tav>
                                      </p:tavLst>
                                    </p:anim>
                                    <p:anim calcmode="lin" valueType="num">
                                      <p:cBhvr>
                                        <p:cTn id="46" dur="500" fill="hold"/>
                                        <p:tgtEl>
                                          <p:spTgt spid="55"/>
                                        </p:tgtEl>
                                        <p:attrNameLst>
                                          <p:attrName>ppt_h</p:attrName>
                                        </p:attrNameLst>
                                      </p:cBhvr>
                                      <p:tavLst>
                                        <p:tav tm="0">
                                          <p:val>
                                            <p:fltVal val="0"/>
                                          </p:val>
                                        </p:tav>
                                        <p:tav tm="100000">
                                          <p:val>
                                            <p:strVal val="#ppt_h"/>
                                          </p:val>
                                        </p:tav>
                                      </p:tavLst>
                                    </p:anim>
                                    <p:animEffect transition="in" filter="fade">
                                      <p:cBhvr>
                                        <p:cTn id="47" dur="500"/>
                                        <p:tgtEl>
                                          <p:spTgt spid="55"/>
                                        </p:tgtEl>
                                      </p:cBhvr>
                                    </p:animEffect>
                                  </p:childTnLst>
                                </p:cTn>
                              </p:par>
                            </p:childTnLst>
                          </p:cTn>
                        </p:par>
                        <p:par>
                          <p:cTn id="48" fill="hold">
                            <p:stCondLst>
                              <p:cond delay="2600"/>
                            </p:stCondLst>
                            <p:childTnLst>
                              <p:par>
                                <p:cTn id="49" presetID="21" presetClass="entr" presetSubtype="1"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wheel(1)">
                                      <p:cBhvr>
                                        <p:cTn id="51" dur="500"/>
                                        <p:tgtEl>
                                          <p:spTgt spid="11"/>
                                        </p:tgtEl>
                                      </p:cBhvr>
                                    </p:animEffect>
                                  </p:childTnLst>
                                </p:cTn>
                              </p:par>
                              <p:par>
                                <p:cTn id="52" presetID="21" presetClass="entr" presetSubtype="1" fill="hold" grpId="0" nodeType="withEffect">
                                  <p:stCondLst>
                                    <p:cond delay="200"/>
                                  </p:stCondLst>
                                  <p:childTnLst>
                                    <p:set>
                                      <p:cBhvr>
                                        <p:cTn id="53" dur="1" fill="hold">
                                          <p:stCondLst>
                                            <p:cond delay="0"/>
                                          </p:stCondLst>
                                        </p:cTn>
                                        <p:tgtEl>
                                          <p:spTgt spid="13"/>
                                        </p:tgtEl>
                                        <p:attrNameLst>
                                          <p:attrName>style.visibility</p:attrName>
                                        </p:attrNameLst>
                                      </p:cBhvr>
                                      <p:to>
                                        <p:strVal val="visible"/>
                                      </p:to>
                                    </p:set>
                                    <p:animEffect transition="in" filter="wheel(1)">
                                      <p:cBhvr>
                                        <p:cTn id="54" dur="500"/>
                                        <p:tgtEl>
                                          <p:spTgt spid="13"/>
                                        </p:tgtEl>
                                      </p:cBhvr>
                                    </p:animEffect>
                                  </p:childTnLst>
                                </p:cTn>
                              </p:par>
                              <p:par>
                                <p:cTn id="55" presetID="21" presetClass="entr" presetSubtype="1" fill="hold" grpId="0" nodeType="withEffect">
                                  <p:stCondLst>
                                    <p:cond delay="400"/>
                                  </p:stCondLst>
                                  <p:childTnLst>
                                    <p:set>
                                      <p:cBhvr>
                                        <p:cTn id="56" dur="1" fill="hold">
                                          <p:stCondLst>
                                            <p:cond delay="0"/>
                                          </p:stCondLst>
                                        </p:cTn>
                                        <p:tgtEl>
                                          <p:spTgt spid="15"/>
                                        </p:tgtEl>
                                        <p:attrNameLst>
                                          <p:attrName>style.visibility</p:attrName>
                                        </p:attrNameLst>
                                      </p:cBhvr>
                                      <p:to>
                                        <p:strVal val="visible"/>
                                      </p:to>
                                    </p:set>
                                    <p:animEffect transition="in" filter="wheel(1)">
                                      <p:cBhvr>
                                        <p:cTn id="57" dur="500"/>
                                        <p:tgtEl>
                                          <p:spTgt spid="15"/>
                                        </p:tgtEl>
                                      </p:cBhvr>
                                    </p:animEffect>
                                  </p:childTnLst>
                                </p:cTn>
                              </p:par>
                              <p:par>
                                <p:cTn id="58" presetID="21" presetClass="entr" presetSubtype="1" fill="hold" grpId="0" nodeType="withEffect">
                                  <p:stCondLst>
                                    <p:cond delay="600"/>
                                  </p:stCondLst>
                                  <p:childTnLst>
                                    <p:set>
                                      <p:cBhvr>
                                        <p:cTn id="59" dur="1" fill="hold">
                                          <p:stCondLst>
                                            <p:cond delay="0"/>
                                          </p:stCondLst>
                                        </p:cTn>
                                        <p:tgtEl>
                                          <p:spTgt spid="56"/>
                                        </p:tgtEl>
                                        <p:attrNameLst>
                                          <p:attrName>style.visibility</p:attrName>
                                        </p:attrNameLst>
                                      </p:cBhvr>
                                      <p:to>
                                        <p:strVal val="visible"/>
                                      </p:to>
                                    </p:set>
                                    <p:animEffect transition="in" filter="wheel(1)">
                                      <p:cBhvr>
                                        <p:cTn id="60" dur="500"/>
                                        <p:tgtEl>
                                          <p:spTgt spid="56"/>
                                        </p:tgtEl>
                                      </p:cBhvr>
                                    </p:animEffect>
                                  </p:childTnLst>
                                </p:cTn>
                              </p:par>
                            </p:childTnLst>
                          </p:cTn>
                        </p:par>
                        <p:par>
                          <p:cTn id="61" fill="hold">
                            <p:stCondLst>
                              <p:cond delay="3700"/>
                            </p:stCondLst>
                            <p:childTnLst>
                              <p:par>
                                <p:cTn id="62" presetID="45" presetClass="entr" presetSubtype="0" fill="hold" nodeType="afterEffect">
                                  <p:stCondLst>
                                    <p:cond delay="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500"/>
                                        <p:tgtEl>
                                          <p:spTgt spid="27"/>
                                        </p:tgtEl>
                                      </p:cBhvr>
                                    </p:animEffect>
                                    <p:anim calcmode="lin" valueType="num">
                                      <p:cBhvr>
                                        <p:cTn id="65" dur="500" fill="hold"/>
                                        <p:tgtEl>
                                          <p:spTgt spid="27"/>
                                        </p:tgtEl>
                                        <p:attrNameLst>
                                          <p:attrName>ppt_w</p:attrName>
                                        </p:attrNameLst>
                                      </p:cBhvr>
                                      <p:tavLst>
                                        <p:tav tm="0" fmla="#ppt_w*sin(2.5*pi*$)">
                                          <p:val>
                                            <p:fltVal val="0"/>
                                          </p:val>
                                        </p:tav>
                                        <p:tav tm="100000">
                                          <p:val>
                                            <p:fltVal val="1"/>
                                          </p:val>
                                        </p:tav>
                                      </p:tavLst>
                                    </p:anim>
                                    <p:anim calcmode="lin" valueType="num">
                                      <p:cBhvr>
                                        <p:cTn id="66" dur="500" fill="hold"/>
                                        <p:tgtEl>
                                          <p:spTgt spid="27"/>
                                        </p:tgtEl>
                                        <p:attrNameLst>
                                          <p:attrName>ppt_h</p:attrName>
                                        </p:attrNameLst>
                                      </p:cBhvr>
                                      <p:tavLst>
                                        <p:tav tm="0">
                                          <p:val>
                                            <p:strVal val="#ppt_h"/>
                                          </p:val>
                                        </p:tav>
                                        <p:tav tm="100000">
                                          <p:val>
                                            <p:strVal val="#ppt_h"/>
                                          </p:val>
                                        </p:tav>
                                      </p:tavLst>
                                    </p:anim>
                                  </p:childTnLst>
                                </p:cTn>
                              </p:par>
                              <p:par>
                                <p:cTn id="67" presetID="53" presetClass="entr" presetSubtype="16" fill="hold" grpId="0" nodeType="withEffect">
                                  <p:stCondLst>
                                    <p:cond delay="0"/>
                                  </p:stCondLst>
                                  <p:iterate type="lt">
                                    <p:tmPct val="10000"/>
                                  </p:iterate>
                                  <p:childTnLst>
                                    <p:set>
                                      <p:cBhvr>
                                        <p:cTn id="68" dur="1" fill="hold">
                                          <p:stCondLst>
                                            <p:cond delay="0"/>
                                          </p:stCondLst>
                                        </p:cTn>
                                        <p:tgtEl>
                                          <p:spTgt spid="16"/>
                                        </p:tgtEl>
                                        <p:attrNameLst>
                                          <p:attrName>style.visibility</p:attrName>
                                        </p:attrNameLst>
                                      </p:cBhvr>
                                      <p:to>
                                        <p:strVal val="visible"/>
                                      </p:to>
                                    </p:set>
                                    <p:anim calcmode="lin" valueType="num">
                                      <p:cBhvr>
                                        <p:cTn id="69" dur="500" fill="hold"/>
                                        <p:tgtEl>
                                          <p:spTgt spid="16"/>
                                        </p:tgtEl>
                                        <p:attrNameLst>
                                          <p:attrName>ppt_w</p:attrName>
                                        </p:attrNameLst>
                                      </p:cBhvr>
                                      <p:tavLst>
                                        <p:tav tm="0">
                                          <p:val>
                                            <p:fltVal val="0"/>
                                          </p:val>
                                        </p:tav>
                                        <p:tav tm="100000">
                                          <p:val>
                                            <p:strVal val="#ppt_w"/>
                                          </p:val>
                                        </p:tav>
                                      </p:tavLst>
                                    </p:anim>
                                    <p:anim calcmode="lin" valueType="num">
                                      <p:cBhvr>
                                        <p:cTn id="70" dur="500" fill="hold"/>
                                        <p:tgtEl>
                                          <p:spTgt spid="16"/>
                                        </p:tgtEl>
                                        <p:attrNameLst>
                                          <p:attrName>ppt_h</p:attrName>
                                        </p:attrNameLst>
                                      </p:cBhvr>
                                      <p:tavLst>
                                        <p:tav tm="0">
                                          <p:val>
                                            <p:fltVal val="0"/>
                                          </p:val>
                                        </p:tav>
                                        <p:tav tm="100000">
                                          <p:val>
                                            <p:strVal val="#ppt_h"/>
                                          </p:val>
                                        </p:tav>
                                      </p:tavLst>
                                    </p:anim>
                                    <p:animEffect transition="in" filter="fade">
                                      <p:cBhvr>
                                        <p:cTn id="71" dur="500"/>
                                        <p:tgtEl>
                                          <p:spTgt spid="16"/>
                                        </p:tgtEl>
                                      </p:cBhvr>
                                    </p:animEffect>
                                  </p:childTnLst>
                                </p:cTn>
                              </p:par>
                            </p:childTnLst>
                          </p:cTn>
                        </p:par>
                        <p:par>
                          <p:cTn id="72" fill="hold">
                            <p:stCondLst>
                              <p:cond delay="4400"/>
                            </p:stCondLst>
                            <p:childTnLst>
                              <p:par>
                                <p:cTn id="73" presetID="45" presetClass="entr" presetSubtype="0" fill="hold" nodeType="afterEffect">
                                  <p:stCondLst>
                                    <p:cond delay="0"/>
                                  </p:stCondLst>
                                  <p:childTnLst>
                                    <p:set>
                                      <p:cBhvr>
                                        <p:cTn id="74" dur="1" fill="hold">
                                          <p:stCondLst>
                                            <p:cond delay="0"/>
                                          </p:stCondLst>
                                        </p:cTn>
                                        <p:tgtEl>
                                          <p:spTgt spid="45"/>
                                        </p:tgtEl>
                                        <p:attrNameLst>
                                          <p:attrName>style.visibility</p:attrName>
                                        </p:attrNameLst>
                                      </p:cBhvr>
                                      <p:to>
                                        <p:strVal val="visible"/>
                                      </p:to>
                                    </p:set>
                                    <p:animEffect transition="in" filter="fade">
                                      <p:cBhvr>
                                        <p:cTn id="75" dur="500"/>
                                        <p:tgtEl>
                                          <p:spTgt spid="45"/>
                                        </p:tgtEl>
                                      </p:cBhvr>
                                    </p:animEffect>
                                    <p:anim calcmode="lin" valueType="num">
                                      <p:cBhvr>
                                        <p:cTn id="76" dur="500" fill="hold"/>
                                        <p:tgtEl>
                                          <p:spTgt spid="45"/>
                                        </p:tgtEl>
                                        <p:attrNameLst>
                                          <p:attrName>ppt_w</p:attrName>
                                        </p:attrNameLst>
                                      </p:cBhvr>
                                      <p:tavLst>
                                        <p:tav tm="0" fmla="#ppt_w*sin(2.5*pi*$)">
                                          <p:val>
                                            <p:fltVal val="0"/>
                                          </p:val>
                                        </p:tav>
                                        <p:tav tm="100000">
                                          <p:val>
                                            <p:fltVal val="1"/>
                                          </p:val>
                                        </p:tav>
                                      </p:tavLst>
                                    </p:anim>
                                    <p:anim calcmode="lin" valueType="num">
                                      <p:cBhvr>
                                        <p:cTn id="77" dur="500" fill="hold"/>
                                        <p:tgtEl>
                                          <p:spTgt spid="45"/>
                                        </p:tgtEl>
                                        <p:attrNameLst>
                                          <p:attrName>ppt_h</p:attrName>
                                        </p:attrNameLst>
                                      </p:cBhvr>
                                      <p:tavLst>
                                        <p:tav tm="0">
                                          <p:val>
                                            <p:strVal val="#ppt_h"/>
                                          </p:val>
                                        </p:tav>
                                        <p:tav tm="100000">
                                          <p:val>
                                            <p:strVal val="#ppt_h"/>
                                          </p:val>
                                        </p:tav>
                                      </p:tavLst>
                                    </p:anim>
                                  </p:childTnLst>
                                </p:cTn>
                              </p:par>
                              <p:par>
                                <p:cTn id="78" presetID="53" presetClass="entr" presetSubtype="16" fill="hold" grpId="0" nodeType="withEffect">
                                  <p:stCondLst>
                                    <p:cond delay="0"/>
                                  </p:stCondLst>
                                  <p:iterate type="lt">
                                    <p:tmPct val="10000"/>
                                  </p:iterate>
                                  <p:childTnLst>
                                    <p:set>
                                      <p:cBhvr>
                                        <p:cTn id="79" dur="1" fill="hold">
                                          <p:stCondLst>
                                            <p:cond delay="0"/>
                                          </p:stCondLst>
                                        </p:cTn>
                                        <p:tgtEl>
                                          <p:spTgt spid="18"/>
                                        </p:tgtEl>
                                        <p:attrNameLst>
                                          <p:attrName>style.visibility</p:attrName>
                                        </p:attrNameLst>
                                      </p:cBhvr>
                                      <p:to>
                                        <p:strVal val="visible"/>
                                      </p:to>
                                    </p:set>
                                    <p:anim calcmode="lin" valueType="num">
                                      <p:cBhvr>
                                        <p:cTn id="80" dur="500" fill="hold"/>
                                        <p:tgtEl>
                                          <p:spTgt spid="18"/>
                                        </p:tgtEl>
                                        <p:attrNameLst>
                                          <p:attrName>ppt_w</p:attrName>
                                        </p:attrNameLst>
                                      </p:cBhvr>
                                      <p:tavLst>
                                        <p:tav tm="0">
                                          <p:val>
                                            <p:fltVal val="0"/>
                                          </p:val>
                                        </p:tav>
                                        <p:tav tm="100000">
                                          <p:val>
                                            <p:strVal val="#ppt_w"/>
                                          </p:val>
                                        </p:tav>
                                      </p:tavLst>
                                    </p:anim>
                                    <p:anim calcmode="lin" valueType="num">
                                      <p:cBhvr>
                                        <p:cTn id="81" dur="500" fill="hold"/>
                                        <p:tgtEl>
                                          <p:spTgt spid="18"/>
                                        </p:tgtEl>
                                        <p:attrNameLst>
                                          <p:attrName>ppt_h</p:attrName>
                                        </p:attrNameLst>
                                      </p:cBhvr>
                                      <p:tavLst>
                                        <p:tav tm="0">
                                          <p:val>
                                            <p:fltVal val="0"/>
                                          </p:val>
                                        </p:tav>
                                        <p:tav tm="100000">
                                          <p:val>
                                            <p:strVal val="#ppt_h"/>
                                          </p:val>
                                        </p:tav>
                                      </p:tavLst>
                                    </p:anim>
                                    <p:animEffect transition="in" filter="fade">
                                      <p:cBhvr>
                                        <p:cTn id="82" dur="500"/>
                                        <p:tgtEl>
                                          <p:spTgt spid="18"/>
                                        </p:tgtEl>
                                      </p:cBhvr>
                                    </p:animEffect>
                                  </p:childTnLst>
                                </p:cTn>
                              </p:par>
                            </p:childTnLst>
                          </p:cTn>
                        </p:par>
                        <p:par>
                          <p:cTn id="83" fill="hold">
                            <p:stCondLst>
                              <p:cond delay="5100"/>
                            </p:stCondLst>
                            <p:childTnLst>
                              <p:par>
                                <p:cTn id="84" presetID="45" presetClass="entr" presetSubtype="0" fill="hold" nodeType="afterEffect">
                                  <p:stCondLst>
                                    <p:cond delay="0"/>
                                  </p:stCondLst>
                                  <p:childTnLst>
                                    <p:set>
                                      <p:cBhvr>
                                        <p:cTn id="85" dur="1" fill="hold">
                                          <p:stCondLst>
                                            <p:cond delay="0"/>
                                          </p:stCondLst>
                                        </p:cTn>
                                        <p:tgtEl>
                                          <p:spTgt spid="19"/>
                                        </p:tgtEl>
                                        <p:attrNameLst>
                                          <p:attrName>style.visibility</p:attrName>
                                        </p:attrNameLst>
                                      </p:cBhvr>
                                      <p:to>
                                        <p:strVal val="visible"/>
                                      </p:to>
                                    </p:set>
                                    <p:animEffect transition="in" filter="fade">
                                      <p:cBhvr>
                                        <p:cTn id="86" dur="500"/>
                                        <p:tgtEl>
                                          <p:spTgt spid="19"/>
                                        </p:tgtEl>
                                      </p:cBhvr>
                                    </p:animEffect>
                                    <p:anim calcmode="lin" valueType="num">
                                      <p:cBhvr>
                                        <p:cTn id="87" dur="500" fill="hold"/>
                                        <p:tgtEl>
                                          <p:spTgt spid="19"/>
                                        </p:tgtEl>
                                        <p:attrNameLst>
                                          <p:attrName>ppt_w</p:attrName>
                                        </p:attrNameLst>
                                      </p:cBhvr>
                                      <p:tavLst>
                                        <p:tav tm="0" fmla="#ppt_w*sin(2.5*pi*$)">
                                          <p:val>
                                            <p:fltVal val="0"/>
                                          </p:val>
                                        </p:tav>
                                        <p:tav tm="100000">
                                          <p:val>
                                            <p:fltVal val="1"/>
                                          </p:val>
                                        </p:tav>
                                      </p:tavLst>
                                    </p:anim>
                                    <p:anim calcmode="lin" valueType="num">
                                      <p:cBhvr>
                                        <p:cTn id="88" dur="500" fill="hold"/>
                                        <p:tgtEl>
                                          <p:spTgt spid="19"/>
                                        </p:tgtEl>
                                        <p:attrNameLst>
                                          <p:attrName>ppt_h</p:attrName>
                                        </p:attrNameLst>
                                      </p:cBhvr>
                                      <p:tavLst>
                                        <p:tav tm="0">
                                          <p:val>
                                            <p:strVal val="#ppt_h"/>
                                          </p:val>
                                        </p:tav>
                                        <p:tav tm="100000">
                                          <p:val>
                                            <p:strVal val="#ppt_h"/>
                                          </p:val>
                                        </p:tav>
                                      </p:tavLst>
                                    </p:anim>
                                  </p:childTnLst>
                                </p:cTn>
                              </p:par>
                              <p:par>
                                <p:cTn id="89" presetID="53" presetClass="entr" presetSubtype="16" fill="hold" grpId="0" nodeType="withEffect">
                                  <p:stCondLst>
                                    <p:cond delay="0"/>
                                  </p:stCondLst>
                                  <p:iterate type="lt">
                                    <p:tmPct val="10000"/>
                                  </p:iterate>
                                  <p:childTnLst>
                                    <p:set>
                                      <p:cBhvr>
                                        <p:cTn id="90" dur="1" fill="hold">
                                          <p:stCondLst>
                                            <p:cond delay="0"/>
                                          </p:stCondLst>
                                        </p:cTn>
                                        <p:tgtEl>
                                          <p:spTgt spid="17"/>
                                        </p:tgtEl>
                                        <p:attrNameLst>
                                          <p:attrName>style.visibility</p:attrName>
                                        </p:attrNameLst>
                                      </p:cBhvr>
                                      <p:to>
                                        <p:strVal val="visible"/>
                                      </p:to>
                                    </p:set>
                                    <p:anim calcmode="lin" valueType="num">
                                      <p:cBhvr>
                                        <p:cTn id="91" dur="500" fill="hold"/>
                                        <p:tgtEl>
                                          <p:spTgt spid="17"/>
                                        </p:tgtEl>
                                        <p:attrNameLst>
                                          <p:attrName>ppt_w</p:attrName>
                                        </p:attrNameLst>
                                      </p:cBhvr>
                                      <p:tavLst>
                                        <p:tav tm="0">
                                          <p:val>
                                            <p:fltVal val="0"/>
                                          </p:val>
                                        </p:tav>
                                        <p:tav tm="100000">
                                          <p:val>
                                            <p:strVal val="#ppt_w"/>
                                          </p:val>
                                        </p:tav>
                                      </p:tavLst>
                                    </p:anim>
                                    <p:anim calcmode="lin" valueType="num">
                                      <p:cBhvr>
                                        <p:cTn id="92" dur="500" fill="hold"/>
                                        <p:tgtEl>
                                          <p:spTgt spid="17"/>
                                        </p:tgtEl>
                                        <p:attrNameLst>
                                          <p:attrName>ppt_h</p:attrName>
                                        </p:attrNameLst>
                                      </p:cBhvr>
                                      <p:tavLst>
                                        <p:tav tm="0">
                                          <p:val>
                                            <p:fltVal val="0"/>
                                          </p:val>
                                        </p:tav>
                                        <p:tav tm="100000">
                                          <p:val>
                                            <p:strVal val="#ppt_h"/>
                                          </p:val>
                                        </p:tav>
                                      </p:tavLst>
                                    </p:anim>
                                    <p:animEffect transition="in" filter="fade">
                                      <p:cBhvr>
                                        <p:cTn id="93" dur="500"/>
                                        <p:tgtEl>
                                          <p:spTgt spid="17"/>
                                        </p:tgtEl>
                                      </p:cBhvr>
                                    </p:animEffect>
                                  </p:childTnLst>
                                </p:cTn>
                              </p:par>
                            </p:childTnLst>
                          </p:cTn>
                        </p:par>
                        <p:par>
                          <p:cTn id="94" fill="hold">
                            <p:stCondLst>
                              <p:cond delay="5800"/>
                            </p:stCondLst>
                            <p:childTnLst>
                              <p:par>
                                <p:cTn id="95" presetID="45" presetClass="entr" presetSubtype="0" fill="hold" nodeType="afterEffect">
                                  <p:stCondLst>
                                    <p:cond delay="0"/>
                                  </p:stCondLst>
                                  <p:childTnLst>
                                    <p:set>
                                      <p:cBhvr>
                                        <p:cTn id="96" dur="1" fill="hold">
                                          <p:stCondLst>
                                            <p:cond delay="0"/>
                                          </p:stCondLst>
                                        </p:cTn>
                                        <p:tgtEl>
                                          <p:spTgt spid="58"/>
                                        </p:tgtEl>
                                        <p:attrNameLst>
                                          <p:attrName>style.visibility</p:attrName>
                                        </p:attrNameLst>
                                      </p:cBhvr>
                                      <p:to>
                                        <p:strVal val="visible"/>
                                      </p:to>
                                    </p:set>
                                    <p:animEffect transition="in" filter="fade">
                                      <p:cBhvr>
                                        <p:cTn id="97" dur="500"/>
                                        <p:tgtEl>
                                          <p:spTgt spid="58"/>
                                        </p:tgtEl>
                                      </p:cBhvr>
                                    </p:animEffect>
                                    <p:anim calcmode="lin" valueType="num">
                                      <p:cBhvr>
                                        <p:cTn id="98" dur="500" fill="hold"/>
                                        <p:tgtEl>
                                          <p:spTgt spid="58"/>
                                        </p:tgtEl>
                                        <p:attrNameLst>
                                          <p:attrName>ppt_w</p:attrName>
                                        </p:attrNameLst>
                                      </p:cBhvr>
                                      <p:tavLst>
                                        <p:tav tm="0" fmla="#ppt_w*sin(2.5*pi*$)">
                                          <p:val>
                                            <p:fltVal val="0"/>
                                          </p:val>
                                        </p:tav>
                                        <p:tav tm="100000">
                                          <p:val>
                                            <p:fltVal val="1"/>
                                          </p:val>
                                        </p:tav>
                                      </p:tavLst>
                                    </p:anim>
                                    <p:anim calcmode="lin" valueType="num">
                                      <p:cBhvr>
                                        <p:cTn id="99" dur="500" fill="hold"/>
                                        <p:tgtEl>
                                          <p:spTgt spid="58"/>
                                        </p:tgtEl>
                                        <p:attrNameLst>
                                          <p:attrName>ppt_h</p:attrName>
                                        </p:attrNameLst>
                                      </p:cBhvr>
                                      <p:tavLst>
                                        <p:tav tm="0">
                                          <p:val>
                                            <p:strVal val="#ppt_h"/>
                                          </p:val>
                                        </p:tav>
                                        <p:tav tm="100000">
                                          <p:val>
                                            <p:strVal val="#ppt_h"/>
                                          </p:val>
                                        </p:tav>
                                      </p:tavLst>
                                    </p:anim>
                                  </p:childTnLst>
                                </p:cTn>
                              </p:par>
                              <p:par>
                                <p:cTn id="100" presetID="53" presetClass="entr" presetSubtype="16" fill="hold" grpId="0" nodeType="withEffect">
                                  <p:stCondLst>
                                    <p:cond delay="0"/>
                                  </p:stCondLst>
                                  <p:iterate type="lt">
                                    <p:tmPct val="10000"/>
                                  </p:iterate>
                                  <p:childTnLst>
                                    <p:set>
                                      <p:cBhvr>
                                        <p:cTn id="101" dur="1" fill="hold">
                                          <p:stCondLst>
                                            <p:cond delay="0"/>
                                          </p:stCondLst>
                                        </p:cTn>
                                        <p:tgtEl>
                                          <p:spTgt spid="57"/>
                                        </p:tgtEl>
                                        <p:attrNameLst>
                                          <p:attrName>style.visibility</p:attrName>
                                        </p:attrNameLst>
                                      </p:cBhvr>
                                      <p:to>
                                        <p:strVal val="visible"/>
                                      </p:to>
                                    </p:set>
                                    <p:anim calcmode="lin" valueType="num">
                                      <p:cBhvr>
                                        <p:cTn id="102" dur="500" fill="hold"/>
                                        <p:tgtEl>
                                          <p:spTgt spid="57"/>
                                        </p:tgtEl>
                                        <p:attrNameLst>
                                          <p:attrName>ppt_w</p:attrName>
                                        </p:attrNameLst>
                                      </p:cBhvr>
                                      <p:tavLst>
                                        <p:tav tm="0">
                                          <p:val>
                                            <p:fltVal val="0"/>
                                          </p:val>
                                        </p:tav>
                                        <p:tav tm="100000">
                                          <p:val>
                                            <p:strVal val="#ppt_w"/>
                                          </p:val>
                                        </p:tav>
                                      </p:tavLst>
                                    </p:anim>
                                    <p:anim calcmode="lin" valueType="num">
                                      <p:cBhvr>
                                        <p:cTn id="103" dur="500" fill="hold"/>
                                        <p:tgtEl>
                                          <p:spTgt spid="57"/>
                                        </p:tgtEl>
                                        <p:attrNameLst>
                                          <p:attrName>ppt_h</p:attrName>
                                        </p:attrNameLst>
                                      </p:cBhvr>
                                      <p:tavLst>
                                        <p:tav tm="0">
                                          <p:val>
                                            <p:fltVal val="0"/>
                                          </p:val>
                                        </p:tav>
                                        <p:tav tm="100000">
                                          <p:val>
                                            <p:strVal val="#ppt_h"/>
                                          </p:val>
                                        </p:tav>
                                      </p:tavLst>
                                    </p:anim>
                                    <p:animEffect transition="in" filter="fade">
                                      <p:cBhvr>
                                        <p:cTn id="104"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animBg="1"/>
      <p:bldP spid="9" grpId="0" animBg="1"/>
      <p:bldP spid="10" grpId="0" animBg="1"/>
      <p:bldP spid="11" grpId="0" animBg="1"/>
      <p:bldP spid="12" grpId="0" animBg="1"/>
      <p:bldP spid="13" grpId="0" animBg="1"/>
      <p:bldP spid="14" grpId="0" animBg="1"/>
      <p:bldP spid="15" grpId="0" animBg="1"/>
      <p:bldP spid="16" grpId="0"/>
      <p:bldP spid="17" grpId="0"/>
      <p:bldP spid="18" grpId="0"/>
      <p:bldP spid="55" grpId="0" animBg="1"/>
      <p:bldP spid="56" grpId="0" animBg="1"/>
      <p:bldP spid="5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145002" y="1249593"/>
            <a:ext cx="1788430" cy="1788430"/>
            <a:chOff x="4240335" y="3008435"/>
            <a:chExt cx="3711332" cy="3711332"/>
          </a:xfrm>
        </p:grpSpPr>
        <p:sp>
          <p:nvSpPr>
            <p:cNvPr id="5" name="椭圆 4"/>
            <p:cNvSpPr/>
            <p:nvPr/>
          </p:nvSpPr>
          <p:spPr>
            <a:xfrm>
              <a:off x="4240335" y="3008435"/>
              <a:ext cx="3711332" cy="3711332"/>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6" name="组合 5"/>
            <p:cNvGrpSpPr/>
            <p:nvPr/>
          </p:nvGrpSpPr>
          <p:grpSpPr>
            <a:xfrm>
              <a:off x="4710169" y="3478269"/>
              <a:ext cx="2771663" cy="2771663"/>
              <a:chOff x="2193191" y="1899415"/>
              <a:chExt cx="2421376" cy="2421376"/>
            </a:xfrm>
            <a:effectLst/>
          </p:grpSpPr>
          <p:sp>
            <p:nvSpPr>
              <p:cNvPr id="7" name="椭圆 6"/>
              <p:cNvSpPr/>
              <p:nvPr/>
            </p:nvSpPr>
            <p:spPr>
              <a:xfrm>
                <a:off x="2193191" y="1899415"/>
                <a:ext cx="2421376" cy="2421376"/>
              </a:xfrm>
              <a:prstGeom prst="ellipse">
                <a:avLst/>
              </a:prstGeom>
              <a:solidFill>
                <a:srgbClr val="01B3C5"/>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8" name="椭圆 7"/>
              <p:cNvSpPr/>
              <p:nvPr/>
            </p:nvSpPr>
            <p:spPr>
              <a:xfrm>
                <a:off x="2345502" y="2051726"/>
                <a:ext cx="2116756" cy="2116756"/>
              </a:xfrm>
              <a:prstGeom prst="ellipse">
                <a:avLst/>
              </a:prstGeom>
              <a:solidFill>
                <a:schemeClr val="bg1">
                  <a:lumMod val="95000"/>
                </a:schemeClr>
              </a:solidFill>
              <a:ln w="50800">
                <a:noFill/>
              </a:ln>
              <a:effectLst>
                <a:outerShdw blurRad="152400" dist="63500" dir="2700000" algn="tl" rotWithShape="0">
                  <a:schemeClr val="accent3">
                    <a:lumMod val="50000"/>
                    <a:alpha val="64000"/>
                  </a:schemeClr>
                </a:outerShdw>
              </a:effectLst>
              <a:scene3d>
                <a:camera prst="orthographicFront"/>
                <a:lightRig rig="threePt" dir="t"/>
              </a:scene3d>
              <a:sp3d prstMaterial="softEdge">
                <a:bevelT w="82550" h="25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grpSp>
      <p:sp>
        <p:nvSpPr>
          <p:cNvPr id="9" name="任意多边形 8"/>
          <p:cNvSpPr/>
          <p:nvPr/>
        </p:nvSpPr>
        <p:spPr>
          <a:xfrm>
            <a:off x="-89125" y="-427943"/>
            <a:ext cx="2128342" cy="6001429"/>
          </a:xfrm>
          <a:custGeom>
            <a:avLst/>
            <a:gdLst>
              <a:gd name="connsiteX0" fmla="*/ 0 w 2837789"/>
              <a:gd name="connsiteY0" fmla="*/ 0 h 8001905"/>
              <a:gd name="connsiteX1" fmla="*/ 2837788 w 2837789"/>
              <a:gd name="connsiteY1" fmla="*/ 0 h 8001905"/>
              <a:gd name="connsiteX2" fmla="*/ 2837788 w 2837789"/>
              <a:gd name="connsiteY2" fmla="*/ 1968500 h 8001905"/>
              <a:gd name="connsiteX3" fmla="*/ 2837789 w 2837789"/>
              <a:gd name="connsiteY3" fmla="*/ 1968500 h 8001905"/>
              <a:gd name="connsiteX4" fmla="*/ 2837789 w 2837789"/>
              <a:gd name="connsiteY4" fmla="*/ 2363879 h 8001905"/>
              <a:gd name="connsiteX5" fmla="*/ 2618085 w 2837789"/>
              <a:gd name="connsiteY5" fmla="*/ 2386026 h 8001905"/>
              <a:gd name="connsiteX6" fmla="*/ 1747634 w 2837789"/>
              <a:gd name="connsiteY6" fmla="*/ 3454034 h 8001905"/>
              <a:gd name="connsiteX7" fmla="*/ 2618085 w 2837789"/>
              <a:gd name="connsiteY7" fmla="*/ 4522042 h 8001905"/>
              <a:gd name="connsiteX8" fmla="*/ 2837789 w 2837789"/>
              <a:gd name="connsiteY8" fmla="*/ 4544190 h 8001905"/>
              <a:gd name="connsiteX9" fmla="*/ 2837789 w 2837789"/>
              <a:gd name="connsiteY9" fmla="*/ 6858000 h 8001905"/>
              <a:gd name="connsiteX10" fmla="*/ 2837788 w 2837789"/>
              <a:gd name="connsiteY10" fmla="*/ 6858000 h 8001905"/>
              <a:gd name="connsiteX11" fmla="*/ 2837788 w 2837789"/>
              <a:gd name="connsiteY11" fmla="*/ 8001905 h 8001905"/>
              <a:gd name="connsiteX12" fmla="*/ 0 w 2837789"/>
              <a:gd name="connsiteY12" fmla="*/ 8001905 h 8001905"/>
              <a:gd name="connsiteX13" fmla="*/ 0 w 2837789"/>
              <a:gd name="connsiteY13" fmla="*/ 6858000 h 8001905"/>
              <a:gd name="connsiteX14" fmla="*/ 0 w 2837789"/>
              <a:gd name="connsiteY14" fmla="*/ 6376305 h 8001905"/>
              <a:gd name="connsiteX15" fmla="*/ 0 w 2837789"/>
              <a:gd name="connsiteY15" fmla="*/ 2133600 h 8001905"/>
              <a:gd name="connsiteX16" fmla="*/ 0 w 2837789"/>
              <a:gd name="connsiteY16" fmla="*/ 1968500 h 8001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837789" h="8001905">
                <a:moveTo>
                  <a:pt x="0" y="0"/>
                </a:moveTo>
                <a:lnTo>
                  <a:pt x="2837788" y="0"/>
                </a:lnTo>
                <a:lnTo>
                  <a:pt x="2837788" y="1968500"/>
                </a:lnTo>
                <a:lnTo>
                  <a:pt x="2837789" y="1968500"/>
                </a:lnTo>
                <a:lnTo>
                  <a:pt x="2837789" y="2363879"/>
                </a:lnTo>
                <a:lnTo>
                  <a:pt x="2618085" y="2386026"/>
                </a:lnTo>
                <a:cubicBezTo>
                  <a:pt x="2121320" y="2487680"/>
                  <a:pt x="1747634" y="2927218"/>
                  <a:pt x="1747634" y="3454034"/>
                </a:cubicBezTo>
                <a:cubicBezTo>
                  <a:pt x="1747634" y="3980852"/>
                  <a:pt x="2121320" y="4420389"/>
                  <a:pt x="2618085" y="4522042"/>
                </a:cubicBezTo>
                <a:lnTo>
                  <a:pt x="2837789" y="4544190"/>
                </a:lnTo>
                <a:lnTo>
                  <a:pt x="2837789" y="6858000"/>
                </a:lnTo>
                <a:lnTo>
                  <a:pt x="2837788" y="6858000"/>
                </a:lnTo>
                <a:lnTo>
                  <a:pt x="2837788" y="8001905"/>
                </a:lnTo>
                <a:lnTo>
                  <a:pt x="0" y="8001905"/>
                </a:lnTo>
                <a:lnTo>
                  <a:pt x="0" y="6858000"/>
                </a:lnTo>
                <a:lnTo>
                  <a:pt x="0" y="6376305"/>
                </a:lnTo>
                <a:lnTo>
                  <a:pt x="0" y="2133600"/>
                </a:lnTo>
                <a:lnTo>
                  <a:pt x="0" y="1968500"/>
                </a:lnTo>
                <a:close/>
              </a:path>
            </a:pathLst>
          </a:custGeom>
          <a:solidFill>
            <a:srgbClr val="01B3C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10" name="圆角矩形 9"/>
          <p:cNvSpPr/>
          <p:nvPr/>
        </p:nvSpPr>
        <p:spPr>
          <a:xfrm>
            <a:off x="3001095" y="3284307"/>
            <a:ext cx="5128673"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a:solidFill>
                <a:srgbClr val="FFFFFF"/>
              </a:solidFill>
              <a:latin typeface="Calibri"/>
              <a:ea typeface="宋体" panose="02010600030101010101" pitchFamily="2" charset="-122"/>
            </a:endParaRPr>
          </a:p>
        </p:txBody>
      </p:sp>
      <p:sp>
        <p:nvSpPr>
          <p:cNvPr id="11" name="文本框 10"/>
          <p:cNvSpPr txBox="1"/>
          <p:nvPr/>
        </p:nvSpPr>
        <p:spPr>
          <a:xfrm>
            <a:off x="2891915" y="1569133"/>
            <a:ext cx="3603777" cy="1177245"/>
          </a:xfrm>
          <a:prstGeom prst="rect">
            <a:avLst/>
          </a:prstGeom>
          <a:noFill/>
        </p:spPr>
        <p:txBody>
          <a:bodyPr wrap="square" lIns="68580" tIns="34290" rIns="68580" bIns="34290" rtlCol="0">
            <a:spAutoFit/>
          </a:bodyPr>
          <a:lstStyle/>
          <a:p>
            <a:r>
              <a:rPr lang="en-US" altLang="zh-CN" sz="7200" dirty="0">
                <a:solidFill>
                  <a:srgbClr val="01B3C5"/>
                </a:solidFill>
                <a:latin typeface="Impact" panose="020B0806030902050204" pitchFamily="34" charset="0"/>
              </a:rPr>
              <a:t>PART 02</a:t>
            </a:r>
            <a:endParaRPr lang="zh-CN" altLang="en-US" sz="7200" dirty="0">
              <a:solidFill>
                <a:srgbClr val="01B3C5"/>
              </a:solidFill>
              <a:latin typeface="Impact" panose="020B0806030902050204" pitchFamily="34" charset="0"/>
            </a:endParaRPr>
          </a:p>
        </p:txBody>
      </p:sp>
      <p:sp>
        <p:nvSpPr>
          <p:cNvPr id="12" name="文本框 11"/>
          <p:cNvSpPr txBox="1"/>
          <p:nvPr/>
        </p:nvSpPr>
        <p:spPr>
          <a:xfrm>
            <a:off x="2899391" y="2833300"/>
            <a:ext cx="2486156" cy="400110"/>
          </a:xfrm>
          <a:prstGeom prst="rect">
            <a:avLst/>
          </a:prstGeom>
          <a:noFill/>
        </p:spPr>
        <p:txBody>
          <a:bodyPr wrap="square" rtlCol="0">
            <a:spAutoFit/>
          </a:bodyPr>
          <a:lstStyle/>
          <a:p>
            <a:r>
              <a:rPr lang="zh-CN" altLang="en-US" sz="2000" b="1" dirty="0">
                <a:solidFill>
                  <a:schemeClr val="tx1">
                    <a:lumMod val="75000"/>
                    <a:lumOff val="25000"/>
                  </a:schemeClr>
                </a:solidFill>
                <a:latin typeface="ITC Avant Garde Std Bk" panose="020B0502020202020204" pitchFamily="34" charset="0"/>
              </a:rPr>
              <a:t>点击添加标题内容</a:t>
            </a:r>
            <a:endParaRPr lang="en-US" altLang="zh-CN" sz="2000" b="1" dirty="0">
              <a:solidFill>
                <a:schemeClr val="tx1">
                  <a:lumMod val="75000"/>
                  <a:lumOff val="25000"/>
                </a:schemeClr>
              </a:solidFill>
              <a:latin typeface="ITC Avant Garde Std Bk" panose="020B0502020202020204" pitchFamily="34" charset="0"/>
            </a:endParaRPr>
          </a:p>
        </p:txBody>
      </p:sp>
      <p:sp>
        <p:nvSpPr>
          <p:cNvPr id="13" name="文本框 12"/>
          <p:cNvSpPr txBox="1"/>
          <p:nvPr/>
        </p:nvSpPr>
        <p:spPr bwMode="auto">
          <a:xfrm>
            <a:off x="2926288" y="3383092"/>
            <a:ext cx="5203480" cy="623248"/>
          </a:xfrm>
          <a:prstGeom prst="rect">
            <a:avLst/>
          </a:prstGeom>
          <a:noFill/>
        </p:spPr>
        <p:txBody>
          <a:bodyPr wrap="square" lIns="68580" tIns="34290" rIns="68580" bIns="34290">
            <a:spAutoFit/>
          </a:bodyPr>
          <a:lstStyle/>
          <a:p>
            <a:pPr>
              <a:lnSpc>
                <a:spcPct val="120000"/>
              </a:lnSpc>
            </a:pPr>
            <a:r>
              <a:rPr lang="zh-CN" altLang="en-US" sz="1000" dirty="0">
                <a:solidFill>
                  <a:schemeClr val="tx1">
                    <a:lumMod val="75000"/>
                    <a:lumOff val="25000"/>
                  </a:schemeClr>
                </a:solidFill>
                <a:latin typeface="微软雅黑" pitchFamily="34" charset="-122"/>
                <a:ea typeface="微软雅黑" pitchFamily="34" charset="-122"/>
              </a:rPr>
              <a:t>详细内容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点击输入本栏的具体文字，简明扼要的说明分项内容，此为概念图解，请根据您的具体内容酌情修改。详细内容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grpSp>
        <p:nvGrpSpPr>
          <p:cNvPr id="14" name="组合 13"/>
          <p:cNvGrpSpPr/>
          <p:nvPr/>
        </p:nvGrpSpPr>
        <p:grpSpPr>
          <a:xfrm>
            <a:off x="1797126" y="1931946"/>
            <a:ext cx="484180" cy="401950"/>
            <a:chOff x="3132963" y="3140191"/>
            <a:chExt cx="645573" cy="535933"/>
          </a:xfrm>
          <a:solidFill>
            <a:srgbClr val="01B3C5"/>
          </a:solidFill>
        </p:grpSpPr>
        <p:sp>
          <p:nvSpPr>
            <p:cNvPr id="15" name="Freeform 226"/>
            <p:cNvSpPr>
              <a:spLocks/>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6" name="Freeform 227"/>
            <p:cNvSpPr>
              <a:spLocks/>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7" name="Freeform 228"/>
            <p:cNvSpPr>
              <a:spLocks/>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8" name="Freeform 229"/>
            <p:cNvSpPr>
              <a:spLocks/>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9" name="Freeform 230"/>
            <p:cNvSpPr>
              <a:spLocks/>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0"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spTree>
    <p:extLst>
      <p:ext uri="{BB962C8B-B14F-4D97-AF65-F5344CB8AC3E}">
        <p14:creationId xmlns:p14="http://schemas.microsoft.com/office/powerpoint/2010/main" val="286505022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750"/>
                            </p:stCondLst>
                            <p:childTnLst>
                              <p:par>
                                <p:cTn id="11" presetID="22" presetClass="entr" presetSubtype="8"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left)">
                                      <p:cBhvr>
                                        <p:cTn id="13" dur="500"/>
                                        <p:tgtEl>
                                          <p:spTgt spid="12"/>
                                        </p:tgtEl>
                                      </p:cBhvr>
                                    </p:animEffect>
                                  </p:childTnLst>
                                </p:cTn>
                              </p:par>
                            </p:childTnLst>
                          </p:cTn>
                        </p:par>
                        <p:par>
                          <p:cTn id="14" fill="hold">
                            <p:stCondLst>
                              <p:cond delay="1250"/>
                            </p:stCondLst>
                            <p:childTnLst>
                              <p:par>
                                <p:cTn id="15" presetID="22" presetClass="entr" presetSubtype="8"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left)">
                                      <p:cBhvr>
                                        <p:cTn id="17" dur="500"/>
                                        <p:tgtEl>
                                          <p:spTgt spid="10"/>
                                        </p:tgtEl>
                                      </p:cBhvr>
                                    </p:animEffect>
                                  </p:childTnLst>
                                </p:cTn>
                              </p:par>
                            </p:childTnLst>
                          </p:cTn>
                        </p:par>
                        <p:par>
                          <p:cTn id="18" fill="hold">
                            <p:stCondLst>
                              <p:cond delay="1750"/>
                            </p:stCondLst>
                            <p:childTnLst>
                              <p:par>
                                <p:cTn id="19" presetID="22" presetClass="entr" presetSubtype="2" fill="hold" grpId="0" nodeType="afterEffect">
                                  <p:stCondLst>
                                    <p:cond delay="0"/>
                                  </p:stCondLst>
                                  <p:iterate type="lt">
                                    <p:tmPct val="4878"/>
                                  </p:iterate>
                                  <p:childTnLst>
                                    <p:set>
                                      <p:cBhvr>
                                        <p:cTn id="20" dur="1" fill="hold">
                                          <p:stCondLst>
                                            <p:cond delay="0"/>
                                          </p:stCondLst>
                                        </p:cTn>
                                        <p:tgtEl>
                                          <p:spTgt spid="13"/>
                                        </p:tgtEl>
                                        <p:attrNameLst>
                                          <p:attrName>style.visibility</p:attrName>
                                        </p:attrNameLst>
                                      </p:cBhvr>
                                      <p:to>
                                        <p:strVal val="visible"/>
                                      </p:to>
                                    </p:set>
                                    <p:animEffect transition="in" filter="wipe(right)">
                                      <p:cBhvr>
                                        <p:cTn id="2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854725" y="773443"/>
            <a:ext cx="7434551"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rPr>
              <a:t>添加标题文本内容</a:t>
            </a:r>
            <a:endParaRPr lang="en-US" altLang="zh-CN" sz="2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 name="原创设计师QQ598969553      _4"/>
          <p:cNvSpPr/>
          <p:nvPr/>
        </p:nvSpPr>
        <p:spPr>
          <a:xfrm>
            <a:off x="6168865" y="1493071"/>
            <a:ext cx="1770245" cy="1090022"/>
          </a:xfrm>
          <a:prstGeom prst="roundRect">
            <a:avLst/>
          </a:prstGeom>
          <a:gradFill flip="none" rotWithShape="1">
            <a:gsLst>
              <a:gs pos="45000">
                <a:sysClr val="window" lastClr="FFFFFF"/>
              </a:gs>
              <a:gs pos="100000">
                <a:sysClr val="window" lastClr="FFFFFF">
                  <a:lumMod val="85000"/>
                </a:sysClr>
              </a:gs>
            </a:gsLst>
            <a:lin ang="18000000" scaled="0"/>
            <a:tileRect/>
          </a:gradFill>
          <a:ln w="6350" cap="flat" cmpd="sng" algn="ctr">
            <a:gradFill>
              <a:gsLst>
                <a:gs pos="0">
                  <a:sysClr val="window" lastClr="FFFFFF">
                    <a:lumMod val="85000"/>
                  </a:sysClr>
                </a:gs>
                <a:gs pos="100000">
                  <a:sysClr val="window" lastClr="FFFFFF"/>
                </a:gs>
              </a:gsLst>
              <a:lin ang="17400000" scaled="0"/>
            </a:gradFill>
            <a:prstDash val="solid"/>
            <a:miter lim="800000"/>
          </a:ln>
          <a:effectLst>
            <a:outerShdw blurRad="152400" dist="38100" dir="8100000" algn="tr" rotWithShape="0">
              <a:prstClr val="black">
                <a:alpha val="34000"/>
              </a:prstClr>
            </a:outerShdw>
          </a:effectLst>
        </p:spPr>
        <p:txBody>
          <a:bodyPr rtlCol="0" anchor="ctr"/>
          <a:lstStyle/>
          <a:p>
            <a:pPr algn="ctr">
              <a:defRPr/>
            </a:pPr>
            <a:endParaRPr lang="en-US" sz="1050" kern="0">
              <a:latin typeface="Agency FB"/>
              <a:ea typeface="造字工房悦黑（非商用）常规体"/>
            </a:endParaRPr>
          </a:p>
        </p:txBody>
      </p:sp>
      <p:sp>
        <p:nvSpPr>
          <p:cNvPr id="7" name="原创设计师QQ598969553      _5"/>
          <p:cNvSpPr/>
          <p:nvPr/>
        </p:nvSpPr>
        <p:spPr>
          <a:xfrm>
            <a:off x="2328337" y="1407975"/>
            <a:ext cx="1770245" cy="1090022"/>
          </a:xfrm>
          <a:prstGeom prst="roundRect">
            <a:avLst/>
          </a:prstGeom>
          <a:gradFill flip="none" rotWithShape="1">
            <a:gsLst>
              <a:gs pos="45000">
                <a:sysClr val="window" lastClr="FFFFFF"/>
              </a:gs>
              <a:gs pos="100000">
                <a:sysClr val="window" lastClr="FFFFFF">
                  <a:lumMod val="85000"/>
                </a:sysClr>
              </a:gs>
            </a:gsLst>
            <a:lin ang="18000000" scaled="0"/>
            <a:tileRect/>
          </a:gradFill>
          <a:ln w="6350" cap="flat" cmpd="sng" algn="ctr">
            <a:gradFill>
              <a:gsLst>
                <a:gs pos="0">
                  <a:sysClr val="window" lastClr="FFFFFF">
                    <a:lumMod val="85000"/>
                  </a:sysClr>
                </a:gs>
                <a:gs pos="100000">
                  <a:sysClr val="window" lastClr="FFFFFF"/>
                </a:gs>
              </a:gsLst>
              <a:lin ang="17400000" scaled="0"/>
            </a:gradFill>
            <a:prstDash val="solid"/>
            <a:miter lim="800000"/>
          </a:ln>
          <a:effectLst>
            <a:outerShdw blurRad="152400" dist="38100" dir="8100000" algn="tr" rotWithShape="0">
              <a:prstClr val="black">
                <a:alpha val="34000"/>
              </a:prstClr>
            </a:outerShdw>
          </a:effectLst>
        </p:spPr>
        <p:txBody>
          <a:bodyPr rtlCol="0" anchor="ctr"/>
          <a:lstStyle/>
          <a:p>
            <a:pPr algn="ctr">
              <a:defRPr/>
            </a:pPr>
            <a:endParaRPr lang="en-US" sz="1050" kern="0">
              <a:latin typeface="Agency FB"/>
              <a:ea typeface="造字工房悦黑（非商用）常规体"/>
            </a:endParaRPr>
          </a:p>
        </p:txBody>
      </p:sp>
      <p:grpSp>
        <p:nvGrpSpPr>
          <p:cNvPr id="8" name="原创设计师QQ598969553      _6"/>
          <p:cNvGrpSpPr/>
          <p:nvPr/>
        </p:nvGrpSpPr>
        <p:grpSpPr>
          <a:xfrm>
            <a:off x="2454288" y="1489651"/>
            <a:ext cx="1669321" cy="804540"/>
            <a:chOff x="6084168" y="1274556"/>
            <a:chExt cx="1669538" cy="804355"/>
          </a:xfrm>
        </p:grpSpPr>
        <p:sp>
          <p:nvSpPr>
            <p:cNvPr id="9" name="TextBox 106"/>
            <p:cNvSpPr txBox="1"/>
            <p:nvPr/>
          </p:nvSpPr>
          <p:spPr>
            <a:xfrm>
              <a:off x="6084168" y="1514664"/>
              <a:ext cx="1669538" cy="564247"/>
            </a:xfrm>
            <a:prstGeom prst="rect">
              <a:avLst/>
            </a:prstGeom>
            <a:noFill/>
          </p:spPr>
          <p:txBody>
            <a:bodyPr wrap="square" lIns="68573" tIns="34286" rIns="68573" bIns="34286"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您的内容打在这里，或者通过您的内容打在这里，或者您的内容打在这里，</a:t>
              </a:r>
            </a:p>
          </p:txBody>
        </p:sp>
        <p:sp>
          <p:nvSpPr>
            <p:cNvPr id="10" name="TextBox 107"/>
            <p:cNvSpPr txBox="1"/>
            <p:nvPr/>
          </p:nvSpPr>
          <p:spPr>
            <a:xfrm>
              <a:off x="6532344" y="1274556"/>
              <a:ext cx="1008112" cy="276935"/>
            </a:xfrm>
            <a:prstGeom prst="rect">
              <a:avLst/>
            </a:prstGeom>
            <a:noFill/>
          </p:spPr>
          <p:txBody>
            <a:bodyPr wrap="square" lIns="68573" tIns="0" rIns="68573" bIns="0" rtlCol="0" anchor="t">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nvGrpSpPr>
          <p:cNvPr id="11" name="原创设计师QQ598969553      _7"/>
          <p:cNvGrpSpPr/>
          <p:nvPr/>
        </p:nvGrpSpPr>
        <p:grpSpPr>
          <a:xfrm>
            <a:off x="6301876" y="1603001"/>
            <a:ext cx="1669321" cy="804540"/>
            <a:chOff x="6084168" y="1274556"/>
            <a:chExt cx="1669538" cy="804355"/>
          </a:xfrm>
        </p:grpSpPr>
        <p:sp>
          <p:nvSpPr>
            <p:cNvPr id="12" name="TextBox 109"/>
            <p:cNvSpPr txBox="1"/>
            <p:nvPr/>
          </p:nvSpPr>
          <p:spPr>
            <a:xfrm>
              <a:off x="6084168" y="1514664"/>
              <a:ext cx="1669538" cy="564247"/>
            </a:xfrm>
            <a:prstGeom prst="rect">
              <a:avLst/>
            </a:prstGeom>
            <a:noFill/>
          </p:spPr>
          <p:txBody>
            <a:bodyPr wrap="square" lIns="68573" tIns="34286" rIns="68573" bIns="34286"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您的内容打在这里，或者通过您的内容打在这里，或者您的内容打在这里，</a:t>
              </a:r>
            </a:p>
          </p:txBody>
        </p:sp>
        <p:sp>
          <p:nvSpPr>
            <p:cNvPr id="13" name="TextBox 110"/>
            <p:cNvSpPr txBox="1"/>
            <p:nvPr/>
          </p:nvSpPr>
          <p:spPr>
            <a:xfrm>
              <a:off x="6532344" y="1274556"/>
              <a:ext cx="1008112" cy="276935"/>
            </a:xfrm>
            <a:prstGeom prst="rect">
              <a:avLst/>
            </a:prstGeom>
            <a:noFill/>
          </p:spPr>
          <p:txBody>
            <a:bodyPr wrap="square" lIns="68573" tIns="0" rIns="68573" bIns="0" rtlCol="0" anchor="t">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nvGrpSpPr>
          <p:cNvPr id="14" name="原创设计师QQ598969553      _8"/>
          <p:cNvGrpSpPr/>
          <p:nvPr/>
        </p:nvGrpSpPr>
        <p:grpSpPr>
          <a:xfrm>
            <a:off x="998472" y="1340955"/>
            <a:ext cx="1206440" cy="1172864"/>
            <a:chOff x="2201071" y="3406041"/>
            <a:chExt cx="1805286" cy="1805938"/>
          </a:xfrm>
        </p:grpSpPr>
        <p:grpSp>
          <p:nvGrpSpPr>
            <p:cNvPr id="15" name="组合 14"/>
            <p:cNvGrpSpPr/>
            <p:nvPr/>
          </p:nvGrpSpPr>
          <p:grpSpPr>
            <a:xfrm>
              <a:off x="2201071" y="3406041"/>
              <a:ext cx="1805286" cy="1805938"/>
              <a:chOff x="4345444" y="2542859"/>
              <a:chExt cx="1810550" cy="1811205"/>
            </a:xfrm>
          </p:grpSpPr>
          <p:grpSp>
            <p:nvGrpSpPr>
              <p:cNvPr id="17" name="组合 16"/>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9" name="同心圆 64"/>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sp>
              <p:nvSpPr>
                <p:cNvPr id="20" name="椭圆 19"/>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18" name="椭圆 17"/>
              <p:cNvSpPr/>
              <p:nvPr/>
            </p:nvSpPr>
            <p:spPr>
              <a:xfrm>
                <a:off x="4565570" y="2763062"/>
                <a:ext cx="1370298" cy="1370793"/>
              </a:xfrm>
              <a:prstGeom prst="ellipse">
                <a:avLst/>
              </a:prstGeom>
              <a:solidFill>
                <a:srgbClr val="01B3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16" name="TextBox 69"/>
            <p:cNvSpPr txBox="1"/>
            <p:nvPr/>
          </p:nvSpPr>
          <p:spPr>
            <a:xfrm>
              <a:off x="2694008" y="3876616"/>
              <a:ext cx="1023614" cy="622197"/>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添加</a:t>
              </a:r>
              <a:endParaRPr lang="en-US" altLang="zh-CN" sz="1013" dirty="0">
                <a:solidFill>
                  <a:schemeClr val="bg1"/>
                </a:solidFill>
                <a:latin typeface="微软雅黑" panose="020B0503020204020204" pitchFamily="34" charset="-122"/>
                <a:ea typeface="微软雅黑" panose="020B0503020204020204" pitchFamily="34" charset="-122"/>
              </a:endParaRPr>
            </a:p>
            <a:p>
              <a:r>
                <a:rPr lang="zh-CN" altLang="en-US" sz="1013" dirty="0">
                  <a:solidFill>
                    <a:schemeClr val="bg1"/>
                  </a:solidFill>
                  <a:latin typeface="微软雅黑" panose="020B0503020204020204" pitchFamily="34" charset="-122"/>
                  <a:ea typeface="微软雅黑" panose="020B0503020204020204" pitchFamily="34" charset="-122"/>
                </a:rPr>
                <a:t>内容</a:t>
              </a:r>
            </a:p>
          </p:txBody>
        </p:sp>
      </p:grpSp>
      <p:grpSp>
        <p:nvGrpSpPr>
          <p:cNvPr id="21" name="原创设计师QQ598969553      _9"/>
          <p:cNvGrpSpPr/>
          <p:nvPr/>
        </p:nvGrpSpPr>
        <p:grpSpPr>
          <a:xfrm>
            <a:off x="4895440" y="1389991"/>
            <a:ext cx="1206440" cy="1172864"/>
            <a:chOff x="4811090" y="3406041"/>
            <a:chExt cx="1805286" cy="1805938"/>
          </a:xfrm>
        </p:grpSpPr>
        <p:grpSp>
          <p:nvGrpSpPr>
            <p:cNvPr id="22" name="组合 21"/>
            <p:cNvGrpSpPr/>
            <p:nvPr/>
          </p:nvGrpSpPr>
          <p:grpSpPr>
            <a:xfrm>
              <a:off x="4811090" y="3406041"/>
              <a:ext cx="1805286" cy="1805938"/>
              <a:chOff x="4345444" y="2542859"/>
              <a:chExt cx="1810550" cy="1811205"/>
            </a:xfrm>
          </p:grpSpPr>
          <p:grpSp>
            <p:nvGrpSpPr>
              <p:cNvPr id="24" name="组合 23"/>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26" name="同心圆 84"/>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sp>
              <p:nvSpPr>
                <p:cNvPr id="27" name="椭圆 26"/>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5" name="椭圆 24"/>
              <p:cNvSpPr/>
              <p:nvPr/>
            </p:nvSpPr>
            <p:spPr>
              <a:xfrm>
                <a:off x="4565570" y="2763062"/>
                <a:ext cx="1370298" cy="1370793"/>
              </a:xfrm>
              <a:prstGeom prst="ellipse">
                <a:avLst/>
              </a:prstGeom>
              <a:solidFill>
                <a:srgbClr val="01B3C5"/>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23" name="TextBox 117"/>
            <p:cNvSpPr txBox="1"/>
            <p:nvPr/>
          </p:nvSpPr>
          <p:spPr>
            <a:xfrm>
              <a:off x="5304027" y="3876616"/>
              <a:ext cx="1023614" cy="622197"/>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添加</a:t>
              </a:r>
              <a:endParaRPr lang="en-US" altLang="zh-CN" sz="1013" dirty="0">
                <a:solidFill>
                  <a:schemeClr val="bg1"/>
                </a:solidFill>
                <a:latin typeface="微软雅黑" panose="020B0503020204020204" pitchFamily="34" charset="-122"/>
                <a:ea typeface="微软雅黑" panose="020B0503020204020204" pitchFamily="34" charset="-122"/>
              </a:endParaRPr>
            </a:p>
            <a:p>
              <a:r>
                <a:rPr lang="zh-CN" altLang="en-US" sz="1013" dirty="0">
                  <a:solidFill>
                    <a:schemeClr val="bg1"/>
                  </a:solidFill>
                  <a:latin typeface="微软雅黑" panose="020B0503020204020204" pitchFamily="34" charset="-122"/>
                  <a:ea typeface="微软雅黑" panose="020B0503020204020204" pitchFamily="34" charset="-122"/>
                </a:rPr>
                <a:t>内容</a:t>
              </a:r>
            </a:p>
          </p:txBody>
        </p:sp>
      </p:grpSp>
      <p:sp>
        <p:nvSpPr>
          <p:cNvPr id="28" name="原创设计师QQ598969553      _10"/>
          <p:cNvSpPr/>
          <p:nvPr/>
        </p:nvSpPr>
        <p:spPr>
          <a:xfrm>
            <a:off x="6168865" y="3383281"/>
            <a:ext cx="1770245" cy="1090022"/>
          </a:xfrm>
          <a:prstGeom prst="roundRect">
            <a:avLst/>
          </a:prstGeom>
          <a:gradFill flip="none" rotWithShape="1">
            <a:gsLst>
              <a:gs pos="45000">
                <a:sysClr val="window" lastClr="FFFFFF"/>
              </a:gs>
              <a:gs pos="100000">
                <a:sysClr val="window" lastClr="FFFFFF">
                  <a:lumMod val="85000"/>
                </a:sysClr>
              </a:gs>
            </a:gsLst>
            <a:lin ang="18000000" scaled="0"/>
            <a:tileRect/>
          </a:gradFill>
          <a:ln w="6350" cap="flat" cmpd="sng" algn="ctr">
            <a:gradFill>
              <a:gsLst>
                <a:gs pos="0">
                  <a:sysClr val="window" lastClr="FFFFFF">
                    <a:lumMod val="85000"/>
                  </a:sysClr>
                </a:gs>
                <a:gs pos="100000">
                  <a:sysClr val="window" lastClr="FFFFFF"/>
                </a:gs>
              </a:gsLst>
              <a:lin ang="17400000" scaled="0"/>
            </a:gradFill>
            <a:prstDash val="solid"/>
            <a:miter lim="800000"/>
          </a:ln>
          <a:effectLst>
            <a:outerShdw blurRad="152400" dist="38100" dir="8100000" algn="tr" rotWithShape="0">
              <a:prstClr val="black">
                <a:alpha val="34000"/>
              </a:prstClr>
            </a:outerShdw>
          </a:effectLst>
        </p:spPr>
        <p:txBody>
          <a:bodyPr rtlCol="0" anchor="ctr"/>
          <a:lstStyle/>
          <a:p>
            <a:pPr algn="ctr">
              <a:defRPr/>
            </a:pPr>
            <a:endParaRPr lang="en-US" sz="1050" kern="0">
              <a:latin typeface="Agency FB"/>
              <a:ea typeface="造字工房悦黑（非商用）常规体"/>
            </a:endParaRPr>
          </a:p>
        </p:txBody>
      </p:sp>
      <p:sp>
        <p:nvSpPr>
          <p:cNvPr id="29" name="原创设计师QQ598969553      _11"/>
          <p:cNvSpPr/>
          <p:nvPr/>
        </p:nvSpPr>
        <p:spPr>
          <a:xfrm>
            <a:off x="2328337" y="3298185"/>
            <a:ext cx="1770245" cy="1090022"/>
          </a:xfrm>
          <a:prstGeom prst="roundRect">
            <a:avLst/>
          </a:prstGeom>
          <a:gradFill flip="none" rotWithShape="1">
            <a:gsLst>
              <a:gs pos="45000">
                <a:sysClr val="window" lastClr="FFFFFF"/>
              </a:gs>
              <a:gs pos="100000">
                <a:sysClr val="window" lastClr="FFFFFF">
                  <a:lumMod val="85000"/>
                </a:sysClr>
              </a:gs>
            </a:gsLst>
            <a:lin ang="18000000" scaled="0"/>
            <a:tileRect/>
          </a:gradFill>
          <a:ln w="6350" cap="flat" cmpd="sng" algn="ctr">
            <a:gradFill>
              <a:gsLst>
                <a:gs pos="0">
                  <a:sysClr val="window" lastClr="FFFFFF">
                    <a:lumMod val="85000"/>
                  </a:sysClr>
                </a:gs>
                <a:gs pos="100000">
                  <a:sysClr val="window" lastClr="FFFFFF"/>
                </a:gs>
              </a:gsLst>
              <a:lin ang="17400000" scaled="0"/>
            </a:gradFill>
            <a:prstDash val="solid"/>
            <a:miter lim="800000"/>
          </a:ln>
          <a:effectLst>
            <a:outerShdw blurRad="152400" dist="38100" dir="8100000" algn="tr" rotWithShape="0">
              <a:prstClr val="black">
                <a:alpha val="34000"/>
              </a:prstClr>
            </a:outerShdw>
          </a:effectLst>
        </p:spPr>
        <p:txBody>
          <a:bodyPr rtlCol="0" anchor="ctr"/>
          <a:lstStyle/>
          <a:p>
            <a:pPr algn="ctr">
              <a:defRPr/>
            </a:pPr>
            <a:endParaRPr lang="en-US" sz="1050" kern="0">
              <a:latin typeface="Agency FB"/>
              <a:ea typeface="造字工房悦黑（非商用）常规体"/>
            </a:endParaRPr>
          </a:p>
        </p:txBody>
      </p:sp>
      <p:grpSp>
        <p:nvGrpSpPr>
          <p:cNvPr id="30" name="原创设计师QQ598969553      _12"/>
          <p:cNvGrpSpPr/>
          <p:nvPr/>
        </p:nvGrpSpPr>
        <p:grpSpPr>
          <a:xfrm>
            <a:off x="2454288" y="3379861"/>
            <a:ext cx="1669321" cy="804540"/>
            <a:chOff x="6084168" y="1274556"/>
            <a:chExt cx="1669538" cy="804355"/>
          </a:xfrm>
        </p:grpSpPr>
        <p:sp>
          <p:nvSpPr>
            <p:cNvPr id="31" name="TextBox 58"/>
            <p:cNvSpPr txBox="1"/>
            <p:nvPr/>
          </p:nvSpPr>
          <p:spPr>
            <a:xfrm>
              <a:off x="6084168" y="1514664"/>
              <a:ext cx="1669538" cy="564247"/>
            </a:xfrm>
            <a:prstGeom prst="rect">
              <a:avLst/>
            </a:prstGeom>
            <a:noFill/>
          </p:spPr>
          <p:txBody>
            <a:bodyPr wrap="square" lIns="68573" tIns="34286" rIns="68573" bIns="34286"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您的内容打在这里，或者通过您的内容打在这里，或者您的内容打在这里，</a:t>
              </a:r>
            </a:p>
          </p:txBody>
        </p:sp>
        <p:sp>
          <p:nvSpPr>
            <p:cNvPr id="32" name="TextBox 59"/>
            <p:cNvSpPr txBox="1"/>
            <p:nvPr/>
          </p:nvSpPr>
          <p:spPr>
            <a:xfrm>
              <a:off x="6532344" y="1274556"/>
              <a:ext cx="1008112" cy="276935"/>
            </a:xfrm>
            <a:prstGeom prst="rect">
              <a:avLst/>
            </a:prstGeom>
            <a:noFill/>
          </p:spPr>
          <p:txBody>
            <a:bodyPr wrap="square" lIns="68573" tIns="0" rIns="68573" bIns="0" rtlCol="0" anchor="t">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nvGrpSpPr>
          <p:cNvPr id="33" name="原创设计师QQ598969553      _13"/>
          <p:cNvGrpSpPr/>
          <p:nvPr/>
        </p:nvGrpSpPr>
        <p:grpSpPr>
          <a:xfrm>
            <a:off x="6301876" y="3493211"/>
            <a:ext cx="1669321" cy="804540"/>
            <a:chOff x="6084168" y="1274556"/>
            <a:chExt cx="1669538" cy="804355"/>
          </a:xfrm>
        </p:grpSpPr>
        <p:sp>
          <p:nvSpPr>
            <p:cNvPr id="34" name="TextBox 66"/>
            <p:cNvSpPr txBox="1"/>
            <p:nvPr/>
          </p:nvSpPr>
          <p:spPr>
            <a:xfrm>
              <a:off x="6084168" y="1514664"/>
              <a:ext cx="1669538" cy="564247"/>
            </a:xfrm>
            <a:prstGeom prst="rect">
              <a:avLst/>
            </a:prstGeom>
            <a:noFill/>
          </p:spPr>
          <p:txBody>
            <a:bodyPr wrap="square" lIns="68573" tIns="34286" rIns="68573" bIns="34286"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您的内容打在这里，或者通过您的内容打在这里，或者您的内容打在这里，</a:t>
              </a:r>
            </a:p>
          </p:txBody>
        </p:sp>
        <p:sp>
          <p:nvSpPr>
            <p:cNvPr id="35" name="TextBox 67"/>
            <p:cNvSpPr txBox="1"/>
            <p:nvPr/>
          </p:nvSpPr>
          <p:spPr>
            <a:xfrm>
              <a:off x="6532344" y="1274556"/>
              <a:ext cx="1008112" cy="276935"/>
            </a:xfrm>
            <a:prstGeom prst="rect">
              <a:avLst/>
            </a:prstGeom>
            <a:noFill/>
          </p:spPr>
          <p:txBody>
            <a:bodyPr wrap="square" lIns="68573" tIns="0" rIns="68573" bIns="0" rtlCol="0" anchor="t">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nvGrpSpPr>
          <p:cNvPr id="36" name="原创设计师QQ598969553      _14"/>
          <p:cNvGrpSpPr/>
          <p:nvPr/>
        </p:nvGrpSpPr>
        <p:grpSpPr>
          <a:xfrm>
            <a:off x="998472" y="3231165"/>
            <a:ext cx="1206440" cy="1172864"/>
            <a:chOff x="2201071" y="3406041"/>
            <a:chExt cx="1805286" cy="1805938"/>
          </a:xfrm>
        </p:grpSpPr>
        <p:grpSp>
          <p:nvGrpSpPr>
            <p:cNvPr id="37" name="组合 36"/>
            <p:cNvGrpSpPr/>
            <p:nvPr/>
          </p:nvGrpSpPr>
          <p:grpSpPr>
            <a:xfrm>
              <a:off x="2201071" y="3406041"/>
              <a:ext cx="1805286" cy="1805938"/>
              <a:chOff x="4345444" y="2542859"/>
              <a:chExt cx="1810550" cy="1811205"/>
            </a:xfrm>
          </p:grpSpPr>
          <p:grpSp>
            <p:nvGrpSpPr>
              <p:cNvPr id="39" name="组合 38"/>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41" name="同心圆 83"/>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sp>
              <p:nvSpPr>
                <p:cNvPr id="42" name="椭圆 41"/>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40" name="椭圆 39"/>
              <p:cNvSpPr/>
              <p:nvPr/>
            </p:nvSpPr>
            <p:spPr>
              <a:xfrm>
                <a:off x="4565570" y="2763062"/>
                <a:ext cx="1370298" cy="1370793"/>
              </a:xfrm>
              <a:prstGeom prst="ellipse">
                <a:avLst/>
              </a:prstGeom>
              <a:solidFill>
                <a:srgbClr val="01B3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38" name="TextBox 76"/>
            <p:cNvSpPr txBox="1"/>
            <p:nvPr/>
          </p:nvSpPr>
          <p:spPr>
            <a:xfrm>
              <a:off x="2694008" y="3876616"/>
              <a:ext cx="1023614" cy="622197"/>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添加</a:t>
              </a:r>
              <a:endParaRPr lang="en-US" altLang="zh-CN" sz="1013" dirty="0">
                <a:solidFill>
                  <a:schemeClr val="bg1"/>
                </a:solidFill>
                <a:latin typeface="微软雅黑" panose="020B0503020204020204" pitchFamily="34" charset="-122"/>
                <a:ea typeface="微软雅黑" panose="020B0503020204020204" pitchFamily="34" charset="-122"/>
              </a:endParaRPr>
            </a:p>
            <a:p>
              <a:r>
                <a:rPr lang="zh-CN" altLang="en-US" sz="1013" dirty="0">
                  <a:solidFill>
                    <a:schemeClr val="bg1"/>
                  </a:solidFill>
                  <a:latin typeface="微软雅黑" panose="020B0503020204020204" pitchFamily="34" charset="-122"/>
                  <a:ea typeface="微软雅黑" panose="020B0503020204020204" pitchFamily="34" charset="-122"/>
                </a:rPr>
                <a:t>内容</a:t>
              </a:r>
            </a:p>
          </p:txBody>
        </p:sp>
      </p:grpSp>
      <p:grpSp>
        <p:nvGrpSpPr>
          <p:cNvPr id="43" name="原创设计师QQ598969553      _15"/>
          <p:cNvGrpSpPr/>
          <p:nvPr/>
        </p:nvGrpSpPr>
        <p:grpSpPr>
          <a:xfrm>
            <a:off x="4895440" y="3280201"/>
            <a:ext cx="1206440" cy="1172864"/>
            <a:chOff x="4811090" y="3406041"/>
            <a:chExt cx="1805286" cy="1805938"/>
          </a:xfrm>
        </p:grpSpPr>
        <p:grpSp>
          <p:nvGrpSpPr>
            <p:cNvPr id="44" name="组合 43"/>
            <p:cNvGrpSpPr/>
            <p:nvPr/>
          </p:nvGrpSpPr>
          <p:grpSpPr>
            <a:xfrm>
              <a:off x="4811090" y="3406041"/>
              <a:ext cx="1805286" cy="1805938"/>
              <a:chOff x="4345444" y="2542859"/>
              <a:chExt cx="1810550" cy="1811205"/>
            </a:xfrm>
          </p:grpSpPr>
          <p:grpSp>
            <p:nvGrpSpPr>
              <p:cNvPr id="46" name="组合 45"/>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48" name="同心圆 92"/>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sp>
              <p:nvSpPr>
                <p:cNvPr id="49" name="椭圆 48"/>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47" name="椭圆 46"/>
              <p:cNvSpPr/>
              <p:nvPr/>
            </p:nvSpPr>
            <p:spPr>
              <a:xfrm>
                <a:off x="4565570" y="2763062"/>
                <a:ext cx="1370298" cy="1370793"/>
              </a:xfrm>
              <a:prstGeom prst="ellipse">
                <a:avLst/>
              </a:prstGeom>
              <a:solidFill>
                <a:srgbClr val="01B3C5"/>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45" name="TextBox 89"/>
            <p:cNvSpPr txBox="1"/>
            <p:nvPr/>
          </p:nvSpPr>
          <p:spPr>
            <a:xfrm>
              <a:off x="5304027" y="3876616"/>
              <a:ext cx="1023614" cy="622197"/>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添加</a:t>
              </a:r>
              <a:endParaRPr lang="en-US" altLang="zh-CN" sz="1013" dirty="0">
                <a:solidFill>
                  <a:schemeClr val="bg1"/>
                </a:solidFill>
                <a:latin typeface="微软雅黑" panose="020B0503020204020204" pitchFamily="34" charset="-122"/>
                <a:ea typeface="微软雅黑" panose="020B0503020204020204" pitchFamily="34" charset="-122"/>
              </a:endParaRPr>
            </a:p>
            <a:p>
              <a:r>
                <a:rPr lang="zh-CN" altLang="en-US" sz="1013" dirty="0">
                  <a:solidFill>
                    <a:schemeClr val="bg1"/>
                  </a:solidFill>
                  <a:latin typeface="微软雅黑" panose="020B0503020204020204" pitchFamily="34" charset="-122"/>
                  <a:ea typeface="微软雅黑" panose="020B0503020204020204" pitchFamily="34" charset="-122"/>
                </a:rPr>
                <a:t>内容</a:t>
              </a:r>
            </a:p>
          </p:txBody>
        </p:sp>
      </p:grpSp>
    </p:spTree>
    <p:extLst>
      <p:ext uri="{BB962C8B-B14F-4D97-AF65-F5344CB8AC3E}">
        <p14:creationId xmlns:p14="http://schemas.microsoft.com/office/powerpoint/2010/main" val="36291876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childTnLst>
                                </p:cTn>
                              </p:par>
                              <p:par>
                                <p:cTn id="9" presetID="10" presetClass="entr" presetSubtype="0"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
                                        <p:tgtEl>
                                          <p:spTgt spid="6"/>
                                        </p:tgtEl>
                                      </p:cBhvr>
                                    </p:animEffect>
                                  </p:childTnLst>
                                </p:cTn>
                              </p:par>
                              <p:par>
                                <p:cTn id="15" presetID="23" presetClass="entr" presetSubtype="16" fill="hold" nodeType="with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p:cTn id="17" dur="500" fill="hold"/>
                                        <p:tgtEl>
                                          <p:spTgt spid="21"/>
                                        </p:tgtEl>
                                        <p:attrNameLst>
                                          <p:attrName>ppt_w</p:attrName>
                                        </p:attrNameLst>
                                      </p:cBhvr>
                                      <p:tavLst>
                                        <p:tav tm="0">
                                          <p:val>
                                            <p:fltVal val="0"/>
                                          </p:val>
                                        </p:tav>
                                        <p:tav tm="100000">
                                          <p:val>
                                            <p:strVal val="#ppt_w"/>
                                          </p:val>
                                        </p:tav>
                                      </p:tavLst>
                                    </p:anim>
                                    <p:anim calcmode="lin" valueType="num">
                                      <p:cBhvr>
                                        <p:cTn id="18" dur="500" fill="hold"/>
                                        <p:tgtEl>
                                          <p:spTgt spid="21"/>
                                        </p:tgtEl>
                                        <p:attrNameLst>
                                          <p:attrName>ppt_h</p:attrName>
                                        </p:attrNameLst>
                                      </p:cBhvr>
                                      <p:tavLst>
                                        <p:tav tm="0">
                                          <p:val>
                                            <p:fltVal val="0"/>
                                          </p:val>
                                        </p:tav>
                                        <p:tav tm="100000">
                                          <p:val>
                                            <p:strVal val="#ppt_h"/>
                                          </p:val>
                                        </p:tav>
                                      </p:tavLst>
                                    </p:anim>
                                  </p:childTnLst>
                                </p:cTn>
                              </p:par>
                            </p:childTnLst>
                          </p:cTn>
                        </p:par>
                        <p:par>
                          <p:cTn id="19" fill="hold">
                            <p:stCondLst>
                              <p:cond delay="500"/>
                            </p:stCondLst>
                            <p:childTnLst>
                              <p:par>
                                <p:cTn id="20" presetID="42" presetClass="entr" presetSubtype="0"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1000"/>
                                        <p:tgtEl>
                                          <p:spTgt spid="11"/>
                                        </p:tgtEl>
                                      </p:cBhvr>
                                    </p:animEffect>
                                    <p:anim calcmode="lin" valueType="num">
                                      <p:cBhvr>
                                        <p:cTn id="28" dur="1000" fill="hold"/>
                                        <p:tgtEl>
                                          <p:spTgt spid="11"/>
                                        </p:tgtEl>
                                        <p:attrNameLst>
                                          <p:attrName>ppt_x</p:attrName>
                                        </p:attrNameLst>
                                      </p:cBhvr>
                                      <p:tavLst>
                                        <p:tav tm="0">
                                          <p:val>
                                            <p:strVal val="#ppt_x"/>
                                          </p:val>
                                        </p:tav>
                                        <p:tav tm="100000">
                                          <p:val>
                                            <p:strVal val="#ppt_x"/>
                                          </p:val>
                                        </p:tav>
                                      </p:tavLst>
                                    </p:anim>
                                    <p:anim calcmode="lin" valueType="num">
                                      <p:cBhvr>
                                        <p:cTn id="29" dur="1000" fill="hold"/>
                                        <p:tgtEl>
                                          <p:spTgt spid="11"/>
                                        </p:tgtEl>
                                        <p:attrNameLst>
                                          <p:attrName>ppt_y</p:attrName>
                                        </p:attrNameLst>
                                      </p:cBhvr>
                                      <p:tavLst>
                                        <p:tav tm="0">
                                          <p:val>
                                            <p:strVal val="#ppt_y-.1"/>
                                          </p:val>
                                        </p:tav>
                                        <p:tav tm="100000">
                                          <p:val>
                                            <p:strVal val="#ppt_y"/>
                                          </p:val>
                                        </p:tav>
                                      </p:tavLst>
                                    </p:anim>
                                  </p:childTnLst>
                                </p:cTn>
                              </p:par>
                              <p:par>
                                <p:cTn id="30" presetID="10" presetClass="entr" presetSubtype="0" fill="hold" grpId="0" nodeType="withEffect">
                                  <p:stCondLst>
                                    <p:cond delay="0"/>
                                  </p:stCondLst>
                                  <p:childTnLst>
                                    <p:set>
                                      <p:cBhvr>
                                        <p:cTn id="31" dur="1" fill="hold">
                                          <p:stCondLst>
                                            <p:cond delay="0"/>
                                          </p:stCondLst>
                                        </p:cTn>
                                        <p:tgtEl>
                                          <p:spTgt spid="29"/>
                                        </p:tgtEl>
                                        <p:attrNameLst>
                                          <p:attrName>style.visibility</p:attrName>
                                        </p:attrNameLst>
                                      </p:cBhvr>
                                      <p:to>
                                        <p:strVal val="visible"/>
                                      </p:to>
                                    </p:set>
                                    <p:animEffect transition="in" filter="fade">
                                      <p:cBhvr>
                                        <p:cTn id="32" dur="500"/>
                                        <p:tgtEl>
                                          <p:spTgt spid="29"/>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500"/>
                                        <p:tgtEl>
                                          <p:spTgt spid="28"/>
                                        </p:tgtEl>
                                      </p:cBhvr>
                                    </p:animEffect>
                                  </p:childTnLst>
                                </p:cTn>
                              </p:par>
                            </p:childTnLst>
                          </p:cTn>
                        </p:par>
                        <p:par>
                          <p:cTn id="36" fill="hold">
                            <p:stCondLst>
                              <p:cond delay="1500"/>
                            </p:stCondLst>
                            <p:childTnLst>
                              <p:par>
                                <p:cTn id="37" presetID="23" presetClass="entr" presetSubtype="16" fill="hold" nodeType="after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p:cTn id="39" dur="500" fill="hold"/>
                                        <p:tgtEl>
                                          <p:spTgt spid="36"/>
                                        </p:tgtEl>
                                        <p:attrNameLst>
                                          <p:attrName>ppt_w</p:attrName>
                                        </p:attrNameLst>
                                      </p:cBhvr>
                                      <p:tavLst>
                                        <p:tav tm="0">
                                          <p:val>
                                            <p:fltVal val="0"/>
                                          </p:val>
                                        </p:tav>
                                        <p:tav tm="100000">
                                          <p:val>
                                            <p:strVal val="#ppt_w"/>
                                          </p:val>
                                        </p:tav>
                                      </p:tavLst>
                                    </p:anim>
                                    <p:anim calcmode="lin" valueType="num">
                                      <p:cBhvr>
                                        <p:cTn id="40" dur="500" fill="hold"/>
                                        <p:tgtEl>
                                          <p:spTgt spid="36"/>
                                        </p:tgtEl>
                                        <p:attrNameLst>
                                          <p:attrName>ppt_h</p:attrName>
                                        </p:attrNameLst>
                                      </p:cBhvr>
                                      <p:tavLst>
                                        <p:tav tm="0">
                                          <p:val>
                                            <p:fltVal val="0"/>
                                          </p:val>
                                        </p:tav>
                                        <p:tav tm="100000">
                                          <p:val>
                                            <p:strVal val="#ppt_h"/>
                                          </p:val>
                                        </p:tav>
                                      </p:tavLst>
                                    </p:anim>
                                  </p:childTnLst>
                                </p:cTn>
                              </p:par>
                              <p:par>
                                <p:cTn id="41" presetID="23" presetClass="entr" presetSubtype="16" fill="hold" nodeType="withEffect">
                                  <p:stCondLst>
                                    <p:cond delay="0"/>
                                  </p:stCondLst>
                                  <p:childTnLst>
                                    <p:set>
                                      <p:cBhvr>
                                        <p:cTn id="42" dur="1" fill="hold">
                                          <p:stCondLst>
                                            <p:cond delay="0"/>
                                          </p:stCondLst>
                                        </p:cTn>
                                        <p:tgtEl>
                                          <p:spTgt spid="43"/>
                                        </p:tgtEl>
                                        <p:attrNameLst>
                                          <p:attrName>style.visibility</p:attrName>
                                        </p:attrNameLst>
                                      </p:cBhvr>
                                      <p:to>
                                        <p:strVal val="visible"/>
                                      </p:to>
                                    </p:set>
                                    <p:anim calcmode="lin" valueType="num">
                                      <p:cBhvr>
                                        <p:cTn id="43" dur="500" fill="hold"/>
                                        <p:tgtEl>
                                          <p:spTgt spid="43"/>
                                        </p:tgtEl>
                                        <p:attrNameLst>
                                          <p:attrName>ppt_w</p:attrName>
                                        </p:attrNameLst>
                                      </p:cBhvr>
                                      <p:tavLst>
                                        <p:tav tm="0">
                                          <p:val>
                                            <p:fltVal val="0"/>
                                          </p:val>
                                        </p:tav>
                                        <p:tav tm="100000">
                                          <p:val>
                                            <p:strVal val="#ppt_w"/>
                                          </p:val>
                                        </p:tav>
                                      </p:tavLst>
                                    </p:anim>
                                    <p:anim calcmode="lin" valueType="num">
                                      <p:cBhvr>
                                        <p:cTn id="44" dur="500" fill="hold"/>
                                        <p:tgtEl>
                                          <p:spTgt spid="43"/>
                                        </p:tgtEl>
                                        <p:attrNameLst>
                                          <p:attrName>ppt_h</p:attrName>
                                        </p:attrNameLst>
                                      </p:cBhvr>
                                      <p:tavLst>
                                        <p:tav tm="0">
                                          <p:val>
                                            <p:fltVal val="0"/>
                                          </p:val>
                                        </p:tav>
                                        <p:tav tm="100000">
                                          <p:val>
                                            <p:strVal val="#ppt_h"/>
                                          </p:val>
                                        </p:tav>
                                      </p:tavLst>
                                    </p:anim>
                                  </p:childTnLst>
                                </p:cTn>
                              </p:par>
                            </p:childTnLst>
                          </p:cTn>
                        </p:par>
                        <p:par>
                          <p:cTn id="45" fill="hold">
                            <p:stCondLst>
                              <p:cond delay="2000"/>
                            </p:stCondLst>
                            <p:childTnLst>
                              <p:par>
                                <p:cTn id="46" presetID="42" presetClass="entr" presetSubtype="0" fill="hold" nodeType="afterEffect">
                                  <p:stCondLst>
                                    <p:cond delay="0"/>
                                  </p:stCondLst>
                                  <p:childTnLst>
                                    <p:set>
                                      <p:cBhvr>
                                        <p:cTn id="47" dur="1" fill="hold">
                                          <p:stCondLst>
                                            <p:cond delay="0"/>
                                          </p:stCondLst>
                                        </p:cTn>
                                        <p:tgtEl>
                                          <p:spTgt spid="30"/>
                                        </p:tgtEl>
                                        <p:attrNameLst>
                                          <p:attrName>style.visibility</p:attrName>
                                        </p:attrNameLst>
                                      </p:cBhvr>
                                      <p:to>
                                        <p:strVal val="visible"/>
                                      </p:to>
                                    </p:set>
                                    <p:animEffect transition="in" filter="fade">
                                      <p:cBhvr>
                                        <p:cTn id="48" dur="1000"/>
                                        <p:tgtEl>
                                          <p:spTgt spid="30"/>
                                        </p:tgtEl>
                                      </p:cBhvr>
                                    </p:animEffect>
                                    <p:anim calcmode="lin" valueType="num">
                                      <p:cBhvr>
                                        <p:cTn id="49" dur="1000" fill="hold"/>
                                        <p:tgtEl>
                                          <p:spTgt spid="30"/>
                                        </p:tgtEl>
                                        <p:attrNameLst>
                                          <p:attrName>ppt_x</p:attrName>
                                        </p:attrNameLst>
                                      </p:cBhvr>
                                      <p:tavLst>
                                        <p:tav tm="0">
                                          <p:val>
                                            <p:strVal val="#ppt_x"/>
                                          </p:val>
                                        </p:tav>
                                        <p:tav tm="100000">
                                          <p:val>
                                            <p:strVal val="#ppt_x"/>
                                          </p:val>
                                        </p:tav>
                                      </p:tavLst>
                                    </p:anim>
                                    <p:anim calcmode="lin" valueType="num">
                                      <p:cBhvr>
                                        <p:cTn id="50" dur="1000" fill="hold"/>
                                        <p:tgtEl>
                                          <p:spTgt spid="30"/>
                                        </p:tgtEl>
                                        <p:attrNameLst>
                                          <p:attrName>ppt_y</p:attrName>
                                        </p:attrNameLst>
                                      </p:cBhvr>
                                      <p:tavLst>
                                        <p:tav tm="0">
                                          <p:val>
                                            <p:strVal val="#ppt_y+.1"/>
                                          </p:val>
                                        </p:tav>
                                        <p:tav tm="100000">
                                          <p:val>
                                            <p:strVal val="#ppt_y"/>
                                          </p:val>
                                        </p:tav>
                                      </p:tavLst>
                                    </p:anim>
                                  </p:childTnLst>
                                </p:cTn>
                              </p:par>
                              <p:par>
                                <p:cTn id="51" presetID="47" presetClass="entr" presetSubtype="0" fill="hold" nodeType="withEffect">
                                  <p:stCondLst>
                                    <p:cond delay="0"/>
                                  </p:stCondLst>
                                  <p:childTnLst>
                                    <p:set>
                                      <p:cBhvr>
                                        <p:cTn id="52" dur="1" fill="hold">
                                          <p:stCondLst>
                                            <p:cond delay="0"/>
                                          </p:stCondLst>
                                        </p:cTn>
                                        <p:tgtEl>
                                          <p:spTgt spid="33"/>
                                        </p:tgtEl>
                                        <p:attrNameLst>
                                          <p:attrName>style.visibility</p:attrName>
                                        </p:attrNameLst>
                                      </p:cBhvr>
                                      <p:to>
                                        <p:strVal val="visible"/>
                                      </p:to>
                                    </p:set>
                                    <p:animEffect transition="in" filter="fade">
                                      <p:cBhvr>
                                        <p:cTn id="53" dur="1000"/>
                                        <p:tgtEl>
                                          <p:spTgt spid="33"/>
                                        </p:tgtEl>
                                      </p:cBhvr>
                                    </p:animEffect>
                                    <p:anim calcmode="lin" valueType="num">
                                      <p:cBhvr>
                                        <p:cTn id="54" dur="1000" fill="hold"/>
                                        <p:tgtEl>
                                          <p:spTgt spid="33"/>
                                        </p:tgtEl>
                                        <p:attrNameLst>
                                          <p:attrName>ppt_x</p:attrName>
                                        </p:attrNameLst>
                                      </p:cBhvr>
                                      <p:tavLst>
                                        <p:tav tm="0">
                                          <p:val>
                                            <p:strVal val="#ppt_x"/>
                                          </p:val>
                                        </p:tav>
                                        <p:tav tm="100000">
                                          <p:val>
                                            <p:strVal val="#ppt_x"/>
                                          </p:val>
                                        </p:tav>
                                      </p:tavLst>
                                    </p:anim>
                                    <p:anim calcmode="lin" valueType="num">
                                      <p:cBhvr>
                                        <p:cTn id="55"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28" grpId="0" animBg="1"/>
      <p:bldP spid="2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854725" y="773443"/>
            <a:ext cx="7434551"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rPr>
              <a:t>添加标题文本内容</a:t>
            </a:r>
            <a:endParaRPr lang="en-US" altLang="zh-CN" sz="2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3216869" y="1596106"/>
            <a:ext cx="1351175" cy="1197533"/>
            <a:chOff x="1572165" y="1993205"/>
            <a:chExt cx="1962102" cy="1738992"/>
          </a:xfrm>
        </p:grpSpPr>
        <p:sp>
          <p:nvSpPr>
            <p:cNvPr id="7" name="Freeform 5"/>
            <p:cNvSpPr>
              <a:spLocks/>
            </p:cNvSpPr>
            <p:nvPr/>
          </p:nvSpPr>
          <p:spPr bwMode="auto">
            <a:xfrm>
              <a:off x="1572165" y="1993205"/>
              <a:ext cx="1962102" cy="173899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1B3C5"/>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1">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8" name="Freeform 5"/>
            <p:cNvSpPr>
              <a:spLocks/>
            </p:cNvSpPr>
            <p:nvPr/>
          </p:nvSpPr>
          <p:spPr bwMode="auto">
            <a:xfrm>
              <a:off x="1713040" y="2118061"/>
              <a:ext cx="1680353" cy="148928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1">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grpSp>
      <p:grpSp>
        <p:nvGrpSpPr>
          <p:cNvPr id="9" name="组合 8"/>
          <p:cNvGrpSpPr/>
          <p:nvPr/>
        </p:nvGrpSpPr>
        <p:grpSpPr>
          <a:xfrm>
            <a:off x="3216869" y="2863970"/>
            <a:ext cx="1351175" cy="1197533"/>
            <a:chOff x="1572165" y="1993205"/>
            <a:chExt cx="1962102" cy="1738992"/>
          </a:xfrm>
        </p:grpSpPr>
        <p:sp>
          <p:nvSpPr>
            <p:cNvPr id="10" name="Freeform 5"/>
            <p:cNvSpPr>
              <a:spLocks/>
            </p:cNvSpPr>
            <p:nvPr/>
          </p:nvSpPr>
          <p:spPr bwMode="auto">
            <a:xfrm>
              <a:off x="1572165" y="1993205"/>
              <a:ext cx="1962102" cy="173899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1B3C5"/>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11" name="Freeform 5"/>
            <p:cNvSpPr>
              <a:spLocks/>
            </p:cNvSpPr>
            <p:nvPr/>
          </p:nvSpPr>
          <p:spPr bwMode="auto">
            <a:xfrm>
              <a:off x="1713040" y="2118061"/>
              <a:ext cx="1680353" cy="148928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3">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grpSp>
      <p:grpSp>
        <p:nvGrpSpPr>
          <p:cNvPr id="12" name="组合 11"/>
          <p:cNvGrpSpPr/>
          <p:nvPr/>
        </p:nvGrpSpPr>
        <p:grpSpPr>
          <a:xfrm>
            <a:off x="4323071" y="2230039"/>
            <a:ext cx="1351175" cy="1197533"/>
            <a:chOff x="1572165" y="1993205"/>
            <a:chExt cx="1962102" cy="1738992"/>
          </a:xfrm>
        </p:grpSpPr>
        <p:sp>
          <p:nvSpPr>
            <p:cNvPr id="13" name="Freeform 5"/>
            <p:cNvSpPr>
              <a:spLocks/>
            </p:cNvSpPr>
            <p:nvPr/>
          </p:nvSpPr>
          <p:spPr bwMode="auto">
            <a:xfrm>
              <a:off x="1572165" y="1993205"/>
              <a:ext cx="1962102" cy="173899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1B3C5"/>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2">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14" name="Freeform 5"/>
            <p:cNvSpPr>
              <a:spLocks/>
            </p:cNvSpPr>
            <p:nvPr/>
          </p:nvSpPr>
          <p:spPr bwMode="auto">
            <a:xfrm>
              <a:off x="1713040" y="2118061"/>
              <a:ext cx="1680353" cy="148928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2">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grpSp>
      <p:grpSp>
        <p:nvGrpSpPr>
          <p:cNvPr id="15" name="组合 14"/>
          <p:cNvGrpSpPr/>
          <p:nvPr/>
        </p:nvGrpSpPr>
        <p:grpSpPr>
          <a:xfrm>
            <a:off x="3685900" y="2017185"/>
            <a:ext cx="413113" cy="355374"/>
            <a:chOff x="3787022" y="1797643"/>
            <a:chExt cx="550817" cy="473832"/>
          </a:xfrm>
          <a:solidFill>
            <a:srgbClr val="01B3C5"/>
          </a:solidFill>
        </p:grpSpPr>
        <p:sp>
          <p:nvSpPr>
            <p:cNvPr id="16" name="Oval 217"/>
            <p:cNvSpPr>
              <a:spLocks noChangeArrowheads="1"/>
            </p:cNvSpPr>
            <p:nvPr/>
          </p:nvSpPr>
          <p:spPr bwMode="auto">
            <a:xfrm>
              <a:off x="4007132" y="1931010"/>
              <a:ext cx="108428" cy="13553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7" name="Freeform 218"/>
            <p:cNvSpPr>
              <a:spLocks/>
            </p:cNvSpPr>
            <p:nvPr/>
          </p:nvSpPr>
          <p:spPr bwMode="auto">
            <a:xfrm>
              <a:off x="4079779" y="2081725"/>
              <a:ext cx="96502" cy="133367"/>
            </a:xfrm>
            <a:custGeom>
              <a:avLst/>
              <a:gdLst>
                <a:gd name="T0" fmla="*/ 36 w 38"/>
                <a:gd name="T1" fmla="*/ 12 h 52"/>
                <a:gd name="T2" fmla="*/ 24 w 38"/>
                <a:gd name="T3" fmla="*/ 1 h 52"/>
                <a:gd name="T4" fmla="*/ 12 w 38"/>
                <a:gd name="T5" fmla="*/ 1 h 52"/>
                <a:gd name="T6" fmla="*/ 20 w 38"/>
                <a:gd name="T7" fmla="*/ 7 h 52"/>
                <a:gd name="T8" fmla="*/ 9 w 38"/>
                <a:gd name="T9" fmla="*/ 13 h 52"/>
                <a:gd name="T10" fmla="*/ 14 w 38"/>
                <a:gd name="T11" fmla="*/ 21 h 52"/>
                <a:gd name="T12" fmla="*/ 0 w 38"/>
                <a:gd name="T13" fmla="*/ 52 h 52"/>
                <a:gd name="T14" fmla="*/ 0 w 38"/>
                <a:gd name="T15" fmla="*/ 52 h 52"/>
                <a:gd name="T16" fmla="*/ 38 w 38"/>
                <a:gd name="T17" fmla="*/ 37 h 52"/>
                <a:gd name="T18" fmla="*/ 36 w 38"/>
                <a:gd name="T19" fmla="*/ 1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52">
                  <a:moveTo>
                    <a:pt x="36" y="12"/>
                  </a:moveTo>
                  <a:cubicBezTo>
                    <a:pt x="36" y="5"/>
                    <a:pt x="30" y="0"/>
                    <a:pt x="24" y="1"/>
                  </a:cubicBezTo>
                  <a:cubicBezTo>
                    <a:pt x="24" y="1"/>
                    <a:pt x="19" y="1"/>
                    <a:pt x="12" y="1"/>
                  </a:cubicBezTo>
                  <a:cubicBezTo>
                    <a:pt x="20" y="7"/>
                    <a:pt x="20" y="7"/>
                    <a:pt x="20" y="7"/>
                  </a:cubicBezTo>
                  <a:cubicBezTo>
                    <a:pt x="9" y="13"/>
                    <a:pt x="9" y="13"/>
                    <a:pt x="9" y="13"/>
                  </a:cubicBezTo>
                  <a:cubicBezTo>
                    <a:pt x="14" y="21"/>
                    <a:pt x="14" y="21"/>
                    <a:pt x="14" y="21"/>
                  </a:cubicBezTo>
                  <a:cubicBezTo>
                    <a:pt x="0" y="52"/>
                    <a:pt x="0" y="52"/>
                    <a:pt x="0" y="52"/>
                  </a:cubicBezTo>
                  <a:cubicBezTo>
                    <a:pt x="0" y="52"/>
                    <a:pt x="0" y="52"/>
                    <a:pt x="0" y="52"/>
                  </a:cubicBezTo>
                  <a:cubicBezTo>
                    <a:pt x="15" y="51"/>
                    <a:pt x="28" y="45"/>
                    <a:pt x="38" y="37"/>
                  </a:cubicBezTo>
                  <a:lnTo>
                    <a:pt x="36"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8" name="Freeform 219"/>
            <p:cNvSpPr>
              <a:spLocks/>
            </p:cNvSpPr>
            <p:nvPr/>
          </p:nvSpPr>
          <p:spPr bwMode="auto">
            <a:xfrm>
              <a:off x="3948581" y="2081725"/>
              <a:ext cx="95417" cy="133367"/>
            </a:xfrm>
            <a:custGeom>
              <a:avLst/>
              <a:gdLst>
                <a:gd name="T0" fmla="*/ 23 w 37"/>
                <a:gd name="T1" fmla="*/ 21 h 52"/>
                <a:gd name="T2" fmla="*/ 28 w 37"/>
                <a:gd name="T3" fmla="*/ 13 h 52"/>
                <a:gd name="T4" fmla="*/ 17 w 37"/>
                <a:gd name="T5" fmla="*/ 7 h 52"/>
                <a:gd name="T6" fmla="*/ 25 w 37"/>
                <a:gd name="T7" fmla="*/ 0 h 52"/>
                <a:gd name="T8" fmla="*/ 15 w 37"/>
                <a:gd name="T9" fmla="*/ 1 h 52"/>
                <a:gd name="T10" fmla="*/ 15 w 37"/>
                <a:gd name="T11" fmla="*/ 1 h 52"/>
                <a:gd name="T12" fmla="*/ 2 w 37"/>
                <a:gd name="T13" fmla="*/ 12 h 52"/>
                <a:gd name="T14" fmla="*/ 0 w 37"/>
                <a:gd name="T15" fmla="*/ 37 h 52"/>
                <a:gd name="T16" fmla="*/ 37 w 37"/>
                <a:gd name="T17" fmla="*/ 52 h 52"/>
                <a:gd name="T18" fmla="*/ 37 w 37"/>
                <a:gd name="T19" fmla="*/ 52 h 52"/>
                <a:gd name="T20" fmla="*/ 23 w 37"/>
                <a:gd name="T21" fmla="*/ 2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 h="52">
                  <a:moveTo>
                    <a:pt x="23" y="21"/>
                  </a:moveTo>
                  <a:cubicBezTo>
                    <a:pt x="28" y="13"/>
                    <a:pt x="28" y="13"/>
                    <a:pt x="28" y="13"/>
                  </a:cubicBezTo>
                  <a:cubicBezTo>
                    <a:pt x="17" y="7"/>
                    <a:pt x="17" y="7"/>
                    <a:pt x="17" y="7"/>
                  </a:cubicBezTo>
                  <a:cubicBezTo>
                    <a:pt x="25" y="0"/>
                    <a:pt x="25" y="0"/>
                    <a:pt x="25" y="0"/>
                  </a:cubicBezTo>
                  <a:cubicBezTo>
                    <a:pt x="19" y="0"/>
                    <a:pt x="15" y="0"/>
                    <a:pt x="15" y="1"/>
                  </a:cubicBezTo>
                  <a:cubicBezTo>
                    <a:pt x="15" y="1"/>
                    <a:pt x="15" y="1"/>
                    <a:pt x="15" y="1"/>
                  </a:cubicBezTo>
                  <a:cubicBezTo>
                    <a:pt x="8" y="0"/>
                    <a:pt x="3" y="5"/>
                    <a:pt x="2" y="12"/>
                  </a:cubicBezTo>
                  <a:cubicBezTo>
                    <a:pt x="0" y="37"/>
                    <a:pt x="0" y="37"/>
                    <a:pt x="0" y="37"/>
                  </a:cubicBezTo>
                  <a:cubicBezTo>
                    <a:pt x="10" y="46"/>
                    <a:pt x="23" y="51"/>
                    <a:pt x="37" y="52"/>
                  </a:cubicBezTo>
                  <a:cubicBezTo>
                    <a:pt x="37" y="52"/>
                    <a:pt x="37" y="52"/>
                    <a:pt x="37" y="52"/>
                  </a:cubicBezTo>
                  <a:lnTo>
                    <a:pt x="23"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9" name="Freeform 220"/>
            <p:cNvSpPr>
              <a:spLocks/>
            </p:cNvSpPr>
            <p:nvPr/>
          </p:nvSpPr>
          <p:spPr bwMode="auto">
            <a:xfrm>
              <a:off x="4043998" y="2081725"/>
              <a:ext cx="35782" cy="28191"/>
            </a:xfrm>
            <a:custGeom>
              <a:avLst/>
              <a:gdLst>
                <a:gd name="T0" fmla="*/ 28 w 33"/>
                <a:gd name="T1" fmla="*/ 26 h 26"/>
                <a:gd name="T2" fmla="*/ 28 w 33"/>
                <a:gd name="T3" fmla="*/ 26 h 26"/>
                <a:gd name="T4" fmla="*/ 33 w 33"/>
                <a:gd name="T5" fmla="*/ 24 h 26"/>
                <a:gd name="T6" fmla="*/ 28 w 33"/>
                <a:gd name="T7" fmla="*/ 0 h 26"/>
                <a:gd name="T8" fmla="*/ 7 w 33"/>
                <a:gd name="T9" fmla="*/ 0 h 26"/>
                <a:gd name="T10" fmla="*/ 0 w 33"/>
                <a:gd name="T11" fmla="*/ 24 h 26"/>
                <a:gd name="T12" fmla="*/ 4 w 33"/>
                <a:gd name="T13" fmla="*/ 26 h 26"/>
                <a:gd name="T14" fmla="*/ 4 w 33"/>
                <a:gd name="T15" fmla="*/ 26 h 26"/>
                <a:gd name="T16" fmla="*/ 28 w 33"/>
                <a:gd name="T17"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26">
                  <a:moveTo>
                    <a:pt x="28" y="26"/>
                  </a:moveTo>
                  <a:lnTo>
                    <a:pt x="28" y="26"/>
                  </a:lnTo>
                  <a:lnTo>
                    <a:pt x="33" y="24"/>
                  </a:lnTo>
                  <a:lnTo>
                    <a:pt x="28" y="0"/>
                  </a:lnTo>
                  <a:lnTo>
                    <a:pt x="7" y="0"/>
                  </a:lnTo>
                  <a:lnTo>
                    <a:pt x="0" y="24"/>
                  </a:lnTo>
                  <a:lnTo>
                    <a:pt x="4" y="26"/>
                  </a:lnTo>
                  <a:lnTo>
                    <a:pt x="4" y="26"/>
                  </a:lnTo>
                  <a:lnTo>
                    <a:pt x="28"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0" name="Freeform 221"/>
            <p:cNvSpPr>
              <a:spLocks/>
            </p:cNvSpPr>
            <p:nvPr/>
          </p:nvSpPr>
          <p:spPr bwMode="auto">
            <a:xfrm>
              <a:off x="4043998" y="2109916"/>
              <a:ext cx="35782" cy="108428"/>
            </a:xfrm>
            <a:custGeom>
              <a:avLst/>
              <a:gdLst>
                <a:gd name="T0" fmla="*/ 12 w 14"/>
                <a:gd name="T1" fmla="*/ 0 h 42"/>
                <a:gd name="T2" fmla="*/ 12 w 14"/>
                <a:gd name="T3" fmla="*/ 0 h 42"/>
                <a:gd name="T4" fmla="*/ 2 w 14"/>
                <a:gd name="T5" fmla="*/ 0 h 42"/>
                <a:gd name="T6" fmla="*/ 2 w 14"/>
                <a:gd name="T7" fmla="*/ 0 h 42"/>
                <a:gd name="T8" fmla="*/ 0 w 14"/>
                <a:gd name="T9" fmla="*/ 41 h 42"/>
                <a:gd name="T10" fmla="*/ 0 w 14"/>
                <a:gd name="T11" fmla="*/ 41 h 42"/>
                <a:gd name="T12" fmla="*/ 7 w 14"/>
                <a:gd name="T13" fmla="*/ 42 h 42"/>
                <a:gd name="T14" fmla="*/ 14 w 14"/>
                <a:gd name="T15" fmla="*/ 41 h 42"/>
                <a:gd name="T16" fmla="*/ 14 w 14"/>
                <a:gd name="T17" fmla="*/ 41 h 42"/>
                <a:gd name="T18" fmla="*/ 12 w 14"/>
                <a:gd name="T19"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42">
                  <a:moveTo>
                    <a:pt x="12" y="0"/>
                  </a:moveTo>
                  <a:cubicBezTo>
                    <a:pt x="12" y="0"/>
                    <a:pt x="12" y="0"/>
                    <a:pt x="12" y="0"/>
                  </a:cubicBezTo>
                  <a:cubicBezTo>
                    <a:pt x="2" y="0"/>
                    <a:pt x="2" y="0"/>
                    <a:pt x="2" y="0"/>
                  </a:cubicBezTo>
                  <a:cubicBezTo>
                    <a:pt x="2" y="0"/>
                    <a:pt x="2" y="0"/>
                    <a:pt x="2" y="0"/>
                  </a:cubicBezTo>
                  <a:cubicBezTo>
                    <a:pt x="0" y="41"/>
                    <a:pt x="0" y="41"/>
                    <a:pt x="0" y="41"/>
                  </a:cubicBezTo>
                  <a:cubicBezTo>
                    <a:pt x="0" y="41"/>
                    <a:pt x="0" y="41"/>
                    <a:pt x="0" y="41"/>
                  </a:cubicBezTo>
                  <a:cubicBezTo>
                    <a:pt x="3" y="42"/>
                    <a:pt x="5" y="42"/>
                    <a:pt x="7" y="42"/>
                  </a:cubicBezTo>
                  <a:cubicBezTo>
                    <a:pt x="10" y="42"/>
                    <a:pt x="12" y="42"/>
                    <a:pt x="14" y="41"/>
                  </a:cubicBezTo>
                  <a:cubicBezTo>
                    <a:pt x="14" y="41"/>
                    <a:pt x="14" y="41"/>
                    <a:pt x="14" y="41"/>
                  </a:cubicBez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1" name="Freeform 222"/>
            <p:cNvSpPr>
              <a:spLocks/>
            </p:cNvSpPr>
            <p:nvPr/>
          </p:nvSpPr>
          <p:spPr bwMode="auto">
            <a:xfrm>
              <a:off x="3826056" y="2032933"/>
              <a:ext cx="460821" cy="238542"/>
            </a:xfrm>
            <a:custGeom>
              <a:avLst/>
              <a:gdLst>
                <a:gd name="T0" fmla="*/ 92 w 180"/>
                <a:gd name="T1" fmla="*/ 93 h 93"/>
                <a:gd name="T2" fmla="*/ 0 w 180"/>
                <a:gd name="T3" fmla="*/ 0 h 93"/>
                <a:gd name="T4" fmla="*/ 23 w 180"/>
                <a:gd name="T5" fmla="*/ 0 h 93"/>
                <a:gd name="T6" fmla="*/ 92 w 180"/>
                <a:gd name="T7" fmla="*/ 70 h 93"/>
                <a:gd name="T8" fmla="*/ 158 w 180"/>
                <a:gd name="T9" fmla="*/ 22 h 93"/>
                <a:gd name="T10" fmla="*/ 180 w 180"/>
                <a:gd name="T11" fmla="*/ 30 h 93"/>
                <a:gd name="T12" fmla="*/ 92 w 180"/>
                <a:gd name="T13" fmla="*/ 93 h 93"/>
              </a:gdLst>
              <a:ahLst/>
              <a:cxnLst>
                <a:cxn ang="0">
                  <a:pos x="T0" y="T1"/>
                </a:cxn>
                <a:cxn ang="0">
                  <a:pos x="T2" y="T3"/>
                </a:cxn>
                <a:cxn ang="0">
                  <a:pos x="T4" y="T5"/>
                </a:cxn>
                <a:cxn ang="0">
                  <a:pos x="T6" y="T7"/>
                </a:cxn>
                <a:cxn ang="0">
                  <a:pos x="T8" y="T9"/>
                </a:cxn>
                <a:cxn ang="0">
                  <a:pos x="T10" y="T11"/>
                </a:cxn>
                <a:cxn ang="0">
                  <a:pos x="T12" y="T13"/>
                </a:cxn>
              </a:cxnLst>
              <a:rect l="0" t="0" r="r" b="b"/>
              <a:pathLst>
                <a:path w="180" h="93">
                  <a:moveTo>
                    <a:pt x="92" y="93"/>
                  </a:moveTo>
                  <a:cubicBezTo>
                    <a:pt x="41" y="93"/>
                    <a:pt x="0" y="51"/>
                    <a:pt x="0" y="0"/>
                  </a:cubicBezTo>
                  <a:cubicBezTo>
                    <a:pt x="23" y="0"/>
                    <a:pt x="23" y="0"/>
                    <a:pt x="23" y="0"/>
                  </a:cubicBezTo>
                  <a:cubicBezTo>
                    <a:pt x="23" y="39"/>
                    <a:pt x="54" y="70"/>
                    <a:pt x="92" y="70"/>
                  </a:cubicBezTo>
                  <a:cubicBezTo>
                    <a:pt x="122" y="70"/>
                    <a:pt x="149" y="51"/>
                    <a:pt x="158" y="22"/>
                  </a:cubicBezTo>
                  <a:cubicBezTo>
                    <a:pt x="180" y="30"/>
                    <a:pt x="180" y="30"/>
                    <a:pt x="180" y="30"/>
                  </a:cubicBezTo>
                  <a:cubicBezTo>
                    <a:pt x="168" y="67"/>
                    <a:pt x="132" y="93"/>
                    <a:pt x="92" y="9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2" name="Freeform 223"/>
            <p:cNvSpPr>
              <a:spLocks/>
            </p:cNvSpPr>
            <p:nvPr/>
          </p:nvSpPr>
          <p:spPr bwMode="auto">
            <a:xfrm>
              <a:off x="3787022" y="1979802"/>
              <a:ext cx="133367" cy="66142"/>
            </a:xfrm>
            <a:custGeom>
              <a:avLst/>
              <a:gdLst>
                <a:gd name="T0" fmla="*/ 123 w 123"/>
                <a:gd name="T1" fmla="*/ 61 h 61"/>
                <a:gd name="T2" fmla="*/ 62 w 123"/>
                <a:gd name="T3" fmla="*/ 0 h 61"/>
                <a:gd name="T4" fmla="*/ 0 w 123"/>
                <a:gd name="T5" fmla="*/ 61 h 61"/>
                <a:gd name="T6" fmla="*/ 123 w 123"/>
                <a:gd name="T7" fmla="*/ 61 h 61"/>
              </a:gdLst>
              <a:ahLst/>
              <a:cxnLst>
                <a:cxn ang="0">
                  <a:pos x="T0" y="T1"/>
                </a:cxn>
                <a:cxn ang="0">
                  <a:pos x="T2" y="T3"/>
                </a:cxn>
                <a:cxn ang="0">
                  <a:pos x="T4" y="T5"/>
                </a:cxn>
                <a:cxn ang="0">
                  <a:pos x="T6" y="T7"/>
                </a:cxn>
              </a:cxnLst>
              <a:rect l="0" t="0" r="r" b="b"/>
              <a:pathLst>
                <a:path w="123" h="61">
                  <a:moveTo>
                    <a:pt x="123" y="61"/>
                  </a:moveTo>
                  <a:lnTo>
                    <a:pt x="62" y="0"/>
                  </a:lnTo>
                  <a:lnTo>
                    <a:pt x="0" y="61"/>
                  </a:lnTo>
                  <a:lnTo>
                    <a:pt x="123" y="6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3" name="Freeform 224"/>
            <p:cNvSpPr>
              <a:spLocks/>
            </p:cNvSpPr>
            <p:nvPr/>
          </p:nvSpPr>
          <p:spPr bwMode="auto">
            <a:xfrm>
              <a:off x="3837984" y="1797643"/>
              <a:ext cx="461905" cy="235290"/>
            </a:xfrm>
            <a:custGeom>
              <a:avLst/>
              <a:gdLst>
                <a:gd name="T0" fmla="*/ 180 w 180"/>
                <a:gd name="T1" fmla="*/ 92 h 92"/>
                <a:gd name="T2" fmla="*/ 157 w 180"/>
                <a:gd name="T3" fmla="*/ 92 h 92"/>
                <a:gd name="T4" fmla="*/ 88 w 180"/>
                <a:gd name="T5" fmla="*/ 23 h 92"/>
                <a:gd name="T6" fmla="*/ 21 w 180"/>
                <a:gd name="T7" fmla="*/ 70 h 92"/>
                <a:gd name="T8" fmla="*/ 0 w 180"/>
                <a:gd name="T9" fmla="*/ 63 h 92"/>
                <a:gd name="T10" fmla="*/ 88 w 180"/>
                <a:gd name="T11" fmla="*/ 0 h 92"/>
                <a:gd name="T12" fmla="*/ 180 w 180"/>
                <a:gd name="T13" fmla="*/ 92 h 92"/>
              </a:gdLst>
              <a:ahLst/>
              <a:cxnLst>
                <a:cxn ang="0">
                  <a:pos x="T0" y="T1"/>
                </a:cxn>
                <a:cxn ang="0">
                  <a:pos x="T2" y="T3"/>
                </a:cxn>
                <a:cxn ang="0">
                  <a:pos x="T4" y="T5"/>
                </a:cxn>
                <a:cxn ang="0">
                  <a:pos x="T6" y="T7"/>
                </a:cxn>
                <a:cxn ang="0">
                  <a:pos x="T8" y="T9"/>
                </a:cxn>
                <a:cxn ang="0">
                  <a:pos x="T10" y="T11"/>
                </a:cxn>
                <a:cxn ang="0">
                  <a:pos x="T12" y="T13"/>
                </a:cxn>
              </a:cxnLst>
              <a:rect l="0" t="0" r="r" b="b"/>
              <a:pathLst>
                <a:path w="180" h="92">
                  <a:moveTo>
                    <a:pt x="180" y="92"/>
                  </a:moveTo>
                  <a:cubicBezTo>
                    <a:pt x="157" y="92"/>
                    <a:pt x="157" y="92"/>
                    <a:pt x="157" y="92"/>
                  </a:cubicBezTo>
                  <a:cubicBezTo>
                    <a:pt x="157" y="54"/>
                    <a:pt x="126" y="23"/>
                    <a:pt x="88" y="23"/>
                  </a:cubicBezTo>
                  <a:cubicBezTo>
                    <a:pt x="57" y="23"/>
                    <a:pt x="31" y="42"/>
                    <a:pt x="21" y="70"/>
                  </a:cubicBezTo>
                  <a:cubicBezTo>
                    <a:pt x="0" y="63"/>
                    <a:pt x="0" y="63"/>
                    <a:pt x="0" y="63"/>
                  </a:cubicBezTo>
                  <a:cubicBezTo>
                    <a:pt x="12" y="25"/>
                    <a:pt x="48" y="0"/>
                    <a:pt x="88" y="0"/>
                  </a:cubicBezTo>
                  <a:cubicBezTo>
                    <a:pt x="139" y="0"/>
                    <a:pt x="180" y="41"/>
                    <a:pt x="180" y="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4" name="Freeform 225"/>
            <p:cNvSpPr>
              <a:spLocks/>
            </p:cNvSpPr>
            <p:nvPr/>
          </p:nvSpPr>
          <p:spPr bwMode="auto">
            <a:xfrm>
              <a:off x="4202303" y="2021005"/>
              <a:ext cx="135536" cy="68310"/>
            </a:xfrm>
            <a:custGeom>
              <a:avLst/>
              <a:gdLst>
                <a:gd name="T0" fmla="*/ 0 w 125"/>
                <a:gd name="T1" fmla="*/ 0 h 63"/>
                <a:gd name="T2" fmla="*/ 64 w 125"/>
                <a:gd name="T3" fmla="*/ 63 h 63"/>
                <a:gd name="T4" fmla="*/ 125 w 125"/>
                <a:gd name="T5" fmla="*/ 0 h 63"/>
                <a:gd name="T6" fmla="*/ 0 w 125"/>
                <a:gd name="T7" fmla="*/ 0 h 63"/>
              </a:gdLst>
              <a:ahLst/>
              <a:cxnLst>
                <a:cxn ang="0">
                  <a:pos x="T0" y="T1"/>
                </a:cxn>
                <a:cxn ang="0">
                  <a:pos x="T2" y="T3"/>
                </a:cxn>
                <a:cxn ang="0">
                  <a:pos x="T4" y="T5"/>
                </a:cxn>
                <a:cxn ang="0">
                  <a:pos x="T6" y="T7"/>
                </a:cxn>
              </a:cxnLst>
              <a:rect l="0" t="0" r="r" b="b"/>
              <a:pathLst>
                <a:path w="125" h="63">
                  <a:moveTo>
                    <a:pt x="0" y="0"/>
                  </a:moveTo>
                  <a:lnTo>
                    <a:pt x="64" y="63"/>
                  </a:lnTo>
                  <a:lnTo>
                    <a:pt x="125"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25" name="组合 24"/>
          <p:cNvGrpSpPr/>
          <p:nvPr/>
        </p:nvGrpSpPr>
        <p:grpSpPr>
          <a:xfrm>
            <a:off x="4840075" y="2698284"/>
            <a:ext cx="401728" cy="261041"/>
            <a:chOff x="7058307" y="1859447"/>
            <a:chExt cx="535637" cy="348055"/>
          </a:xfrm>
          <a:solidFill>
            <a:srgbClr val="01B3C5"/>
          </a:solidFill>
        </p:grpSpPr>
        <p:sp>
          <p:nvSpPr>
            <p:cNvPr id="26" name="Rectangle 240"/>
            <p:cNvSpPr>
              <a:spLocks noChangeArrowheads="1"/>
            </p:cNvSpPr>
            <p:nvPr/>
          </p:nvSpPr>
          <p:spPr bwMode="auto">
            <a:xfrm>
              <a:off x="7112521" y="1997151"/>
              <a:ext cx="127945" cy="1084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7" name="Rectangle 241"/>
            <p:cNvSpPr>
              <a:spLocks noChangeArrowheads="1"/>
            </p:cNvSpPr>
            <p:nvPr/>
          </p:nvSpPr>
          <p:spPr bwMode="auto">
            <a:xfrm>
              <a:off x="7112521" y="2038354"/>
              <a:ext cx="202761"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8" name="Rectangle 242"/>
            <p:cNvSpPr>
              <a:spLocks noChangeArrowheads="1"/>
            </p:cNvSpPr>
            <p:nvPr/>
          </p:nvSpPr>
          <p:spPr bwMode="auto">
            <a:xfrm>
              <a:off x="7112521" y="2079556"/>
              <a:ext cx="202761"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9" name="Rectangle 243"/>
            <p:cNvSpPr>
              <a:spLocks noChangeArrowheads="1"/>
            </p:cNvSpPr>
            <p:nvPr/>
          </p:nvSpPr>
          <p:spPr bwMode="auto">
            <a:xfrm>
              <a:off x="7112521" y="2120759"/>
              <a:ext cx="202761"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0" name="Freeform 244"/>
            <p:cNvSpPr>
              <a:spLocks/>
            </p:cNvSpPr>
            <p:nvPr/>
          </p:nvSpPr>
          <p:spPr bwMode="auto">
            <a:xfrm>
              <a:off x="7428047" y="2038354"/>
              <a:ext cx="24939" cy="71563"/>
            </a:xfrm>
            <a:custGeom>
              <a:avLst/>
              <a:gdLst>
                <a:gd name="T0" fmla="*/ 4 w 10"/>
                <a:gd name="T1" fmla="*/ 28 h 28"/>
                <a:gd name="T2" fmla="*/ 10 w 10"/>
                <a:gd name="T3" fmla="*/ 25 h 28"/>
                <a:gd name="T4" fmla="*/ 10 w 10"/>
                <a:gd name="T5" fmla="*/ 3 h 28"/>
                <a:gd name="T6" fmla="*/ 1 w 10"/>
                <a:gd name="T7" fmla="*/ 0 h 28"/>
                <a:gd name="T8" fmla="*/ 0 w 10"/>
                <a:gd name="T9" fmla="*/ 0 h 28"/>
                <a:gd name="T10" fmla="*/ 0 w 10"/>
                <a:gd name="T11" fmla="*/ 28 h 28"/>
                <a:gd name="T12" fmla="*/ 1 w 10"/>
                <a:gd name="T13" fmla="*/ 28 h 28"/>
                <a:gd name="T14" fmla="*/ 4 w 10"/>
                <a:gd name="T15" fmla="*/ 28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28">
                  <a:moveTo>
                    <a:pt x="4" y="28"/>
                  </a:moveTo>
                  <a:cubicBezTo>
                    <a:pt x="6" y="27"/>
                    <a:pt x="8" y="26"/>
                    <a:pt x="10" y="25"/>
                  </a:cubicBezTo>
                  <a:cubicBezTo>
                    <a:pt x="10" y="3"/>
                    <a:pt x="10" y="3"/>
                    <a:pt x="10" y="3"/>
                  </a:cubicBezTo>
                  <a:cubicBezTo>
                    <a:pt x="7" y="1"/>
                    <a:pt x="4" y="0"/>
                    <a:pt x="1" y="0"/>
                  </a:cubicBezTo>
                  <a:cubicBezTo>
                    <a:pt x="0" y="0"/>
                    <a:pt x="0" y="0"/>
                    <a:pt x="0" y="0"/>
                  </a:cubicBezTo>
                  <a:cubicBezTo>
                    <a:pt x="0" y="28"/>
                    <a:pt x="0" y="28"/>
                    <a:pt x="0" y="28"/>
                  </a:cubicBezTo>
                  <a:cubicBezTo>
                    <a:pt x="0" y="28"/>
                    <a:pt x="0" y="28"/>
                    <a:pt x="1" y="28"/>
                  </a:cubicBezTo>
                  <a:cubicBezTo>
                    <a:pt x="2" y="28"/>
                    <a:pt x="3" y="28"/>
                    <a:pt x="4"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1" name="Freeform 245"/>
            <p:cNvSpPr>
              <a:spLocks noEditPoints="1"/>
            </p:cNvSpPr>
            <p:nvPr/>
          </p:nvSpPr>
          <p:spPr bwMode="auto">
            <a:xfrm>
              <a:off x="7058307" y="1859447"/>
              <a:ext cx="394679" cy="348055"/>
            </a:xfrm>
            <a:custGeom>
              <a:avLst/>
              <a:gdLst>
                <a:gd name="T0" fmla="*/ 145 w 154"/>
                <a:gd name="T1" fmla="*/ 125 h 136"/>
                <a:gd name="T2" fmla="*/ 144 w 154"/>
                <a:gd name="T3" fmla="*/ 125 h 136"/>
                <a:gd name="T4" fmla="*/ 144 w 154"/>
                <a:gd name="T5" fmla="*/ 127 h 136"/>
                <a:gd name="T6" fmla="*/ 10 w 154"/>
                <a:gd name="T7" fmla="*/ 127 h 136"/>
                <a:gd name="T8" fmla="*/ 10 w 154"/>
                <a:gd name="T9" fmla="*/ 34 h 136"/>
                <a:gd name="T10" fmla="*/ 144 w 154"/>
                <a:gd name="T11" fmla="*/ 34 h 136"/>
                <a:gd name="T12" fmla="*/ 144 w 154"/>
                <a:gd name="T13" fmla="*/ 43 h 136"/>
                <a:gd name="T14" fmla="*/ 145 w 154"/>
                <a:gd name="T15" fmla="*/ 43 h 136"/>
                <a:gd name="T16" fmla="*/ 154 w 154"/>
                <a:gd name="T17" fmla="*/ 44 h 136"/>
                <a:gd name="T18" fmla="*/ 154 w 154"/>
                <a:gd name="T19" fmla="*/ 5 h 136"/>
                <a:gd name="T20" fmla="*/ 149 w 154"/>
                <a:gd name="T21" fmla="*/ 0 h 136"/>
                <a:gd name="T22" fmla="*/ 5 w 154"/>
                <a:gd name="T23" fmla="*/ 0 h 136"/>
                <a:gd name="T24" fmla="*/ 0 w 154"/>
                <a:gd name="T25" fmla="*/ 5 h 136"/>
                <a:gd name="T26" fmla="*/ 0 w 154"/>
                <a:gd name="T27" fmla="*/ 132 h 136"/>
                <a:gd name="T28" fmla="*/ 5 w 154"/>
                <a:gd name="T29" fmla="*/ 136 h 136"/>
                <a:gd name="T30" fmla="*/ 149 w 154"/>
                <a:gd name="T31" fmla="*/ 136 h 136"/>
                <a:gd name="T32" fmla="*/ 154 w 154"/>
                <a:gd name="T33" fmla="*/ 132 h 136"/>
                <a:gd name="T34" fmla="*/ 154 w 154"/>
                <a:gd name="T35" fmla="*/ 124 h 136"/>
                <a:gd name="T36" fmla="*/ 145 w 154"/>
                <a:gd name="T37" fmla="*/ 125 h 136"/>
                <a:gd name="T38" fmla="*/ 137 w 154"/>
                <a:gd name="T39" fmla="*/ 10 h 136"/>
                <a:gd name="T40" fmla="*/ 144 w 154"/>
                <a:gd name="T41" fmla="*/ 17 h 136"/>
                <a:gd name="T42" fmla="*/ 137 w 154"/>
                <a:gd name="T43" fmla="*/ 23 h 136"/>
                <a:gd name="T44" fmla="*/ 131 w 154"/>
                <a:gd name="T45" fmla="*/ 17 h 136"/>
                <a:gd name="T46" fmla="*/ 137 w 154"/>
                <a:gd name="T47" fmla="*/ 10 h 136"/>
                <a:gd name="T48" fmla="*/ 118 w 154"/>
                <a:gd name="T49" fmla="*/ 10 h 136"/>
                <a:gd name="T50" fmla="*/ 125 w 154"/>
                <a:gd name="T51" fmla="*/ 17 h 136"/>
                <a:gd name="T52" fmla="*/ 118 w 154"/>
                <a:gd name="T53" fmla="*/ 23 h 136"/>
                <a:gd name="T54" fmla="*/ 112 w 154"/>
                <a:gd name="T55" fmla="*/ 17 h 136"/>
                <a:gd name="T56" fmla="*/ 118 w 154"/>
                <a:gd name="T57" fmla="*/ 10 h 136"/>
                <a:gd name="T58" fmla="*/ 99 w 154"/>
                <a:gd name="T59" fmla="*/ 10 h 136"/>
                <a:gd name="T60" fmla="*/ 106 w 154"/>
                <a:gd name="T61" fmla="*/ 17 h 136"/>
                <a:gd name="T62" fmla="*/ 99 w 154"/>
                <a:gd name="T63" fmla="*/ 23 h 136"/>
                <a:gd name="T64" fmla="*/ 93 w 154"/>
                <a:gd name="T65" fmla="*/ 17 h 136"/>
                <a:gd name="T66" fmla="*/ 99 w 154"/>
                <a:gd name="T67" fmla="*/ 10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54" h="136">
                  <a:moveTo>
                    <a:pt x="145" y="125"/>
                  </a:moveTo>
                  <a:cubicBezTo>
                    <a:pt x="144" y="125"/>
                    <a:pt x="144" y="125"/>
                    <a:pt x="144" y="125"/>
                  </a:cubicBezTo>
                  <a:cubicBezTo>
                    <a:pt x="144" y="127"/>
                    <a:pt x="144" y="127"/>
                    <a:pt x="144" y="127"/>
                  </a:cubicBezTo>
                  <a:cubicBezTo>
                    <a:pt x="10" y="127"/>
                    <a:pt x="10" y="127"/>
                    <a:pt x="10" y="127"/>
                  </a:cubicBezTo>
                  <a:cubicBezTo>
                    <a:pt x="10" y="34"/>
                    <a:pt x="10" y="34"/>
                    <a:pt x="10" y="34"/>
                  </a:cubicBezTo>
                  <a:cubicBezTo>
                    <a:pt x="144" y="34"/>
                    <a:pt x="144" y="34"/>
                    <a:pt x="144" y="34"/>
                  </a:cubicBezTo>
                  <a:cubicBezTo>
                    <a:pt x="144" y="43"/>
                    <a:pt x="144" y="43"/>
                    <a:pt x="144" y="43"/>
                  </a:cubicBezTo>
                  <a:cubicBezTo>
                    <a:pt x="144" y="43"/>
                    <a:pt x="144" y="43"/>
                    <a:pt x="145" y="43"/>
                  </a:cubicBezTo>
                  <a:cubicBezTo>
                    <a:pt x="148" y="43"/>
                    <a:pt x="151" y="43"/>
                    <a:pt x="154" y="44"/>
                  </a:cubicBezTo>
                  <a:cubicBezTo>
                    <a:pt x="154" y="5"/>
                    <a:pt x="154" y="5"/>
                    <a:pt x="154" y="5"/>
                  </a:cubicBezTo>
                  <a:cubicBezTo>
                    <a:pt x="154" y="2"/>
                    <a:pt x="152" y="0"/>
                    <a:pt x="149" y="0"/>
                  </a:cubicBezTo>
                  <a:cubicBezTo>
                    <a:pt x="5" y="0"/>
                    <a:pt x="5" y="0"/>
                    <a:pt x="5" y="0"/>
                  </a:cubicBezTo>
                  <a:cubicBezTo>
                    <a:pt x="2" y="0"/>
                    <a:pt x="0" y="2"/>
                    <a:pt x="0" y="5"/>
                  </a:cubicBezTo>
                  <a:cubicBezTo>
                    <a:pt x="0" y="132"/>
                    <a:pt x="0" y="132"/>
                    <a:pt x="0" y="132"/>
                  </a:cubicBezTo>
                  <a:cubicBezTo>
                    <a:pt x="0" y="134"/>
                    <a:pt x="2" y="136"/>
                    <a:pt x="5" y="136"/>
                  </a:cubicBezTo>
                  <a:cubicBezTo>
                    <a:pt x="149" y="136"/>
                    <a:pt x="149" y="136"/>
                    <a:pt x="149" y="136"/>
                  </a:cubicBezTo>
                  <a:cubicBezTo>
                    <a:pt x="152" y="136"/>
                    <a:pt x="154" y="134"/>
                    <a:pt x="154" y="132"/>
                  </a:cubicBezTo>
                  <a:cubicBezTo>
                    <a:pt x="154" y="124"/>
                    <a:pt x="154" y="124"/>
                    <a:pt x="154" y="124"/>
                  </a:cubicBezTo>
                  <a:cubicBezTo>
                    <a:pt x="151" y="124"/>
                    <a:pt x="148" y="125"/>
                    <a:pt x="145" y="125"/>
                  </a:cubicBezTo>
                  <a:close/>
                  <a:moveTo>
                    <a:pt x="137" y="10"/>
                  </a:moveTo>
                  <a:cubicBezTo>
                    <a:pt x="141" y="10"/>
                    <a:pt x="144" y="13"/>
                    <a:pt x="144" y="17"/>
                  </a:cubicBezTo>
                  <a:cubicBezTo>
                    <a:pt x="144" y="20"/>
                    <a:pt x="141" y="23"/>
                    <a:pt x="137" y="23"/>
                  </a:cubicBezTo>
                  <a:cubicBezTo>
                    <a:pt x="134" y="23"/>
                    <a:pt x="131" y="20"/>
                    <a:pt x="131" y="17"/>
                  </a:cubicBezTo>
                  <a:cubicBezTo>
                    <a:pt x="131" y="13"/>
                    <a:pt x="134" y="10"/>
                    <a:pt x="137" y="10"/>
                  </a:cubicBezTo>
                  <a:close/>
                  <a:moveTo>
                    <a:pt x="118" y="10"/>
                  </a:moveTo>
                  <a:cubicBezTo>
                    <a:pt x="122" y="10"/>
                    <a:pt x="125" y="13"/>
                    <a:pt x="125" y="17"/>
                  </a:cubicBezTo>
                  <a:cubicBezTo>
                    <a:pt x="125" y="20"/>
                    <a:pt x="122" y="23"/>
                    <a:pt x="118" y="23"/>
                  </a:cubicBezTo>
                  <a:cubicBezTo>
                    <a:pt x="115" y="23"/>
                    <a:pt x="112" y="20"/>
                    <a:pt x="112" y="17"/>
                  </a:cubicBezTo>
                  <a:cubicBezTo>
                    <a:pt x="112" y="13"/>
                    <a:pt x="115" y="10"/>
                    <a:pt x="118" y="10"/>
                  </a:cubicBezTo>
                  <a:close/>
                  <a:moveTo>
                    <a:pt x="99" y="10"/>
                  </a:moveTo>
                  <a:cubicBezTo>
                    <a:pt x="103" y="10"/>
                    <a:pt x="106" y="13"/>
                    <a:pt x="106" y="17"/>
                  </a:cubicBezTo>
                  <a:cubicBezTo>
                    <a:pt x="106" y="20"/>
                    <a:pt x="103" y="23"/>
                    <a:pt x="99" y="23"/>
                  </a:cubicBezTo>
                  <a:cubicBezTo>
                    <a:pt x="96" y="23"/>
                    <a:pt x="93" y="20"/>
                    <a:pt x="93" y="17"/>
                  </a:cubicBezTo>
                  <a:cubicBezTo>
                    <a:pt x="93" y="13"/>
                    <a:pt x="96" y="10"/>
                    <a:pt x="99"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2" name="Freeform 246"/>
            <p:cNvSpPr>
              <a:spLocks noEditPoints="1"/>
            </p:cNvSpPr>
            <p:nvPr/>
          </p:nvSpPr>
          <p:spPr bwMode="auto">
            <a:xfrm>
              <a:off x="7335884" y="1979802"/>
              <a:ext cx="258060" cy="210351"/>
            </a:xfrm>
            <a:custGeom>
              <a:avLst/>
              <a:gdLst>
                <a:gd name="T0" fmla="*/ 96 w 101"/>
                <a:gd name="T1" fmla="*/ 68 h 82"/>
                <a:gd name="T2" fmla="*/ 77 w 101"/>
                <a:gd name="T3" fmla="*/ 55 h 82"/>
                <a:gd name="T4" fmla="*/ 71 w 101"/>
                <a:gd name="T5" fmla="*/ 54 h 82"/>
                <a:gd name="T6" fmla="*/ 69 w 101"/>
                <a:gd name="T7" fmla="*/ 55 h 82"/>
                <a:gd name="T8" fmla="*/ 66 w 101"/>
                <a:gd name="T9" fmla="*/ 53 h 82"/>
                <a:gd name="T10" fmla="*/ 69 w 101"/>
                <a:gd name="T11" fmla="*/ 29 h 82"/>
                <a:gd name="T12" fmla="*/ 29 w 101"/>
                <a:gd name="T13" fmla="*/ 4 h 82"/>
                <a:gd name="T14" fmla="*/ 4 w 101"/>
                <a:gd name="T15" fmla="*/ 45 h 82"/>
                <a:gd name="T16" fmla="*/ 45 w 101"/>
                <a:gd name="T17" fmla="*/ 70 h 82"/>
                <a:gd name="T18" fmla="*/ 62 w 101"/>
                <a:gd name="T19" fmla="*/ 59 h 82"/>
                <a:gd name="T20" fmla="*/ 66 w 101"/>
                <a:gd name="T21" fmla="*/ 61 h 82"/>
                <a:gd name="T22" fmla="*/ 69 w 101"/>
                <a:gd name="T23" fmla="*/ 68 h 82"/>
                <a:gd name="T24" fmla="*/ 88 w 101"/>
                <a:gd name="T25" fmla="*/ 80 h 82"/>
                <a:gd name="T26" fmla="*/ 94 w 101"/>
                <a:gd name="T27" fmla="*/ 81 h 82"/>
                <a:gd name="T28" fmla="*/ 99 w 101"/>
                <a:gd name="T29" fmla="*/ 78 h 82"/>
                <a:gd name="T30" fmla="*/ 96 w 101"/>
                <a:gd name="T31" fmla="*/ 68 h 82"/>
                <a:gd name="T32" fmla="*/ 42 w 101"/>
                <a:gd name="T33" fmla="*/ 58 h 82"/>
                <a:gd name="T34" fmla="*/ 16 w 101"/>
                <a:gd name="T35" fmla="*/ 42 h 82"/>
                <a:gd name="T36" fmla="*/ 32 w 101"/>
                <a:gd name="T37" fmla="*/ 16 h 82"/>
                <a:gd name="T38" fmla="*/ 58 w 101"/>
                <a:gd name="T39" fmla="*/ 32 h 82"/>
                <a:gd name="T40" fmla="*/ 42 w 101"/>
                <a:gd name="T4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1" h="82">
                  <a:moveTo>
                    <a:pt x="96" y="68"/>
                  </a:moveTo>
                  <a:cubicBezTo>
                    <a:pt x="77" y="55"/>
                    <a:pt x="77" y="55"/>
                    <a:pt x="77" y="55"/>
                  </a:cubicBezTo>
                  <a:cubicBezTo>
                    <a:pt x="75" y="54"/>
                    <a:pt x="73" y="54"/>
                    <a:pt x="71" y="54"/>
                  </a:cubicBezTo>
                  <a:cubicBezTo>
                    <a:pt x="71" y="54"/>
                    <a:pt x="70" y="55"/>
                    <a:pt x="69" y="55"/>
                  </a:cubicBezTo>
                  <a:cubicBezTo>
                    <a:pt x="66" y="53"/>
                    <a:pt x="66" y="53"/>
                    <a:pt x="66" y="53"/>
                  </a:cubicBezTo>
                  <a:cubicBezTo>
                    <a:pt x="70" y="46"/>
                    <a:pt x="71" y="37"/>
                    <a:pt x="69" y="29"/>
                  </a:cubicBezTo>
                  <a:cubicBezTo>
                    <a:pt x="65" y="11"/>
                    <a:pt x="47" y="0"/>
                    <a:pt x="29" y="4"/>
                  </a:cubicBezTo>
                  <a:cubicBezTo>
                    <a:pt x="11" y="9"/>
                    <a:pt x="0" y="27"/>
                    <a:pt x="4" y="45"/>
                  </a:cubicBezTo>
                  <a:cubicBezTo>
                    <a:pt x="8" y="63"/>
                    <a:pt x="27" y="74"/>
                    <a:pt x="45" y="70"/>
                  </a:cubicBezTo>
                  <a:cubicBezTo>
                    <a:pt x="52" y="68"/>
                    <a:pt x="58" y="64"/>
                    <a:pt x="62" y="59"/>
                  </a:cubicBezTo>
                  <a:cubicBezTo>
                    <a:pt x="66" y="61"/>
                    <a:pt x="66" y="61"/>
                    <a:pt x="66" y="61"/>
                  </a:cubicBezTo>
                  <a:cubicBezTo>
                    <a:pt x="65" y="63"/>
                    <a:pt x="67" y="66"/>
                    <a:pt x="69" y="68"/>
                  </a:cubicBezTo>
                  <a:cubicBezTo>
                    <a:pt x="88" y="80"/>
                    <a:pt x="88" y="80"/>
                    <a:pt x="88" y="80"/>
                  </a:cubicBezTo>
                  <a:cubicBezTo>
                    <a:pt x="90" y="81"/>
                    <a:pt x="92" y="82"/>
                    <a:pt x="94" y="81"/>
                  </a:cubicBezTo>
                  <a:cubicBezTo>
                    <a:pt x="96" y="81"/>
                    <a:pt x="98" y="80"/>
                    <a:pt x="99" y="78"/>
                  </a:cubicBezTo>
                  <a:cubicBezTo>
                    <a:pt x="101" y="75"/>
                    <a:pt x="100" y="70"/>
                    <a:pt x="96" y="68"/>
                  </a:cubicBezTo>
                  <a:close/>
                  <a:moveTo>
                    <a:pt x="42" y="58"/>
                  </a:moveTo>
                  <a:cubicBezTo>
                    <a:pt x="30" y="61"/>
                    <a:pt x="19" y="54"/>
                    <a:pt x="16" y="42"/>
                  </a:cubicBezTo>
                  <a:cubicBezTo>
                    <a:pt x="13" y="30"/>
                    <a:pt x="20" y="19"/>
                    <a:pt x="32" y="16"/>
                  </a:cubicBezTo>
                  <a:cubicBezTo>
                    <a:pt x="43" y="13"/>
                    <a:pt x="55" y="20"/>
                    <a:pt x="58" y="32"/>
                  </a:cubicBezTo>
                  <a:cubicBezTo>
                    <a:pt x="60" y="43"/>
                    <a:pt x="53" y="55"/>
                    <a:pt x="42"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33" name="组合 32"/>
          <p:cNvGrpSpPr/>
          <p:nvPr/>
        </p:nvGrpSpPr>
        <p:grpSpPr>
          <a:xfrm>
            <a:off x="3715176" y="3318842"/>
            <a:ext cx="401728" cy="296010"/>
            <a:chOff x="5958843" y="1820413"/>
            <a:chExt cx="535637" cy="394680"/>
          </a:xfrm>
          <a:solidFill>
            <a:srgbClr val="01B3C5"/>
          </a:solidFill>
        </p:grpSpPr>
        <p:sp>
          <p:nvSpPr>
            <p:cNvPr id="34" name="Freeform 248"/>
            <p:cNvSpPr>
              <a:spLocks/>
            </p:cNvSpPr>
            <p:nvPr/>
          </p:nvSpPr>
          <p:spPr bwMode="auto">
            <a:xfrm>
              <a:off x="5958843" y="1820413"/>
              <a:ext cx="376247" cy="358898"/>
            </a:xfrm>
            <a:custGeom>
              <a:avLst/>
              <a:gdLst>
                <a:gd name="T0" fmla="*/ 61 w 147"/>
                <a:gd name="T1" fmla="*/ 105 h 140"/>
                <a:gd name="T2" fmla="*/ 54 w 147"/>
                <a:gd name="T3" fmla="*/ 103 h 140"/>
                <a:gd name="T4" fmla="*/ 53 w 147"/>
                <a:gd name="T5" fmla="*/ 103 h 140"/>
                <a:gd name="T6" fmla="*/ 52 w 147"/>
                <a:gd name="T7" fmla="*/ 103 h 140"/>
                <a:gd name="T8" fmla="*/ 33 w 147"/>
                <a:gd name="T9" fmla="*/ 111 h 140"/>
                <a:gd name="T10" fmla="*/ 38 w 147"/>
                <a:gd name="T11" fmla="*/ 97 h 140"/>
                <a:gd name="T12" fmla="*/ 34 w 147"/>
                <a:gd name="T13" fmla="*/ 94 h 140"/>
                <a:gd name="T14" fmla="*/ 13 w 147"/>
                <a:gd name="T15" fmla="*/ 60 h 140"/>
                <a:gd name="T16" fmla="*/ 79 w 147"/>
                <a:gd name="T17" fmla="*/ 13 h 140"/>
                <a:gd name="T18" fmla="*/ 128 w 147"/>
                <a:gd name="T19" fmla="*/ 29 h 140"/>
                <a:gd name="T20" fmla="*/ 137 w 147"/>
                <a:gd name="T21" fmla="*/ 29 h 140"/>
                <a:gd name="T22" fmla="*/ 147 w 147"/>
                <a:gd name="T23" fmla="*/ 29 h 140"/>
                <a:gd name="T24" fmla="*/ 79 w 147"/>
                <a:gd name="T25" fmla="*/ 0 h 140"/>
                <a:gd name="T26" fmla="*/ 0 w 147"/>
                <a:gd name="T27" fmla="*/ 60 h 140"/>
                <a:gd name="T28" fmla="*/ 22 w 147"/>
                <a:gd name="T29" fmla="*/ 102 h 140"/>
                <a:gd name="T30" fmla="*/ 9 w 147"/>
                <a:gd name="T31" fmla="*/ 140 h 140"/>
                <a:gd name="T32" fmla="*/ 24 w 147"/>
                <a:gd name="T33" fmla="*/ 131 h 140"/>
                <a:gd name="T34" fmla="*/ 51 w 147"/>
                <a:gd name="T35" fmla="*/ 117 h 140"/>
                <a:gd name="T36" fmla="*/ 70 w 147"/>
                <a:gd name="T37" fmla="*/ 120 h 140"/>
                <a:gd name="T38" fmla="*/ 61 w 147"/>
                <a:gd name="T39" fmla="*/ 105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7" h="140">
                  <a:moveTo>
                    <a:pt x="61" y="105"/>
                  </a:moveTo>
                  <a:cubicBezTo>
                    <a:pt x="59" y="105"/>
                    <a:pt x="56" y="104"/>
                    <a:pt x="54" y="103"/>
                  </a:cubicBezTo>
                  <a:cubicBezTo>
                    <a:pt x="53" y="103"/>
                    <a:pt x="53" y="103"/>
                    <a:pt x="53" y="103"/>
                  </a:cubicBezTo>
                  <a:cubicBezTo>
                    <a:pt x="52" y="103"/>
                    <a:pt x="52" y="103"/>
                    <a:pt x="52" y="103"/>
                  </a:cubicBezTo>
                  <a:cubicBezTo>
                    <a:pt x="50" y="103"/>
                    <a:pt x="48" y="103"/>
                    <a:pt x="33" y="111"/>
                  </a:cubicBezTo>
                  <a:cubicBezTo>
                    <a:pt x="38" y="97"/>
                    <a:pt x="38" y="97"/>
                    <a:pt x="38" y="97"/>
                  </a:cubicBezTo>
                  <a:cubicBezTo>
                    <a:pt x="34" y="94"/>
                    <a:pt x="34" y="94"/>
                    <a:pt x="34" y="94"/>
                  </a:cubicBezTo>
                  <a:cubicBezTo>
                    <a:pt x="21" y="85"/>
                    <a:pt x="13" y="73"/>
                    <a:pt x="13" y="60"/>
                  </a:cubicBezTo>
                  <a:cubicBezTo>
                    <a:pt x="13" y="34"/>
                    <a:pt x="43" y="13"/>
                    <a:pt x="79" y="13"/>
                  </a:cubicBezTo>
                  <a:cubicBezTo>
                    <a:pt x="99" y="13"/>
                    <a:pt x="116" y="19"/>
                    <a:pt x="128" y="29"/>
                  </a:cubicBezTo>
                  <a:cubicBezTo>
                    <a:pt x="131" y="29"/>
                    <a:pt x="134" y="29"/>
                    <a:pt x="137" y="29"/>
                  </a:cubicBezTo>
                  <a:cubicBezTo>
                    <a:pt x="140" y="29"/>
                    <a:pt x="143" y="29"/>
                    <a:pt x="147" y="29"/>
                  </a:cubicBezTo>
                  <a:cubicBezTo>
                    <a:pt x="133" y="12"/>
                    <a:pt x="108" y="0"/>
                    <a:pt x="79" y="0"/>
                  </a:cubicBezTo>
                  <a:cubicBezTo>
                    <a:pt x="35" y="0"/>
                    <a:pt x="0" y="27"/>
                    <a:pt x="0" y="60"/>
                  </a:cubicBezTo>
                  <a:cubicBezTo>
                    <a:pt x="0" y="76"/>
                    <a:pt x="8" y="91"/>
                    <a:pt x="22" y="102"/>
                  </a:cubicBezTo>
                  <a:cubicBezTo>
                    <a:pt x="9" y="140"/>
                    <a:pt x="9" y="140"/>
                    <a:pt x="9" y="140"/>
                  </a:cubicBezTo>
                  <a:cubicBezTo>
                    <a:pt x="24" y="131"/>
                    <a:pt x="24" y="131"/>
                    <a:pt x="24" y="131"/>
                  </a:cubicBezTo>
                  <a:cubicBezTo>
                    <a:pt x="35" y="125"/>
                    <a:pt x="47" y="118"/>
                    <a:pt x="51" y="117"/>
                  </a:cubicBezTo>
                  <a:cubicBezTo>
                    <a:pt x="57" y="118"/>
                    <a:pt x="63" y="119"/>
                    <a:pt x="70" y="120"/>
                  </a:cubicBezTo>
                  <a:cubicBezTo>
                    <a:pt x="66" y="115"/>
                    <a:pt x="63" y="110"/>
                    <a:pt x="61"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5" name="Freeform 249"/>
            <p:cNvSpPr>
              <a:spLocks noEditPoints="1"/>
            </p:cNvSpPr>
            <p:nvPr/>
          </p:nvSpPr>
          <p:spPr bwMode="auto">
            <a:xfrm>
              <a:off x="6125823" y="1912577"/>
              <a:ext cx="368657" cy="302516"/>
            </a:xfrm>
            <a:custGeom>
              <a:avLst/>
              <a:gdLst>
                <a:gd name="T0" fmla="*/ 144 w 144"/>
                <a:gd name="T1" fmla="*/ 53 h 118"/>
                <a:gd name="T2" fmla="*/ 72 w 144"/>
                <a:gd name="T3" fmla="*/ 0 h 118"/>
                <a:gd name="T4" fmla="*/ 0 w 144"/>
                <a:gd name="T5" fmla="*/ 53 h 118"/>
                <a:gd name="T6" fmla="*/ 72 w 144"/>
                <a:gd name="T7" fmla="*/ 107 h 118"/>
                <a:gd name="T8" fmla="*/ 99 w 144"/>
                <a:gd name="T9" fmla="*/ 103 h 118"/>
                <a:gd name="T10" fmla="*/ 130 w 144"/>
                <a:gd name="T11" fmla="*/ 118 h 118"/>
                <a:gd name="T12" fmla="*/ 121 w 144"/>
                <a:gd name="T13" fmla="*/ 93 h 118"/>
                <a:gd name="T14" fmla="*/ 144 w 144"/>
                <a:gd name="T15" fmla="*/ 53 h 118"/>
                <a:gd name="T16" fmla="*/ 44 w 144"/>
                <a:gd name="T17" fmla="*/ 61 h 118"/>
                <a:gd name="T18" fmla="*/ 38 w 144"/>
                <a:gd name="T19" fmla="*/ 57 h 118"/>
                <a:gd name="T20" fmla="*/ 31 w 144"/>
                <a:gd name="T21" fmla="*/ 61 h 118"/>
                <a:gd name="T22" fmla="*/ 33 w 144"/>
                <a:gd name="T23" fmla="*/ 53 h 118"/>
                <a:gd name="T24" fmla="*/ 27 w 144"/>
                <a:gd name="T25" fmla="*/ 48 h 118"/>
                <a:gd name="T26" fmla="*/ 35 w 144"/>
                <a:gd name="T27" fmla="*/ 47 h 118"/>
                <a:gd name="T28" fmla="*/ 38 w 144"/>
                <a:gd name="T29" fmla="*/ 41 h 118"/>
                <a:gd name="T30" fmla="*/ 41 w 144"/>
                <a:gd name="T31" fmla="*/ 47 h 118"/>
                <a:gd name="T32" fmla="*/ 48 w 144"/>
                <a:gd name="T33" fmla="*/ 48 h 118"/>
                <a:gd name="T34" fmla="*/ 43 w 144"/>
                <a:gd name="T35" fmla="*/ 53 h 118"/>
                <a:gd name="T36" fmla="*/ 44 w 144"/>
                <a:gd name="T37" fmla="*/ 61 h 118"/>
                <a:gd name="T38" fmla="*/ 82 w 144"/>
                <a:gd name="T39" fmla="*/ 64 h 118"/>
                <a:gd name="T40" fmla="*/ 72 w 144"/>
                <a:gd name="T41" fmla="*/ 58 h 118"/>
                <a:gd name="T42" fmla="*/ 62 w 144"/>
                <a:gd name="T43" fmla="*/ 64 h 118"/>
                <a:gd name="T44" fmla="*/ 64 w 144"/>
                <a:gd name="T45" fmla="*/ 52 h 118"/>
                <a:gd name="T46" fmla="*/ 56 w 144"/>
                <a:gd name="T47" fmla="*/ 44 h 118"/>
                <a:gd name="T48" fmla="*/ 67 w 144"/>
                <a:gd name="T49" fmla="*/ 43 h 118"/>
                <a:gd name="T50" fmla="*/ 72 w 144"/>
                <a:gd name="T51" fmla="*/ 33 h 118"/>
                <a:gd name="T52" fmla="*/ 77 w 144"/>
                <a:gd name="T53" fmla="*/ 43 h 118"/>
                <a:gd name="T54" fmla="*/ 88 w 144"/>
                <a:gd name="T55" fmla="*/ 44 h 118"/>
                <a:gd name="T56" fmla="*/ 80 w 144"/>
                <a:gd name="T57" fmla="*/ 52 h 118"/>
                <a:gd name="T58" fmla="*/ 82 w 144"/>
                <a:gd name="T59" fmla="*/ 64 h 118"/>
                <a:gd name="T60" fmla="*/ 112 w 144"/>
                <a:gd name="T61" fmla="*/ 61 h 118"/>
                <a:gd name="T62" fmla="*/ 106 w 144"/>
                <a:gd name="T63" fmla="*/ 57 h 118"/>
                <a:gd name="T64" fmla="*/ 99 w 144"/>
                <a:gd name="T65" fmla="*/ 61 h 118"/>
                <a:gd name="T66" fmla="*/ 101 w 144"/>
                <a:gd name="T67" fmla="*/ 53 h 118"/>
                <a:gd name="T68" fmla="*/ 95 w 144"/>
                <a:gd name="T69" fmla="*/ 48 h 118"/>
                <a:gd name="T70" fmla="*/ 103 w 144"/>
                <a:gd name="T71" fmla="*/ 47 h 118"/>
                <a:gd name="T72" fmla="*/ 106 w 144"/>
                <a:gd name="T73" fmla="*/ 41 h 118"/>
                <a:gd name="T74" fmla="*/ 109 w 144"/>
                <a:gd name="T75" fmla="*/ 47 h 118"/>
                <a:gd name="T76" fmla="*/ 116 w 144"/>
                <a:gd name="T77" fmla="*/ 48 h 118"/>
                <a:gd name="T78" fmla="*/ 111 w 144"/>
                <a:gd name="T79" fmla="*/ 53 h 118"/>
                <a:gd name="T80" fmla="*/ 112 w 144"/>
                <a:gd name="T81" fmla="*/ 6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4" h="118">
                  <a:moveTo>
                    <a:pt x="144" y="53"/>
                  </a:moveTo>
                  <a:cubicBezTo>
                    <a:pt x="144" y="24"/>
                    <a:pt x="112" y="0"/>
                    <a:pt x="72" y="0"/>
                  </a:cubicBezTo>
                  <a:cubicBezTo>
                    <a:pt x="32" y="0"/>
                    <a:pt x="0" y="24"/>
                    <a:pt x="0" y="53"/>
                  </a:cubicBezTo>
                  <a:cubicBezTo>
                    <a:pt x="0" y="83"/>
                    <a:pt x="32" y="107"/>
                    <a:pt x="72" y="107"/>
                  </a:cubicBezTo>
                  <a:cubicBezTo>
                    <a:pt x="82" y="107"/>
                    <a:pt x="91" y="105"/>
                    <a:pt x="99" y="103"/>
                  </a:cubicBezTo>
                  <a:cubicBezTo>
                    <a:pt x="102" y="102"/>
                    <a:pt x="130" y="118"/>
                    <a:pt x="130" y="118"/>
                  </a:cubicBezTo>
                  <a:cubicBezTo>
                    <a:pt x="121" y="93"/>
                    <a:pt x="121" y="93"/>
                    <a:pt x="121" y="93"/>
                  </a:cubicBezTo>
                  <a:cubicBezTo>
                    <a:pt x="135" y="83"/>
                    <a:pt x="144" y="69"/>
                    <a:pt x="144" y="53"/>
                  </a:cubicBezTo>
                  <a:close/>
                  <a:moveTo>
                    <a:pt x="44" y="61"/>
                  </a:moveTo>
                  <a:cubicBezTo>
                    <a:pt x="38" y="57"/>
                    <a:pt x="38" y="57"/>
                    <a:pt x="38" y="57"/>
                  </a:cubicBezTo>
                  <a:cubicBezTo>
                    <a:pt x="31" y="61"/>
                    <a:pt x="31" y="61"/>
                    <a:pt x="31" y="61"/>
                  </a:cubicBezTo>
                  <a:cubicBezTo>
                    <a:pt x="33" y="53"/>
                    <a:pt x="33" y="53"/>
                    <a:pt x="33" y="53"/>
                  </a:cubicBezTo>
                  <a:cubicBezTo>
                    <a:pt x="27" y="48"/>
                    <a:pt x="27" y="48"/>
                    <a:pt x="27" y="48"/>
                  </a:cubicBezTo>
                  <a:cubicBezTo>
                    <a:pt x="35" y="47"/>
                    <a:pt x="35" y="47"/>
                    <a:pt x="35" y="47"/>
                  </a:cubicBezTo>
                  <a:cubicBezTo>
                    <a:pt x="38" y="41"/>
                    <a:pt x="38" y="41"/>
                    <a:pt x="38" y="41"/>
                  </a:cubicBezTo>
                  <a:cubicBezTo>
                    <a:pt x="41" y="47"/>
                    <a:pt x="41" y="47"/>
                    <a:pt x="41" y="47"/>
                  </a:cubicBezTo>
                  <a:cubicBezTo>
                    <a:pt x="48" y="48"/>
                    <a:pt x="48" y="48"/>
                    <a:pt x="48" y="48"/>
                  </a:cubicBezTo>
                  <a:cubicBezTo>
                    <a:pt x="43" y="53"/>
                    <a:pt x="43" y="53"/>
                    <a:pt x="43" y="53"/>
                  </a:cubicBezTo>
                  <a:lnTo>
                    <a:pt x="44" y="61"/>
                  </a:lnTo>
                  <a:close/>
                  <a:moveTo>
                    <a:pt x="82" y="64"/>
                  </a:moveTo>
                  <a:cubicBezTo>
                    <a:pt x="72" y="58"/>
                    <a:pt x="72" y="58"/>
                    <a:pt x="72" y="58"/>
                  </a:cubicBezTo>
                  <a:cubicBezTo>
                    <a:pt x="62" y="64"/>
                    <a:pt x="62" y="64"/>
                    <a:pt x="62" y="64"/>
                  </a:cubicBezTo>
                  <a:cubicBezTo>
                    <a:pt x="64" y="52"/>
                    <a:pt x="64" y="52"/>
                    <a:pt x="64" y="52"/>
                  </a:cubicBezTo>
                  <a:cubicBezTo>
                    <a:pt x="56" y="44"/>
                    <a:pt x="56" y="44"/>
                    <a:pt x="56" y="44"/>
                  </a:cubicBezTo>
                  <a:cubicBezTo>
                    <a:pt x="67" y="43"/>
                    <a:pt x="67" y="43"/>
                    <a:pt x="67" y="43"/>
                  </a:cubicBezTo>
                  <a:cubicBezTo>
                    <a:pt x="72" y="33"/>
                    <a:pt x="72" y="33"/>
                    <a:pt x="72" y="33"/>
                  </a:cubicBezTo>
                  <a:cubicBezTo>
                    <a:pt x="77" y="43"/>
                    <a:pt x="77" y="43"/>
                    <a:pt x="77" y="43"/>
                  </a:cubicBezTo>
                  <a:cubicBezTo>
                    <a:pt x="88" y="44"/>
                    <a:pt x="88" y="44"/>
                    <a:pt x="88" y="44"/>
                  </a:cubicBezTo>
                  <a:cubicBezTo>
                    <a:pt x="80" y="52"/>
                    <a:pt x="80" y="52"/>
                    <a:pt x="80" y="52"/>
                  </a:cubicBezTo>
                  <a:lnTo>
                    <a:pt x="82" y="64"/>
                  </a:lnTo>
                  <a:close/>
                  <a:moveTo>
                    <a:pt x="112" y="61"/>
                  </a:moveTo>
                  <a:cubicBezTo>
                    <a:pt x="106" y="57"/>
                    <a:pt x="106" y="57"/>
                    <a:pt x="106" y="57"/>
                  </a:cubicBezTo>
                  <a:cubicBezTo>
                    <a:pt x="99" y="61"/>
                    <a:pt x="99" y="61"/>
                    <a:pt x="99" y="61"/>
                  </a:cubicBezTo>
                  <a:cubicBezTo>
                    <a:pt x="101" y="53"/>
                    <a:pt x="101" y="53"/>
                    <a:pt x="101" y="53"/>
                  </a:cubicBezTo>
                  <a:cubicBezTo>
                    <a:pt x="95" y="48"/>
                    <a:pt x="95" y="48"/>
                    <a:pt x="95" y="48"/>
                  </a:cubicBezTo>
                  <a:cubicBezTo>
                    <a:pt x="103" y="47"/>
                    <a:pt x="103" y="47"/>
                    <a:pt x="103" y="47"/>
                  </a:cubicBezTo>
                  <a:cubicBezTo>
                    <a:pt x="106" y="41"/>
                    <a:pt x="106" y="41"/>
                    <a:pt x="106" y="41"/>
                  </a:cubicBezTo>
                  <a:cubicBezTo>
                    <a:pt x="109" y="47"/>
                    <a:pt x="109" y="47"/>
                    <a:pt x="109" y="47"/>
                  </a:cubicBezTo>
                  <a:cubicBezTo>
                    <a:pt x="116" y="48"/>
                    <a:pt x="116" y="48"/>
                    <a:pt x="116" y="48"/>
                  </a:cubicBezTo>
                  <a:cubicBezTo>
                    <a:pt x="111" y="53"/>
                    <a:pt x="111" y="53"/>
                    <a:pt x="111" y="53"/>
                  </a:cubicBezTo>
                  <a:lnTo>
                    <a:pt x="112" y="6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36" name="组合 35"/>
          <p:cNvGrpSpPr/>
          <p:nvPr/>
        </p:nvGrpSpPr>
        <p:grpSpPr>
          <a:xfrm>
            <a:off x="923968" y="1221668"/>
            <a:ext cx="1889158" cy="1091527"/>
            <a:chOff x="1224476" y="1925464"/>
            <a:chExt cx="2366578" cy="1455365"/>
          </a:xfrm>
        </p:grpSpPr>
        <p:sp>
          <p:nvSpPr>
            <p:cNvPr id="37" name="文本框 40"/>
            <p:cNvSpPr txBox="1"/>
            <p:nvPr/>
          </p:nvSpPr>
          <p:spPr bwMode="auto">
            <a:xfrm>
              <a:off x="1224476" y="2395944"/>
              <a:ext cx="2349781" cy="984885"/>
            </a:xfrm>
            <a:prstGeom prst="rect">
              <a:avLst/>
            </a:prstGeom>
            <a:noFill/>
          </p:spPr>
          <p:txBody>
            <a:bodyPr wrap="square">
              <a:spAutoFit/>
            </a:bodyPr>
            <a:lstStyle/>
            <a:p>
              <a:pPr algn="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a:p>
              <a:pPr algn="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8" name="矩形 37"/>
            <p:cNvSpPr/>
            <p:nvPr/>
          </p:nvSpPr>
          <p:spPr>
            <a:xfrm>
              <a:off x="3040430" y="1925464"/>
              <a:ext cx="550624" cy="533478"/>
            </a:xfrm>
            <a:prstGeom prst="rect">
              <a:avLst/>
            </a:prstGeom>
          </p:spPr>
          <p:txBody>
            <a:bodyPr wrap="none">
              <a:spAutoFit/>
            </a:bodyPr>
            <a:lstStyle/>
            <a:p>
              <a:pPr algn="r"/>
              <a:r>
                <a:rPr lang="en-US" altLang="zh-CN" sz="2000" spc="75" dirty="0">
                  <a:solidFill>
                    <a:srgbClr val="01B3C5"/>
                  </a:solidFill>
                  <a:latin typeface="Impact" panose="020B0806030902050204" pitchFamily="34" charset="0"/>
                  <a:ea typeface="方正正黑简体" panose="02000000000000000000" pitchFamily="2" charset="-122"/>
                </a:rPr>
                <a:t>01</a:t>
              </a:r>
              <a:endParaRPr lang="zh-CN" altLang="en-US" sz="2000" dirty="0">
                <a:solidFill>
                  <a:srgbClr val="01B3C5"/>
                </a:solidFill>
                <a:latin typeface="Impact" panose="020B0806030902050204" pitchFamily="34" charset="0"/>
              </a:endParaRPr>
            </a:p>
          </p:txBody>
        </p:sp>
      </p:grpSp>
      <p:grpSp>
        <p:nvGrpSpPr>
          <p:cNvPr id="39" name="组合 38"/>
          <p:cNvGrpSpPr/>
          <p:nvPr/>
        </p:nvGrpSpPr>
        <p:grpSpPr>
          <a:xfrm>
            <a:off x="923092" y="2291831"/>
            <a:ext cx="1903706" cy="1071354"/>
            <a:chOff x="1224476" y="1952360"/>
            <a:chExt cx="2384801" cy="1428469"/>
          </a:xfrm>
        </p:grpSpPr>
        <p:sp>
          <p:nvSpPr>
            <p:cNvPr id="40" name="文本框 54"/>
            <p:cNvSpPr txBox="1"/>
            <p:nvPr/>
          </p:nvSpPr>
          <p:spPr bwMode="auto">
            <a:xfrm>
              <a:off x="1224476" y="2395944"/>
              <a:ext cx="2349782" cy="984885"/>
            </a:xfrm>
            <a:prstGeom prst="rect">
              <a:avLst/>
            </a:prstGeom>
            <a:noFill/>
          </p:spPr>
          <p:txBody>
            <a:bodyPr wrap="square">
              <a:spAutoFit/>
            </a:bodyPr>
            <a:lstStyle/>
            <a:p>
              <a:pPr algn="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a:p>
              <a:pPr algn="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1" name="矩形 40"/>
            <p:cNvSpPr/>
            <p:nvPr/>
          </p:nvSpPr>
          <p:spPr>
            <a:xfrm>
              <a:off x="3020500" y="1952360"/>
              <a:ext cx="588777" cy="533479"/>
            </a:xfrm>
            <a:prstGeom prst="rect">
              <a:avLst/>
            </a:prstGeom>
          </p:spPr>
          <p:txBody>
            <a:bodyPr wrap="none">
              <a:spAutoFit/>
            </a:bodyPr>
            <a:lstStyle/>
            <a:p>
              <a:pPr algn="r"/>
              <a:r>
                <a:rPr lang="en-US" altLang="zh-CN" sz="2000" spc="75" dirty="0">
                  <a:solidFill>
                    <a:srgbClr val="01B3C5"/>
                  </a:solidFill>
                  <a:latin typeface="Impact" panose="020B0806030902050204" pitchFamily="34" charset="0"/>
                  <a:ea typeface="方正正黑简体" panose="02000000000000000000" pitchFamily="2" charset="-122"/>
                </a:rPr>
                <a:t>02</a:t>
              </a:r>
              <a:endParaRPr lang="zh-CN" altLang="en-US" sz="2000" dirty="0">
                <a:solidFill>
                  <a:srgbClr val="01B3C5"/>
                </a:solidFill>
                <a:latin typeface="Impact" panose="020B0806030902050204" pitchFamily="34" charset="0"/>
              </a:endParaRPr>
            </a:p>
          </p:txBody>
        </p:sp>
      </p:grpSp>
      <p:grpSp>
        <p:nvGrpSpPr>
          <p:cNvPr id="42" name="组合 41"/>
          <p:cNvGrpSpPr/>
          <p:nvPr/>
        </p:nvGrpSpPr>
        <p:grpSpPr>
          <a:xfrm>
            <a:off x="922906" y="3328379"/>
            <a:ext cx="1907535" cy="1084802"/>
            <a:chOff x="1224476" y="1934430"/>
            <a:chExt cx="2389600" cy="1446399"/>
          </a:xfrm>
        </p:grpSpPr>
        <p:sp>
          <p:nvSpPr>
            <p:cNvPr id="43" name="文本框 59"/>
            <p:cNvSpPr txBox="1"/>
            <p:nvPr/>
          </p:nvSpPr>
          <p:spPr bwMode="auto">
            <a:xfrm>
              <a:off x="1224476" y="2395944"/>
              <a:ext cx="2349785" cy="984885"/>
            </a:xfrm>
            <a:prstGeom prst="rect">
              <a:avLst/>
            </a:prstGeom>
            <a:noFill/>
          </p:spPr>
          <p:txBody>
            <a:bodyPr wrap="square">
              <a:spAutoFit/>
            </a:bodyPr>
            <a:lstStyle/>
            <a:p>
              <a:pPr algn="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a:p>
              <a:pPr algn="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4" name="矩形 43"/>
            <p:cNvSpPr/>
            <p:nvPr/>
          </p:nvSpPr>
          <p:spPr>
            <a:xfrm>
              <a:off x="3015258" y="1934430"/>
              <a:ext cx="598818" cy="533479"/>
            </a:xfrm>
            <a:prstGeom prst="rect">
              <a:avLst/>
            </a:prstGeom>
          </p:spPr>
          <p:txBody>
            <a:bodyPr wrap="none">
              <a:spAutoFit/>
            </a:bodyPr>
            <a:lstStyle/>
            <a:p>
              <a:pPr algn="r"/>
              <a:r>
                <a:rPr lang="en-US" altLang="zh-CN" sz="2000" spc="75" dirty="0">
                  <a:solidFill>
                    <a:srgbClr val="01B3C5"/>
                  </a:solidFill>
                  <a:latin typeface="Impact" panose="020B0806030902050204" pitchFamily="34" charset="0"/>
                  <a:ea typeface="方正正黑简体" panose="02000000000000000000" pitchFamily="2" charset="-122"/>
                </a:rPr>
                <a:t>03</a:t>
              </a:r>
              <a:endParaRPr lang="zh-CN" altLang="en-US" sz="2000" dirty="0">
                <a:solidFill>
                  <a:srgbClr val="01B3C5"/>
                </a:solidFill>
                <a:latin typeface="Impact" panose="020B0806030902050204" pitchFamily="34" charset="0"/>
              </a:endParaRPr>
            </a:p>
          </p:txBody>
        </p:sp>
      </p:grpSp>
      <p:sp>
        <p:nvSpPr>
          <p:cNvPr id="45" name="文本框 63"/>
          <p:cNvSpPr txBox="1"/>
          <p:nvPr/>
        </p:nvSpPr>
        <p:spPr>
          <a:xfrm>
            <a:off x="5939078" y="2655700"/>
            <a:ext cx="2149327" cy="684803"/>
          </a:xfrm>
          <a:prstGeom prst="rect">
            <a:avLst/>
          </a:prstGeom>
          <a:noFill/>
        </p:spPr>
        <p:txBody>
          <a:bodyPr wrap="square" lIns="68580" tIns="34290" rIns="68580" bIns="34290" rtlCol="0">
            <a:spAutoFit/>
          </a:bodyPr>
          <a:lstStyle/>
          <a:p>
            <a:pPr algn="just"/>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6" name="文本框 64"/>
          <p:cNvSpPr txBox="1"/>
          <p:nvPr/>
        </p:nvSpPr>
        <p:spPr>
          <a:xfrm>
            <a:off x="5939077" y="2335994"/>
            <a:ext cx="1900558" cy="284693"/>
          </a:xfrm>
          <a:prstGeom prst="rect">
            <a:avLst/>
          </a:prstGeom>
          <a:noFill/>
        </p:spPr>
        <p:txBody>
          <a:bodyPr wrap="square" lIns="68580" tIns="34290" rIns="68580" bIns="34290" rtlCol="0">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47" name="矩形 46"/>
          <p:cNvSpPr/>
          <p:nvPr/>
        </p:nvSpPr>
        <p:spPr>
          <a:xfrm>
            <a:off x="5936526" y="1608407"/>
            <a:ext cx="882293" cy="746358"/>
          </a:xfrm>
          <a:prstGeom prst="rect">
            <a:avLst/>
          </a:prstGeom>
        </p:spPr>
        <p:txBody>
          <a:bodyPr wrap="none" lIns="68580" tIns="34290" rIns="68580" bIns="34290">
            <a:spAutoFit/>
          </a:bodyPr>
          <a:lstStyle/>
          <a:p>
            <a:r>
              <a:rPr lang="en-US" altLang="zh-CN" sz="4400" dirty="0">
                <a:solidFill>
                  <a:srgbClr val="01B3C5"/>
                </a:solidFill>
                <a:latin typeface="+mn-ea"/>
              </a:rPr>
              <a:t>75</a:t>
            </a:r>
            <a:r>
              <a:rPr lang="en-US" altLang="zh-CN" sz="2800" dirty="0">
                <a:solidFill>
                  <a:srgbClr val="01B3C5"/>
                </a:solidFill>
                <a:latin typeface="+mn-ea"/>
              </a:rPr>
              <a:t>%</a:t>
            </a:r>
            <a:endParaRPr lang="zh-CN" altLang="en-US" sz="900" dirty="0">
              <a:solidFill>
                <a:srgbClr val="01B3C5"/>
              </a:solidFill>
              <a:latin typeface="+mn-ea"/>
            </a:endParaRPr>
          </a:p>
        </p:txBody>
      </p:sp>
      <p:sp>
        <p:nvSpPr>
          <p:cNvPr id="48" name="矩形 47"/>
          <p:cNvSpPr/>
          <p:nvPr/>
        </p:nvSpPr>
        <p:spPr>
          <a:xfrm>
            <a:off x="5936526" y="3422505"/>
            <a:ext cx="2151733" cy="684803"/>
          </a:xfrm>
          <a:prstGeom prst="rect">
            <a:avLst/>
          </a:prstGeom>
          <a:noFill/>
        </p:spPr>
        <p:txBody>
          <a:bodyPr wrap="square" lIns="68580" tIns="34290" rIns="68580" bIns="34290" rtlCol="0">
            <a:spAutoFit/>
          </a:bodyPr>
          <a:lstStyle/>
          <a:p>
            <a:pPr algn="just"/>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90951657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60000" fill="hold" nodeType="afterEffect" p14:presetBounceEnd="40000">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14:bounceEnd="40000">
                                          <p:cBhvr additive="base">
                                            <p:cTn id="7" dur="500" fill="hold"/>
                                            <p:tgtEl>
                                              <p:spTgt spid="6"/>
                                            </p:tgtEl>
                                            <p:attrNameLst>
                                              <p:attrName>ppt_x</p:attrName>
                                            </p:attrNameLst>
                                          </p:cBhvr>
                                          <p:tavLst>
                                            <p:tav tm="0">
                                              <p:val>
                                                <p:strVal val="0-#ppt_w/2"/>
                                              </p:val>
                                            </p:tav>
                                            <p:tav tm="100000">
                                              <p:val>
                                                <p:strVal val="#ppt_x"/>
                                              </p:val>
                                            </p:tav>
                                          </p:tavLst>
                                        </p:anim>
                                        <p:anim calcmode="lin" valueType="num" p14:bounceEnd="40000">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accel="60000" fill="hold" nodeType="withEffect" p14:presetBounceEnd="40000">
                                      <p:stCondLst>
                                        <p:cond delay="200"/>
                                      </p:stCondLst>
                                      <p:childTnLst>
                                        <p:set>
                                          <p:cBhvr>
                                            <p:cTn id="10" dur="1" fill="hold">
                                              <p:stCondLst>
                                                <p:cond delay="0"/>
                                              </p:stCondLst>
                                            </p:cTn>
                                            <p:tgtEl>
                                              <p:spTgt spid="12"/>
                                            </p:tgtEl>
                                            <p:attrNameLst>
                                              <p:attrName>style.visibility</p:attrName>
                                            </p:attrNameLst>
                                          </p:cBhvr>
                                          <p:to>
                                            <p:strVal val="visible"/>
                                          </p:to>
                                        </p:set>
                                        <p:anim calcmode="lin" valueType="num" p14:bounceEnd="40000">
                                          <p:cBhvr additive="base">
                                            <p:cTn id="11" dur="500" fill="hold"/>
                                            <p:tgtEl>
                                              <p:spTgt spid="12"/>
                                            </p:tgtEl>
                                            <p:attrNameLst>
                                              <p:attrName>ppt_x</p:attrName>
                                            </p:attrNameLst>
                                          </p:cBhvr>
                                          <p:tavLst>
                                            <p:tav tm="0">
                                              <p:val>
                                                <p:strVal val="1+#ppt_w/2"/>
                                              </p:val>
                                            </p:tav>
                                            <p:tav tm="100000">
                                              <p:val>
                                                <p:strVal val="#ppt_x"/>
                                              </p:val>
                                            </p:tav>
                                          </p:tavLst>
                                        </p:anim>
                                        <p:anim calcmode="lin" valueType="num" p14:bounceEnd="40000">
                                          <p:cBhvr additive="base">
                                            <p:cTn id="12" dur="500" fill="hold"/>
                                            <p:tgtEl>
                                              <p:spTgt spid="12"/>
                                            </p:tgtEl>
                                            <p:attrNameLst>
                                              <p:attrName>ppt_y</p:attrName>
                                            </p:attrNameLst>
                                          </p:cBhvr>
                                          <p:tavLst>
                                            <p:tav tm="0">
                                              <p:val>
                                                <p:strVal val="#ppt_y"/>
                                              </p:val>
                                            </p:tav>
                                            <p:tav tm="100000">
                                              <p:val>
                                                <p:strVal val="#ppt_y"/>
                                              </p:val>
                                            </p:tav>
                                          </p:tavLst>
                                        </p:anim>
                                      </p:childTnLst>
                                    </p:cTn>
                                  </p:par>
                                  <p:par>
                                    <p:cTn id="13" presetID="2" presetClass="entr" presetSubtype="4" accel="60000" fill="hold" nodeType="withEffect" p14:presetBounceEnd="40000">
                                      <p:stCondLst>
                                        <p:cond delay="400"/>
                                      </p:stCondLst>
                                      <p:childTnLst>
                                        <p:set>
                                          <p:cBhvr>
                                            <p:cTn id="14" dur="1" fill="hold">
                                              <p:stCondLst>
                                                <p:cond delay="0"/>
                                              </p:stCondLst>
                                            </p:cTn>
                                            <p:tgtEl>
                                              <p:spTgt spid="9"/>
                                            </p:tgtEl>
                                            <p:attrNameLst>
                                              <p:attrName>style.visibility</p:attrName>
                                            </p:attrNameLst>
                                          </p:cBhvr>
                                          <p:to>
                                            <p:strVal val="visible"/>
                                          </p:to>
                                        </p:set>
                                        <p:anim calcmode="lin" valueType="num" p14:bounceEnd="40000">
                                          <p:cBhvr additive="base">
                                            <p:cTn id="15" dur="500" fill="hold"/>
                                            <p:tgtEl>
                                              <p:spTgt spid="9"/>
                                            </p:tgtEl>
                                            <p:attrNameLst>
                                              <p:attrName>ppt_x</p:attrName>
                                            </p:attrNameLst>
                                          </p:cBhvr>
                                          <p:tavLst>
                                            <p:tav tm="0">
                                              <p:val>
                                                <p:strVal val="#ppt_x"/>
                                              </p:val>
                                            </p:tav>
                                            <p:tav tm="100000">
                                              <p:val>
                                                <p:strVal val="#ppt_x"/>
                                              </p:val>
                                            </p:tav>
                                          </p:tavLst>
                                        </p:anim>
                                        <p:anim calcmode="lin" valueType="num" p14:bounceEnd="40000">
                                          <p:cBhvr additive="base">
                                            <p:cTn id="16" dur="500" fill="hold"/>
                                            <p:tgtEl>
                                              <p:spTgt spid="9"/>
                                            </p:tgtEl>
                                            <p:attrNameLst>
                                              <p:attrName>ppt_y</p:attrName>
                                            </p:attrNameLst>
                                          </p:cBhvr>
                                          <p:tavLst>
                                            <p:tav tm="0">
                                              <p:val>
                                                <p:strVal val="1+#ppt_h/2"/>
                                              </p:val>
                                            </p:tav>
                                            <p:tav tm="100000">
                                              <p:val>
                                                <p:strVal val="#ppt_y"/>
                                              </p:val>
                                            </p:tav>
                                          </p:tavLst>
                                        </p:anim>
                                      </p:childTnLst>
                                    </p:cTn>
                                  </p:par>
                                </p:childTnLst>
                              </p:cTn>
                            </p:par>
                            <p:par>
                              <p:cTn id="17" fill="hold">
                                <p:stCondLst>
                                  <p:cond delay="900"/>
                                </p:stCondLst>
                                <p:childTnLst>
                                  <p:par>
                                    <p:cTn id="18" presetID="45" presetClass="entr" presetSubtype="0" fill="hold"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500"/>
                                            <p:tgtEl>
                                              <p:spTgt spid="15"/>
                                            </p:tgtEl>
                                          </p:cBhvr>
                                        </p:animEffect>
                                        <p:anim calcmode="lin" valueType="num">
                                          <p:cBhvr>
                                            <p:cTn id="21" dur="500" fill="hold"/>
                                            <p:tgtEl>
                                              <p:spTgt spid="15"/>
                                            </p:tgtEl>
                                            <p:attrNameLst>
                                              <p:attrName>ppt_w</p:attrName>
                                            </p:attrNameLst>
                                          </p:cBhvr>
                                          <p:tavLst>
                                            <p:tav tm="0" fmla="#ppt_w*sin(2.5*pi*$)">
                                              <p:val>
                                                <p:fltVal val="0"/>
                                              </p:val>
                                            </p:tav>
                                            <p:tav tm="100000">
                                              <p:val>
                                                <p:fltVal val="1"/>
                                              </p:val>
                                            </p:tav>
                                          </p:tavLst>
                                        </p:anim>
                                        <p:anim calcmode="lin" valueType="num">
                                          <p:cBhvr>
                                            <p:cTn id="22" dur="500" fill="hold"/>
                                            <p:tgtEl>
                                              <p:spTgt spid="15"/>
                                            </p:tgtEl>
                                            <p:attrNameLst>
                                              <p:attrName>ppt_h</p:attrName>
                                            </p:attrNameLst>
                                          </p:cBhvr>
                                          <p:tavLst>
                                            <p:tav tm="0">
                                              <p:val>
                                                <p:strVal val="#ppt_h"/>
                                              </p:val>
                                            </p:tav>
                                            <p:tav tm="100000">
                                              <p:val>
                                                <p:strVal val="#ppt_h"/>
                                              </p:val>
                                            </p:tav>
                                          </p:tavLst>
                                        </p:anim>
                                      </p:childTnLst>
                                    </p:cTn>
                                  </p:par>
                                </p:childTnLst>
                              </p:cTn>
                            </p:par>
                            <p:par>
                              <p:cTn id="23" fill="hold">
                                <p:stCondLst>
                                  <p:cond delay="1400"/>
                                </p:stCondLst>
                                <p:childTnLst>
                                  <p:par>
                                    <p:cTn id="24" presetID="22" presetClass="entr" presetSubtype="2" fill="hold" nodeType="afterEffect">
                                      <p:stCondLst>
                                        <p:cond delay="0"/>
                                      </p:stCondLst>
                                      <p:childTnLst>
                                        <p:set>
                                          <p:cBhvr>
                                            <p:cTn id="25" dur="1" fill="hold">
                                              <p:stCondLst>
                                                <p:cond delay="0"/>
                                              </p:stCondLst>
                                            </p:cTn>
                                            <p:tgtEl>
                                              <p:spTgt spid="36"/>
                                            </p:tgtEl>
                                            <p:attrNameLst>
                                              <p:attrName>style.visibility</p:attrName>
                                            </p:attrNameLst>
                                          </p:cBhvr>
                                          <p:to>
                                            <p:strVal val="visible"/>
                                          </p:to>
                                        </p:set>
                                        <p:animEffect transition="in" filter="wipe(right)">
                                          <p:cBhvr>
                                            <p:cTn id="26" dur="500"/>
                                            <p:tgtEl>
                                              <p:spTgt spid="36"/>
                                            </p:tgtEl>
                                          </p:cBhvr>
                                        </p:animEffect>
                                      </p:childTnLst>
                                    </p:cTn>
                                  </p:par>
                                </p:childTnLst>
                              </p:cTn>
                            </p:par>
                            <p:par>
                              <p:cTn id="27" fill="hold">
                                <p:stCondLst>
                                  <p:cond delay="1900"/>
                                </p:stCondLst>
                                <p:childTnLst>
                                  <p:par>
                                    <p:cTn id="28" presetID="45" presetClass="entr" presetSubtype="0" fill="hold" nodeType="after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fade">
                                          <p:cBhvr>
                                            <p:cTn id="30" dur="500"/>
                                            <p:tgtEl>
                                              <p:spTgt spid="25"/>
                                            </p:tgtEl>
                                          </p:cBhvr>
                                        </p:animEffect>
                                        <p:anim calcmode="lin" valueType="num">
                                          <p:cBhvr>
                                            <p:cTn id="31" dur="500" fill="hold"/>
                                            <p:tgtEl>
                                              <p:spTgt spid="25"/>
                                            </p:tgtEl>
                                            <p:attrNameLst>
                                              <p:attrName>ppt_w</p:attrName>
                                            </p:attrNameLst>
                                          </p:cBhvr>
                                          <p:tavLst>
                                            <p:tav tm="0" fmla="#ppt_w*sin(2.5*pi*$)">
                                              <p:val>
                                                <p:fltVal val="0"/>
                                              </p:val>
                                            </p:tav>
                                            <p:tav tm="100000">
                                              <p:val>
                                                <p:fltVal val="1"/>
                                              </p:val>
                                            </p:tav>
                                          </p:tavLst>
                                        </p:anim>
                                        <p:anim calcmode="lin" valueType="num">
                                          <p:cBhvr>
                                            <p:cTn id="32" dur="500" fill="hold"/>
                                            <p:tgtEl>
                                              <p:spTgt spid="25"/>
                                            </p:tgtEl>
                                            <p:attrNameLst>
                                              <p:attrName>ppt_h</p:attrName>
                                            </p:attrNameLst>
                                          </p:cBhvr>
                                          <p:tavLst>
                                            <p:tav tm="0">
                                              <p:val>
                                                <p:strVal val="#ppt_h"/>
                                              </p:val>
                                            </p:tav>
                                            <p:tav tm="100000">
                                              <p:val>
                                                <p:strVal val="#ppt_h"/>
                                              </p:val>
                                            </p:tav>
                                          </p:tavLst>
                                        </p:anim>
                                      </p:childTnLst>
                                    </p:cTn>
                                  </p:par>
                                </p:childTnLst>
                              </p:cTn>
                            </p:par>
                            <p:par>
                              <p:cTn id="33" fill="hold">
                                <p:stCondLst>
                                  <p:cond delay="2400"/>
                                </p:stCondLst>
                                <p:childTnLst>
                                  <p:par>
                                    <p:cTn id="34" presetID="22" presetClass="entr" presetSubtype="2" fill="hold" nodeType="after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wipe(right)">
                                          <p:cBhvr>
                                            <p:cTn id="36" dur="500"/>
                                            <p:tgtEl>
                                              <p:spTgt spid="39"/>
                                            </p:tgtEl>
                                          </p:cBhvr>
                                        </p:animEffect>
                                      </p:childTnLst>
                                    </p:cTn>
                                  </p:par>
                                </p:childTnLst>
                              </p:cTn>
                            </p:par>
                            <p:par>
                              <p:cTn id="37" fill="hold">
                                <p:stCondLst>
                                  <p:cond delay="2900"/>
                                </p:stCondLst>
                                <p:childTnLst>
                                  <p:par>
                                    <p:cTn id="38" presetID="45" presetClass="entr" presetSubtype="0" fill="hold" nodeType="afterEffect">
                                      <p:stCondLst>
                                        <p:cond delay="0"/>
                                      </p:stCondLst>
                                      <p:childTnLst>
                                        <p:set>
                                          <p:cBhvr>
                                            <p:cTn id="39" dur="1" fill="hold">
                                              <p:stCondLst>
                                                <p:cond delay="0"/>
                                              </p:stCondLst>
                                            </p:cTn>
                                            <p:tgtEl>
                                              <p:spTgt spid="33"/>
                                            </p:tgtEl>
                                            <p:attrNameLst>
                                              <p:attrName>style.visibility</p:attrName>
                                            </p:attrNameLst>
                                          </p:cBhvr>
                                          <p:to>
                                            <p:strVal val="visible"/>
                                          </p:to>
                                        </p:set>
                                        <p:animEffect transition="in" filter="fade">
                                          <p:cBhvr>
                                            <p:cTn id="40" dur="500"/>
                                            <p:tgtEl>
                                              <p:spTgt spid="33"/>
                                            </p:tgtEl>
                                          </p:cBhvr>
                                        </p:animEffect>
                                        <p:anim calcmode="lin" valueType="num">
                                          <p:cBhvr>
                                            <p:cTn id="41" dur="500" fill="hold"/>
                                            <p:tgtEl>
                                              <p:spTgt spid="33"/>
                                            </p:tgtEl>
                                            <p:attrNameLst>
                                              <p:attrName>ppt_w</p:attrName>
                                            </p:attrNameLst>
                                          </p:cBhvr>
                                          <p:tavLst>
                                            <p:tav tm="0" fmla="#ppt_w*sin(2.5*pi*$)">
                                              <p:val>
                                                <p:fltVal val="0"/>
                                              </p:val>
                                            </p:tav>
                                            <p:tav tm="100000">
                                              <p:val>
                                                <p:fltVal val="1"/>
                                              </p:val>
                                            </p:tav>
                                          </p:tavLst>
                                        </p:anim>
                                        <p:anim calcmode="lin" valueType="num">
                                          <p:cBhvr>
                                            <p:cTn id="42" dur="500" fill="hold"/>
                                            <p:tgtEl>
                                              <p:spTgt spid="33"/>
                                            </p:tgtEl>
                                            <p:attrNameLst>
                                              <p:attrName>ppt_h</p:attrName>
                                            </p:attrNameLst>
                                          </p:cBhvr>
                                          <p:tavLst>
                                            <p:tav tm="0">
                                              <p:val>
                                                <p:strVal val="#ppt_h"/>
                                              </p:val>
                                            </p:tav>
                                            <p:tav tm="100000">
                                              <p:val>
                                                <p:strVal val="#ppt_h"/>
                                              </p:val>
                                            </p:tav>
                                          </p:tavLst>
                                        </p:anim>
                                      </p:childTnLst>
                                    </p:cTn>
                                  </p:par>
                                </p:childTnLst>
                              </p:cTn>
                            </p:par>
                            <p:par>
                              <p:cTn id="43" fill="hold">
                                <p:stCondLst>
                                  <p:cond delay="3400"/>
                                </p:stCondLst>
                                <p:childTnLst>
                                  <p:par>
                                    <p:cTn id="44" presetID="22" presetClass="entr" presetSubtype="2" fill="hold" nodeType="afterEffect">
                                      <p:stCondLst>
                                        <p:cond delay="0"/>
                                      </p:stCondLst>
                                      <p:childTnLst>
                                        <p:set>
                                          <p:cBhvr>
                                            <p:cTn id="45" dur="1" fill="hold">
                                              <p:stCondLst>
                                                <p:cond delay="0"/>
                                              </p:stCondLst>
                                            </p:cTn>
                                            <p:tgtEl>
                                              <p:spTgt spid="42"/>
                                            </p:tgtEl>
                                            <p:attrNameLst>
                                              <p:attrName>style.visibility</p:attrName>
                                            </p:attrNameLst>
                                          </p:cBhvr>
                                          <p:to>
                                            <p:strVal val="visible"/>
                                          </p:to>
                                        </p:set>
                                        <p:animEffect transition="in" filter="wipe(right)">
                                          <p:cBhvr>
                                            <p:cTn id="46" dur="500"/>
                                            <p:tgtEl>
                                              <p:spTgt spid="42"/>
                                            </p:tgtEl>
                                          </p:cBhvr>
                                        </p:animEffect>
                                      </p:childTnLst>
                                    </p:cTn>
                                  </p:par>
                                </p:childTnLst>
                              </p:cTn>
                            </p:par>
                            <p:par>
                              <p:cTn id="47" fill="hold">
                                <p:stCondLst>
                                  <p:cond delay="3900"/>
                                </p:stCondLst>
                                <p:childTnLst>
                                  <p:par>
                                    <p:cTn id="48" presetID="53" presetClass="entr" presetSubtype="16" fill="hold" grpId="0" nodeType="afterEffect">
                                      <p:stCondLst>
                                        <p:cond delay="0"/>
                                      </p:stCondLst>
                                      <p:iterate type="lt">
                                        <p:tmPct val="10000"/>
                                      </p:iterate>
                                      <p:childTnLst>
                                        <p:set>
                                          <p:cBhvr>
                                            <p:cTn id="49" dur="1" fill="hold">
                                              <p:stCondLst>
                                                <p:cond delay="0"/>
                                              </p:stCondLst>
                                            </p:cTn>
                                            <p:tgtEl>
                                              <p:spTgt spid="47"/>
                                            </p:tgtEl>
                                            <p:attrNameLst>
                                              <p:attrName>style.visibility</p:attrName>
                                            </p:attrNameLst>
                                          </p:cBhvr>
                                          <p:to>
                                            <p:strVal val="visible"/>
                                          </p:to>
                                        </p:set>
                                        <p:anim calcmode="lin" valueType="num">
                                          <p:cBhvr>
                                            <p:cTn id="50" dur="500" fill="hold"/>
                                            <p:tgtEl>
                                              <p:spTgt spid="47"/>
                                            </p:tgtEl>
                                            <p:attrNameLst>
                                              <p:attrName>ppt_w</p:attrName>
                                            </p:attrNameLst>
                                          </p:cBhvr>
                                          <p:tavLst>
                                            <p:tav tm="0">
                                              <p:val>
                                                <p:fltVal val="0"/>
                                              </p:val>
                                            </p:tav>
                                            <p:tav tm="100000">
                                              <p:val>
                                                <p:strVal val="#ppt_w"/>
                                              </p:val>
                                            </p:tav>
                                          </p:tavLst>
                                        </p:anim>
                                        <p:anim calcmode="lin" valueType="num">
                                          <p:cBhvr>
                                            <p:cTn id="51" dur="500" fill="hold"/>
                                            <p:tgtEl>
                                              <p:spTgt spid="47"/>
                                            </p:tgtEl>
                                            <p:attrNameLst>
                                              <p:attrName>ppt_h</p:attrName>
                                            </p:attrNameLst>
                                          </p:cBhvr>
                                          <p:tavLst>
                                            <p:tav tm="0">
                                              <p:val>
                                                <p:fltVal val="0"/>
                                              </p:val>
                                            </p:tav>
                                            <p:tav tm="100000">
                                              <p:val>
                                                <p:strVal val="#ppt_h"/>
                                              </p:val>
                                            </p:tav>
                                          </p:tavLst>
                                        </p:anim>
                                        <p:animEffect transition="in" filter="fade">
                                          <p:cBhvr>
                                            <p:cTn id="52" dur="500"/>
                                            <p:tgtEl>
                                              <p:spTgt spid="47"/>
                                            </p:tgtEl>
                                          </p:cBhvr>
                                        </p:animEffect>
                                      </p:childTnLst>
                                    </p:cTn>
                                  </p:par>
                                </p:childTnLst>
                              </p:cTn>
                            </p:par>
                            <p:par>
                              <p:cTn id="53" fill="hold">
                                <p:stCondLst>
                                  <p:cond delay="4500"/>
                                </p:stCondLst>
                                <p:childTnLst>
                                  <p:par>
                                    <p:cTn id="54" presetID="22" presetClass="entr" presetSubtype="8" fill="hold" grpId="0" nodeType="afterEffect">
                                      <p:stCondLst>
                                        <p:cond delay="0"/>
                                      </p:stCondLst>
                                      <p:childTnLst>
                                        <p:set>
                                          <p:cBhvr>
                                            <p:cTn id="55" dur="1" fill="hold">
                                              <p:stCondLst>
                                                <p:cond delay="0"/>
                                              </p:stCondLst>
                                            </p:cTn>
                                            <p:tgtEl>
                                              <p:spTgt spid="46"/>
                                            </p:tgtEl>
                                            <p:attrNameLst>
                                              <p:attrName>style.visibility</p:attrName>
                                            </p:attrNameLst>
                                          </p:cBhvr>
                                          <p:to>
                                            <p:strVal val="visible"/>
                                          </p:to>
                                        </p:set>
                                        <p:animEffect transition="in" filter="wipe(left)">
                                          <p:cBhvr>
                                            <p:cTn id="56" dur="500"/>
                                            <p:tgtEl>
                                              <p:spTgt spid="46"/>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48"/>
                                            </p:tgtEl>
                                            <p:attrNameLst>
                                              <p:attrName>style.visibility</p:attrName>
                                            </p:attrNameLst>
                                          </p:cBhvr>
                                          <p:to>
                                            <p:strVal val="visible"/>
                                          </p:to>
                                        </p:set>
                                        <p:animEffect transition="in" filter="wipe(left)">
                                          <p:cBhvr>
                                            <p:cTn id="59" dur="500"/>
                                            <p:tgtEl>
                                              <p:spTgt spid="48"/>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45"/>
                                            </p:tgtEl>
                                            <p:attrNameLst>
                                              <p:attrName>style.visibility</p:attrName>
                                            </p:attrNameLst>
                                          </p:cBhvr>
                                          <p:to>
                                            <p:strVal val="visible"/>
                                          </p:to>
                                        </p:set>
                                        <p:animEffect transition="in" filter="wipe(left)">
                                          <p:cBhvr>
                                            <p:cTn id="62"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p:bldP spid="4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6000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accel="60000" fill="hold" nodeType="withEffect">
                                      <p:stCondLst>
                                        <p:cond delay="20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1+#ppt_w/2"/>
                                              </p:val>
                                            </p:tav>
                                            <p:tav tm="100000">
                                              <p:val>
                                                <p:strVal val="#ppt_x"/>
                                              </p:val>
                                            </p:tav>
                                          </p:tavLst>
                                        </p:anim>
                                        <p:anim calcmode="lin" valueType="num">
                                          <p:cBhvr additive="base">
                                            <p:cTn id="12" dur="500" fill="hold"/>
                                            <p:tgtEl>
                                              <p:spTgt spid="12"/>
                                            </p:tgtEl>
                                            <p:attrNameLst>
                                              <p:attrName>ppt_y</p:attrName>
                                            </p:attrNameLst>
                                          </p:cBhvr>
                                          <p:tavLst>
                                            <p:tav tm="0">
                                              <p:val>
                                                <p:strVal val="#ppt_y"/>
                                              </p:val>
                                            </p:tav>
                                            <p:tav tm="100000">
                                              <p:val>
                                                <p:strVal val="#ppt_y"/>
                                              </p:val>
                                            </p:tav>
                                          </p:tavLst>
                                        </p:anim>
                                      </p:childTnLst>
                                    </p:cTn>
                                  </p:par>
                                  <p:par>
                                    <p:cTn id="13" presetID="2" presetClass="entr" presetSubtype="4" accel="60000" fill="hold" nodeType="withEffect">
                                      <p:stCondLst>
                                        <p:cond delay="40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childTnLst>
                              </p:cTn>
                            </p:par>
                            <p:par>
                              <p:cTn id="17" fill="hold">
                                <p:stCondLst>
                                  <p:cond delay="900"/>
                                </p:stCondLst>
                                <p:childTnLst>
                                  <p:par>
                                    <p:cTn id="18" presetID="45" presetClass="entr" presetSubtype="0" fill="hold"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500"/>
                                            <p:tgtEl>
                                              <p:spTgt spid="15"/>
                                            </p:tgtEl>
                                          </p:cBhvr>
                                        </p:animEffect>
                                        <p:anim calcmode="lin" valueType="num">
                                          <p:cBhvr>
                                            <p:cTn id="21" dur="500" fill="hold"/>
                                            <p:tgtEl>
                                              <p:spTgt spid="15"/>
                                            </p:tgtEl>
                                            <p:attrNameLst>
                                              <p:attrName>ppt_w</p:attrName>
                                            </p:attrNameLst>
                                          </p:cBhvr>
                                          <p:tavLst>
                                            <p:tav tm="0" fmla="#ppt_w*sin(2.5*pi*$)">
                                              <p:val>
                                                <p:fltVal val="0"/>
                                              </p:val>
                                            </p:tav>
                                            <p:tav tm="100000">
                                              <p:val>
                                                <p:fltVal val="1"/>
                                              </p:val>
                                            </p:tav>
                                          </p:tavLst>
                                        </p:anim>
                                        <p:anim calcmode="lin" valueType="num">
                                          <p:cBhvr>
                                            <p:cTn id="22" dur="500" fill="hold"/>
                                            <p:tgtEl>
                                              <p:spTgt spid="15"/>
                                            </p:tgtEl>
                                            <p:attrNameLst>
                                              <p:attrName>ppt_h</p:attrName>
                                            </p:attrNameLst>
                                          </p:cBhvr>
                                          <p:tavLst>
                                            <p:tav tm="0">
                                              <p:val>
                                                <p:strVal val="#ppt_h"/>
                                              </p:val>
                                            </p:tav>
                                            <p:tav tm="100000">
                                              <p:val>
                                                <p:strVal val="#ppt_h"/>
                                              </p:val>
                                            </p:tav>
                                          </p:tavLst>
                                        </p:anim>
                                      </p:childTnLst>
                                    </p:cTn>
                                  </p:par>
                                </p:childTnLst>
                              </p:cTn>
                            </p:par>
                            <p:par>
                              <p:cTn id="23" fill="hold">
                                <p:stCondLst>
                                  <p:cond delay="1400"/>
                                </p:stCondLst>
                                <p:childTnLst>
                                  <p:par>
                                    <p:cTn id="24" presetID="22" presetClass="entr" presetSubtype="2" fill="hold" nodeType="afterEffect">
                                      <p:stCondLst>
                                        <p:cond delay="0"/>
                                      </p:stCondLst>
                                      <p:childTnLst>
                                        <p:set>
                                          <p:cBhvr>
                                            <p:cTn id="25" dur="1" fill="hold">
                                              <p:stCondLst>
                                                <p:cond delay="0"/>
                                              </p:stCondLst>
                                            </p:cTn>
                                            <p:tgtEl>
                                              <p:spTgt spid="36"/>
                                            </p:tgtEl>
                                            <p:attrNameLst>
                                              <p:attrName>style.visibility</p:attrName>
                                            </p:attrNameLst>
                                          </p:cBhvr>
                                          <p:to>
                                            <p:strVal val="visible"/>
                                          </p:to>
                                        </p:set>
                                        <p:animEffect transition="in" filter="wipe(right)">
                                          <p:cBhvr>
                                            <p:cTn id="26" dur="500"/>
                                            <p:tgtEl>
                                              <p:spTgt spid="36"/>
                                            </p:tgtEl>
                                          </p:cBhvr>
                                        </p:animEffect>
                                      </p:childTnLst>
                                    </p:cTn>
                                  </p:par>
                                </p:childTnLst>
                              </p:cTn>
                            </p:par>
                            <p:par>
                              <p:cTn id="27" fill="hold">
                                <p:stCondLst>
                                  <p:cond delay="1900"/>
                                </p:stCondLst>
                                <p:childTnLst>
                                  <p:par>
                                    <p:cTn id="28" presetID="45" presetClass="entr" presetSubtype="0" fill="hold" nodeType="after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fade">
                                          <p:cBhvr>
                                            <p:cTn id="30" dur="500"/>
                                            <p:tgtEl>
                                              <p:spTgt spid="25"/>
                                            </p:tgtEl>
                                          </p:cBhvr>
                                        </p:animEffect>
                                        <p:anim calcmode="lin" valueType="num">
                                          <p:cBhvr>
                                            <p:cTn id="31" dur="500" fill="hold"/>
                                            <p:tgtEl>
                                              <p:spTgt spid="25"/>
                                            </p:tgtEl>
                                            <p:attrNameLst>
                                              <p:attrName>ppt_w</p:attrName>
                                            </p:attrNameLst>
                                          </p:cBhvr>
                                          <p:tavLst>
                                            <p:tav tm="0" fmla="#ppt_w*sin(2.5*pi*$)">
                                              <p:val>
                                                <p:fltVal val="0"/>
                                              </p:val>
                                            </p:tav>
                                            <p:tav tm="100000">
                                              <p:val>
                                                <p:fltVal val="1"/>
                                              </p:val>
                                            </p:tav>
                                          </p:tavLst>
                                        </p:anim>
                                        <p:anim calcmode="lin" valueType="num">
                                          <p:cBhvr>
                                            <p:cTn id="32" dur="500" fill="hold"/>
                                            <p:tgtEl>
                                              <p:spTgt spid="25"/>
                                            </p:tgtEl>
                                            <p:attrNameLst>
                                              <p:attrName>ppt_h</p:attrName>
                                            </p:attrNameLst>
                                          </p:cBhvr>
                                          <p:tavLst>
                                            <p:tav tm="0">
                                              <p:val>
                                                <p:strVal val="#ppt_h"/>
                                              </p:val>
                                            </p:tav>
                                            <p:tav tm="100000">
                                              <p:val>
                                                <p:strVal val="#ppt_h"/>
                                              </p:val>
                                            </p:tav>
                                          </p:tavLst>
                                        </p:anim>
                                      </p:childTnLst>
                                    </p:cTn>
                                  </p:par>
                                </p:childTnLst>
                              </p:cTn>
                            </p:par>
                            <p:par>
                              <p:cTn id="33" fill="hold">
                                <p:stCondLst>
                                  <p:cond delay="2400"/>
                                </p:stCondLst>
                                <p:childTnLst>
                                  <p:par>
                                    <p:cTn id="34" presetID="22" presetClass="entr" presetSubtype="2" fill="hold" nodeType="after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wipe(right)">
                                          <p:cBhvr>
                                            <p:cTn id="36" dur="500"/>
                                            <p:tgtEl>
                                              <p:spTgt spid="39"/>
                                            </p:tgtEl>
                                          </p:cBhvr>
                                        </p:animEffect>
                                      </p:childTnLst>
                                    </p:cTn>
                                  </p:par>
                                </p:childTnLst>
                              </p:cTn>
                            </p:par>
                            <p:par>
                              <p:cTn id="37" fill="hold">
                                <p:stCondLst>
                                  <p:cond delay="2900"/>
                                </p:stCondLst>
                                <p:childTnLst>
                                  <p:par>
                                    <p:cTn id="38" presetID="45" presetClass="entr" presetSubtype="0" fill="hold" nodeType="afterEffect">
                                      <p:stCondLst>
                                        <p:cond delay="0"/>
                                      </p:stCondLst>
                                      <p:childTnLst>
                                        <p:set>
                                          <p:cBhvr>
                                            <p:cTn id="39" dur="1" fill="hold">
                                              <p:stCondLst>
                                                <p:cond delay="0"/>
                                              </p:stCondLst>
                                            </p:cTn>
                                            <p:tgtEl>
                                              <p:spTgt spid="33"/>
                                            </p:tgtEl>
                                            <p:attrNameLst>
                                              <p:attrName>style.visibility</p:attrName>
                                            </p:attrNameLst>
                                          </p:cBhvr>
                                          <p:to>
                                            <p:strVal val="visible"/>
                                          </p:to>
                                        </p:set>
                                        <p:animEffect transition="in" filter="fade">
                                          <p:cBhvr>
                                            <p:cTn id="40" dur="500"/>
                                            <p:tgtEl>
                                              <p:spTgt spid="33"/>
                                            </p:tgtEl>
                                          </p:cBhvr>
                                        </p:animEffect>
                                        <p:anim calcmode="lin" valueType="num">
                                          <p:cBhvr>
                                            <p:cTn id="41" dur="500" fill="hold"/>
                                            <p:tgtEl>
                                              <p:spTgt spid="33"/>
                                            </p:tgtEl>
                                            <p:attrNameLst>
                                              <p:attrName>ppt_w</p:attrName>
                                            </p:attrNameLst>
                                          </p:cBhvr>
                                          <p:tavLst>
                                            <p:tav tm="0" fmla="#ppt_w*sin(2.5*pi*$)">
                                              <p:val>
                                                <p:fltVal val="0"/>
                                              </p:val>
                                            </p:tav>
                                            <p:tav tm="100000">
                                              <p:val>
                                                <p:fltVal val="1"/>
                                              </p:val>
                                            </p:tav>
                                          </p:tavLst>
                                        </p:anim>
                                        <p:anim calcmode="lin" valueType="num">
                                          <p:cBhvr>
                                            <p:cTn id="42" dur="500" fill="hold"/>
                                            <p:tgtEl>
                                              <p:spTgt spid="33"/>
                                            </p:tgtEl>
                                            <p:attrNameLst>
                                              <p:attrName>ppt_h</p:attrName>
                                            </p:attrNameLst>
                                          </p:cBhvr>
                                          <p:tavLst>
                                            <p:tav tm="0">
                                              <p:val>
                                                <p:strVal val="#ppt_h"/>
                                              </p:val>
                                            </p:tav>
                                            <p:tav tm="100000">
                                              <p:val>
                                                <p:strVal val="#ppt_h"/>
                                              </p:val>
                                            </p:tav>
                                          </p:tavLst>
                                        </p:anim>
                                      </p:childTnLst>
                                    </p:cTn>
                                  </p:par>
                                </p:childTnLst>
                              </p:cTn>
                            </p:par>
                            <p:par>
                              <p:cTn id="43" fill="hold">
                                <p:stCondLst>
                                  <p:cond delay="3400"/>
                                </p:stCondLst>
                                <p:childTnLst>
                                  <p:par>
                                    <p:cTn id="44" presetID="22" presetClass="entr" presetSubtype="2" fill="hold" nodeType="afterEffect">
                                      <p:stCondLst>
                                        <p:cond delay="0"/>
                                      </p:stCondLst>
                                      <p:childTnLst>
                                        <p:set>
                                          <p:cBhvr>
                                            <p:cTn id="45" dur="1" fill="hold">
                                              <p:stCondLst>
                                                <p:cond delay="0"/>
                                              </p:stCondLst>
                                            </p:cTn>
                                            <p:tgtEl>
                                              <p:spTgt spid="42"/>
                                            </p:tgtEl>
                                            <p:attrNameLst>
                                              <p:attrName>style.visibility</p:attrName>
                                            </p:attrNameLst>
                                          </p:cBhvr>
                                          <p:to>
                                            <p:strVal val="visible"/>
                                          </p:to>
                                        </p:set>
                                        <p:animEffect transition="in" filter="wipe(right)">
                                          <p:cBhvr>
                                            <p:cTn id="46" dur="500"/>
                                            <p:tgtEl>
                                              <p:spTgt spid="42"/>
                                            </p:tgtEl>
                                          </p:cBhvr>
                                        </p:animEffect>
                                      </p:childTnLst>
                                    </p:cTn>
                                  </p:par>
                                </p:childTnLst>
                              </p:cTn>
                            </p:par>
                            <p:par>
                              <p:cTn id="47" fill="hold">
                                <p:stCondLst>
                                  <p:cond delay="3900"/>
                                </p:stCondLst>
                                <p:childTnLst>
                                  <p:par>
                                    <p:cTn id="48" presetID="53" presetClass="entr" presetSubtype="16" fill="hold" grpId="0" nodeType="afterEffect">
                                      <p:stCondLst>
                                        <p:cond delay="0"/>
                                      </p:stCondLst>
                                      <p:iterate type="lt">
                                        <p:tmPct val="10000"/>
                                      </p:iterate>
                                      <p:childTnLst>
                                        <p:set>
                                          <p:cBhvr>
                                            <p:cTn id="49" dur="1" fill="hold">
                                              <p:stCondLst>
                                                <p:cond delay="0"/>
                                              </p:stCondLst>
                                            </p:cTn>
                                            <p:tgtEl>
                                              <p:spTgt spid="47"/>
                                            </p:tgtEl>
                                            <p:attrNameLst>
                                              <p:attrName>style.visibility</p:attrName>
                                            </p:attrNameLst>
                                          </p:cBhvr>
                                          <p:to>
                                            <p:strVal val="visible"/>
                                          </p:to>
                                        </p:set>
                                        <p:anim calcmode="lin" valueType="num">
                                          <p:cBhvr>
                                            <p:cTn id="50" dur="500" fill="hold"/>
                                            <p:tgtEl>
                                              <p:spTgt spid="47"/>
                                            </p:tgtEl>
                                            <p:attrNameLst>
                                              <p:attrName>ppt_w</p:attrName>
                                            </p:attrNameLst>
                                          </p:cBhvr>
                                          <p:tavLst>
                                            <p:tav tm="0">
                                              <p:val>
                                                <p:fltVal val="0"/>
                                              </p:val>
                                            </p:tav>
                                            <p:tav tm="100000">
                                              <p:val>
                                                <p:strVal val="#ppt_w"/>
                                              </p:val>
                                            </p:tav>
                                          </p:tavLst>
                                        </p:anim>
                                        <p:anim calcmode="lin" valueType="num">
                                          <p:cBhvr>
                                            <p:cTn id="51" dur="500" fill="hold"/>
                                            <p:tgtEl>
                                              <p:spTgt spid="47"/>
                                            </p:tgtEl>
                                            <p:attrNameLst>
                                              <p:attrName>ppt_h</p:attrName>
                                            </p:attrNameLst>
                                          </p:cBhvr>
                                          <p:tavLst>
                                            <p:tav tm="0">
                                              <p:val>
                                                <p:fltVal val="0"/>
                                              </p:val>
                                            </p:tav>
                                            <p:tav tm="100000">
                                              <p:val>
                                                <p:strVal val="#ppt_h"/>
                                              </p:val>
                                            </p:tav>
                                          </p:tavLst>
                                        </p:anim>
                                        <p:animEffect transition="in" filter="fade">
                                          <p:cBhvr>
                                            <p:cTn id="52" dur="500"/>
                                            <p:tgtEl>
                                              <p:spTgt spid="47"/>
                                            </p:tgtEl>
                                          </p:cBhvr>
                                        </p:animEffect>
                                      </p:childTnLst>
                                    </p:cTn>
                                  </p:par>
                                </p:childTnLst>
                              </p:cTn>
                            </p:par>
                            <p:par>
                              <p:cTn id="53" fill="hold">
                                <p:stCondLst>
                                  <p:cond delay="4500"/>
                                </p:stCondLst>
                                <p:childTnLst>
                                  <p:par>
                                    <p:cTn id="54" presetID="22" presetClass="entr" presetSubtype="8" fill="hold" grpId="0" nodeType="afterEffect">
                                      <p:stCondLst>
                                        <p:cond delay="0"/>
                                      </p:stCondLst>
                                      <p:childTnLst>
                                        <p:set>
                                          <p:cBhvr>
                                            <p:cTn id="55" dur="1" fill="hold">
                                              <p:stCondLst>
                                                <p:cond delay="0"/>
                                              </p:stCondLst>
                                            </p:cTn>
                                            <p:tgtEl>
                                              <p:spTgt spid="46"/>
                                            </p:tgtEl>
                                            <p:attrNameLst>
                                              <p:attrName>style.visibility</p:attrName>
                                            </p:attrNameLst>
                                          </p:cBhvr>
                                          <p:to>
                                            <p:strVal val="visible"/>
                                          </p:to>
                                        </p:set>
                                        <p:animEffect transition="in" filter="wipe(left)">
                                          <p:cBhvr>
                                            <p:cTn id="56" dur="500"/>
                                            <p:tgtEl>
                                              <p:spTgt spid="46"/>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48"/>
                                            </p:tgtEl>
                                            <p:attrNameLst>
                                              <p:attrName>style.visibility</p:attrName>
                                            </p:attrNameLst>
                                          </p:cBhvr>
                                          <p:to>
                                            <p:strVal val="visible"/>
                                          </p:to>
                                        </p:set>
                                        <p:animEffect transition="in" filter="wipe(left)">
                                          <p:cBhvr>
                                            <p:cTn id="59" dur="500"/>
                                            <p:tgtEl>
                                              <p:spTgt spid="48"/>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45"/>
                                            </p:tgtEl>
                                            <p:attrNameLst>
                                              <p:attrName>style.visibility</p:attrName>
                                            </p:attrNameLst>
                                          </p:cBhvr>
                                          <p:to>
                                            <p:strVal val="visible"/>
                                          </p:to>
                                        </p:set>
                                        <p:animEffect transition="in" filter="wipe(left)">
                                          <p:cBhvr>
                                            <p:cTn id="62"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p:bldP spid="48"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854725" y="773443"/>
            <a:ext cx="7434551"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rPr>
              <a:t>添加标题文本内容</a:t>
            </a:r>
            <a:endParaRPr lang="en-US" altLang="zh-CN" sz="2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 name="圆角矩形 5"/>
          <p:cNvSpPr/>
          <p:nvPr/>
        </p:nvSpPr>
        <p:spPr>
          <a:xfrm rot="5400000">
            <a:off x="4064958" y="5027049"/>
            <a:ext cx="1026239" cy="397895"/>
          </a:xfrm>
          <a:prstGeom prst="roundRect">
            <a:avLst>
              <a:gd name="adj" fmla="val 50000"/>
            </a:avLst>
          </a:prstGeom>
          <a:solidFill>
            <a:srgbClr val="01B3C5"/>
          </a:solidFill>
          <a:ln w="50800">
            <a:gradFill flip="none" rotWithShape="1">
              <a:gsLst>
                <a:gs pos="0">
                  <a:srgbClr val="CDCDCD"/>
                </a:gs>
                <a:gs pos="100000">
                  <a:schemeClr val="bg1"/>
                </a:gs>
              </a:gsLst>
              <a:lin ang="54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nvGrpSpPr>
          <p:cNvPr id="7" name="组合 6"/>
          <p:cNvGrpSpPr/>
          <p:nvPr/>
        </p:nvGrpSpPr>
        <p:grpSpPr>
          <a:xfrm>
            <a:off x="1425446" y="3234200"/>
            <a:ext cx="1458945" cy="1458945"/>
            <a:chOff x="4184106" y="2952206"/>
            <a:chExt cx="3823790" cy="3823790"/>
          </a:xfrm>
        </p:grpSpPr>
        <p:sp>
          <p:nvSpPr>
            <p:cNvPr id="8" name="椭圆 7"/>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9" name="组合 8"/>
            <p:cNvGrpSpPr/>
            <p:nvPr/>
          </p:nvGrpSpPr>
          <p:grpSpPr>
            <a:xfrm>
              <a:off x="4710169" y="3478269"/>
              <a:ext cx="2771663" cy="2771663"/>
              <a:chOff x="2193191" y="1899415"/>
              <a:chExt cx="2421376" cy="2421376"/>
            </a:xfrm>
            <a:effectLst/>
          </p:grpSpPr>
          <p:sp>
            <p:nvSpPr>
              <p:cNvPr id="10" name="椭圆 9"/>
              <p:cNvSpPr/>
              <p:nvPr/>
            </p:nvSpPr>
            <p:spPr>
              <a:xfrm>
                <a:off x="2193191" y="1899415"/>
                <a:ext cx="2421376" cy="2421376"/>
              </a:xfrm>
              <a:prstGeom prst="ellipse">
                <a:avLst/>
              </a:prstGeom>
              <a:solidFill>
                <a:srgbClr val="01B3C5"/>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1">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11" name="椭圆 10"/>
              <p:cNvSpPr/>
              <p:nvPr/>
            </p:nvSpPr>
            <p:spPr>
              <a:xfrm>
                <a:off x="2386802" y="2093026"/>
                <a:ext cx="2034160" cy="2034160"/>
              </a:xfrm>
              <a:prstGeom prst="ellipse">
                <a:avLst/>
              </a:prstGeom>
              <a:solidFill>
                <a:schemeClr val="bg1">
                  <a:lumMod val="95000"/>
                </a:schemeClr>
              </a:solidFill>
              <a:ln w="50800">
                <a:noFill/>
              </a:ln>
              <a:effectLst>
                <a:outerShdw blurRad="76200" dist="38100" dir="2700000" algn="tl" rotWithShape="0">
                  <a:schemeClr val="accent1">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grpSp>
      <p:grpSp>
        <p:nvGrpSpPr>
          <p:cNvPr id="12" name="组合 11"/>
          <p:cNvGrpSpPr/>
          <p:nvPr/>
        </p:nvGrpSpPr>
        <p:grpSpPr>
          <a:xfrm>
            <a:off x="2084663" y="1514640"/>
            <a:ext cx="1458945" cy="1458945"/>
            <a:chOff x="4184106" y="2952206"/>
            <a:chExt cx="3823790" cy="3823790"/>
          </a:xfrm>
        </p:grpSpPr>
        <p:sp>
          <p:nvSpPr>
            <p:cNvPr id="13" name="椭圆 12"/>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14" name="组合 13"/>
            <p:cNvGrpSpPr/>
            <p:nvPr/>
          </p:nvGrpSpPr>
          <p:grpSpPr>
            <a:xfrm>
              <a:off x="4710169" y="3478269"/>
              <a:ext cx="2771663" cy="2771663"/>
              <a:chOff x="2193191" y="1899415"/>
              <a:chExt cx="2421376" cy="2421376"/>
            </a:xfrm>
            <a:effectLst/>
          </p:grpSpPr>
          <p:sp>
            <p:nvSpPr>
              <p:cNvPr id="15" name="椭圆 14"/>
              <p:cNvSpPr/>
              <p:nvPr/>
            </p:nvSpPr>
            <p:spPr>
              <a:xfrm>
                <a:off x="2193191" y="1899415"/>
                <a:ext cx="2421376" cy="2421376"/>
              </a:xfrm>
              <a:prstGeom prst="ellipse">
                <a:avLst/>
              </a:prstGeom>
              <a:solidFill>
                <a:srgbClr val="01B3C5"/>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2">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16" name="椭圆 15"/>
              <p:cNvSpPr/>
              <p:nvPr/>
            </p:nvSpPr>
            <p:spPr>
              <a:xfrm>
                <a:off x="2386802" y="2093026"/>
                <a:ext cx="2034160" cy="2034160"/>
              </a:xfrm>
              <a:prstGeom prst="ellipse">
                <a:avLst/>
              </a:prstGeom>
              <a:solidFill>
                <a:schemeClr val="bg1">
                  <a:lumMod val="95000"/>
                </a:schemeClr>
              </a:solidFill>
              <a:ln w="50800">
                <a:noFill/>
              </a:ln>
              <a:effectLst>
                <a:outerShdw blurRad="76200" dist="38100" dir="2700000" algn="tl" rotWithShape="0">
                  <a:schemeClr val="accent2">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grpSp>
      <p:grpSp>
        <p:nvGrpSpPr>
          <p:cNvPr id="17" name="组合 16"/>
          <p:cNvGrpSpPr/>
          <p:nvPr/>
        </p:nvGrpSpPr>
        <p:grpSpPr>
          <a:xfrm>
            <a:off x="3834470" y="868090"/>
            <a:ext cx="1458945" cy="1458945"/>
            <a:chOff x="4184106" y="2952206"/>
            <a:chExt cx="3823790" cy="3823790"/>
          </a:xfrm>
        </p:grpSpPr>
        <p:sp>
          <p:nvSpPr>
            <p:cNvPr id="18" name="椭圆 17"/>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19" name="组合 18"/>
            <p:cNvGrpSpPr/>
            <p:nvPr/>
          </p:nvGrpSpPr>
          <p:grpSpPr>
            <a:xfrm>
              <a:off x="4710169" y="3478269"/>
              <a:ext cx="2771663" cy="2771663"/>
              <a:chOff x="2193191" y="1899415"/>
              <a:chExt cx="2421376" cy="2421376"/>
            </a:xfrm>
            <a:effectLst/>
          </p:grpSpPr>
          <p:sp>
            <p:nvSpPr>
              <p:cNvPr id="20" name="椭圆 19"/>
              <p:cNvSpPr/>
              <p:nvPr/>
            </p:nvSpPr>
            <p:spPr>
              <a:xfrm>
                <a:off x="2193191" y="1899415"/>
                <a:ext cx="2421376" cy="2421376"/>
              </a:xfrm>
              <a:prstGeom prst="ellipse">
                <a:avLst/>
              </a:prstGeom>
              <a:solidFill>
                <a:srgbClr val="01B3C5"/>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21" name="椭圆 20"/>
              <p:cNvSpPr/>
              <p:nvPr/>
            </p:nvSpPr>
            <p:spPr>
              <a:xfrm>
                <a:off x="2386802" y="2093026"/>
                <a:ext cx="2034160" cy="2034160"/>
              </a:xfrm>
              <a:prstGeom prst="ellipse">
                <a:avLst/>
              </a:prstGeom>
              <a:solidFill>
                <a:schemeClr val="bg1">
                  <a:lumMod val="95000"/>
                </a:schemeClr>
              </a:solidFill>
              <a:ln w="50800">
                <a:noFill/>
              </a:ln>
              <a:effectLst>
                <a:outerShdw blurRad="76200" dist="38100" dir="2700000" algn="tl" rotWithShape="0">
                  <a:schemeClr val="accent3">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grpSp>
      <p:grpSp>
        <p:nvGrpSpPr>
          <p:cNvPr id="22" name="组合 21"/>
          <p:cNvGrpSpPr/>
          <p:nvPr/>
        </p:nvGrpSpPr>
        <p:grpSpPr>
          <a:xfrm>
            <a:off x="5455018" y="1505034"/>
            <a:ext cx="1458945" cy="1458945"/>
            <a:chOff x="4184106" y="2952206"/>
            <a:chExt cx="3823790" cy="3823790"/>
          </a:xfrm>
        </p:grpSpPr>
        <p:sp>
          <p:nvSpPr>
            <p:cNvPr id="23" name="椭圆 22"/>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24" name="组合 23"/>
            <p:cNvGrpSpPr/>
            <p:nvPr/>
          </p:nvGrpSpPr>
          <p:grpSpPr>
            <a:xfrm>
              <a:off x="4710167" y="3478267"/>
              <a:ext cx="2771664" cy="2771663"/>
              <a:chOff x="2193190" y="1899413"/>
              <a:chExt cx="2421377" cy="2421376"/>
            </a:xfrm>
            <a:effectLst/>
          </p:grpSpPr>
          <p:sp>
            <p:nvSpPr>
              <p:cNvPr id="25" name="椭圆 24"/>
              <p:cNvSpPr/>
              <p:nvPr/>
            </p:nvSpPr>
            <p:spPr>
              <a:xfrm>
                <a:off x="2193190" y="1899413"/>
                <a:ext cx="2421377" cy="2421376"/>
              </a:xfrm>
              <a:prstGeom prst="ellipse">
                <a:avLst/>
              </a:prstGeom>
              <a:solidFill>
                <a:srgbClr val="01B3C5"/>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4">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26" name="椭圆 25"/>
              <p:cNvSpPr/>
              <p:nvPr/>
            </p:nvSpPr>
            <p:spPr>
              <a:xfrm>
                <a:off x="2386802" y="2093027"/>
                <a:ext cx="2034160" cy="2034159"/>
              </a:xfrm>
              <a:prstGeom prst="ellipse">
                <a:avLst/>
              </a:prstGeom>
              <a:solidFill>
                <a:schemeClr val="bg1">
                  <a:lumMod val="95000"/>
                </a:schemeClr>
              </a:solidFill>
              <a:ln w="50800">
                <a:noFill/>
              </a:ln>
              <a:effectLst>
                <a:outerShdw blurRad="76200" dist="38100" dir="2700000" algn="tl" rotWithShape="0">
                  <a:schemeClr val="accent4">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grpSp>
      <p:grpSp>
        <p:nvGrpSpPr>
          <p:cNvPr id="27" name="组合 26"/>
          <p:cNvGrpSpPr/>
          <p:nvPr/>
        </p:nvGrpSpPr>
        <p:grpSpPr>
          <a:xfrm>
            <a:off x="6246364" y="3227264"/>
            <a:ext cx="1458945" cy="1458945"/>
            <a:chOff x="4184106" y="2952206"/>
            <a:chExt cx="3823790" cy="3823790"/>
          </a:xfrm>
        </p:grpSpPr>
        <p:sp>
          <p:nvSpPr>
            <p:cNvPr id="28" name="椭圆 27"/>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29" name="组合 28"/>
            <p:cNvGrpSpPr/>
            <p:nvPr/>
          </p:nvGrpSpPr>
          <p:grpSpPr>
            <a:xfrm>
              <a:off x="4710168" y="3478267"/>
              <a:ext cx="2771662" cy="2771664"/>
              <a:chOff x="2193190" y="1899414"/>
              <a:chExt cx="2421375" cy="2421377"/>
            </a:xfrm>
            <a:effectLst/>
          </p:grpSpPr>
          <p:sp>
            <p:nvSpPr>
              <p:cNvPr id="30" name="椭圆 29"/>
              <p:cNvSpPr/>
              <p:nvPr/>
            </p:nvSpPr>
            <p:spPr>
              <a:xfrm>
                <a:off x="2193190" y="1899414"/>
                <a:ext cx="2421375" cy="2421377"/>
              </a:xfrm>
              <a:prstGeom prst="ellipse">
                <a:avLst/>
              </a:prstGeom>
              <a:solidFill>
                <a:srgbClr val="01B3C5"/>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5">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31" name="椭圆 30"/>
              <p:cNvSpPr/>
              <p:nvPr/>
            </p:nvSpPr>
            <p:spPr>
              <a:xfrm>
                <a:off x="2386802" y="2093026"/>
                <a:ext cx="2034160" cy="2034160"/>
              </a:xfrm>
              <a:prstGeom prst="ellipse">
                <a:avLst/>
              </a:prstGeom>
              <a:solidFill>
                <a:schemeClr val="bg1">
                  <a:lumMod val="95000"/>
                </a:schemeClr>
              </a:solidFill>
              <a:ln w="50800">
                <a:noFill/>
              </a:ln>
              <a:effectLst>
                <a:outerShdw blurRad="76200" dist="38100" dir="2700000" algn="tl" rotWithShape="0">
                  <a:schemeClr val="accent5">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grpSp>
      <p:cxnSp>
        <p:nvCxnSpPr>
          <p:cNvPr id="32" name="直接连接符 31"/>
          <p:cNvCxnSpPr/>
          <p:nvPr/>
        </p:nvCxnSpPr>
        <p:spPr>
          <a:xfrm flipH="1">
            <a:off x="2822029" y="3972243"/>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4578077" y="3972243"/>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rot="16200000" flipV="1">
            <a:off x="3700055" y="3094220"/>
            <a:ext cx="1756045"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rot="2700000" flipH="1">
            <a:off x="3079195" y="3351386"/>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rot="18900000">
            <a:off x="4320911" y="3351386"/>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sp>
        <p:nvSpPr>
          <p:cNvPr id="37" name="TextBox 37"/>
          <p:cNvSpPr txBox="1"/>
          <p:nvPr/>
        </p:nvSpPr>
        <p:spPr>
          <a:xfrm>
            <a:off x="1689817" y="3630578"/>
            <a:ext cx="890944" cy="605811"/>
          </a:xfrm>
          <a:prstGeom prst="rect">
            <a:avLst/>
          </a:prstGeom>
          <a:noFill/>
        </p:spPr>
        <p:txBody>
          <a:bodyPr wrap="square" lIns="112274" tIns="56136" rIns="112274" bIns="56136" rtlCol="0">
            <a:spAutoFit/>
          </a:bodyPr>
          <a:lstStyle/>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添加</a:t>
            </a:r>
            <a:endParaRPr lang="en-US" altLang="zh-CN" sz="16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关键字</a:t>
            </a:r>
          </a:p>
        </p:txBody>
      </p:sp>
      <p:sp>
        <p:nvSpPr>
          <p:cNvPr id="38" name="TextBox 38"/>
          <p:cNvSpPr txBox="1"/>
          <p:nvPr/>
        </p:nvSpPr>
        <p:spPr>
          <a:xfrm>
            <a:off x="2384912" y="1923228"/>
            <a:ext cx="890944" cy="605811"/>
          </a:xfrm>
          <a:prstGeom prst="rect">
            <a:avLst/>
          </a:prstGeom>
          <a:noFill/>
        </p:spPr>
        <p:txBody>
          <a:bodyPr wrap="square" lIns="112274" tIns="56136" rIns="112274" bIns="56136" rtlCol="0">
            <a:spAutoFit/>
          </a:bodyPr>
          <a:lstStyle/>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添加</a:t>
            </a:r>
            <a:endParaRPr lang="en-US" altLang="zh-CN" sz="16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关键字</a:t>
            </a:r>
          </a:p>
        </p:txBody>
      </p:sp>
      <p:sp>
        <p:nvSpPr>
          <p:cNvPr id="39" name="TextBox 39"/>
          <p:cNvSpPr txBox="1"/>
          <p:nvPr/>
        </p:nvSpPr>
        <p:spPr>
          <a:xfrm>
            <a:off x="4132606" y="1275606"/>
            <a:ext cx="890944" cy="605811"/>
          </a:xfrm>
          <a:prstGeom prst="rect">
            <a:avLst/>
          </a:prstGeom>
          <a:noFill/>
        </p:spPr>
        <p:txBody>
          <a:bodyPr wrap="square" lIns="112274" tIns="56136" rIns="112274" bIns="56136" rtlCol="0">
            <a:spAutoFit/>
          </a:bodyPr>
          <a:lstStyle/>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添加</a:t>
            </a:r>
            <a:endParaRPr lang="en-US" altLang="zh-CN" sz="16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关键字</a:t>
            </a:r>
          </a:p>
        </p:txBody>
      </p:sp>
      <p:sp>
        <p:nvSpPr>
          <p:cNvPr id="40" name="TextBox 40"/>
          <p:cNvSpPr txBox="1"/>
          <p:nvPr/>
        </p:nvSpPr>
        <p:spPr>
          <a:xfrm>
            <a:off x="5724128" y="1941208"/>
            <a:ext cx="890944" cy="605811"/>
          </a:xfrm>
          <a:prstGeom prst="rect">
            <a:avLst/>
          </a:prstGeom>
          <a:noFill/>
        </p:spPr>
        <p:txBody>
          <a:bodyPr wrap="square" lIns="112274" tIns="56136" rIns="112274" bIns="56136" rtlCol="0">
            <a:spAutoFit/>
          </a:bodyPr>
          <a:lstStyle/>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添加</a:t>
            </a:r>
            <a:endParaRPr lang="en-US" altLang="zh-CN" sz="16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关键字</a:t>
            </a:r>
          </a:p>
        </p:txBody>
      </p:sp>
      <p:sp>
        <p:nvSpPr>
          <p:cNvPr id="41" name="TextBox 41"/>
          <p:cNvSpPr txBox="1"/>
          <p:nvPr/>
        </p:nvSpPr>
        <p:spPr>
          <a:xfrm>
            <a:off x="6548712" y="3631402"/>
            <a:ext cx="890944" cy="605811"/>
          </a:xfrm>
          <a:prstGeom prst="rect">
            <a:avLst/>
          </a:prstGeom>
          <a:noFill/>
        </p:spPr>
        <p:txBody>
          <a:bodyPr wrap="square" lIns="112274" tIns="56136" rIns="112274" bIns="56136" rtlCol="0">
            <a:spAutoFit/>
          </a:bodyPr>
          <a:lstStyle/>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添加</a:t>
            </a:r>
            <a:endParaRPr lang="en-US" altLang="zh-CN" sz="16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关键字</a:t>
            </a:r>
          </a:p>
        </p:txBody>
      </p:sp>
      <p:grpSp>
        <p:nvGrpSpPr>
          <p:cNvPr id="42" name="组合 41"/>
          <p:cNvGrpSpPr/>
          <p:nvPr/>
        </p:nvGrpSpPr>
        <p:grpSpPr>
          <a:xfrm>
            <a:off x="3475768" y="2689177"/>
            <a:ext cx="2176351" cy="2176351"/>
            <a:chOff x="2193191" y="1899415"/>
            <a:chExt cx="2421376" cy="2421376"/>
          </a:xfrm>
          <a:effectLst/>
        </p:grpSpPr>
        <p:sp>
          <p:nvSpPr>
            <p:cNvPr id="43" name="椭圆 42"/>
            <p:cNvSpPr/>
            <p:nvPr/>
          </p:nvSpPr>
          <p:spPr>
            <a:xfrm>
              <a:off x="2193191" y="1899415"/>
              <a:ext cx="2421376" cy="2421376"/>
            </a:xfrm>
            <a:prstGeom prst="ellipse">
              <a:avLst/>
            </a:prstGeom>
            <a:solidFill>
              <a:srgbClr val="01B3C5"/>
            </a:solidFill>
            <a:ln w="31750">
              <a:gradFill flip="none" rotWithShape="1">
                <a:gsLst>
                  <a:gs pos="0">
                    <a:schemeClr val="bg1">
                      <a:lumMod val="6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44" name="椭圆 43"/>
            <p:cNvSpPr/>
            <p:nvPr/>
          </p:nvSpPr>
          <p:spPr>
            <a:xfrm>
              <a:off x="2345502" y="2051726"/>
              <a:ext cx="2116756" cy="2116756"/>
            </a:xfrm>
            <a:prstGeom prst="ellipse">
              <a:avLst/>
            </a:prstGeom>
            <a:solidFill>
              <a:schemeClr val="bg1">
                <a:lumMod val="95000"/>
              </a:schemeClr>
            </a:solidFill>
            <a:ln w="50800">
              <a:noFill/>
            </a:ln>
            <a:effectLst>
              <a:outerShdw blurRad="165100" dist="88900" dir="2700000" algn="tl" rotWithShape="0">
                <a:schemeClr val="accent3">
                  <a:lumMod val="50000"/>
                  <a:alpha val="64000"/>
                </a:schemeClr>
              </a:outerShdw>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sp>
        <p:nvSpPr>
          <p:cNvPr id="45" name="矩形 44"/>
          <p:cNvSpPr/>
          <p:nvPr/>
        </p:nvSpPr>
        <p:spPr>
          <a:xfrm>
            <a:off x="3723290" y="3425136"/>
            <a:ext cx="1630868" cy="707886"/>
          </a:xfrm>
          <a:prstGeom prst="rect">
            <a:avLst/>
          </a:prstGeom>
        </p:spPr>
        <p:txBody>
          <a:bodyPr wrap="square">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年度工作</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内容概述</a:t>
            </a:r>
          </a:p>
        </p:txBody>
      </p:sp>
      <p:grpSp>
        <p:nvGrpSpPr>
          <p:cNvPr id="46" name="组合 45"/>
          <p:cNvGrpSpPr/>
          <p:nvPr/>
        </p:nvGrpSpPr>
        <p:grpSpPr>
          <a:xfrm>
            <a:off x="742128" y="1059582"/>
            <a:ext cx="2913592" cy="500137"/>
            <a:chOff x="539552" y="1182027"/>
            <a:chExt cx="2913592" cy="500137"/>
          </a:xfrm>
        </p:grpSpPr>
        <p:sp>
          <p:nvSpPr>
            <p:cNvPr id="47" name="TextBox 46"/>
            <p:cNvSpPr txBox="1"/>
            <p:nvPr/>
          </p:nvSpPr>
          <p:spPr>
            <a:xfrm>
              <a:off x="728900" y="1182027"/>
              <a:ext cx="2724244" cy="500137"/>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dirty="0">
                  <a:solidFill>
                    <a:schemeClr val="tx1">
                      <a:lumMod val="75000"/>
                      <a:lumOff val="25000"/>
                    </a:schemeClr>
                  </a:solidFill>
                </a:rPr>
                <a:t>详写内容</a:t>
              </a:r>
              <a:r>
                <a:rPr lang="en-US" altLang="zh-CN" dirty="0">
                  <a:solidFill>
                    <a:schemeClr val="tx1">
                      <a:lumMod val="75000"/>
                      <a:lumOff val="25000"/>
                    </a:schemeClr>
                  </a:solidFill>
                </a:rPr>
                <a:t>……</a:t>
              </a:r>
              <a:r>
                <a:rPr lang="zh-CN" altLang="en-US" dirty="0">
                  <a:solidFill>
                    <a:schemeClr val="tx1">
                      <a:lumMod val="75000"/>
                      <a:lumOff val="25000"/>
                    </a:schemeClr>
                  </a:solidFill>
                </a:rPr>
                <a:t>点击输入本页需要详写的文字内容，简明扼要，此为概念图解，根据您的具体内容酌情修改。</a:t>
              </a:r>
              <a:endParaRPr lang="en-US" altLang="zh-CN" dirty="0">
                <a:solidFill>
                  <a:schemeClr val="tx1">
                    <a:lumMod val="75000"/>
                    <a:lumOff val="25000"/>
                  </a:schemeClr>
                </a:solidFill>
              </a:endParaRPr>
            </a:p>
          </p:txBody>
        </p:sp>
        <p:sp>
          <p:nvSpPr>
            <p:cNvPr id="48" name="矩形 47"/>
            <p:cNvSpPr/>
            <p:nvPr/>
          </p:nvSpPr>
          <p:spPr>
            <a:xfrm>
              <a:off x="539552" y="1203485"/>
              <a:ext cx="120566" cy="120566"/>
            </a:xfrm>
            <a:prstGeom prst="rect">
              <a:avLst/>
            </a:prstGeom>
            <a:solidFill>
              <a:srgbClr val="01B3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81439880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1" presetClass="entr" presetSubtype="1" fill="hold" nodeType="afterEffect">
                                  <p:stCondLst>
                                    <p:cond delay="0"/>
                                  </p:stCondLst>
                                  <p:childTnLst>
                                    <p:set>
                                      <p:cBhvr>
                                        <p:cTn id="11" dur="1" fill="hold">
                                          <p:stCondLst>
                                            <p:cond delay="0"/>
                                          </p:stCondLst>
                                        </p:cTn>
                                        <p:tgtEl>
                                          <p:spTgt spid="42"/>
                                        </p:tgtEl>
                                        <p:attrNameLst>
                                          <p:attrName>style.visibility</p:attrName>
                                        </p:attrNameLst>
                                      </p:cBhvr>
                                      <p:to>
                                        <p:strVal val="visible"/>
                                      </p:to>
                                    </p:set>
                                    <p:animEffect transition="in" filter="wheel(1)">
                                      <p:cBhvr>
                                        <p:cTn id="12" dur="500"/>
                                        <p:tgtEl>
                                          <p:spTgt spid="42"/>
                                        </p:tgtEl>
                                      </p:cBhvr>
                                    </p:animEffect>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45"/>
                                        </p:tgtEl>
                                        <p:attrNameLst>
                                          <p:attrName>style.visibility</p:attrName>
                                        </p:attrNameLst>
                                      </p:cBhvr>
                                      <p:to>
                                        <p:strVal val="visible"/>
                                      </p:to>
                                    </p:set>
                                    <p:animEffect transition="in" filter="fade">
                                      <p:cBhvr>
                                        <p:cTn id="16" dur="500"/>
                                        <p:tgtEl>
                                          <p:spTgt spid="45"/>
                                        </p:tgtEl>
                                      </p:cBhvr>
                                    </p:animEffect>
                                  </p:childTnLst>
                                </p:cTn>
                              </p:par>
                            </p:childTnLst>
                          </p:cTn>
                        </p:par>
                        <p:par>
                          <p:cTn id="17" fill="hold">
                            <p:stCondLst>
                              <p:cond delay="1500"/>
                            </p:stCondLst>
                            <p:childTnLst>
                              <p:par>
                                <p:cTn id="18" presetID="53" presetClass="entr" presetSubtype="16" fill="hold" nodeType="afterEffect">
                                  <p:stCondLst>
                                    <p:cond delay="0"/>
                                  </p:stCondLst>
                                  <p:childTnLst>
                                    <p:set>
                                      <p:cBhvr>
                                        <p:cTn id="19" dur="1" fill="hold">
                                          <p:stCondLst>
                                            <p:cond delay="0"/>
                                          </p:stCondLst>
                                        </p:cTn>
                                        <p:tgtEl>
                                          <p:spTgt spid="32"/>
                                        </p:tgtEl>
                                        <p:attrNameLst>
                                          <p:attrName>style.visibility</p:attrName>
                                        </p:attrNameLst>
                                      </p:cBhvr>
                                      <p:to>
                                        <p:strVal val="visible"/>
                                      </p:to>
                                    </p:set>
                                    <p:anim calcmode="lin" valueType="num">
                                      <p:cBhvr>
                                        <p:cTn id="20" dur="500" fill="hold"/>
                                        <p:tgtEl>
                                          <p:spTgt spid="32"/>
                                        </p:tgtEl>
                                        <p:attrNameLst>
                                          <p:attrName>ppt_w</p:attrName>
                                        </p:attrNameLst>
                                      </p:cBhvr>
                                      <p:tavLst>
                                        <p:tav tm="0">
                                          <p:val>
                                            <p:fltVal val="0"/>
                                          </p:val>
                                        </p:tav>
                                        <p:tav tm="100000">
                                          <p:val>
                                            <p:strVal val="#ppt_w"/>
                                          </p:val>
                                        </p:tav>
                                      </p:tavLst>
                                    </p:anim>
                                    <p:anim calcmode="lin" valueType="num">
                                      <p:cBhvr>
                                        <p:cTn id="21" dur="500" fill="hold"/>
                                        <p:tgtEl>
                                          <p:spTgt spid="32"/>
                                        </p:tgtEl>
                                        <p:attrNameLst>
                                          <p:attrName>ppt_h</p:attrName>
                                        </p:attrNameLst>
                                      </p:cBhvr>
                                      <p:tavLst>
                                        <p:tav tm="0">
                                          <p:val>
                                            <p:fltVal val="0"/>
                                          </p:val>
                                        </p:tav>
                                        <p:tav tm="100000">
                                          <p:val>
                                            <p:strVal val="#ppt_h"/>
                                          </p:val>
                                        </p:tav>
                                      </p:tavLst>
                                    </p:anim>
                                    <p:animEffect transition="in" filter="fade">
                                      <p:cBhvr>
                                        <p:cTn id="22" dur="500"/>
                                        <p:tgtEl>
                                          <p:spTgt spid="32"/>
                                        </p:tgtEl>
                                      </p:cBhvr>
                                    </p:animEffect>
                                  </p:childTnLst>
                                </p:cTn>
                              </p:par>
                              <p:par>
                                <p:cTn id="23" presetID="53" presetClass="entr" presetSubtype="16" fill="hold" nodeType="withEffect">
                                  <p:stCondLst>
                                    <p:cond delay="0"/>
                                  </p:stCondLst>
                                  <p:childTnLst>
                                    <p:set>
                                      <p:cBhvr>
                                        <p:cTn id="24" dur="1" fill="hold">
                                          <p:stCondLst>
                                            <p:cond delay="0"/>
                                          </p:stCondLst>
                                        </p:cTn>
                                        <p:tgtEl>
                                          <p:spTgt spid="33"/>
                                        </p:tgtEl>
                                        <p:attrNameLst>
                                          <p:attrName>style.visibility</p:attrName>
                                        </p:attrNameLst>
                                      </p:cBhvr>
                                      <p:to>
                                        <p:strVal val="visible"/>
                                      </p:to>
                                    </p:set>
                                    <p:anim calcmode="lin" valueType="num">
                                      <p:cBhvr>
                                        <p:cTn id="25" dur="500" fill="hold"/>
                                        <p:tgtEl>
                                          <p:spTgt spid="33"/>
                                        </p:tgtEl>
                                        <p:attrNameLst>
                                          <p:attrName>ppt_w</p:attrName>
                                        </p:attrNameLst>
                                      </p:cBhvr>
                                      <p:tavLst>
                                        <p:tav tm="0">
                                          <p:val>
                                            <p:fltVal val="0"/>
                                          </p:val>
                                        </p:tav>
                                        <p:tav tm="100000">
                                          <p:val>
                                            <p:strVal val="#ppt_w"/>
                                          </p:val>
                                        </p:tav>
                                      </p:tavLst>
                                    </p:anim>
                                    <p:anim calcmode="lin" valueType="num">
                                      <p:cBhvr>
                                        <p:cTn id="26" dur="500" fill="hold"/>
                                        <p:tgtEl>
                                          <p:spTgt spid="33"/>
                                        </p:tgtEl>
                                        <p:attrNameLst>
                                          <p:attrName>ppt_h</p:attrName>
                                        </p:attrNameLst>
                                      </p:cBhvr>
                                      <p:tavLst>
                                        <p:tav tm="0">
                                          <p:val>
                                            <p:fltVal val="0"/>
                                          </p:val>
                                        </p:tav>
                                        <p:tav tm="100000">
                                          <p:val>
                                            <p:strVal val="#ppt_h"/>
                                          </p:val>
                                        </p:tav>
                                      </p:tavLst>
                                    </p:anim>
                                    <p:animEffect transition="in" filter="fade">
                                      <p:cBhvr>
                                        <p:cTn id="27" dur="500"/>
                                        <p:tgtEl>
                                          <p:spTgt spid="33"/>
                                        </p:tgtEl>
                                      </p:cBhvr>
                                    </p:animEffect>
                                  </p:childTnLst>
                                </p:cTn>
                              </p:par>
                              <p:par>
                                <p:cTn id="28" presetID="53" presetClass="entr" presetSubtype="16" fill="hold" nodeType="withEffect">
                                  <p:stCondLst>
                                    <p:cond delay="0"/>
                                  </p:stCondLst>
                                  <p:childTnLst>
                                    <p:set>
                                      <p:cBhvr>
                                        <p:cTn id="29" dur="1" fill="hold">
                                          <p:stCondLst>
                                            <p:cond delay="0"/>
                                          </p:stCondLst>
                                        </p:cTn>
                                        <p:tgtEl>
                                          <p:spTgt spid="34"/>
                                        </p:tgtEl>
                                        <p:attrNameLst>
                                          <p:attrName>style.visibility</p:attrName>
                                        </p:attrNameLst>
                                      </p:cBhvr>
                                      <p:to>
                                        <p:strVal val="visible"/>
                                      </p:to>
                                    </p:set>
                                    <p:anim calcmode="lin" valueType="num">
                                      <p:cBhvr>
                                        <p:cTn id="30" dur="500" fill="hold"/>
                                        <p:tgtEl>
                                          <p:spTgt spid="34"/>
                                        </p:tgtEl>
                                        <p:attrNameLst>
                                          <p:attrName>ppt_w</p:attrName>
                                        </p:attrNameLst>
                                      </p:cBhvr>
                                      <p:tavLst>
                                        <p:tav tm="0">
                                          <p:val>
                                            <p:fltVal val="0"/>
                                          </p:val>
                                        </p:tav>
                                        <p:tav tm="100000">
                                          <p:val>
                                            <p:strVal val="#ppt_w"/>
                                          </p:val>
                                        </p:tav>
                                      </p:tavLst>
                                    </p:anim>
                                    <p:anim calcmode="lin" valueType="num">
                                      <p:cBhvr>
                                        <p:cTn id="31" dur="500" fill="hold"/>
                                        <p:tgtEl>
                                          <p:spTgt spid="34"/>
                                        </p:tgtEl>
                                        <p:attrNameLst>
                                          <p:attrName>ppt_h</p:attrName>
                                        </p:attrNameLst>
                                      </p:cBhvr>
                                      <p:tavLst>
                                        <p:tav tm="0">
                                          <p:val>
                                            <p:fltVal val="0"/>
                                          </p:val>
                                        </p:tav>
                                        <p:tav tm="100000">
                                          <p:val>
                                            <p:strVal val="#ppt_h"/>
                                          </p:val>
                                        </p:tav>
                                      </p:tavLst>
                                    </p:anim>
                                    <p:animEffect transition="in" filter="fade">
                                      <p:cBhvr>
                                        <p:cTn id="32" dur="500"/>
                                        <p:tgtEl>
                                          <p:spTgt spid="34"/>
                                        </p:tgtEl>
                                      </p:cBhvr>
                                    </p:animEffect>
                                  </p:childTnLst>
                                </p:cTn>
                              </p:par>
                              <p:par>
                                <p:cTn id="33" presetID="53" presetClass="entr" presetSubtype="16" fill="hold" nodeType="with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p:cTn id="35" dur="500" fill="hold"/>
                                        <p:tgtEl>
                                          <p:spTgt spid="35"/>
                                        </p:tgtEl>
                                        <p:attrNameLst>
                                          <p:attrName>ppt_w</p:attrName>
                                        </p:attrNameLst>
                                      </p:cBhvr>
                                      <p:tavLst>
                                        <p:tav tm="0">
                                          <p:val>
                                            <p:fltVal val="0"/>
                                          </p:val>
                                        </p:tav>
                                        <p:tav tm="100000">
                                          <p:val>
                                            <p:strVal val="#ppt_w"/>
                                          </p:val>
                                        </p:tav>
                                      </p:tavLst>
                                    </p:anim>
                                    <p:anim calcmode="lin" valueType="num">
                                      <p:cBhvr>
                                        <p:cTn id="36" dur="500" fill="hold"/>
                                        <p:tgtEl>
                                          <p:spTgt spid="35"/>
                                        </p:tgtEl>
                                        <p:attrNameLst>
                                          <p:attrName>ppt_h</p:attrName>
                                        </p:attrNameLst>
                                      </p:cBhvr>
                                      <p:tavLst>
                                        <p:tav tm="0">
                                          <p:val>
                                            <p:fltVal val="0"/>
                                          </p:val>
                                        </p:tav>
                                        <p:tav tm="100000">
                                          <p:val>
                                            <p:strVal val="#ppt_h"/>
                                          </p:val>
                                        </p:tav>
                                      </p:tavLst>
                                    </p:anim>
                                    <p:animEffect transition="in" filter="fade">
                                      <p:cBhvr>
                                        <p:cTn id="37" dur="500"/>
                                        <p:tgtEl>
                                          <p:spTgt spid="35"/>
                                        </p:tgtEl>
                                      </p:cBhvr>
                                    </p:animEffect>
                                  </p:childTnLst>
                                </p:cTn>
                              </p:par>
                              <p:par>
                                <p:cTn id="38" presetID="53" presetClass="entr" presetSubtype="16" fill="hold" nodeType="withEffect">
                                  <p:stCondLst>
                                    <p:cond delay="0"/>
                                  </p:stCondLst>
                                  <p:childTnLst>
                                    <p:set>
                                      <p:cBhvr>
                                        <p:cTn id="39" dur="1" fill="hold">
                                          <p:stCondLst>
                                            <p:cond delay="0"/>
                                          </p:stCondLst>
                                        </p:cTn>
                                        <p:tgtEl>
                                          <p:spTgt spid="36"/>
                                        </p:tgtEl>
                                        <p:attrNameLst>
                                          <p:attrName>style.visibility</p:attrName>
                                        </p:attrNameLst>
                                      </p:cBhvr>
                                      <p:to>
                                        <p:strVal val="visible"/>
                                      </p:to>
                                    </p:set>
                                    <p:anim calcmode="lin" valueType="num">
                                      <p:cBhvr>
                                        <p:cTn id="40" dur="500" fill="hold"/>
                                        <p:tgtEl>
                                          <p:spTgt spid="36"/>
                                        </p:tgtEl>
                                        <p:attrNameLst>
                                          <p:attrName>ppt_w</p:attrName>
                                        </p:attrNameLst>
                                      </p:cBhvr>
                                      <p:tavLst>
                                        <p:tav tm="0">
                                          <p:val>
                                            <p:fltVal val="0"/>
                                          </p:val>
                                        </p:tav>
                                        <p:tav tm="100000">
                                          <p:val>
                                            <p:strVal val="#ppt_w"/>
                                          </p:val>
                                        </p:tav>
                                      </p:tavLst>
                                    </p:anim>
                                    <p:anim calcmode="lin" valueType="num">
                                      <p:cBhvr>
                                        <p:cTn id="41" dur="500" fill="hold"/>
                                        <p:tgtEl>
                                          <p:spTgt spid="36"/>
                                        </p:tgtEl>
                                        <p:attrNameLst>
                                          <p:attrName>ppt_h</p:attrName>
                                        </p:attrNameLst>
                                      </p:cBhvr>
                                      <p:tavLst>
                                        <p:tav tm="0">
                                          <p:val>
                                            <p:fltVal val="0"/>
                                          </p:val>
                                        </p:tav>
                                        <p:tav tm="100000">
                                          <p:val>
                                            <p:strVal val="#ppt_h"/>
                                          </p:val>
                                        </p:tav>
                                      </p:tavLst>
                                    </p:anim>
                                    <p:animEffect transition="in" filter="fade">
                                      <p:cBhvr>
                                        <p:cTn id="42" dur="500"/>
                                        <p:tgtEl>
                                          <p:spTgt spid="36"/>
                                        </p:tgtEl>
                                      </p:cBhvr>
                                    </p:animEffect>
                                  </p:childTnLst>
                                </p:cTn>
                              </p:par>
                            </p:childTnLst>
                          </p:cTn>
                        </p:par>
                        <p:par>
                          <p:cTn id="43" fill="hold">
                            <p:stCondLst>
                              <p:cond delay="2000"/>
                            </p:stCondLst>
                            <p:childTnLst>
                              <p:par>
                                <p:cTn id="44" presetID="53" presetClass="entr" presetSubtype="16" fill="hold" nodeType="after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p:cTn id="46" dur="500" fill="hold"/>
                                        <p:tgtEl>
                                          <p:spTgt spid="7"/>
                                        </p:tgtEl>
                                        <p:attrNameLst>
                                          <p:attrName>ppt_w</p:attrName>
                                        </p:attrNameLst>
                                      </p:cBhvr>
                                      <p:tavLst>
                                        <p:tav tm="0">
                                          <p:val>
                                            <p:fltVal val="0"/>
                                          </p:val>
                                        </p:tav>
                                        <p:tav tm="100000">
                                          <p:val>
                                            <p:strVal val="#ppt_w"/>
                                          </p:val>
                                        </p:tav>
                                      </p:tavLst>
                                    </p:anim>
                                    <p:anim calcmode="lin" valueType="num">
                                      <p:cBhvr>
                                        <p:cTn id="47" dur="500" fill="hold"/>
                                        <p:tgtEl>
                                          <p:spTgt spid="7"/>
                                        </p:tgtEl>
                                        <p:attrNameLst>
                                          <p:attrName>ppt_h</p:attrName>
                                        </p:attrNameLst>
                                      </p:cBhvr>
                                      <p:tavLst>
                                        <p:tav tm="0">
                                          <p:val>
                                            <p:fltVal val="0"/>
                                          </p:val>
                                        </p:tav>
                                        <p:tav tm="100000">
                                          <p:val>
                                            <p:strVal val="#ppt_h"/>
                                          </p:val>
                                        </p:tav>
                                      </p:tavLst>
                                    </p:anim>
                                    <p:animEffect transition="in" filter="fade">
                                      <p:cBhvr>
                                        <p:cTn id="48" dur="500"/>
                                        <p:tgtEl>
                                          <p:spTgt spid="7"/>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37"/>
                                        </p:tgtEl>
                                        <p:attrNameLst>
                                          <p:attrName>style.visibility</p:attrName>
                                        </p:attrNameLst>
                                      </p:cBhvr>
                                      <p:to>
                                        <p:strVal val="visible"/>
                                      </p:to>
                                    </p:set>
                                    <p:anim calcmode="lin" valueType="num">
                                      <p:cBhvr>
                                        <p:cTn id="51" dur="500" fill="hold"/>
                                        <p:tgtEl>
                                          <p:spTgt spid="37"/>
                                        </p:tgtEl>
                                        <p:attrNameLst>
                                          <p:attrName>ppt_w</p:attrName>
                                        </p:attrNameLst>
                                      </p:cBhvr>
                                      <p:tavLst>
                                        <p:tav tm="0">
                                          <p:val>
                                            <p:fltVal val="0"/>
                                          </p:val>
                                        </p:tav>
                                        <p:tav tm="100000">
                                          <p:val>
                                            <p:strVal val="#ppt_w"/>
                                          </p:val>
                                        </p:tav>
                                      </p:tavLst>
                                    </p:anim>
                                    <p:anim calcmode="lin" valueType="num">
                                      <p:cBhvr>
                                        <p:cTn id="52" dur="500" fill="hold"/>
                                        <p:tgtEl>
                                          <p:spTgt spid="37"/>
                                        </p:tgtEl>
                                        <p:attrNameLst>
                                          <p:attrName>ppt_h</p:attrName>
                                        </p:attrNameLst>
                                      </p:cBhvr>
                                      <p:tavLst>
                                        <p:tav tm="0">
                                          <p:val>
                                            <p:fltVal val="0"/>
                                          </p:val>
                                        </p:tav>
                                        <p:tav tm="100000">
                                          <p:val>
                                            <p:strVal val="#ppt_h"/>
                                          </p:val>
                                        </p:tav>
                                      </p:tavLst>
                                    </p:anim>
                                    <p:animEffect transition="in" filter="fade">
                                      <p:cBhvr>
                                        <p:cTn id="53" dur="500"/>
                                        <p:tgtEl>
                                          <p:spTgt spid="37"/>
                                        </p:tgtEl>
                                      </p:cBhvr>
                                    </p:animEffect>
                                  </p:childTnLst>
                                </p:cTn>
                              </p:par>
                            </p:childTnLst>
                          </p:cTn>
                        </p:par>
                        <p:par>
                          <p:cTn id="54" fill="hold">
                            <p:stCondLst>
                              <p:cond delay="2500"/>
                            </p:stCondLst>
                            <p:childTnLst>
                              <p:par>
                                <p:cTn id="55" presetID="53" presetClass="entr" presetSubtype="16" fill="hold" nodeType="after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500" fill="hold"/>
                                        <p:tgtEl>
                                          <p:spTgt spid="12"/>
                                        </p:tgtEl>
                                        <p:attrNameLst>
                                          <p:attrName>ppt_w</p:attrName>
                                        </p:attrNameLst>
                                      </p:cBhvr>
                                      <p:tavLst>
                                        <p:tav tm="0">
                                          <p:val>
                                            <p:fltVal val="0"/>
                                          </p:val>
                                        </p:tav>
                                        <p:tav tm="100000">
                                          <p:val>
                                            <p:strVal val="#ppt_w"/>
                                          </p:val>
                                        </p:tav>
                                      </p:tavLst>
                                    </p:anim>
                                    <p:anim calcmode="lin" valueType="num">
                                      <p:cBhvr>
                                        <p:cTn id="58" dur="500" fill="hold"/>
                                        <p:tgtEl>
                                          <p:spTgt spid="12"/>
                                        </p:tgtEl>
                                        <p:attrNameLst>
                                          <p:attrName>ppt_h</p:attrName>
                                        </p:attrNameLst>
                                      </p:cBhvr>
                                      <p:tavLst>
                                        <p:tav tm="0">
                                          <p:val>
                                            <p:fltVal val="0"/>
                                          </p:val>
                                        </p:tav>
                                        <p:tav tm="100000">
                                          <p:val>
                                            <p:strVal val="#ppt_h"/>
                                          </p:val>
                                        </p:tav>
                                      </p:tavLst>
                                    </p:anim>
                                    <p:animEffect transition="in" filter="fade">
                                      <p:cBhvr>
                                        <p:cTn id="59" dur="500"/>
                                        <p:tgtEl>
                                          <p:spTgt spid="12"/>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38"/>
                                        </p:tgtEl>
                                        <p:attrNameLst>
                                          <p:attrName>style.visibility</p:attrName>
                                        </p:attrNameLst>
                                      </p:cBhvr>
                                      <p:to>
                                        <p:strVal val="visible"/>
                                      </p:to>
                                    </p:set>
                                    <p:anim calcmode="lin" valueType="num">
                                      <p:cBhvr>
                                        <p:cTn id="62" dur="500" fill="hold"/>
                                        <p:tgtEl>
                                          <p:spTgt spid="38"/>
                                        </p:tgtEl>
                                        <p:attrNameLst>
                                          <p:attrName>ppt_w</p:attrName>
                                        </p:attrNameLst>
                                      </p:cBhvr>
                                      <p:tavLst>
                                        <p:tav tm="0">
                                          <p:val>
                                            <p:fltVal val="0"/>
                                          </p:val>
                                        </p:tav>
                                        <p:tav tm="100000">
                                          <p:val>
                                            <p:strVal val="#ppt_w"/>
                                          </p:val>
                                        </p:tav>
                                      </p:tavLst>
                                    </p:anim>
                                    <p:anim calcmode="lin" valueType="num">
                                      <p:cBhvr>
                                        <p:cTn id="63" dur="500" fill="hold"/>
                                        <p:tgtEl>
                                          <p:spTgt spid="38"/>
                                        </p:tgtEl>
                                        <p:attrNameLst>
                                          <p:attrName>ppt_h</p:attrName>
                                        </p:attrNameLst>
                                      </p:cBhvr>
                                      <p:tavLst>
                                        <p:tav tm="0">
                                          <p:val>
                                            <p:fltVal val="0"/>
                                          </p:val>
                                        </p:tav>
                                        <p:tav tm="100000">
                                          <p:val>
                                            <p:strVal val="#ppt_h"/>
                                          </p:val>
                                        </p:tav>
                                      </p:tavLst>
                                    </p:anim>
                                    <p:animEffect transition="in" filter="fade">
                                      <p:cBhvr>
                                        <p:cTn id="64" dur="500"/>
                                        <p:tgtEl>
                                          <p:spTgt spid="38"/>
                                        </p:tgtEl>
                                      </p:cBhvr>
                                    </p:animEffect>
                                  </p:childTnLst>
                                </p:cTn>
                              </p:par>
                            </p:childTnLst>
                          </p:cTn>
                        </p:par>
                        <p:par>
                          <p:cTn id="65" fill="hold">
                            <p:stCondLst>
                              <p:cond delay="3000"/>
                            </p:stCondLst>
                            <p:childTnLst>
                              <p:par>
                                <p:cTn id="66" presetID="53" presetClass="entr" presetSubtype="16" fill="hold" nodeType="afterEffect">
                                  <p:stCondLst>
                                    <p:cond delay="0"/>
                                  </p:stCondLst>
                                  <p:childTnLst>
                                    <p:set>
                                      <p:cBhvr>
                                        <p:cTn id="67" dur="1" fill="hold">
                                          <p:stCondLst>
                                            <p:cond delay="0"/>
                                          </p:stCondLst>
                                        </p:cTn>
                                        <p:tgtEl>
                                          <p:spTgt spid="17"/>
                                        </p:tgtEl>
                                        <p:attrNameLst>
                                          <p:attrName>style.visibility</p:attrName>
                                        </p:attrNameLst>
                                      </p:cBhvr>
                                      <p:to>
                                        <p:strVal val="visible"/>
                                      </p:to>
                                    </p:set>
                                    <p:anim calcmode="lin" valueType="num">
                                      <p:cBhvr>
                                        <p:cTn id="68" dur="500" fill="hold"/>
                                        <p:tgtEl>
                                          <p:spTgt spid="17"/>
                                        </p:tgtEl>
                                        <p:attrNameLst>
                                          <p:attrName>ppt_w</p:attrName>
                                        </p:attrNameLst>
                                      </p:cBhvr>
                                      <p:tavLst>
                                        <p:tav tm="0">
                                          <p:val>
                                            <p:fltVal val="0"/>
                                          </p:val>
                                        </p:tav>
                                        <p:tav tm="100000">
                                          <p:val>
                                            <p:strVal val="#ppt_w"/>
                                          </p:val>
                                        </p:tav>
                                      </p:tavLst>
                                    </p:anim>
                                    <p:anim calcmode="lin" valueType="num">
                                      <p:cBhvr>
                                        <p:cTn id="69" dur="500" fill="hold"/>
                                        <p:tgtEl>
                                          <p:spTgt spid="17"/>
                                        </p:tgtEl>
                                        <p:attrNameLst>
                                          <p:attrName>ppt_h</p:attrName>
                                        </p:attrNameLst>
                                      </p:cBhvr>
                                      <p:tavLst>
                                        <p:tav tm="0">
                                          <p:val>
                                            <p:fltVal val="0"/>
                                          </p:val>
                                        </p:tav>
                                        <p:tav tm="100000">
                                          <p:val>
                                            <p:strVal val="#ppt_h"/>
                                          </p:val>
                                        </p:tav>
                                      </p:tavLst>
                                    </p:anim>
                                    <p:animEffect transition="in" filter="fade">
                                      <p:cBhvr>
                                        <p:cTn id="70" dur="500"/>
                                        <p:tgtEl>
                                          <p:spTgt spid="17"/>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39"/>
                                        </p:tgtEl>
                                        <p:attrNameLst>
                                          <p:attrName>style.visibility</p:attrName>
                                        </p:attrNameLst>
                                      </p:cBhvr>
                                      <p:to>
                                        <p:strVal val="visible"/>
                                      </p:to>
                                    </p:set>
                                    <p:anim calcmode="lin" valueType="num">
                                      <p:cBhvr>
                                        <p:cTn id="73" dur="500" fill="hold"/>
                                        <p:tgtEl>
                                          <p:spTgt spid="39"/>
                                        </p:tgtEl>
                                        <p:attrNameLst>
                                          <p:attrName>ppt_w</p:attrName>
                                        </p:attrNameLst>
                                      </p:cBhvr>
                                      <p:tavLst>
                                        <p:tav tm="0">
                                          <p:val>
                                            <p:fltVal val="0"/>
                                          </p:val>
                                        </p:tav>
                                        <p:tav tm="100000">
                                          <p:val>
                                            <p:strVal val="#ppt_w"/>
                                          </p:val>
                                        </p:tav>
                                      </p:tavLst>
                                    </p:anim>
                                    <p:anim calcmode="lin" valueType="num">
                                      <p:cBhvr>
                                        <p:cTn id="74" dur="500" fill="hold"/>
                                        <p:tgtEl>
                                          <p:spTgt spid="39"/>
                                        </p:tgtEl>
                                        <p:attrNameLst>
                                          <p:attrName>ppt_h</p:attrName>
                                        </p:attrNameLst>
                                      </p:cBhvr>
                                      <p:tavLst>
                                        <p:tav tm="0">
                                          <p:val>
                                            <p:fltVal val="0"/>
                                          </p:val>
                                        </p:tav>
                                        <p:tav tm="100000">
                                          <p:val>
                                            <p:strVal val="#ppt_h"/>
                                          </p:val>
                                        </p:tav>
                                      </p:tavLst>
                                    </p:anim>
                                    <p:animEffect transition="in" filter="fade">
                                      <p:cBhvr>
                                        <p:cTn id="75" dur="500"/>
                                        <p:tgtEl>
                                          <p:spTgt spid="39"/>
                                        </p:tgtEl>
                                      </p:cBhvr>
                                    </p:animEffect>
                                  </p:childTnLst>
                                </p:cTn>
                              </p:par>
                            </p:childTnLst>
                          </p:cTn>
                        </p:par>
                        <p:par>
                          <p:cTn id="76" fill="hold">
                            <p:stCondLst>
                              <p:cond delay="3500"/>
                            </p:stCondLst>
                            <p:childTnLst>
                              <p:par>
                                <p:cTn id="77" presetID="53" presetClass="entr" presetSubtype="16" fill="hold" nodeType="afterEffect">
                                  <p:stCondLst>
                                    <p:cond delay="0"/>
                                  </p:stCondLst>
                                  <p:childTnLst>
                                    <p:set>
                                      <p:cBhvr>
                                        <p:cTn id="78" dur="1" fill="hold">
                                          <p:stCondLst>
                                            <p:cond delay="0"/>
                                          </p:stCondLst>
                                        </p:cTn>
                                        <p:tgtEl>
                                          <p:spTgt spid="22"/>
                                        </p:tgtEl>
                                        <p:attrNameLst>
                                          <p:attrName>style.visibility</p:attrName>
                                        </p:attrNameLst>
                                      </p:cBhvr>
                                      <p:to>
                                        <p:strVal val="visible"/>
                                      </p:to>
                                    </p:set>
                                    <p:anim calcmode="lin" valueType="num">
                                      <p:cBhvr>
                                        <p:cTn id="79" dur="500" fill="hold"/>
                                        <p:tgtEl>
                                          <p:spTgt spid="22"/>
                                        </p:tgtEl>
                                        <p:attrNameLst>
                                          <p:attrName>ppt_w</p:attrName>
                                        </p:attrNameLst>
                                      </p:cBhvr>
                                      <p:tavLst>
                                        <p:tav tm="0">
                                          <p:val>
                                            <p:fltVal val="0"/>
                                          </p:val>
                                        </p:tav>
                                        <p:tav tm="100000">
                                          <p:val>
                                            <p:strVal val="#ppt_w"/>
                                          </p:val>
                                        </p:tav>
                                      </p:tavLst>
                                    </p:anim>
                                    <p:anim calcmode="lin" valueType="num">
                                      <p:cBhvr>
                                        <p:cTn id="80" dur="500" fill="hold"/>
                                        <p:tgtEl>
                                          <p:spTgt spid="22"/>
                                        </p:tgtEl>
                                        <p:attrNameLst>
                                          <p:attrName>ppt_h</p:attrName>
                                        </p:attrNameLst>
                                      </p:cBhvr>
                                      <p:tavLst>
                                        <p:tav tm="0">
                                          <p:val>
                                            <p:fltVal val="0"/>
                                          </p:val>
                                        </p:tav>
                                        <p:tav tm="100000">
                                          <p:val>
                                            <p:strVal val="#ppt_h"/>
                                          </p:val>
                                        </p:tav>
                                      </p:tavLst>
                                    </p:anim>
                                    <p:animEffect transition="in" filter="fade">
                                      <p:cBhvr>
                                        <p:cTn id="81" dur="500"/>
                                        <p:tgtEl>
                                          <p:spTgt spid="22"/>
                                        </p:tgtEl>
                                      </p:cBhvr>
                                    </p:animEffect>
                                  </p:childTnLst>
                                </p:cTn>
                              </p:par>
                              <p:par>
                                <p:cTn id="82" presetID="53" presetClass="entr" presetSubtype="16" fill="hold" grpId="0" nodeType="withEffect">
                                  <p:stCondLst>
                                    <p:cond delay="0"/>
                                  </p:stCondLst>
                                  <p:childTnLst>
                                    <p:set>
                                      <p:cBhvr>
                                        <p:cTn id="83" dur="1" fill="hold">
                                          <p:stCondLst>
                                            <p:cond delay="0"/>
                                          </p:stCondLst>
                                        </p:cTn>
                                        <p:tgtEl>
                                          <p:spTgt spid="40"/>
                                        </p:tgtEl>
                                        <p:attrNameLst>
                                          <p:attrName>style.visibility</p:attrName>
                                        </p:attrNameLst>
                                      </p:cBhvr>
                                      <p:to>
                                        <p:strVal val="visible"/>
                                      </p:to>
                                    </p:set>
                                    <p:anim calcmode="lin" valueType="num">
                                      <p:cBhvr>
                                        <p:cTn id="84" dur="500" fill="hold"/>
                                        <p:tgtEl>
                                          <p:spTgt spid="40"/>
                                        </p:tgtEl>
                                        <p:attrNameLst>
                                          <p:attrName>ppt_w</p:attrName>
                                        </p:attrNameLst>
                                      </p:cBhvr>
                                      <p:tavLst>
                                        <p:tav tm="0">
                                          <p:val>
                                            <p:fltVal val="0"/>
                                          </p:val>
                                        </p:tav>
                                        <p:tav tm="100000">
                                          <p:val>
                                            <p:strVal val="#ppt_w"/>
                                          </p:val>
                                        </p:tav>
                                      </p:tavLst>
                                    </p:anim>
                                    <p:anim calcmode="lin" valueType="num">
                                      <p:cBhvr>
                                        <p:cTn id="85" dur="500" fill="hold"/>
                                        <p:tgtEl>
                                          <p:spTgt spid="40"/>
                                        </p:tgtEl>
                                        <p:attrNameLst>
                                          <p:attrName>ppt_h</p:attrName>
                                        </p:attrNameLst>
                                      </p:cBhvr>
                                      <p:tavLst>
                                        <p:tav tm="0">
                                          <p:val>
                                            <p:fltVal val="0"/>
                                          </p:val>
                                        </p:tav>
                                        <p:tav tm="100000">
                                          <p:val>
                                            <p:strVal val="#ppt_h"/>
                                          </p:val>
                                        </p:tav>
                                      </p:tavLst>
                                    </p:anim>
                                    <p:animEffect transition="in" filter="fade">
                                      <p:cBhvr>
                                        <p:cTn id="86" dur="500"/>
                                        <p:tgtEl>
                                          <p:spTgt spid="40"/>
                                        </p:tgtEl>
                                      </p:cBhvr>
                                    </p:animEffect>
                                  </p:childTnLst>
                                </p:cTn>
                              </p:par>
                            </p:childTnLst>
                          </p:cTn>
                        </p:par>
                        <p:par>
                          <p:cTn id="87" fill="hold">
                            <p:stCondLst>
                              <p:cond delay="4000"/>
                            </p:stCondLst>
                            <p:childTnLst>
                              <p:par>
                                <p:cTn id="88" presetID="53" presetClass="entr" presetSubtype="16" fill="hold" nodeType="afterEffect">
                                  <p:stCondLst>
                                    <p:cond delay="0"/>
                                  </p:stCondLst>
                                  <p:childTnLst>
                                    <p:set>
                                      <p:cBhvr>
                                        <p:cTn id="89" dur="1" fill="hold">
                                          <p:stCondLst>
                                            <p:cond delay="0"/>
                                          </p:stCondLst>
                                        </p:cTn>
                                        <p:tgtEl>
                                          <p:spTgt spid="27"/>
                                        </p:tgtEl>
                                        <p:attrNameLst>
                                          <p:attrName>style.visibility</p:attrName>
                                        </p:attrNameLst>
                                      </p:cBhvr>
                                      <p:to>
                                        <p:strVal val="visible"/>
                                      </p:to>
                                    </p:set>
                                    <p:anim calcmode="lin" valueType="num">
                                      <p:cBhvr>
                                        <p:cTn id="90" dur="500" fill="hold"/>
                                        <p:tgtEl>
                                          <p:spTgt spid="27"/>
                                        </p:tgtEl>
                                        <p:attrNameLst>
                                          <p:attrName>ppt_w</p:attrName>
                                        </p:attrNameLst>
                                      </p:cBhvr>
                                      <p:tavLst>
                                        <p:tav tm="0">
                                          <p:val>
                                            <p:fltVal val="0"/>
                                          </p:val>
                                        </p:tav>
                                        <p:tav tm="100000">
                                          <p:val>
                                            <p:strVal val="#ppt_w"/>
                                          </p:val>
                                        </p:tav>
                                      </p:tavLst>
                                    </p:anim>
                                    <p:anim calcmode="lin" valueType="num">
                                      <p:cBhvr>
                                        <p:cTn id="91" dur="500" fill="hold"/>
                                        <p:tgtEl>
                                          <p:spTgt spid="27"/>
                                        </p:tgtEl>
                                        <p:attrNameLst>
                                          <p:attrName>ppt_h</p:attrName>
                                        </p:attrNameLst>
                                      </p:cBhvr>
                                      <p:tavLst>
                                        <p:tav tm="0">
                                          <p:val>
                                            <p:fltVal val="0"/>
                                          </p:val>
                                        </p:tav>
                                        <p:tav tm="100000">
                                          <p:val>
                                            <p:strVal val="#ppt_h"/>
                                          </p:val>
                                        </p:tav>
                                      </p:tavLst>
                                    </p:anim>
                                    <p:animEffect transition="in" filter="fade">
                                      <p:cBhvr>
                                        <p:cTn id="92" dur="500"/>
                                        <p:tgtEl>
                                          <p:spTgt spid="27"/>
                                        </p:tgtEl>
                                      </p:cBhvr>
                                    </p:animEffect>
                                  </p:childTnLst>
                                </p:cTn>
                              </p:par>
                              <p:par>
                                <p:cTn id="93" presetID="53" presetClass="entr" presetSubtype="16" fill="hold" grpId="0" nodeType="withEffect">
                                  <p:stCondLst>
                                    <p:cond delay="0"/>
                                  </p:stCondLst>
                                  <p:childTnLst>
                                    <p:set>
                                      <p:cBhvr>
                                        <p:cTn id="94" dur="1" fill="hold">
                                          <p:stCondLst>
                                            <p:cond delay="0"/>
                                          </p:stCondLst>
                                        </p:cTn>
                                        <p:tgtEl>
                                          <p:spTgt spid="41"/>
                                        </p:tgtEl>
                                        <p:attrNameLst>
                                          <p:attrName>style.visibility</p:attrName>
                                        </p:attrNameLst>
                                      </p:cBhvr>
                                      <p:to>
                                        <p:strVal val="visible"/>
                                      </p:to>
                                    </p:set>
                                    <p:anim calcmode="lin" valueType="num">
                                      <p:cBhvr>
                                        <p:cTn id="95" dur="500" fill="hold"/>
                                        <p:tgtEl>
                                          <p:spTgt spid="41"/>
                                        </p:tgtEl>
                                        <p:attrNameLst>
                                          <p:attrName>ppt_w</p:attrName>
                                        </p:attrNameLst>
                                      </p:cBhvr>
                                      <p:tavLst>
                                        <p:tav tm="0">
                                          <p:val>
                                            <p:fltVal val="0"/>
                                          </p:val>
                                        </p:tav>
                                        <p:tav tm="100000">
                                          <p:val>
                                            <p:strVal val="#ppt_w"/>
                                          </p:val>
                                        </p:tav>
                                      </p:tavLst>
                                    </p:anim>
                                    <p:anim calcmode="lin" valueType="num">
                                      <p:cBhvr>
                                        <p:cTn id="96" dur="500" fill="hold"/>
                                        <p:tgtEl>
                                          <p:spTgt spid="41"/>
                                        </p:tgtEl>
                                        <p:attrNameLst>
                                          <p:attrName>ppt_h</p:attrName>
                                        </p:attrNameLst>
                                      </p:cBhvr>
                                      <p:tavLst>
                                        <p:tav tm="0">
                                          <p:val>
                                            <p:fltVal val="0"/>
                                          </p:val>
                                        </p:tav>
                                        <p:tav tm="100000">
                                          <p:val>
                                            <p:strVal val="#ppt_h"/>
                                          </p:val>
                                        </p:tav>
                                      </p:tavLst>
                                    </p:anim>
                                    <p:animEffect transition="in" filter="fade">
                                      <p:cBhvr>
                                        <p:cTn id="97" dur="500"/>
                                        <p:tgtEl>
                                          <p:spTgt spid="41"/>
                                        </p:tgtEl>
                                      </p:cBhvr>
                                    </p:animEffect>
                                  </p:childTnLst>
                                </p:cTn>
                              </p:par>
                            </p:childTnLst>
                          </p:cTn>
                        </p:par>
                        <p:par>
                          <p:cTn id="98" fill="hold">
                            <p:stCondLst>
                              <p:cond delay="4500"/>
                            </p:stCondLst>
                            <p:childTnLst>
                              <p:par>
                                <p:cTn id="99" presetID="22" presetClass="entr" presetSubtype="8" fill="hold" nodeType="afterEffect">
                                  <p:stCondLst>
                                    <p:cond delay="0"/>
                                  </p:stCondLst>
                                  <p:childTnLst>
                                    <p:set>
                                      <p:cBhvr>
                                        <p:cTn id="100" dur="1" fill="hold">
                                          <p:stCondLst>
                                            <p:cond delay="0"/>
                                          </p:stCondLst>
                                        </p:cTn>
                                        <p:tgtEl>
                                          <p:spTgt spid="46"/>
                                        </p:tgtEl>
                                        <p:attrNameLst>
                                          <p:attrName>style.visibility</p:attrName>
                                        </p:attrNameLst>
                                      </p:cBhvr>
                                      <p:to>
                                        <p:strVal val="visible"/>
                                      </p:to>
                                    </p:set>
                                    <p:animEffect transition="in" filter="wipe(left)">
                                      <p:cBhvr>
                                        <p:cTn id="101"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7" grpId="0"/>
      <p:bldP spid="38" grpId="0"/>
      <p:bldP spid="39" grpId="0"/>
      <p:bldP spid="40" grpId="0"/>
      <p:bldP spid="41" grpId="0"/>
      <p:bldP spid="4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854725" y="773443"/>
            <a:ext cx="7434551"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rPr>
              <a:t>添加标题文本内容</a:t>
            </a:r>
            <a:endParaRPr lang="en-US" altLang="zh-CN" sz="2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rot="2700000">
            <a:off x="931649" y="2323665"/>
            <a:ext cx="1123506" cy="1110268"/>
            <a:chOff x="3237545" y="4561747"/>
            <a:chExt cx="1146960" cy="1146960"/>
          </a:xfrm>
        </p:grpSpPr>
        <p:sp>
          <p:nvSpPr>
            <p:cNvPr id="7" name="圆角矩形 6"/>
            <p:cNvSpPr/>
            <p:nvPr/>
          </p:nvSpPr>
          <p:spPr>
            <a:xfrm>
              <a:off x="3237545" y="4561747"/>
              <a:ext cx="1146960" cy="1146960"/>
            </a:xfrm>
            <a:prstGeom prst="roundRect">
              <a:avLst>
                <a:gd name="adj" fmla="val 9039"/>
              </a:avLst>
            </a:prstGeom>
            <a:solidFill>
              <a:srgbClr val="01B3C5"/>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8" name="圆角矩形 7"/>
            <p:cNvSpPr/>
            <p:nvPr/>
          </p:nvSpPr>
          <p:spPr>
            <a:xfrm>
              <a:off x="3329042" y="4642031"/>
              <a:ext cx="97614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9" name="组合 8"/>
          <p:cNvGrpSpPr/>
          <p:nvPr/>
        </p:nvGrpSpPr>
        <p:grpSpPr>
          <a:xfrm rot="2700000">
            <a:off x="2483422" y="2323665"/>
            <a:ext cx="1123506" cy="1110268"/>
            <a:chOff x="3237545" y="4561747"/>
            <a:chExt cx="1146960" cy="1146960"/>
          </a:xfrm>
        </p:grpSpPr>
        <p:sp>
          <p:nvSpPr>
            <p:cNvPr id="10" name="圆角矩形 9"/>
            <p:cNvSpPr/>
            <p:nvPr/>
          </p:nvSpPr>
          <p:spPr>
            <a:xfrm>
              <a:off x="3237545" y="4561747"/>
              <a:ext cx="1146960" cy="1146960"/>
            </a:xfrm>
            <a:prstGeom prst="roundRect">
              <a:avLst>
                <a:gd name="adj" fmla="val 9039"/>
              </a:avLst>
            </a:prstGeom>
            <a:solidFill>
              <a:srgbClr val="01B3C5"/>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11" name="圆角矩形 10"/>
            <p:cNvSpPr/>
            <p:nvPr/>
          </p:nvSpPr>
          <p:spPr>
            <a:xfrm>
              <a:off x="3329042" y="4642031"/>
              <a:ext cx="97614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12" name="组合 11"/>
          <p:cNvGrpSpPr/>
          <p:nvPr/>
        </p:nvGrpSpPr>
        <p:grpSpPr>
          <a:xfrm rot="2700000">
            <a:off x="4025835" y="2323665"/>
            <a:ext cx="1123506" cy="1110268"/>
            <a:chOff x="3237545" y="4561747"/>
            <a:chExt cx="1146960" cy="1146960"/>
          </a:xfrm>
        </p:grpSpPr>
        <p:sp>
          <p:nvSpPr>
            <p:cNvPr id="13" name="圆角矩形 12"/>
            <p:cNvSpPr/>
            <p:nvPr/>
          </p:nvSpPr>
          <p:spPr>
            <a:xfrm>
              <a:off x="3237545" y="4561747"/>
              <a:ext cx="1146960" cy="1146960"/>
            </a:xfrm>
            <a:prstGeom prst="roundRect">
              <a:avLst>
                <a:gd name="adj" fmla="val 9039"/>
              </a:avLst>
            </a:prstGeom>
            <a:solidFill>
              <a:srgbClr val="01B3C5"/>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14" name="圆角矩形 13"/>
            <p:cNvSpPr/>
            <p:nvPr/>
          </p:nvSpPr>
          <p:spPr>
            <a:xfrm>
              <a:off x="3329042" y="4642031"/>
              <a:ext cx="97614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15" name="组合 14"/>
          <p:cNvGrpSpPr/>
          <p:nvPr/>
        </p:nvGrpSpPr>
        <p:grpSpPr>
          <a:xfrm rot="2700000">
            <a:off x="5580621" y="2323665"/>
            <a:ext cx="1123506" cy="1110268"/>
            <a:chOff x="3237545" y="4561747"/>
            <a:chExt cx="1146960" cy="1146960"/>
          </a:xfrm>
        </p:grpSpPr>
        <p:sp>
          <p:nvSpPr>
            <p:cNvPr id="16" name="圆角矩形 15"/>
            <p:cNvSpPr/>
            <p:nvPr/>
          </p:nvSpPr>
          <p:spPr>
            <a:xfrm>
              <a:off x="3237545" y="4561747"/>
              <a:ext cx="1146960" cy="1146960"/>
            </a:xfrm>
            <a:prstGeom prst="roundRect">
              <a:avLst>
                <a:gd name="adj" fmla="val 9039"/>
              </a:avLst>
            </a:prstGeom>
            <a:solidFill>
              <a:srgbClr val="01B3C5"/>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17" name="圆角矩形 16"/>
            <p:cNvSpPr/>
            <p:nvPr/>
          </p:nvSpPr>
          <p:spPr>
            <a:xfrm>
              <a:off x="3329042" y="4642031"/>
              <a:ext cx="97614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18" name="组合 17"/>
          <p:cNvGrpSpPr/>
          <p:nvPr/>
        </p:nvGrpSpPr>
        <p:grpSpPr>
          <a:xfrm rot="2700000">
            <a:off x="7118077" y="2323665"/>
            <a:ext cx="1123506" cy="1110268"/>
            <a:chOff x="3237545" y="4561747"/>
            <a:chExt cx="1146960" cy="1146960"/>
          </a:xfrm>
        </p:grpSpPr>
        <p:sp>
          <p:nvSpPr>
            <p:cNvPr id="19" name="圆角矩形 18"/>
            <p:cNvSpPr/>
            <p:nvPr/>
          </p:nvSpPr>
          <p:spPr>
            <a:xfrm>
              <a:off x="3237545" y="4561747"/>
              <a:ext cx="1146960" cy="1146960"/>
            </a:xfrm>
            <a:prstGeom prst="roundRect">
              <a:avLst>
                <a:gd name="adj" fmla="val 9039"/>
              </a:avLst>
            </a:prstGeom>
            <a:solidFill>
              <a:srgbClr val="01B3C5"/>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20" name="圆角矩形 19"/>
            <p:cNvSpPr/>
            <p:nvPr/>
          </p:nvSpPr>
          <p:spPr>
            <a:xfrm>
              <a:off x="3329042" y="4642031"/>
              <a:ext cx="97614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sp>
        <p:nvSpPr>
          <p:cNvPr id="21" name="Text Placeholder 4"/>
          <p:cNvSpPr txBox="1">
            <a:spLocks/>
          </p:cNvSpPr>
          <p:nvPr/>
        </p:nvSpPr>
        <p:spPr>
          <a:xfrm>
            <a:off x="1034102" y="2765846"/>
            <a:ext cx="908114"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Text Placeholder 4"/>
          <p:cNvSpPr txBox="1">
            <a:spLocks/>
          </p:cNvSpPr>
          <p:nvPr/>
        </p:nvSpPr>
        <p:spPr>
          <a:xfrm>
            <a:off x="2599346" y="2765846"/>
            <a:ext cx="908114"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 name="Text Placeholder 4"/>
          <p:cNvSpPr txBox="1">
            <a:spLocks/>
          </p:cNvSpPr>
          <p:nvPr/>
        </p:nvSpPr>
        <p:spPr>
          <a:xfrm>
            <a:off x="4143885" y="2765846"/>
            <a:ext cx="908114"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 name="Text Placeholder 4"/>
          <p:cNvSpPr txBox="1">
            <a:spLocks/>
          </p:cNvSpPr>
          <p:nvPr/>
        </p:nvSpPr>
        <p:spPr>
          <a:xfrm>
            <a:off x="5688957" y="2765846"/>
            <a:ext cx="908114"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5" name="Text Placeholder 4"/>
          <p:cNvSpPr txBox="1">
            <a:spLocks/>
          </p:cNvSpPr>
          <p:nvPr/>
        </p:nvSpPr>
        <p:spPr>
          <a:xfrm>
            <a:off x="7248014" y="2765846"/>
            <a:ext cx="908114"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6" name="TextBox 23"/>
          <p:cNvSpPr txBox="1"/>
          <p:nvPr/>
        </p:nvSpPr>
        <p:spPr>
          <a:xfrm>
            <a:off x="642124" y="1249930"/>
            <a:ext cx="1746277"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27" name="TextBox 24"/>
          <p:cNvSpPr txBox="1"/>
          <p:nvPr/>
        </p:nvSpPr>
        <p:spPr>
          <a:xfrm>
            <a:off x="2158204" y="3860802"/>
            <a:ext cx="1746277"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28" name="TextBox 25"/>
          <p:cNvSpPr txBox="1"/>
          <p:nvPr/>
        </p:nvSpPr>
        <p:spPr>
          <a:xfrm>
            <a:off x="3722237" y="1249930"/>
            <a:ext cx="1746277"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29" name="TextBox 26"/>
          <p:cNvSpPr txBox="1"/>
          <p:nvPr/>
        </p:nvSpPr>
        <p:spPr>
          <a:xfrm>
            <a:off x="5287297" y="3860802"/>
            <a:ext cx="1746277"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0" name="TextBox 27"/>
          <p:cNvSpPr txBox="1"/>
          <p:nvPr/>
        </p:nvSpPr>
        <p:spPr>
          <a:xfrm>
            <a:off x="6797835" y="1249930"/>
            <a:ext cx="1746277"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98399587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1">
                                            <p:txEl>
                                              <p:pRg st="0" end="0"/>
                                            </p:txEl>
                                          </p:spTgt>
                                        </p:tgtEl>
                                        <p:attrNameLst>
                                          <p:attrName>style.visibility</p:attrName>
                                        </p:attrNameLst>
                                      </p:cBhvr>
                                      <p:to>
                                        <p:strVal val="visible"/>
                                      </p:to>
                                    </p:set>
                                    <p:animEffect transition="in" filter="fade">
                                      <p:cBhvr>
                                        <p:cTn id="13" dur="500"/>
                                        <p:tgtEl>
                                          <p:spTgt spid="21">
                                            <p:txEl>
                                              <p:pRg st="0" end="0"/>
                                            </p:txEl>
                                          </p:spTgt>
                                        </p:tgtEl>
                                      </p:cBhvr>
                                    </p:animEffect>
                                  </p:childTnLst>
                                </p:cTn>
                              </p:par>
                            </p:childTnLst>
                          </p:cTn>
                        </p:par>
                        <p:par>
                          <p:cTn id="14" fill="hold">
                            <p:stCondLst>
                              <p:cond delay="1000"/>
                            </p:stCondLst>
                            <p:childTnLst>
                              <p:par>
                                <p:cTn id="15" presetID="18" presetClass="entr" presetSubtype="6" fill="hold" grpId="0" nodeType="after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strips(downRight)">
                                      <p:cBhvr>
                                        <p:cTn id="17" dur="500"/>
                                        <p:tgtEl>
                                          <p:spTgt spid="26"/>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fltVal val="0"/>
                                          </p:val>
                                        </p:tav>
                                        <p:tav tm="100000">
                                          <p:val>
                                            <p:strVal val="#ppt_h"/>
                                          </p:val>
                                        </p:tav>
                                      </p:tavLst>
                                    </p:anim>
                                    <p:animEffect transition="in" filter="fade">
                                      <p:cBhvr>
                                        <p:cTn id="23" dur="500"/>
                                        <p:tgtEl>
                                          <p:spTgt spid="9"/>
                                        </p:tgtEl>
                                      </p:cBhvr>
                                    </p:animEffect>
                                  </p:childTnLst>
                                </p:cTn>
                              </p:par>
                            </p:childTnLst>
                          </p:cTn>
                        </p:par>
                        <p:par>
                          <p:cTn id="24" fill="hold">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22">
                                            <p:txEl>
                                              <p:pRg st="0" end="0"/>
                                            </p:txEl>
                                          </p:spTgt>
                                        </p:tgtEl>
                                        <p:attrNameLst>
                                          <p:attrName>style.visibility</p:attrName>
                                        </p:attrNameLst>
                                      </p:cBhvr>
                                      <p:to>
                                        <p:strVal val="visible"/>
                                      </p:to>
                                    </p:set>
                                    <p:animEffect transition="in" filter="fade">
                                      <p:cBhvr>
                                        <p:cTn id="27" dur="500"/>
                                        <p:tgtEl>
                                          <p:spTgt spid="22">
                                            <p:txEl>
                                              <p:pRg st="0" end="0"/>
                                            </p:txEl>
                                          </p:spTgt>
                                        </p:tgtEl>
                                      </p:cBhvr>
                                    </p:animEffect>
                                  </p:childTnLst>
                                </p:cTn>
                              </p:par>
                            </p:childTnLst>
                          </p:cTn>
                        </p:par>
                        <p:par>
                          <p:cTn id="28" fill="hold">
                            <p:stCondLst>
                              <p:cond delay="2500"/>
                            </p:stCondLst>
                            <p:childTnLst>
                              <p:par>
                                <p:cTn id="29" presetID="18" presetClass="entr" presetSubtype="6" fill="hold" grpId="0" nodeType="after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strips(downRight)">
                                      <p:cBhvr>
                                        <p:cTn id="31" dur="500"/>
                                        <p:tgtEl>
                                          <p:spTgt spid="27"/>
                                        </p:tgtEl>
                                      </p:cBhvr>
                                    </p:animEffect>
                                  </p:childTnLst>
                                </p:cTn>
                              </p:par>
                            </p:childTnLst>
                          </p:cTn>
                        </p:par>
                        <p:par>
                          <p:cTn id="32" fill="hold">
                            <p:stCondLst>
                              <p:cond delay="3000"/>
                            </p:stCondLst>
                            <p:childTnLst>
                              <p:par>
                                <p:cTn id="33" presetID="53" presetClass="entr" presetSubtype="16" fill="hold"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ppt_w</p:attrName>
                                        </p:attrNameLst>
                                      </p:cBhvr>
                                      <p:tavLst>
                                        <p:tav tm="0">
                                          <p:val>
                                            <p:fltVal val="0"/>
                                          </p:val>
                                        </p:tav>
                                        <p:tav tm="100000">
                                          <p:val>
                                            <p:strVal val="#ppt_w"/>
                                          </p:val>
                                        </p:tav>
                                      </p:tavLst>
                                    </p:anim>
                                    <p:anim calcmode="lin" valueType="num">
                                      <p:cBhvr>
                                        <p:cTn id="36" dur="500" fill="hold"/>
                                        <p:tgtEl>
                                          <p:spTgt spid="12"/>
                                        </p:tgtEl>
                                        <p:attrNameLst>
                                          <p:attrName>ppt_h</p:attrName>
                                        </p:attrNameLst>
                                      </p:cBhvr>
                                      <p:tavLst>
                                        <p:tav tm="0">
                                          <p:val>
                                            <p:fltVal val="0"/>
                                          </p:val>
                                        </p:tav>
                                        <p:tav tm="100000">
                                          <p:val>
                                            <p:strVal val="#ppt_h"/>
                                          </p:val>
                                        </p:tav>
                                      </p:tavLst>
                                    </p:anim>
                                    <p:animEffect transition="in" filter="fade">
                                      <p:cBhvr>
                                        <p:cTn id="37" dur="500"/>
                                        <p:tgtEl>
                                          <p:spTgt spid="12"/>
                                        </p:tgtEl>
                                      </p:cBhvr>
                                    </p:animEffect>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23">
                                            <p:txEl>
                                              <p:pRg st="0" end="0"/>
                                            </p:txEl>
                                          </p:spTgt>
                                        </p:tgtEl>
                                        <p:attrNameLst>
                                          <p:attrName>style.visibility</p:attrName>
                                        </p:attrNameLst>
                                      </p:cBhvr>
                                      <p:to>
                                        <p:strVal val="visible"/>
                                      </p:to>
                                    </p:set>
                                    <p:animEffect transition="in" filter="fade">
                                      <p:cBhvr>
                                        <p:cTn id="41" dur="500"/>
                                        <p:tgtEl>
                                          <p:spTgt spid="23">
                                            <p:txEl>
                                              <p:pRg st="0" end="0"/>
                                            </p:txEl>
                                          </p:spTgt>
                                        </p:tgtEl>
                                      </p:cBhvr>
                                    </p:animEffect>
                                  </p:childTnLst>
                                </p:cTn>
                              </p:par>
                            </p:childTnLst>
                          </p:cTn>
                        </p:par>
                        <p:par>
                          <p:cTn id="42" fill="hold">
                            <p:stCondLst>
                              <p:cond delay="4000"/>
                            </p:stCondLst>
                            <p:childTnLst>
                              <p:par>
                                <p:cTn id="43" presetID="18" presetClass="entr" presetSubtype="6" fill="hold" grpId="0" nodeType="after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strips(downRight)">
                                      <p:cBhvr>
                                        <p:cTn id="45" dur="500"/>
                                        <p:tgtEl>
                                          <p:spTgt spid="28"/>
                                        </p:tgtEl>
                                      </p:cBhvr>
                                    </p:animEffect>
                                  </p:childTnLst>
                                </p:cTn>
                              </p:par>
                            </p:childTnLst>
                          </p:cTn>
                        </p:par>
                        <p:par>
                          <p:cTn id="46" fill="hold">
                            <p:stCondLst>
                              <p:cond delay="4500"/>
                            </p:stCondLst>
                            <p:childTnLst>
                              <p:par>
                                <p:cTn id="47" presetID="53" presetClass="entr" presetSubtype="16" fill="hold" nodeType="after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p:cTn id="49" dur="500" fill="hold"/>
                                        <p:tgtEl>
                                          <p:spTgt spid="15"/>
                                        </p:tgtEl>
                                        <p:attrNameLst>
                                          <p:attrName>ppt_w</p:attrName>
                                        </p:attrNameLst>
                                      </p:cBhvr>
                                      <p:tavLst>
                                        <p:tav tm="0">
                                          <p:val>
                                            <p:fltVal val="0"/>
                                          </p:val>
                                        </p:tav>
                                        <p:tav tm="100000">
                                          <p:val>
                                            <p:strVal val="#ppt_w"/>
                                          </p:val>
                                        </p:tav>
                                      </p:tavLst>
                                    </p:anim>
                                    <p:anim calcmode="lin" valueType="num">
                                      <p:cBhvr>
                                        <p:cTn id="50" dur="500" fill="hold"/>
                                        <p:tgtEl>
                                          <p:spTgt spid="15"/>
                                        </p:tgtEl>
                                        <p:attrNameLst>
                                          <p:attrName>ppt_h</p:attrName>
                                        </p:attrNameLst>
                                      </p:cBhvr>
                                      <p:tavLst>
                                        <p:tav tm="0">
                                          <p:val>
                                            <p:fltVal val="0"/>
                                          </p:val>
                                        </p:tav>
                                        <p:tav tm="100000">
                                          <p:val>
                                            <p:strVal val="#ppt_h"/>
                                          </p:val>
                                        </p:tav>
                                      </p:tavLst>
                                    </p:anim>
                                    <p:animEffect transition="in" filter="fade">
                                      <p:cBhvr>
                                        <p:cTn id="51" dur="500"/>
                                        <p:tgtEl>
                                          <p:spTgt spid="15"/>
                                        </p:tgtEl>
                                      </p:cBhvr>
                                    </p:animEffect>
                                  </p:childTnLst>
                                </p:cTn>
                              </p:par>
                            </p:childTnLst>
                          </p:cTn>
                        </p:par>
                        <p:par>
                          <p:cTn id="52" fill="hold">
                            <p:stCondLst>
                              <p:cond delay="5000"/>
                            </p:stCondLst>
                            <p:childTnLst>
                              <p:par>
                                <p:cTn id="53" presetID="10" presetClass="entr" presetSubtype="0" fill="hold" grpId="0" nodeType="afterEffect">
                                  <p:stCondLst>
                                    <p:cond delay="0"/>
                                  </p:stCondLst>
                                  <p:childTnLst>
                                    <p:set>
                                      <p:cBhvr>
                                        <p:cTn id="54" dur="1" fill="hold">
                                          <p:stCondLst>
                                            <p:cond delay="0"/>
                                          </p:stCondLst>
                                        </p:cTn>
                                        <p:tgtEl>
                                          <p:spTgt spid="24">
                                            <p:txEl>
                                              <p:pRg st="0" end="0"/>
                                            </p:txEl>
                                          </p:spTgt>
                                        </p:tgtEl>
                                        <p:attrNameLst>
                                          <p:attrName>style.visibility</p:attrName>
                                        </p:attrNameLst>
                                      </p:cBhvr>
                                      <p:to>
                                        <p:strVal val="visible"/>
                                      </p:to>
                                    </p:set>
                                    <p:animEffect transition="in" filter="fade">
                                      <p:cBhvr>
                                        <p:cTn id="55" dur="500"/>
                                        <p:tgtEl>
                                          <p:spTgt spid="24">
                                            <p:txEl>
                                              <p:pRg st="0" end="0"/>
                                            </p:txEl>
                                          </p:spTgt>
                                        </p:tgtEl>
                                      </p:cBhvr>
                                    </p:animEffect>
                                  </p:childTnLst>
                                </p:cTn>
                              </p:par>
                            </p:childTnLst>
                          </p:cTn>
                        </p:par>
                        <p:par>
                          <p:cTn id="56" fill="hold">
                            <p:stCondLst>
                              <p:cond delay="5500"/>
                            </p:stCondLst>
                            <p:childTnLst>
                              <p:par>
                                <p:cTn id="57" presetID="18" presetClass="entr" presetSubtype="6" fill="hold" grpId="0" nodeType="afterEffect">
                                  <p:stCondLst>
                                    <p:cond delay="0"/>
                                  </p:stCondLst>
                                  <p:childTnLst>
                                    <p:set>
                                      <p:cBhvr>
                                        <p:cTn id="58" dur="1" fill="hold">
                                          <p:stCondLst>
                                            <p:cond delay="0"/>
                                          </p:stCondLst>
                                        </p:cTn>
                                        <p:tgtEl>
                                          <p:spTgt spid="29"/>
                                        </p:tgtEl>
                                        <p:attrNameLst>
                                          <p:attrName>style.visibility</p:attrName>
                                        </p:attrNameLst>
                                      </p:cBhvr>
                                      <p:to>
                                        <p:strVal val="visible"/>
                                      </p:to>
                                    </p:set>
                                    <p:animEffect transition="in" filter="strips(downRight)">
                                      <p:cBhvr>
                                        <p:cTn id="59" dur="500"/>
                                        <p:tgtEl>
                                          <p:spTgt spid="29"/>
                                        </p:tgtEl>
                                      </p:cBhvr>
                                    </p:animEffect>
                                  </p:childTnLst>
                                </p:cTn>
                              </p:par>
                            </p:childTnLst>
                          </p:cTn>
                        </p:par>
                        <p:par>
                          <p:cTn id="60" fill="hold">
                            <p:stCondLst>
                              <p:cond delay="6000"/>
                            </p:stCondLst>
                            <p:childTnLst>
                              <p:par>
                                <p:cTn id="61" presetID="53" presetClass="entr" presetSubtype="16" fill="hold" nodeType="afterEffect">
                                  <p:stCondLst>
                                    <p:cond delay="0"/>
                                  </p:stCondLst>
                                  <p:childTnLst>
                                    <p:set>
                                      <p:cBhvr>
                                        <p:cTn id="62" dur="1" fill="hold">
                                          <p:stCondLst>
                                            <p:cond delay="0"/>
                                          </p:stCondLst>
                                        </p:cTn>
                                        <p:tgtEl>
                                          <p:spTgt spid="18"/>
                                        </p:tgtEl>
                                        <p:attrNameLst>
                                          <p:attrName>style.visibility</p:attrName>
                                        </p:attrNameLst>
                                      </p:cBhvr>
                                      <p:to>
                                        <p:strVal val="visible"/>
                                      </p:to>
                                    </p:set>
                                    <p:anim calcmode="lin" valueType="num">
                                      <p:cBhvr>
                                        <p:cTn id="63" dur="500" fill="hold"/>
                                        <p:tgtEl>
                                          <p:spTgt spid="18"/>
                                        </p:tgtEl>
                                        <p:attrNameLst>
                                          <p:attrName>ppt_w</p:attrName>
                                        </p:attrNameLst>
                                      </p:cBhvr>
                                      <p:tavLst>
                                        <p:tav tm="0">
                                          <p:val>
                                            <p:fltVal val="0"/>
                                          </p:val>
                                        </p:tav>
                                        <p:tav tm="100000">
                                          <p:val>
                                            <p:strVal val="#ppt_w"/>
                                          </p:val>
                                        </p:tav>
                                      </p:tavLst>
                                    </p:anim>
                                    <p:anim calcmode="lin" valueType="num">
                                      <p:cBhvr>
                                        <p:cTn id="64" dur="500" fill="hold"/>
                                        <p:tgtEl>
                                          <p:spTgt spid="18"/>
                                        </p:tgtEl>
                                        <p:attrNameLst>
                                          <p:attrName>ppt_h</p:attrName>
                                        </p:attrNameLst>
                                      </p:cBhvr>
                                      <p:tavLst>
                                        <p:tav tm="0">
                                          <p:val>
                                            <p:fltVal val="0"/>
                                          </p:val>
                                        </p:tav>
                                        <p:tav tm="100000">
                                          <p:val>
                                            <p:strVal val="#ppt_h"/>
                                          </p:val>
                                        </p:tav>
                                      </p:tavLst>
                                    </p:anim>
                                    <p:animEffect transition="in" filter="fade">
                                      <p:cBhvr>
                                        <p:cTn id="65" dur="500"/>
                                        <p:tgtEl>
                                          <p:spTgt spid="18"/>
                                        </p:tgtEl>
                                      </p:cBhvr>
                                    </p:animEffect>
                                  </p:childTnLst>
                                </p:cTn>
                              </p:par>
                            </p:childTnLst>
                          </p:cTn>
                        </p:par>
                        <p:par>
                          <p:cTn id="66" fill="hold">
                            <p:stCondLst>
                              <p:cond delay="6500"/>
                            </p:stCondLst>
                            <p:childTnLst>
                              <p:par>
                                <p:cTn id="67" presetID="10" presetClass="entr" presetSubtype="0" fill="hold" grpId="0" nodeType="afterEffect">
                                  <p:stCondLst>
                                    <p:cond delay="0"/>
                                  </p:stCondLst>
                                  <p:childTnLst>
                                    <p:set>
                                      <p:cBhvr>
                                        <p:cTn id="68" dur="1" fill="hold">
                                          <p:stCondLst>
                                            <p:cond delay="0"/>
                                          </p:stCondLst>
                                        </p:cTn>
                                        <p:tgtEl>
                                          <p:spTgt spid="25">
                                            <p:txEl>
                                              <p:pRg st="0" end="0"/>
                                            </p:txEl>
                                          </p:spTgt>
                                        </p:tgtEl>
                                        <p:attrNameLst>
                                          <p:attrName>style.visibility</p:attrName>
                                        </p:attrNameLst>
                                      </p:cBhvr>
                                      <p:to>
                                        <p:strVal val="visible"/>
                                      </p:to>
                                    </p:set>
                                    <p:animEffect transition="in" filter="fade">
                                      <p:cBhvr>
                                        <p:cTn id="69" dur="500"/>
                                        <p:tgtEl>
                                          <p:spTgt spid="25">
                                            <p:txEl>
                                              <p:pRg st="0" end="0"/>
                                            </p:txEl>
                                          </p:spTgt>
                                        </p:tgtEl>
                                      </p:cBhvr>
                                    </p:animEffect>
                                  </p:childTnLst>
                                </p:cTn>
                              </p:par>
                            </p:childTnLst>
                          </p:cTn>
                        </p:par>
                        <p:par>
                          <p:cTn id="70" fill="hold">
                            <p:stCondLst>
                              <p:cond delay="7000"/>
                            </p:stCondLst>
                            <p:childTnLst>
                              <p:par>
                                <p:cTn id="71" presetID="18" presetClass="entr" presetSubtype="6" fill="hold" grpId="0" nodeType="afterEffect">
                                  <p:stCondLst>
                                    <p:cond delay="0"/>
                                  </p:stCondLst>
                                  <p:childTnLst>
                                    <p:set>
                                      <p:cBhvr>
                                        <p:cTn id="72" dur="1" fill="hold">
                                          <p:stCondLst>
                                            <p:cond delay="0"/>
                                          </p:stCondLst>
                                        </p:cTn>
                                        <p:tgtEl>
                                          <p:spTgt spid="30"/>
                                        </p:tgtEl>
                                        <p:attrNameLst>
                                          <p:attrName>style.visibility</p:attrName>
                                        </p:attrNameLst>
                                      </p:cBhvr>
                                      <p:to>
                                        <p:strVal val="visible"/>
                                      </p:to>
                                    </p:set>
                                    <p:animEffect transition="in" filter="strips(downRight)">
                                      <p:cBhvr>
                                        <p:cTn id="7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build="p"/>
      <p:bldP spid="22" grpId="0" build="p"/>
      <p:bldP spid="23" grpId="0" build="p"/>
      <p:bldP spid="24" grpId="0" build="p"/>
      <p:bldP spid="25" grpId="0" build="p"/>
      <p:bldP spid="26" grpId="0"/>
      <p:bldP spid="27" grpId="0"/>
      <p:bldP spid="28" grpId="0"/>
      <p:bldP spid="29" grpId="0"/>
      <p:bldP spid="3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145002" y="1249593"/>
            <a:ext cx="1788430" cy="1788430"/>
            <a:chOff x="4240335" y="3008435"/>
            <a:chExt cx="3711332" cy="3711332"/>
          </a:xfrm>
        </p:grpSpPr>
        <p:sp>
          <p:nvSpPr>
            <p:cNvPr id="5" name="椭圆 4"/>
            <p:cNvSpPr/>
            <p:nvPr/>
          </p:nvSpPr>
          <p:spPr>
            <a:xfrm>
              <a:off x="4240335" y="3008435"/>
              <a:ext cx="3711332" cy="3711332"/>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6" name="组合 5"/>
            <p:cNvGrpSpPr/>
            <p:nvPr/>
          </p:nvGrpSpPr>
          <p:grpSpPr>
            <a:xfrm>
              <a:off x="4710169" y="3478269"/>
              <a:ext cx="2771663" cy="2771663"/>
              <a:chOff x="2193191" y="1899415"/>
              <a:chExt cx="2421376" cy="2421376"/>
            </a:xfrm>
            <a:effectLst/>
          </p:grpSpPr>
          <p:sp>
            <p:nvSpPr>
              <p:cNvPr id="7" name="椭圆 6"/>
              <p:cNvSpPr/>
              <p:nvPr/>
            </p:nvSpPr>
            <p:spPr>
              <a:xfrm>
                <a:off x="2193191" y="1899415"/>
                <a:ext cx="2421376" cy="2421376"/>
              </a:xfrm>
              <a:prstGeom prst="ellipse">
                <a:avLst/>
              </a:prstGeom>
              <a:solidFill>
                <a:srgbClr val="01B3C5"/>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8" name="椭圆 7"/>
              <p:cNvSpPr/>
              <p:nvPr/>
            </p:nvSpPr>
            <p:spPr>
              <a:xfrm>
                <a:off x="2345502" y="2051726"/>
                <a:ext cx="2116756" cy="2116756"/>
              </a:xfrm>
              <a:prstGeom prst="ellipse">
                <a:avLst/>
              </a:prstGeom>
              <a:solidFill>
                <a:schemeClr val="bg1">
                  <a:lumMod val="95000"/>
                </a:schemeClr>
              </a:solidFill>
              <a:ln w="50800">
                <a:noFill/>
              </a:ln>
              <a:effectLst>
                <a:outerShdw blurRad="152400" dist="63500" dir="2700000" algn="tl" rotWithShape="0">
                  <a:schemeClr val="accent3">
                    <a:lumMod val="50000"/>
                    <a:alpha val="64000"/>
                  </a:schemeClr>
                </a:outerShdw>
              </a:effectLst>
              <a:scene3d>
                <a:camera prst="orthographicFront"/>
                <a:lightRig rig="threePt" dir="t"/>
              </a:scene3d>
              <a:sp3d prstMaterial="softEdge">
                <a:bevelT w="82550" h="25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grpSp>
      <p:sp>
        <p:nvSpPr>
          <p:cNvPr id="9" name="任意多边形 8"/>
          <p:cNvSpPr/>
          <p:nvPr/>
        </p:nvSpPr>
        <p:spPr>
          <a:xfrm>
            <a:off x="-89125" y="-427943"/>
            <a:ext cx="2128342" cy="6001429"/>
          </a:xfrm>
          <a:custGeom>
            <a:avLst/>
            <a:gdLst>
              <a:gd name="connsiteX0" fmla="*/ 0 w 2837789"/>
              <a:gd name="connsiteY0" fmla="*/ 0 h 8001905"/>
              <a:gd name="connsiteX1" fmla="*/ 2837788 w 2837789"/>
              <a:gd name="connsiteY1" fmla="*/ 0 h 8001905"/>
              <a:gd name="connsiteX2" fmla="*/ 2837788 w 2837789"/>
              <a:gd name="connsiteY2" fmla="*/ 1968500 h 8001905"/>
              <a:gd name="connsiteX3" fmla="*/ 2837789 w 2837789"/>
              <a:gd name="connsiteY3" fmla="*/ 1968500 h 8001905"/>
              <a:gd name="connsiteX4" fmla="*/ 2837789 w 2837789"/>
              <a:gd name="connsiteY4" fmla="*/ 2363879 h 8001905"/>
              <a:gd name="connsiteX5" fmla="*/ 2618085 w 2837789"/>
              <a:gd name="connsiteY5" fmla="*/ 2386026 h 8001905"/>
              <a:gd name="connsiteX6" fmla="*/ 1747634 w 2837789"/>
              <a:gd name="connsiteY6" fmla="*/ 3454034 h 8001905"/>
              <a:gd name="connsiteX7" fmla="*/ 2618085 w 2837789"/>
              <a:gd name="connsiteY7" fmla="*/ 4522042 h 8001905"/>
              <a:gd name="connsiteX8" fmla="*/ 2837789 w 2837789"/>
              <a:gd name="connsiteY8" fmla="*/ 4544190 h 8001905"/>
              <a:gd name="connsiteX9" fmla="*/ 2837789 w 2837789"/>
              <a:gd name="connsiteY9" fmla="*/ 6858000 h 8001905"/>
              <a:gd name="connsiteX10" fmla="*/ 2837788 w 2837789"/>
              <a:gd name="connsiteY10" fmla="*/ 6858000 h 8001905"/>
              <a:gd name="connsiteX11" fmla="*/ 2837788 w 2837789"/>
              <a:gd name="connsiteY11" fmla="*/ 8001905 h 8001905"/>
              <a:gd name="connsiteX12" fmla="*/ 0 w 2837789"/>
              <a:gd name="connsiteY12" fmla="*/ 8001905 h 8001905"/>
              <a:gd name="connsiteX13" fmla="*/ 0 w 2837789"/>
              <a:gd name="connsiteY13" fmla="*/ 6858000 h 8001905"/>
              <a:gd name="connsiteX14" fmla="*/ 0 w 2837789"/>
              <a:gd name="connsiteY14" fmla="*/ 6376305 h 8001905"/>
              <a:gd name="connsiteX15" fmla="*/ 0 w 2837789"/>
              <a:gd name="connsiteY15" fmla="*/ 2133600 h 8001905"/>
              <a:gd name="connsiteX16" fmla="*/ 0 w 2837789"/>
              <a:gd name="connsiteY16" fmla="*/ 1968500 h 8001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837789" h="8001905">
                <a:moveTo>
                  <a:pt x="0" y="0"/>
                </a:moveTo>
                <a:lnTo>
                  <a:pt x="2837788" y="0"/>
                </a:lnTo>
                <a:lnTo>
                  <a:pt x="2837788" y="1968500"/>
                </a:lnTo>
                <a:lnTo>
                  <a:pt x="2837789" y="1968500"/>
                </a:lnTo>
                <a:lnTo>
                  <a:pt x="2837789" y="2363879"/>
                </a:lnTo>
                <a:lnTo>
                  <a:pt x="2618085" y="2386026"/>
                </a:lnTo>
                <a:cubicBezTo>
                  <a:pt x="2121320" y="2487680"/>
                  <a:pt x="1747634" y="2927218"/>
                  <a:pt x="1747634" y="3454034"/>
                </a:cubicBezTo>
                <a:cubicBezTo>
                  <a:pt x="1747634" y="3980852"/>
                  <a:pt x="2121320" y="4420389"/>
                  <a:pt x="2618085" y="4522042"/>
                </a:cubicBezTo>
                <a:lnTo>
                  <a:pt x="2837789" y="4544190"/>
                </a:lnTo>
                <a:lnTo>
                  <a:pt x="2837789" y="6858000"/>
                </a:lnTo>
                <a:lnTo>
                  <a:pt x="2837788" y="6858000"/>
                </a:lnTo>
                <a:lnTo>
                  <a:pt x="2837788" y="8001905"/>
                </a:lnTo>
                <a:lnTo>
                  <a:pt x="0" y="8001905"/>
                </a:lnTo>
                <a:lnTo>
                  <a:pt x="0" y="6858000"/>
                </a:lnTo>
                <a:lnTo>
                  <a:pt x="0" y="6376305"/>
                </a:lnTo>
                <a:lnTo>
                  <a:pt x="0" y="2133600"/>
                </a:lnTo>
                <a:lnTo>
                  <a:pt x="0" y="1968500"/>
                </a:lnTo>
                <a:close/>
              </a:path>
            </a:pathLst>
          </a:custGeom>
          <a:solidFill>
            <a:srgbClr val="01B3C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10" name="圆角矩形 9"/>
          <p:cNvSpPr/>
          <p:nvPr/>
        </p:nvSpPr>
        <p:spPr>
          <a:xfrm>
            <a:off x="3001095" y="3284307"/>
            <a:ext cx="5128673"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a:solidFill>
                <a:srgbClr val="FFFFFF"/>
              </a:solidFill>
              <a:latin typeface="Calibri"/>
              <a:ea typeface="宋体" panose="02010600030101010101" pitchFamily="2" charset="-122"/>
            </a:endParaRPr>
          </a:p>
        </p:txBody>
      </p:sp>
      <p:sp>
        <p:nvSpPr>
          <p:cNvPr id="11" name="文本框 10"/>
          <p:cNvSpPr txBox="1"/>
          <p:nvPr/>
        </p:nvSpPr>
        <p:spPr>
          <a:xfrm>
            <a:off x="2891915" y="1569133"/>
            <a:ext cx="3603777" cy="1177245"/>
          </a:xfrm>
          <a:prstGeom prst="rect">
            <a:avLst/>
          </a:prstGeom>
          <a:noFill/>
        </p:spPr>
        <p:txBody>
          <a:bodyPr wrap="square" lIns="68580" tIns="34290" rIns="68580" bIns="34290" rtlCol="0">
            <a:spAutoFit/>
          </a:bodyPr>
          <a:lstStyle/>
          <a:p>
            <a:r>
              <a:rPr lang="en-US" altLang="zh-CN" sz="7200" dirty="0">
                <a:solidFill>
                  <a:srgbClr val="01B3C5"/>
                </a:solidFill>
                <a:latin typeface="Impact" panose="020B0806030902050204" pitchFamily="34" charset="0"/>
              </a:rPr>
              <a:t>PART 03</a:t>
            </a:r>
            <a:endParaRPr lang="zh-CN" altLang="en-US" sz="7200" dirty="0">
              <a:solidFill>
                <a:srgbClr val="01B3C5"/>
              </a:solidFill>
              <a:latin typeface="Impact" panose="020B0806030902050204" pitchFamily="34" charset="0"/>
            </a:endParaRPr>
          </a:p>
        </p:txBody>
      </p:sp>
      <p:sp>
        <p:nvSpPr>
          <p:cNvPr id="12" name="文本框 11"/>
          <p:cNvSpPr txBox="1"/>
          <p:nvPr/>
        </p:nvSpPr>
        <p:spPr>
          <a:xfrm>
            <a:off x="2899391" y="2833300"/>
            <a:ext cx="2486156" cy="400110"/>
          </a:xfrm>
          <a:prstGeom prst="rect">
            <a:avLst/>
          </a:prstGeom>
          <a:noFill/>
        </p:spPr>
        <p:txBody>
          <a:bodyPr wrap="square" rtlCol="0">
            <a:spAutoFit/>
          </a:bodyPr>
          <a:lstStyle/>
          <a:p>
            <a:r>
              <a:rPr lang="zh-CN" altLang="en-US" sz="2000" b="1" dirty="0">
                <a:solidFill>
                  <a:schemeClr val="tx1">
                    <a:lumMod val="75000"/>
                    <a:lumOff val="25000"/>
                  </a:schemeClr>
                </a:solidFill>
                <a:latin typeface="ITC Avant Garde Std Bk" panose="020B0502020202020204" pitchFamily="34" charset="0"/>
              </a:rPr>
              <a:t>点击添加标题内容</a:t>
            </a:r>
            <a:endParaRPr lang="en-US" altLang="zh-CN" sz="2000" b="1" dirty="0">
              <a:solidFill>
                <a:schemeClr val="tx1">
                  <a:lumMod val="75000"/>
                  <a:lumOff val="25000"/>
                </a:schemeClr>
              </a:solidFill>
              <a:latin typeface="ITC Avant Garde Std Bk" panose="020B0502020202020204" pitchFamily="34" charset="0"/>
            </a:endParaRPr>
          </a:p>
        </p:txBody>
      </p:sp>
      <p:sp>
        <p:nvSpPr>
          <p:cNvPr id="13" name="文本框 12"/>
          <p:cNvSpPr txBox="1"/>
          <p:nvPr/>
        </p:nvSpPr>
        <p:spPr bwMode="auto">
          <a:xfrm>
            <a:off x="2926288" y="3383092"/>
            <a:ext cx="5203480" cy="623248"/>
          </a:xfrm>
          <a:prstGeom prst="rect">
            <a:avLst/>
          </a:prstGeom>
          <a:noFill/>
        </p:spPr>
        <p:txBody>
          <a:bodyPr wrap="square" lIns="68580" tIns="34290" rIns="68580" bIns="34290">
            <a:spAutoFit/>
          </a:bodyPr>
          <a:lstStyle/>
          <a:p>
            <a:pPr>
              <a:lnSpc>
                <a:spcPct val="120000"/>
              </a:lnSpc>
            </a:pPr>
            <a:r>
              <a:rPr lang="zh-CN" altLang="en-US" sz="1000" dirty="0">
                <a:solidFill>
                  <a:schemeClr val="tx1">
                    <a:lumMod val="75000"/>
                    <a:lumOff val="25000"/>
                  </a:schemeClr>
                </a:solidFill>
                <a:latin typeface="微软雅黑" pitchFamily="34" charset="-122"/>
                <a:ea typeface="微软雅黑" pitchFamily="34" charset="-122"/>
              </a:rPr>
              <a:t>详细内容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点击输入本栏的具体文字，简明扼要的说明分项内容，此为概念图解，请根据您的具体内容酌情修改。详细内容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grpSp>
        <p:nvGrpSpPr>
          <p:cNvPr id="14" name="组合 13"/>
          <p:cNvGrpSpPr/>
          <p:nvPr/>
        </p:nvGrpSpPr>
        <p:grpSpPr>
          <a:xfrm>
            <a:off x="1786271" y="1916023"/>
            <a:ext cx="505891" cy="433796"/>
            <a:chOff x="3546346" y="2339026"/>
            <a:chExt cx="897787" cy="769842"/>
          </a:xfrm>
          <a:solidFill>
            <a:srgbClr val="01B3C5"/>
          </a:solidFill>
        </p:grpSpPr>
        <p:sp>
          <p:nvSpPr>
            <p:cNvPr id="15"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6" name="Freeform 228"/>
            <p:cNvSpPr>
              <a:spLocks/>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7" name="Freeform 229"/>
            <p:cNvSpPr>
              <a:spLocks/>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8" name="Freeform 230"/>
            <p:cNvSpPr>
              <a:spLocks/>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9" name="Freeform 231"/>
            <p:cNvSpPr>
              <a:spLocks/>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0" name="Freeform 232"/>
            <p:cNvSpPr>
              <a:spLocks/>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1" name="Freeform 233"/>
            <p:cNvSpPr>
              <a:spLocks/>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spTree>
    <p:extLst>
      <p:ext uri="{BB962C8B-B14F-4D97-AF65-F5344CB8AC3E}">
        <p14:creationId xmlns:p14="http://schemas.microsoft.com/office/powerpoint/2010/main" val="658881885"/>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750"/>
                            </p:stCondLst>
                            <p:childTnLst>
                              <p:par>
                                <p:cTn id="11" presetID="22" presetClass="entr" presetSubtype="8"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left)">
                                      <p:cBhvr>
                                        <p:cTn id="13" dur="500"/>
                                        <p:tgtEl>
                                          <p:spTgt spid="12"/>
                                        </p:tgtEl>
                                      </p:cBhvr>
                                    </p:animEffect>
                                  </p:childTnLst>
                                </p:cTn>
                              </p:par>
                            </p:childTnLst>
                          </p:cTn>
                        </p:par>
                        <p:par>
                          <p:cTn id="14" fill="hold">
                            <p:stCondLst>
                              <p:cond delay="1250"/>
                            </p:stCondLst>
                            <p:childTnLst>
                              <p:par>
                                <p:cTn id="15" presetID="22" presetClass="entr" presetSubtype="8"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left)">
                                      <p:cBhvr>
                                        <p:cTn id="17" dur="500"/>
                                        <p:tgtEl>
                                          <p:spTgt spid="10"/>
                                        </p:tgtEl>
                                      </p:cBhvr>
                                    </p:animEffect>
                                  </p:childTnLst>
                                </p:cTn>
                              </p:par>
                            </p:childTnLst>
                          </p:cTn>
                        </p:par>
                        <p:par>
                          <p:cTn id="18" fill="hold">
                            <p:stCondLst>
                              <p:cond delay="1750"/>
                            </p:stCondLst>
                            <p:childTnLst>
                              <p:par>
                                <p:cTn id="19" presetID="22" presetClass="entr" presetSubtype="2" fill="hold" grpId="0" nodeType="afterEffect">
                                  <p:stCondLst>
                                    <p:cond delay="0"/>
                                  </p:stCondLst>
                                  <p:iterate type="lt">
                                    <p:tmPct val="4878"/>
                                  </p:iterate>
                                  <p:childTnLst>
                                    <p:set>
                                      <p:cBhvr>
                                        <p:cTn id="20" dur="1" fill="hold">
                                          <p:stCondLst>
                                            <p:cond delay="0"/>
                                          </p:stCondLst>
                                        </p:cTn>
                                        <p:tgtEl>
                                          <p:spTgt spid="13"/>
                                        </p:tgtEl>
                                        <p:attrNameLst>
                                          <p:attrName>style.visibility</p:attrName>
                                        </p:attrNameLst>
                                      </p:cBhvr>
                                      <p:to>
                                        <p:strVal val="visible"/>
                                      </p:to>
                                    </p:set>
                                    <p:animEffect transition="in" filter="wipe(right)">
                                      <p:cBhvr>
                                        <p:cTn id="2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854725" y="773443"/>
            <a:ext cx="7434551"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rPr>
              <a:t>添加标题文本内容</a:t>
            </a:r>
            <a:endParaRPr lang="en-US" altLang="zh-CN" sz="2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788592" y="1130040"/>
            <a:ext cx="2251867" cy="2251867"/>
            <a:chOff x="1661810" y="1568370"/>
            <a:chExt cx="3780526" cy="3780526"/>
          </a:xfrm>
        </p:grpSpPr>
        <p:sp>
          <p:nvSpPr>
            <p:cNvPr id="7" name="椭圆 6"/>
            <p:cNvSpPr/>
            <p:nvPr/>
          </p:nvSpPr>
          <p:spPr>
            <a:xfrm>
              <a:off x="1661810" y="1568370"/>
              <a:ext cx="3780526" cy="3780526"/>
            </a:xfrm>
            <a:prstGeom prst="ellipse">
              <a:avLst/>
            </a:prstGeom>
            <a:gradFill flip="none" rotWithShape="1">
              <a:gsLst>
                <a:gs pos="100000">
                  <a:schemeClr val="bg1">
                    <a:lumMod val="75000"/>
                  </a:schemeClr>
                </a:gs>
                <a:gs pos="0">
                  <a:schemeClr val="bg1"/>
                </a:gs>
              </a:gsLst>
              <a:lin ang="5400000" scaled="1"/>
              <a:tileRect/>
            </a:gradFill>
            <a:ln w="9525">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aphicFrame>
          <p:nvGraphicFramePr>
            <p:cNvPr id="8" name="图表 7"/>
            <p:cNvGraphicFramePr/>
            <p:nvPr>
              <p:extLst>
                <p:ext uri="{D42A27DB-BD31-4B8C-83A1-F6EECF244321}">
                  <p14:modId xmlns:p14="http://schemas.microsoft.com/office/powerpoint/2010/main" val="67513775"/>
                </p:ext>
              </p:extLst>
            </p:nvPr>
          </p:nvGraphicFramePr>
          <p:xfrm>
            <a:off x="1847273" y="1994285"/>
            <a:ext cx="3409603" cy="2928698"/>
          </p:xfrm>
          <a:graphic>
            <a:graphicData uri="http://schemas.openxmlformats.org/drawingml/2006/chart">
              <c:chart xmlns:c="http://schemas.openxmlformats.org/drawingml/2006/chart" xmlns:r="http://schemas.openxmlformats.org/officeDocument/2006/relationships" r:id="rId3"/>
            </a:graphicData>
          </a:graphic>
        </p:graphicFrame>
        <p:sp>
          <p:nvSpPr>
            <p:cNvPr id="9" name="椭圆 8"/>
            <p:cNvSpPr/>
            <p:nvPr/>
          </p:nvSpPr>
          <p:spPr>
            <a:xfrm>
              <a:off x="2222218" y="2128778"/>
              <a:ext cx="2659713" cy="2659713"/>
            </a:xfrm>
            <a:prstGeom prst="ellipse">
              <a:avLst/>
            </a:prstGeom>
            <a:noFill/>
            <a:ln w="69850">
              <a:gradFill flip="none" rotWithShape="1">
                <a:gsLst>
                  <a:gs pos="0">
                    <a:schemeClr val="bg1">
                      <a:lumMod val="6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10" name="椭圆 9"/>
            <p:cNvSpPr/>
            <p:nvPr/>
          </p:nvSpPr>
          <p:spPr>
            <a:xfrm>
              <a:off x="2425472" y="2335297"/>
              <a:ext cx="2253202" cy="2253202"/>
            </a:xfrm>
            <a:prstGeom prst="ellipse">
              <a:avLst/>
            </a:prstGeom>
            <a:solidFill>
              <a:schemeClr val="bg1">
                <a:lumMod val="95000"/>
              </a:schemeClr>
            </a:solidFill>
            <a:ln w="50800">
              <a:noFill/>
            </a:ln>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sp>
        <p:nvSpPr>
          <p:cNvPr id="11" name="矩形 10"/>
          <p:cNvSpPr/>
          <p:nvPr/>
        </p:nvSpPr>
        <p:spPr>
          <a:xfrm>
            <a:off x="1442902" y="1946173"/>
            <a:ext cx="919162" cy="623248"/>
          </a:xfrm>
          <a:prstGeom prst="rect">
            <a:avLst/>
          </a:prstGeom>
        </p:spPr>
        <p:txBody>
          <a:bodyPr wrap="none" lIns="68580" tIns="34290" rIns="68580" bIns="34290">
            <a:spAutoFit/>
          </a:bodyPr>
          <a:lstStyle/>
          <a:p>
            <a:pPr algn="ctr"/>
            <a:r>
              <a:rPr lang="en-US" altLang="zh-CN" sz="3600" dirty="0">
                <a:solidFill>
                  <a:schemeClr val="tx1">
                    <a:lumMod val="65000"/>
                    <a:lumOff val="35000"/>
                  </a:schemeClr>
                </a:solidFill>
                <a:latin typeface="+mn-ea"/>
              </a:rPr>
              <a:t>60</a:t>
            </a:r>
            <a:r>
              <a:rPr lang="en-US" altLang="zh-CN" sz="2100" dirty="0">
                <a:solidFill>
                  <a:schemeClr val="tx1">
                    <a:lumMod val="65000"/>
                    <a:lumOff val="35000"/>
                  </a:schemeClr>
                </a:solidFill>
                <a:latin typeface="+mn-ea"/>
              </a:rPr>
              <a:t>%</a:t>
            </a:r>
            <a:endParaRPr lang="zh-CN" altLang="en-US" sz="700" dirty="0">
              <a:solidFill>
                <a:schemeClr val="tx1">
                  <a:lumMod val="65000"/>
                  <a:lumOff val="35000"/>
                </a:schemeClr>
              </a:solidFill>
              <a:latin typeface="+mn-ea"/>
            </a:endParaRPr>
          </a:p>
        </p:txBody>
      </p:sp>
      <p:sp>
        <p:nvSpPr>
          <p:cNvPr id="12" name="椭圆 11"/>
          <p:cNvSpPr/>
          <p:nvPr/>
        </p:nvSpPr>
        <p:spPr>
          <a:xfrm>
            <a:off x="1434162" y="2784392"/>
            <a:ext cx="145453" cy="145454"/>
          </a:xfrm>
          <a:prstGeom prst="ellipse">
            <a:avLst/>
          </a:prstGeom>
          <a:solidFill>
            <a:schemeClr val="bg1">
              <a:lumMod val="95000"/>
            </a:schemeClr>
          </a:solidFill>
          <a:ln w="50800">
            <a:noFill/>
          </a:ln>
          <a:effectLst>
            <a:outerShdw blurRad="50800" dist="25400" dir="2700000" algn="tl" rotWithShape="0">
              <a:schemeClr val="tx1">
                <a:alpha val="35000"/>
              </a:schemeClr>
            </a:outerShdw>
          </a:effectLst>
          <a:scene3d>
            <a:camera prst="orthographicFront"/>
            <a:lightRig rig="threePt" dir="t"/>
          </a:scene3d>
          <a:sp3d prstMaterial="softEdge">
            <a:bevelT w="25400" h="63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a:solidFill>
                <a:srgbClr val="FFFFFF"/>
              </a:solidFill>
              <a:latin typeface="Calibri"/>
              <a:ea typeface="宋体" panose="02010600030101010101" pitchFamily="2" charset="-122"/>
            </a:endParaRPr>
          </a:p>
        </p:txBody>
      </p:sp>
      <p:grpSp>
        <p:nvGrpSpPr>
          <p:cNvPr id="13" name="组合 12"/>
          <p:cNvGrpSpPr/>
          <p:nvPr/>
        </p:nvGrpSpPr>
        <p:grpSpPr>
          <a:xfrm>
            <a:off x="1008335" y="3360632"/>
            <a:ext cx="1761990" cy="1189815"/>
            <a:chOff x="1502659" y="4629752"/>
            <a:chExt cx="2067969" cy="1586420"/>
          </a:xfrm>
        </p:grpSpPr>
        <p:sp>
          <p:nvSpPr>
            <p:cNvPr id="14" name="文本框 22"/>
            <p:cNvSpPr txBox="1"/>
            <p:nvPr/>
          </p:nvSpPr>
          <p:spPr bwMode="auto">
            <a:xfrm>
              <a:off x="1502659" y="5017724"/>
              <a:ext cx="2067969" cy="1198448"/>
            </a:xfrm>
            <a:prstGeom prst="rect">
              <a:avLst/>
            </a:prstGeom>
            <a:noFill/>
          </p:spPr>
          <p:txBody>
            <a:bodyPr wrap="square">
              <a:spAutoFit/>
            </a:bodyPr>
            <a:lstStyle/>
            <a:p>
              <a:pPr>
                <a:lnSpc>
                  <a:spcPct val="150000"/>
                </a:lnSpc>
                <a:defRPr/>
              </a:pPr>
              <a:r>
                <a:rPr lang="zh-CN" altLang="en-US" sz="9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zh-CN" altLang="en-US" sz="900" spc="75" dirty="0">
                <a:solidFill>
                  <a:schemeClr val="tx1">
                    <a:lumMod val="65000"/>
                    <a:lumOff val="35000"/>
                  </a:schemeClr>
                </a:solidFill>
                <a:latin typeface="+mn-ea"/>
              </a:endParaRPr>
            </a:p>
          </p:txBody>
        </p:sp>
        <p:sp>
          <p:nvSpPr>
            <p:cNvPr id="15" name="文本框 23"/>
            <p:cNvSpPr txBox="1"/>
            <p:nvPr/>
          </p:nvSpPr>
          <p:spPr bwMode="auto">
            <a:xfrm>
              <a:off x="1555948" y="4629752"/>
              <a:ext cx="1961390" cy="430886"/>
            </a:xfrm>
            <a:prstGeom prst="rect">
              <a:avLst/>
            </a:prstGeom>
            <a:noFill/>
          </p:spPr>
          <p:txBody>
            <a:bodyPr wrap="square">
              <a:spAutoFit/>
            </a:bodyPr>
            <a:lstStyle/>
            <a:p>
              <a:pPr algn="ctr">
                <a:defRPr/>
              </a:pPr>
              <a:r>
                <a:rPr lang="zh-CN" altLang="en-US" sz="1500" b="1" spc="75" dirty="0">
                  <a:solidFill>
                    <a:schemeClr val="tx1">
                      <a:lumMod val="65000"/>
                      <a:lumOff val="35000"/>
                    </a:schemeClr>
                  </a:solidFill>
                  <a:latin typeface="+mn-ea"/>
                </a:rPr>
                <a:t>在此添加标题</a:t>
              </a:r>
            </a:p>
          </p:txBody>
        </p:sp>
        <p:cxnSp>
          <p:nvCxnSpPr>
            <p:cNvPr id="16" name="直接连接符 15"/>
            <p:cNvCxnSpPr/>
            <p:nvPr/>
          </p:nvCxnSpPr>
          <p:spPr>
            <a:xfrm>
              <a:off x="1622653" y="5002128"/>
              <a:ext cx="1813787" cy="0"/>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17" name="组合 16"/>
          <p:cNvGrpSpPr/>
          <p:nvPr/>
        </p:nvGrpSpPr>
        <p:grpSpPr>
          <a:xfrm>
            <a:off x="3446067" y="1130040"/>
            <a:ext cx="2251867" cy="2251867"/>
            <a:chOff x="1661810" y="1568370"/>
            <a:chExt cx="3780526" cy="3780526"/>
          </a:xfrm>
        </p:grpSpPr>
        <p:sp>
          <p:nvSpPr>
            <p:cNvPr id="18" name="椭圆 17"/>
            <p:cNvSpPr/>
            <p:nvPr/>
          </p:nvSpPr>
          <p:spPr>
            <a:xfrm>
              <a:off x="1661810" y="1568370"/>
              <a:ext cx="3780526" cy="3780526"/>
            </a:xfrm>
            <a:prstGeom prst="ellipse">
              <a:avLst/>
            </a:prstGeom>
            <a:gradFill flip="none" rotWithShape="1">
              <a:gsLst>
                <a:gs pos="100000">
                  <a:schemeClr val="bg1">
                    <a:lumMod val="75000"/>
                  </a:schemeClr>
                </a:gs>
                <a:gs pos="0">
                  <a:schemeClr val="bg1"/>
                </a:gs>
              </a:gsLst>
              <a:lin ang="5400000" scaled="1"/>
              <a:tileRect/>
            </a:gradFill>
            <a:ln w="9525">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aphicFrame>
          <p:nvGraphicFramePr>
            <p:cNvPr id="19" name="图表 18"/>
            <p:cNvGraphicFramePr/>
            <p:nvPr>
              <p:extLst>
                <p:ext uri="{D42A27DB-BD31-4B8C-83A1-F6EECF244321}">
                  <p14:modId xmlns:p14="http://schemas.microsoft.com/office/powerpoint/2010/main" val="2715140099"/>
                </p:ext>
              </p:extLst>
            </p:nvPr>
          </p:nvGraphicFramePr>
          <p:xfrm>
            <a:off x="1847273" y="1994285"/>
            <a:ext cx="3409603" cy="2928698"/>
          </p:xfrm>
          <a:graphic>
            <a:graphicData uri="http://schemas.openxmlformats.org/drawingml/2006/chart">
              <c:chart xmlns:c="http://schemas.openxmlformats.org/drawingml/2006/chart" xmlns:r="http://schemas.openxmlformats.org/officeDocument/2006/relationships" r:id="rId4"/>
            </a:graphicData>
          </a:graphic>
        </p:graphicFrame>
        <p:sp>
          <p:nvSpPr>
            <p:cNvPr id="20" name="椭圆 19"/>
            <p:cNvSpPr/>
            <p:nvPr/>
          </p:nvSpPr>
          <p:spPr>
            <a:xfrm>
              <a:off x="2222218" y="2128778"/>
              <a:ext cx="2659713" cy="2659713"/>
            </a:xfrm>
            <a:prstGeom prst="ellipse">
              <a:avLst/>
            </a:prstGeom>
            <a:noFill/>
            <a:ln w="69850">
              <a:gradFill flip="none" rotWithShape="1">
                <a:gsLst>
                  <a:gs pos="0">
                    <a:schemeClr val="bg1">
                      <a:lumMod val="6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21" name="椭圆 20"/>
            <p:cNvSpPr/>
            <p:nvPr/>
          </p:nvSpPr>
          <p:spPr>
            <a:xfrm>
              <a:off x="2425472" y="2335297"/>
              <a:ext cx="2253202" cy="2253202"/>
            </a:xfrm>
            <a:prstGeom prst="ellipse">
              <a:avLst/>
            </a:prstGeom>
            <a:solidFill>
              <a:schemeClr val="bg1">
                <a:lumMod val="95000"/>
              </a:schemeClr>
            </a:solidFill>
            <a:ln w="50800">
              <a:noFill/>
            </a:ln>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sp>
        <p:nvSpPr>
          <p:cNvPr id="22" name="矩形 21"/>
          <p:cNvSpPr/>
          <p:nvPr/>
        </p:nvSpPr>
        <p:spPr>
          <a:xfrm>
            <a:off x="4112419" y="1946173"/>
            <a:ext cx="919162" cy="623248"/>
          </a:xfrm>
          <a:prstGeom prst="rect">
            <a:avLst/>
          </a:prstGeom>
        </p:spPr>
        <p:txBody>
          <a:bodyPr wrap="none" lIns="68580" tIns="34290" rIns="68580" bIns="34290">
            <a:spAutoFit/>
          </a:bodyPr>
          <a:lstStyle/>
          <a:p>
            <a:pPr algn="ctr"/>
            <a:r>
              <a:rPr lang="en-US" altLang="zh-CN" sz="3600" dirty="0">
                <a:solidFill>
                  <a:schemeClr val="tx1">
                    <a:lumMod val="65000"/>
                    <a:lumOff val="35000"/>
                  </a:schemeClr>
                </a:solidFill>
                <a:latin typeface="+mn-ea"/>
              </a:rPr>
              <a:t>75</a:t>
            </a:r>
            <a:r>
              <a:rPr lang="en-US" altLang="zh-CN" sz="2100" dirty="0">
                <a:solidFill>
                  <a:schemeClr val="tx1">
                    <a:lumMod val="65000"/>
                    <a:lumOff val="35000"/>
                  </a:schemeClr>
                </a:solidFill>
                <a:latin typeface="+mn-ea"/>
              </a:rPr>
              <a:t>%</a:t>
            </a:r>
            <a:endParaRPr lang="zh-CN" altLang="en-US" sz="700" dirty="0">
              <a:solidFill>
                <a:schemeClr val="tx1">
                  <a:lumMod val="65000"/>
                  <a:lumOff val="35000"/>
                </a:schemeClr>
              </a:solidFill>
              <a:latin typeface="+mn-ea"/>
            </a:endParaRPr>
          </a:p>
        </p:txBody>
      </p:sp>
      <p:sp>
        <p:nvSpPr>
          <p:cNvPr id="23" name="椭圆 22"/>
          <p:cNvSpPr/>
          <p:nvPr/>
        </p:nvSpPr>
        <p:spPr>
          <a:xfrm>
            <a:off x="3778785" y="2155537"/>
            <a:ext cx="145453" cy="145454"/>
          </a:xfrm>
          <a:prstGeom prst="ellipse">
            <a:avLst/>
          </a:prstGeom>
          <a:solidFill>
            <a:schemeClr val="bg1">
              <a:lumMod val="95000"/>
            </a:schemeClr>
          </a:solidFill>
          <a:ln w="50800">
            <a:noFill/>
          </a:ln>
          <a:effectLst>
            <a:outerShdw blurRad="50800" dist="25400" dir="2700000" algn="tl" rotWithShape="0">
              <a:schemeClr val="tx1">
                <a:alpha val="35000"/>
              </a:schemeClr>
            </a:outerShdw>
          </a:effectLst>
          <a:scene3d>
            <a:camera prst="orthographicFront"/>
            <a:lightRig rig="threePt" dir="t"/>
          </a:scene3d>
          <a:sp3d prstMaterial="softEdge">
            <a:bevelT w="25400" h="63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a:solidFill>
                <a:srgbClr val="FFFFFF"/>
              </a:solidFill>
              <a:latin typeface="Calibri"/>
              <a:ea typeface="宋体" panose="02010600030101010101" pitchFamily="2" charset="-122"/>
            </a:endParaRPr>
          </a:p>
        </p:txBody>
      </p:sp>
      <p:grpSp>
        <p:nvGrpSpPr>
          <p:cNvPr id="24" name="组合 23"/>
          <p:cNvGrpSpPr/>
          <p:nvPr/>
        </p:nvGrpSpPr>
        <p:grpSpPr>
          <a:xfrm>
            <a:off x="3677852" y="3360634"/>
            <a:ext cx="1761990" cy="1189815"/>
            <a:chOff x="5062015" y="4629752"/>
            <a:chExt cx="2067969" cy="1586419"/>
          </a:xfrm>
        </p:grpSpPr>
        <p:sp>
          <p:nvSpPr>
            <p:cNvPr id="25" name="文本框 25"/>
            <p:cNvSpPr txBox="1"/>
            <p:nvPr/>
          </p:nvSpPr>
          <p:spPr bwMode="auto">
            <a:xfrm>
              <a:off x="5062015" y="5017724"/>
              <a:ext cx="2067969" cy="1198447"/>
            </a:xfrm>
            <a:prstGeom prst="rect">
              <a:avLst/>
            </a:prstGeom>
            <a:noFill/>
          </p:spPr>
          <p:txBody>
            <a:bodyPr wrap="square">
              <a:spAutoFit/>
            </a:bodyPr>
            <a:lstStyle/>
            <a:p>
              <a:pPr>
                <a:lnSpc>
                  <a:spcPct val="150000"/>
                </a:lnSpc>
                <a:defRPr/>
              </a:pPr>
              <a:r>
                <a:rPr lang="zh-CN" altLang="en-US" sz="9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zh-CN" altLang="en-US" sz="900" spc="75" dirty="0">
                <a:solidFill>
                  <a:schemeClr val="tx1">
                    <a:lumMod val="65000"/>
                    <a:lumOff val="35000"/>
                  </a:schemeClr>
                </a:solidFill>
                <a:latin typeface="+mn-ea"/>
              </a:endParaRPr>
            </a:p>
          </p:txBody>
        </p:sp>
        <p:sp>
          <p:nvSpPr>
            <p:cNvPr id="26" name="文本框 26"/>
            <p:cNvSpPr txBox="1"/>
            <p:nvPr/>
          </p:nvSpPr>
          <p:spPr bwMode="auto">
            <a:xfrm>
              <a:off x="5115304" y="4629752"/>
              <a:ext cx="1961390" cy="430886"/>
            </a:xfrm>
            <a:prstGeom prst="rect">
              <a:avLst/>
            </a:prstGeom>
            <a:noFill/>
          </p:spPr>
          <p:txBody>
            <a:bodyPr wrap="square">
              <a:spAutoFit/>
            </a:bodyPr>
            <a:lstStyle/>
            <a:p>
              <a:pPr algn="ctr">
                <a:defRPr/>
              </a:pPr>
              <a:r>
                <a:rPr lang="zh-CN" altLang="en-US" sz="1500" b="1" spc="75" dirty="0">
                  <a:solidFill>
                    <a:schemeClr val="tx1">
                      <a:lumMod val="65000"/>
                      <a:lumOff val="35000"/>
                    </a:schemeClr>
                  </a:solidFill>
                  <a:latin typeface="+mn-ea"/>
                </a:rPr>
                <a:t>在此添加标题</a:t>
              </a:r>
            </a:p>
          </p:txBody>
        </p:sp>
        <p:cxnSp>
          <p:nvCxnSpPr>
            <p:cNvPr id="27" name="直接连接符 26"/>
            <p:cNvCxnSpPr/>
            <p:nvPr/>
          </p:nvCxnSpPr>
          <p:spPr>
            <a:xfrm>
              <a:off x="5185942" y="5002128"/>
              <a:ext cx="1813787" cy="0"/>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28" name="组合 27"/>
          <p:cNvGrpSpPr/>
          <p:nvPr/>
        </p:nvGrpSpPr>
        <p:grpSpPr>
          <a:xfrm>
            <a:off x="6103542" y="1130040"/>
            <a:ext cx="2251867" cy="2251867"/>
            <a:chOff x="1661810" y="1568370"/>
            <a:chExt cx="3780526" cy="3780526"/>
          </a:xfrm>
        </p:grpSpPr>
        <p:sp>
          <p:nvSpPr>
            <p:cNvPr id="29" name="椭圆 28"/>
            <p:cNvSpPr/>
            <p:nvPr/>
          </p:nvSpPr>
          <p:spPr>
            <a:xfrm>
              <a:off x="1661810" y="1568370"/>
              <a:ext cx="3780526" cy="3780526"/>
            </a:xfrm>
            <a:prstGeom prst="ellipse">
              <a:avLst/>
            </a:prstGeom>
            <a:gradFill flip="none" rotWithShape="1">
              <a:gsLst>
                <a:gs pos="100000">
                  <a:schemeClr val="bg1">
                    <a:lumMod val="75000"/>
                  </a:schemeClr>
                </a:gs>
                <a:gs pos="0">
                  <a:schemeClr val="bg1"/>
                </a:gs>
              </a:gsLst>
              <a:lin ang="5400000" scaled="1"/>
              <a:tileRect/>
            </a:gradFill>
            <a:ln w="9525">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aphicFrame>
          <p:nvGraphicFramePr>
            <p:cNvPr id="30" name="图表 29"/>
            <p:cNvGraphicFramePr/>
            <p:nvPr>
              <p:extLst>
                <p:ext uri="{D42A27DB-BD31-4B8C-83A1-F6EECF244321}">
                  <p14:modId xmlns:p14="http://schemas.microsoft.com/office/powerpoint/2010/main" val="730797128"/>
                </p:ext>
              </p:extLst>
            </p:nvPr>
          </p:nvGraphicFramePr>
          <p:xfrm>
            <a:off x="1847273" y="1994285"/>
            <a:ext cx="3409603" cy="2928698"/>
          </p:xfrm>
          <a:graphic>
            <a:graphicData uri="http://schemas.openxmlformats.org/drawingml/2006/chart">
              <c:chart xmlns:c="http://schemas.openxmlformats.org/drawingml/2006/chart" xmlns:r="http://schemas.openxmlformats.org/officeDocument/2006/relationships" r:id="rId5"/>
            </a:graphicData>
          </a:graphic>
        </p:graphicFrame>
        <p:sp>
          <p:nvSpPr>
            <p:cNvPr id="31" name="椭圆 30"/>
            <p:cNvSpPr/>
            <p:nvPr/>
          </p:nvSpPr>
          <p:spPr>
            <a:xfrm>
              <a:off x="2222218" y="2128778"/>
              <a:ext cx="2659713" cy="2659713"/>
            </a:xfrm>
            <a:prstGeom prst="ellipse">
              <a:avLst/>
            </a:prstGeom>
            <a:noFill/>
            <a:ln w="69850">
              <a:gradFill flip="none" rotWithShape="1">
                <a:gsLst>
                  <a:gs pos="0">
                    <a:schemeClr val="bg1">
                      <a:lumMod val="6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32" name="椭圆 31"/>
            <p:cNvSpPr/>
            <p:nvPr/>
          </p:nvSpPr>
          <p:spPr>
            <a:xfrm>
              <a:off x="2425472" y="2335297"/>
              <a:ext cx="2253202" cy="2253202"/>
            </a:xfrm>
            <a:prstGeom prst="ellipse">
              <a:avLst/>
            </a:prstGeom>
            <a:solidFill>
              <a:schemeClr val="bg1">
                <a:lumMod val="95000"/>
              </a:schemeClr>
            </a:solidFill>
            <a:ln w="50800">
              <a:noFill/>
            </a:ln>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sp>
        <p:nvSpPr>
          <p:cNvPr id="33" name="矩形 32"/>
          <p:cNvSpPr/>
          <p:nvPr/>
        </p:nvSpPr>
        <p:spPr>
          <a:xfrm>
            <a:off x="6757851" y="1946173"/>
            <a:ext cx="919162" cy="623248"/>
          </a:xfrm>
          <a:prstGeom prst="rect">
            <a:avLst/>
          </a:prstGeom>
        </p:spPr>
        <p:txBody>
          <a:bodyPr wrap="none" lIns="68580" tIns="34290" rIns="68580" bIns="34290">
            <a:spAutoFit/>
          </a:bodyPr>
          <a:lstStyle/>
          <a:p>
            <a:pPr algn="ctr"/>
            <a:r>
              <a:rPr lang="en-US" altLang="zh-CN" sz="3600" dirty="0">
                <a:solidFill>
                  <a:schemeClr val="tx1">
                    <a:lumMod val="65000"/>
                    <a:lumOff val="35000"/>
                  </a:schemeClr>
                </a:solidFill>
                <a:latin typeface="+mn-ea"/>
              </a:rPr>
              <a:t>60</a:t>
            </a:r>
            <a:r>
              <a:rPr lang="en-US" altLang="zh-CN" sz="2100" dirty="0">
                <a:solidFill>
                  <a:schemeClr val="tx1">
                    <a:lumMod val="65000"/>
                    <a:lumOff val="35000"/>
                  </a:schemeClr>
                </a:solidFill>
                <a:latin typeface="+mn-ea"/>
              </a:rPr>
              <a:t>%</a:t>
            </a:r>
            <a:endParaRPr lang="zh-CN" altLang="en-US" sz="700" dirty="0">
              <a:solidFill>
                <a:schemeClr val="tx1">
                  <a:lumMod val="65000"/>
                  <a:lumOff val="35000"/>
                </a:schemeClr>
              </a:solidFill>
              <a:latin typeface="+mn-ea"/>
            </a:endParaRPr>
          </a:p>
        </p:txBody>
      </p:sp>
      <p:sp>
        <p:nvSpPr>
          <p:cNvPr id="34" name="椭圆 33"/>
          <p:cNvSpPr/>
          <p:nvPr/>
        </p:nvSpPr>
        <p:spPr>
          <a:xfrm>
            <a:off x="6749111" y="2784392"/>
            <a:ext cx="145453" cy="145454"/>
          </a:xfrm>
          <a:prstGeom prst="ellipse">
            <a:avLst/>
          </a:prstGeom>
          <a:solidFill>
            <a:schemeClr val="bg1">
              <a:lumMod val="95000"/>
            </a:schemeClr>
          </a:solidFill>
          <a:ln w="50800">
            <a:noFill/>
          </a:ln>
          <a:effectLst>
            <a:outerShdw blurRad="50800" dist="25400" dir="2700000" algn="tl" rotWithShape="0">
              <a:schemeClr val="tx1">
                <a:alpha val="35000"/>
              </a:schemeClr>
            </a:outerShdw>
          </a:effectLst>
          <a:scene3d>
            <a:camera prst="orthographicFront"/>
            <a:lightRig rig="threePt" dir="t"/>
          </a:scene3d>
          <a:sp3d prstMaterial="softEdge">
            <a:bevelT w="25400" h="63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a:solidFill>
                <a:srgbClr val="FFFFFF"/>
              </a:solidFill>
              <a:latin typeface="Calibri"/>
              <a:ea typeface="宋体" panose="02010600030101010101" pitchFamily="2" charset="-122"/>
            </a:endParaRPr>
          </a:p>
        </p:txBody>
      </p:sp>
      <p:grpSp>
        <p:nvGrpSpPr>
          <p:cNvPr id="35" name="组合 34"/>
          <p:cNvGrpSpPr/>
          <p:nvPr/>
        </p:nvGrpSpPr>
        <p:grpSpPr>
          <a:xfrm>
            <a:off x="6323284" y="3360634"/>
            <a:ext cx="1761990" cy="1189815"/>
            <a:chOff x="8589258" y="4629752"/>
            <a:chExt cx="2067969" cy="1586419"/>
          </a:xfrm>
        </p:grpSpPr>
        <p:sp>
          <p:nvSpPr>
            <p:cNvPr id="36" name="文本框 38"/>
            <p:cNvSpPr txBox="1"/>
            <p:nvPr/>
          </p:nvSpPr>
          <p:spPr bwMode="auto">
            <a:xfrm>
              <a:off x="8589258" y="5017724"/>
              <a:ext cx="2067969" cy="1198447"/>
            </a:xfrm>
            <a:prstGeom prst="rect">
              <a:avLst/>
            </a:prstGeom>
            <a:noFill/>
          </p:spPr>
          <p:txBody>
            <a:bodyPr wrap="square">
              <a:spAutoFit/>
            </a:bodyPr>
            <a:lstStyle/>
            <a:p>
              <a:pPr>
                <a:lnSpc>
                  <a:spcPct val="150000"/>
                </a:lnSpc>
                <a:defRPr/>
              </a:pPr>
              <a:r>
                <a:rPr lang="zh-CN" altLang="en-US" sz="9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zh-CN" altLang="en-US" sz="900" spc="75" dirty="0">
                <a:solidFill>
                  <a:schemeClr val="tx1">
                    <a:lumMod val="65000"/>
                    <a:lumOff val="35000"/>
                  </a:schemeClr>
                </a:solidFill>
                <a:latin typeface="+mn-ea"/>
              </a:endParaRPr>
            </a:p>
          </p:txBody>
        </p:sp>
        <p:sp>
          <p:nvSpPr>
            <p:cNvPr id="37" name="文本框 39"/>
            <p:cNvSpPr txBox="1"/>
            <p:nvPr/>
          </p:nvSpPr>
          <p:spPr bwMode="auto">
            <a:xfrm>
              <a:off x="8642547" y="4629752"/>
              <a:ext cx="1961390" cy="430886"/>
            </a:xfrm>
            <a:prstGeom prst="rect">
              <a:avLst/>
            </a:prstGeom>
            <a:noFill/>
          </p:spPr>
          <p:txBody>
            <a:bodyPr wrap="square">
              <a:spAutoFit/>
            </a:bodyPr>
            <a:lstStyle/>
            <a:p>
              <a:pPr algn="ctr">
                <a:defRPr/>
              </a:pPr>
              <a:r>
                <a:rPr lang="zh-CN" altLang="en-US" sz="1500" b="1" spc="75" dirty="0">
                  <a:solidFill>
                    <a:schemeClr val="tx1">
                      <a:lumMod val="65000"/>
                      <a:lumOff val="35000"/>
                    </a:schemeClr>
                  </a:solidFill>
                  <a:latin typeface="+mn-ea"/>
                </a:rPr>
                <a:t>在此添加标题</a:t>
              </a:r>
            </a:p>
          </p:txBody>
        </p:sp>
        <p:cxnSp>
          <p:nvCxnSpPr>
            <p:cNvPr id="38" name="直接连接符 37"/>
            <p:cNvCxnSpPr/>
            <p:nvPr/>
          </p:nvCxnSpPr>
          <p:spPr>
            <a:xfrm>
              <a:off x="8709252" y="5002128"/>
              <a:ext cx="1813787" cy="0"/>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020143351"/>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500"/>
                                            <p:tgtEl>
                                              <p:spTgt spid="6"/>
                                            </p:tgtEl>
                                          </p:cBhvr>
                                        </p:animEffect>
                                      </p:childTnLst>
                                    </p:cTn>
                                  </p:par>
                                  <p:par>
                                    <p:cTn id="8" presetID="2" presetClass="entr" presetSubtype="4" accel="60000" fill="hold" grpId="0" nodeType="withEffect" p14:presetBounceEnd="40000">
                                      <p:stCondLst>
                                        <p:cond delay="200"/>
                                      </p:stCondLst>
                                      <p:childTnLst>
                                        <p:set>
                                          <p:cBhvr>
                                            <p:cTn id="9" dur="1" fill="hold">
                                              <p:stCondLst>
                                                <p:cond delay="0"/>
                                              </p:stCondLst>
                                            </p:cTn>
                                            <p:tgtEl>
                                              <p:spTgt spid="12"/>
                                            </p:tgtEl>
                                            <p:attrNameLst>
                                              <p:attrName>style.visibility</p:attrName>
                                            </p:attrNameLst>
                                          </p:cBhvr>
                                          <p:to>
                                            <p:strVal val="visible"/>
                                          </p:to>
                                        </p:set>
                                        <p:anim calcmode="lin" valueType="num" p14:bounceEnd="40000">
                                          <p:cBhvr additive="base">
                                            <p:cTn id="10" dur="500" fill="hold"/>
                                            <p:tgtEl>
                                              <p:spTgt spid="12"/>
                                            </p:tgtEl>
                                            <p:attrNameLst>
                                              <p:attrName>ppt_x</p:attrName>
                                            </p:attrNameLst>
                                          </p:cBhvr>
                                          <p:tavLst>
                                            <p:tav tm="0">
                                              <p:val>
                                                <p:strVal val="#ppt_x"/>
                                              </p:val>
                                            </p:tav>
                                            <p:tav tm="100000">
                                              <p:val>
                                                <p:strVal val="#ppt_x"/>
                                              </p:val>
                                            </p:tav>
                                          </p:tavLst>
                                        </p:anim>
                                        <p:anim calcmode="lin" valueType="num" p14:bounceEnd="40000">
                                          <p:cBhvr additive="base">
                                            <p:cTn id="11" dur="500" fill="hold"/>
                                            <p:tgtEl>
                                              <p:spTgt spid="12"/>
                                            </p:tgtEl>
                                            <p:attrNameLst>
                                              <p:attrName>ppt_y</p:attrName>
                                            </p:attrNameLst>
                                          </p:cBhvr>
                                          <p:tavLst>
                                            <p:tav tm="0">
                                              <p:val>
                                                <p:strVal val="1+#ppt_h/2"/>
                                              </p:val>
                                            </p:tav>
                                            <p:tav tm="100000">
                                              <p:val>
                                                <p:strVal val="#ppt_y"/>
                                              </p:val>
                                            </p:tav>
                                          </p:tavLst>
                                        </p:anim>
                                      </p:childTnLst>
                                    </p:cTn>
                                  </p:par>
                                </p:childTnLst>
                              </p:cTn>
                            </p:par>
                            <p:par>
                              <p:cTn id="12" fill="hold">
                                <p:stCondLst>
                                  <p:cond delay="700"/>
                                </p:stCondLst>
                                <p:childTnLst>
                                  <p:par>
                                    <p:cTn id="13" presetID="53" presetClass="entr" presetSubtype="16" fill="hold" grpId="0" nodeType="afterEffect">
                                      <p:stCondLst>
                                        <p:cond delay="0"/>
                                      </p:stCondLst>
                                      <p:iterate type="lt">
                                        <p:tmPct val="10000"/>
                                      </p:iterate>
                                      <p:childTnLst>
                                        <p:set>
                                          <p:cBhvr>
                                            <p:cTn id="14" dur="1" fill="hold">
                                              <p:stCondLst>
                                                <p:cond delay="0"/>
                                              </p:stCondLst>
                                            </p:cTn>
                                            <p:tgtEl>
                                              <p:spTgt spid="11"/>
                                            </p:tgtEl>
                                            <p:attrNameLst>
                                              <p:attrName>style.visibility</p:attrName>
                                            </p:attrNameLst>
                                          </p:cBhvr>
                                          <p:to>
                                            <p:strVal val="visible"/>
                                          </p:to>
                                        </p:set>
                                        <p:anim calcmode="lin" valueType="num">
                                          <p:cBhvr>
                                            <p:cTn id="15" dur="500" fill="hold"/>
                                            <p:tgtEl>
                                              <p:spTgt spid="11"/>
                                            </p:tgtEl>
                                            <p:attrNameLst>
                                              <p:attrName>ppt_w</p:attrName>
                                            </p:attrNameLst>
                                          </p:cBhvr>
                                          <p:tavLst>
                                            <p:tav tm="0">
                                              <p:val>
                                                <p:fltVal val="0"/>
                                              </p:val>
                                            </p:tav>
                                            <p:tav tm="100000">
                                              <p:val>
                                                <p:strVal val="#ppt_w"/>
                                              </p:val>
                                            </p:tav>
                                          </p:tavLst>
                                        </p:anim>
                                        <p:anim calcmode="lin" valueType="num">
                                          <p:cBhvr>
                                            <p:cTn id="16" dur="500" fill="hold"/>
                                            <p:tgtEl>
                                              <p:spTgt spid="11"/>
                                            </p:tgtEl>
                                            <p:attrNameLst>
                                              <p:attrName>ppt_h</p:attrName>
                                            </p:attrNameLst>
                                          </p:cBhvr>
                                          <p:tavLst>
                                            <p:tav tm="0">
                                              <p:val>
                                                <p:fltVal val="0"/>
                                              </p:val>
                                            </p:tav>
                                            <p:tav tm="100000">
                                              <p:val>
                                                <p:strVal val="#ppt_h"/>
                                              </p:val>
                                            </p:tav>
                                          </p:tavLst>
                                        </p:anim>
                                        <p:animEffect transition="in" filter="fade">
                                          <p:cBhvr>
                                            <p:cTn id="17" dur="500"/>
                                            <p:tgtEl>
                                              <p:spTgt spid="11"/>
                                            </p:tgtEl>
                                          </p:cBhvr>
                                        </p:animEffect>
                                      </p:childTnLst>
                                    </p:cTn>
                                  </p:par>
                                </p:childTnLst>
                              </p:cTn>
                            </p:par>
                            <p:par>
                              <p:cTn id="18" fill="hold">
                                <p:stCondLst>
                                  <p:cond delay="1300"/>
                                </p:stCondLst>
                                <p:childTnLst>
                                  <p:par>
                                    <p:cTn id="19" presetID="21" presetClass="entr" presetSubtype="1" fill="hold"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wheel(1)">
                                          <p:cBhvr>
                                            <p:cTn id="21" dur="500"/>
                                            <p:tgtEl>
                                              <p:spTgt spid="17"/>
                                            </p:tgtEl>
                                          </p:cBhvr>
                                        </p:animEffect>
                                      </p:childTnLst>
                                    </p:cTn>
                                  </p:par>
                                  <p:par>
                                    <p:cTn id="22" presetID="2" presetClass="entr" presetSubtype="4" accel="60000" fill="hold" grpId="0" nodeType="withEffect" p14:presetBounceEnd="40000">
                                      <p:stCondLst>
                                        <p:cond delay="200"/>
                                      </p:stCondLst>
                                      <p:childTnLst>
                                        <p:set>
                                          <p:cBhvr>
                                            <p:cTn id="23" dur="1" fill="hold">
                                              <p:stCondLst>
                                                <p:cond delay="0"/>
                                              </p:stCondLst>
                                            </p:cTn>
                                            <p:tgtEl>
                                              <p:spTgt spid="23"/>
                                            </p:tgtEl>
                                            <p:attrNameLst>
                                              <p:attrName>style.visibility</p:attrName>
                                            </p:attrNameLst>
                                          </p:cBhvr>
                                          <p:to>
                                            <p:strVal val="visible"/>
                                          </p:to>
                                        </p:set>
                                        <p:anim calcmode="lin" valueType="num" p14:bounceEnd="40000">
                                          <p:cBhvr additive="base">
                                            <p:cTn id="24" dur="500" fill="hold"/>
                                            <p:tgtEl>
                                              <p:spTgt spid="23"/>
                                            </p:tgtEl>
                                            <p:attrNameLst>
                                              <p:attrName>ppt_x</p:attrName>
                                            </p:attrNameLst>
                                          </p:cBhvr>
                                          <p:tavLst>
                                            <p:tav tm="0">
                                              <p:val>
                                                <p:strVal val="#ppt_x"/>
                                              </p:val>
                                            </p:tav>
                                            <p:tav tm="100000">
                                              <p:val>
                                                <p:strVal val="#ppt_x"/>
                                              </p:val>
                                            </p:tav>
                                          </p:tavLst>
                                        </p:anim>
                                        <p:anim calcmode="lin" valueType="num" p14:bounceEnd="40000">
                                          <p:cBhvr additive="base">
                                            <p:cTn id="25" dur="500" fill="hold"/>
                                            <p:tgtEl>
                                              <p:spTgt spid="23"/>
                                            </p:tgtEl>
                                            <p:attrNameLst>
                                              <p:attrName>ppt_y</p:attrName>
                                            </p:attrNameLst>
                                          </p:cBhvr>
                                          <p:tavLst>
                                            <p:tav tm="0">
                                              <p:val>
                                                <p:strVal val="1+#ppt_h/2"/>
                                              </p:val>
                                            </p:tav>
                                            <p:tav tm="100000">
                                              <p:val>
                                                <p:strVal val="#ppt_y"/>
                                              </p:val>
                                            </p:tav>
                                          </p:tavLst>
                                        </p:anim>
                                      </p:childTnLst>
                                    </p:cTn>
                                  </p:par>
                                </p:childTnLst>
                              </p:cTn>
                            </p:par>
                            <p:par>
                              <p:cTn id="26" fill="hold">
                                <p:stCondLst>
                                  <p:cond delay="2000"/>
                                </p:stCondLst>
                                <p:childTnLst>
                                  <p:par>
                                    <p:cTn id="27" presetID="53" presetClass="entr" presetSubtype="16" fill="hold" grpId="0" nodeType="afterEffect">
                                      <p:stCondLst>
                                        <p:cond delay="0"/>
                                      </p:stCondLst>
                                      <p:iterate type="lt">
                                        <p:tmPct val="10000"/>
                                      </p:iterate>
                                      <p:childTnLst>
                                        <p:set>
                                          <p:cBhvr>
                                            <p:cTn id="28" dur="1" fill="hold">
                                              <p:stCondLst>
                                                <p:cond delay="0"/>
                                              </p:stCondLst>
                                            </p:cTn>
                                            <p:tgtEl>
                                              <p:spTgt spid="22"/>
                                            </p:tgtEl>
                                            <p:attrNameLst>
                                              <p:attrName>style.visibility</p:attrName>
                                            </p:attrNameLst>
                                          </p:cBhvr>
                                          <p:to>
                                            <p:strVal val="visible"/>
                                          </p:to>
                                        </p:set>
                                        <p:anim calcmode="lin" valueType="num">
                                          <p:cBhvr>
                                            <p:cTn id="29" dur="500" fill="hold"/>
                                            <p:tgtEl>
                                              <p:spTgt spid="22"/>
                                            </p:tgtEl>
                                            <p:attrNameLst>
                                              <p:attrName>ppt_w</p:attrName>
                                            </p:attrNameLst>
                                          </p:cBhvr>
                                          <p:tavLst>
                                            <p:tav tm="0">
                                              <p:val>
                                                <p:fltVal val="0"/>
                                              </p:val>
                                            </p:tav>
                                            <p:tav tm="100000">
                                              <p:val>
                                                <p:strVal val="#ppt_w"/>
                                              </p:val>
                                            </p:tav>
                                          </p:tavLst>
                                        </p:anim>
                                        <p:anim calcmode="lin" valueType="num">
                                          <p:cBhvr>
                                            <p:cTn id="30" dur="500" fill="hold"/>
                                            <p:tgtEl>
                                              <p:spTgt spid="22"/>
                                            </p:tgtEl>
                                            <p:attrNameLst>
                                              <p:attrName>ppt_h</p:attrName>
                                            </p:attrNameLst>
                                          </p:cBhvr>
                                          <p:tavLst>
                                            <p:tav tm="0">
                                              <p:val>
                                                <p:fltVal val="0"/>
                                              </p:val>
                                            </p:tav>
                                            <p:tav tm="100000">
                                              <p:val>
                                                <p:strVal val="#ppt_h"/>
                                              </p:val>
                                            </p:tav>
                                          </p:tavLst>
                                        </p:anim>
                                        <p:animEffect transition="in" filter="fade">
                                          <p:cBhvr>
                                            <p:cTn id="31" dur="500"/>
                                            <p:tgtEl>
                                              <p:spTgt spid="22"/>
                                            </p:tgtEl>
                                          </p:cBhvr>
                                        </p:animEffect>
                                      </p:childTnLst>
                                    </p:cTn>
                                  </p:par>
                                </p:childTnLst>
                              </p:cTn>
                            </p:par>
                            <p:par>
                              <p:cTn id="32" fill="hold">
                                <p:stCondLst>
                                  <p:cond delay="2600"/>
                                </p:stCondLst>
                                <p:childTnLst>
                                  <p:par>
                                    <p:cTn id="33" presetID="21" presetClass="entr" presetSubtype="1" fill="hold" nodeType="after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wheel(1)">
                                          <p:cBhvr>
                                            <p:cTn id="35" dur="500"/>
                                            <p:tgtEl>
                                              <p:spTgt spid="28"/>
                                            </p:tgtEl>
                                          </p:cBhvr>
                                        </p:animEffect>
                                      </p:childTnLst>
                                    </p:cTn>
                                  </p:par>
                                  <p:par>
                                    <p:cTn id="36" presetID="2" presetClass="entr" presetSubtype="4" accel="60000" fill="hold" grpId="0" nodeType="withEffect" p14:presetBounceEnd="40000">
                                      <p:stCondLst>
                                        <p:cond delay="200"/>
                                      </p:stCondLst>
                                      <p:childTnLst>
                                        <p:set>
                                          <p:cBhvr>
                                            <p:cTn id="37" dur="1" fill="hold">
                                              <p:stCondLst>
                                                <p:cond delay="0"/>
                                              </p:stCondLst>
                                            </p:cTn>
                                            <p:tgtEl>
                                              <p:spTgt spid="34"/>
                                            </p:tgtEl>
                                            <p:attrNameLst>
                                              <p:attrName>style.visibility</p:attrName>
                                            </p:attrNameLst>
                                          </p:cBhvr>
                                          <p:to>
                                            <p:strVal val="visible"/>
                                          </p:to>
                                        </p:set>
                                        <p:anim calcmode="lin" valueType="num" p14:bounceEnd="40000">
                                          <p:cBhvr additive="base">
                                            <p:cTn id="38" dur="500" fill="hold"/>
                                            <p:tgtEl>
                                              <p:spTgt spid="34"/>
                                            </p:tgtEl>
                                            <p:attrNameLst>
                                              <p:attrName>ppt_x</p:attrName>
                                            </p:attrNameLst>
                                          </p:cBhvr>
                                          <p:tavLst>
                                            <p:tav tm="0">
                                              <p:val>
                                                <p:strVal val="#ppt_x"/>
                                              </p:val>
                                            </p:tav>
                                            <p:tav tm="100000">
                                              <p:val>
                                                <p:strVal val="#ppt_x"/>
                                              </p:val>
                                            </p:tav>
                                          </p:tavLst>
                                        </p:anim>
                                        <p:anim calcmode="lin" valueType="num" p14:bounceEnd="40000">
                                          <p:cBhvr additive="base">
                                            <p:cTn id="39" dur="500" fill="hold"/>
                                            <p:tgtEl>
                                              <p:spTgt spid="34"/>
                                            </p:tgtEl>
                                            <p:attrNameLst>
                                              <p:attrName>ppt_y</p:attrName>
                                            </p:attrNameLst>
                                          </p:cBhvr>
                                          <p:tavLst>
                                            <p:tav tm="0">
                                              <p:val>
                                                <p:strVal val="1+#ppt_h/2"/>
                                              </p:val>
                                            </p:tav>
                                            <p:tav tm="100000">
                                              <p:val>
                                                <p:strVal val="#ppt_y"/>
                                              </p:val>
                                            </p:tav>
                                          </p:tavLst>
                                        </p:anim>
                                      </p:childTnLst>
                                    </p:cTn>
                                  </p:par>
                                </p:childTnLst>
                              </p:cTn>
                            </p:par>
                            <p:par>
                              <p:cTn id="40" fill="hold">
                                <p:stCondLst>
                                  <p:cond delay="3300"/>
                                </p:stCondLst>
                                <p:childTnLst>
                                  <p:par>
                                    <p:cTn id="41" presetID="53" presetClass="entr" presetSubtype="16" fill="hold" grpId="0" nodeType="afterEffect">
                                      <p:stCondLst>
                                        <p:cond delay="0"/>
                                      </p:stCondLst>
                                      <p:iterate type="lt">
                                        <p:tmPct val="10000"/>
                                      </p:iterate>
                                      <p:childTnLst>
                                        <p:set>
                                          <p:cBhvr>
                                            <p:cTn id="42" dur="1" fill="hold">
                                              <p:stCondLst>
                                                <p:cond delay="0"/>
                                              </p:stCondLst>
                                            </p:cTn>
                                            <p:tgtEl>
                                              <p:spTgt spid="33"/>
                                            </p:tgtEl>
                                            <p:attrNameLst>
                                              <p:attrName>style.visibility</p:attrName>
                                            </p:attrNameLst>
                                          </p:cBhvr>
                                          <p:to>
                                            <p:strVal val="visible"/>
                                          </p:to>
                                        </p:set>
                                        <p:anim calcmode="lin" valueType="num">
                                          <p:cBhvr>
                                            <p:cTn id="43" dur="500" fill="hold"/>
                                            <p:tgtEl>
                                              <p:spTgt spid="33"/>
                                            </p:tgtEl>
                                            <p:attrNameLst>
                                              <p:attrName>ppt_w</p:attrName>
                                            </p:attrNameLst>
                                          </p:cBhvr>
                                          <p:tavLst>
                                            <p:tav tm="0">
                                              <p:val>
                                                <p:fltVal val="0"/>
                                              </p:val>
                                            </p:tav>
                                            <p:tav tm="100000">
                                              <p:val>
                                                <p:strVal val="#ppt_w"/>
                                              </p:val>
                                            </p:tav>
                                          </p:tavLst>
                                        </p:anim>
                                        <p:anim calcmode="lin" valueType="num">
                                          <p:cBhvr>
                                            <p:cTn id="44" dur="500" fill="hold"/>
                                            <p:tgtEl>
                                              <p:spTgt spid="33"/>
                                            </p:tgtEl>
                                            <p:attrNameLst>
                                              <p:attrName>ppt_h</p:attrName>
                                            </p:attrNameLst>
                                          </p:cBhvr>
                                          <p:tavLst>
                                            <p:tav tm="0">
                                              <p:val>
                                                <p:fltVal val="0"/>
                                              </p:val>
                                            </p:tav>
                                            <p:tav tm="100000">
                                              <p:val>
                                                <p:strVal val="#ppt_h"/>
                                              </p:val>
                                            </p:tav>
                                          </p:tavLst>
                                        </p:anim>
                                        <p:animEffect transition="in" filter="fade">
                                          <p:cBhvr>
                                            <p:cTn id="45" dur="500"/>
                                            <p:tgtEl>
                                              <p:spTgt spid="33"/>
                                            </p:tgtEl>
                                          </p:cBhvr>
                                        </p:animEffect>
                                      </p:childTnLst>
                                    </p:cTn>
                                  </p:par>
                                </p:childTnLst>
                              </p:cTn>
                            </p:par>
                            <p:par>
                              <p:cTn id="46" fill="hold">
                                <p:stCondLst>
                                  <p:cond delay="3900"/>
                                </p:stCondLst>
                                <p:childTnLst>
                                  <p:par>
                                    <p:cTn id="47" presetID="16" presetClass="entr" presetSubtype="37" fill="hold"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barn(outVertical)">
                                          <p:cBhvr>
                                            <p:cTn id="49" dur="500"/>
                                            <p:tgtEl>
                                              <p:spTgt spid="13"/>
                                            </p:tgtEl>
                                          </p:cBhvr>
                                        </p:animEffect>
                                      </p:childTnLst>
                                    </p:cTn>
                                  </p:par>
                                  <p:par>
                                    <p:cTn id="50" presetID="16" presetClass="entr" presetSubtype="37" fill="hold" nodeType="with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barn(outVertical)">
                                          <p:cBhvr>
                                            <p:cTn id="52" dur="500"/>
                                            <p:tgtEl>
                                              <p:spTgt spid="24"/>
                                            </p:tgtEl>
                                          </p:cBhvr>
                                        </p:animEffect>
                                      </p:childTnLst>
                                    </p:cTn>
                                  </p:par>
                                  <p:par>
                                    <p:cTn id="53" presetID="16" presetClass="entr" presetSubtype="37" fill="hold" nodeType="withEffect">
                                      <p:stCondLst>
                                        <p:cond delay="0"/>
                                      </p:stCondLst>
                                      <p:childTnLst>
                                        <p:set>
                                          <p:cBhvr>
                                            <p:cTn id="54" dur="1" fill="hold">
                                              <p:stCondLst>
                                                <p:cond delay="0"/>
                                              </p:stCondLst>
                                            </p:cTn>
                                            <p:tgtEl>
                                              <p:spTgt spid="35"/>
                                            </p:tgtEl>
                                            <p:attrNameLst>
                                              <p:attrName>style.visibility</p:attrName>
                                            </p:attrNameLst>
                                          </p:cBhvr>
                                          <p:to>
                                            <p:strVal val="visible"/>
                                          </p:to>
                                        </p:set>
                                        <p:animEffect transition="in" filter="barn(outVertical)">
                                          <p:cBhvr>
                                            <p:cTn id="5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animBg="1"/>
          <p:bldP spid="22" grpId="0"/>
          <p:bldP spid="23" grpId="0" animBg="1"/>
          <p:bldP spid="33" grpId="0"/>
          <p:bldP spid="3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500"/>
                                            <p:tgtEl>
                                              <p:spTgt spid="6"/>
                                            </p:tgtEl>
                                          </p:cBhvr>
                                        </p:animEffect>
                                      </p:childTnLst>
                                    </p:cTn>
                                  </p:par>
                                  <p:par>
                                    <p:cTn id="8" presetID="2" presetClass="entr" presetSubtype="4" accel="60000" fill="hold" grpId="0" nodeType="withEffect">
                                      <p:stCondLst>
                                        <p:cond delay="200"/>
                                      </p:stCondLst>
                                      <p:childTnLst>
                                        <p:set>
                                          <p:cBhvr>
                                            <p:cTn id="9" dur="1" fill="hold">
                                              <p:stCondLst>
                                                <p:cond delay="0"/>
                                              </p:stCondLst>
                                            </p:cTn>
                                            <p:tgtEl>
                                              <p:spTgt spid="12"/>
                                            </p:tgtEl>
                                            <p:attrNameLst>
                                              <p:attrName>style.visibility</p:attrName>
                                            </p:attrNameLst>
                                          </p:cBhvr>
                                          <p:to>
                                            <p:strVal val="visible"/>
                                          </p:to>
                                        </p:set>
                                        <p:anim calcmode="lin" valueType="num">
                                          <p:cBhvr additive="base">
                                            <p:cTn id="10" dur="500" fill="hold"/>
                                            <p:tgtEl>
                                              <p:spTgt spid="12"/>
                                            </p:tgtEl>
                                            <p:attrNameLst>
                                              <p:attrName>ppt_x</p:attrName>
                                            </p:attrNameLst>
                                          </p:cBhvr>
                                          <p:tavLst>
                                            <p:tav tm="0">
                                              <p:val>
                                                <p:strVal val="#ppt_x"/>
                                              </p:val>
                                            </p:tav>
                                            <p:tav tm="100000">
                                              <p:val>
                                                <p:strVal val="#ppt_x"/>
                                              </p:val>
                                            </p:tav>
                                          </p:tavLst>
                                        </p:anim>
                                        <p:anim calcmode="lin" valueType="num">
                                          <p:cBhvr additive="base">
                                            <p:cTn id="11" dur="500" fill="hold"/>
                                            <p:tgtEl>
                                              <p:spTgt spid="12"/>
                                            </p:tgtEl>
                                            <p:attrNameLst>
                                              <p:attrName>ppt_y</p:attrName>
                                            </p:attrNameLst>
                                          </p:cBhvr>
                                          <p:tavLst>
                                            <p:tav tm="0">
                                              <p:val>
                                                <p:strVal val="1+#ppt_h/2"/>
                                              </p:val>
                                            </p:tav>
                                            <p:tav tm="100000">
                                              <p:val>
                                                <p:strVal val="#ppt_y"/>
                                              </p:val>
                                            </p:tav>
                                          </p:tavLst>
                                        </p:anim>
                                      </p:childTnLst>
                                    </p:cTn>
                                  </p:par>
                                </p:childTnLst>
                              </p:cTn>
                            </p:par>
                            <p:par>
                              <p:cTn id="12" fill="hold">
                                <p:stCondLst>
                                  <p:cond delay="700"/>
                                </p:stCondLst>
                                <p:childTnLst>
                                  <p:par>
                                    <p:cTn id="13" presetID="53" presetClass="entr" presetSubtype="16" fill="hold" grpId="0" nodeType="afterEffect">
                                      <p:stCondLst>
                                        <p:cond delay="0"/>
                                      </p:stCondLst>
                                      <p:iterate type="lt">
                                        <p:tmPct val="10000"/>
                                      </p:iterate>
                                      <p:childTnLst>
                                        <p:set>
                                          <p:cBhvr>
                                            <p:cTn id="14" dur="1" fill="hold">
                                              <p:stCondLst>
                                                <p:cond delay="0"/>
                                              </p:stCondLst>
                                            </p:cTn>
                                            <p:tgtEl>
                                              <p:spTgt spid="11"/>
                                            </p:tgtEl>
                                            <p:attrNameLst>
                                              <p:attrName>style.visibility</p:attrName>
                                            </p:attrNameLst>
                                          </p:cBhvr>
                                          <p:to>
                                            <p:strVal val="visible"/>
                                          </p:to>
                                        </p:set>
                                        <p:anim calcmode="lin" valueType="num">
                                          <p:cBhvr>
                                            <p:cTn id="15" dur="500" fill="hold"/>
                                            <p:tgtEl>
                                              <p:spTgt spid="11"/>
                                            </p:tgtEl>
                                            <p:attrNameLst>
                                              <p:attrName>ppt_w</p:attrName>
                                            </p:attrNameLst>
                                          </p:cBhvr>
                                          <p:tavLst>
                                            <p:tav tm="0">
                                              <p:val>
                                                <p:fltVal val="0"/>
                                              </p:val>
                                            </p:tav>
                                            <p:tav tm="100000">
                                              <p:val>
                                                <p:strVal val="#ppt_w"/>
                                              </p:val>
                                            </p:tav>
                                          </p:tavLst>
                                        </p:anim>
                                        <p:anim calcmode="lin" valueType="num">
                                          <p:cBhvr>
                                            <p:cTn id="16" dur="500" fill="hold"/>
                                            <p:tgtEl>
                                              <p:spTgt spid="11"/>
                                            </p:tgtEl>
                                            <p:attrNameLst>
                                              <p:attrName>ppt_h</p:attrName>
                                            </p:attrNameLst>
                                          </p:cBhvr>
                                          <p:tavLst>
                                            <p:tav tm="0">
                                              <p:val>
                                                <p:fltVal val="0"/>
                                              </p:val>
                                            </p:tav>
                                            <p:tav tm="100000">
                                              <p:val>
                                                <p:strVal val="#ppt_h"/>
                                              </p:val>
                                            </p:tav>
                                          </p:tavLst>
                                        </p:anim>
                                        <p:animEffect transition="in" filter="fade">
                                          <p:cBhvr>
                                            <p:cTn id="17" dur="500"/>
                                            <p:tgtEl>
                                              <p:spTgt spid="11"/>
                                            </p:tgtEl>
                                          </p:cBhvr>
                                        </p:animEffect>
                                      </p:childTnLst>
                                    </p:cTn>
                                  </p:par>
                                </p:childTnLst>
                              </p:cTn>
                            </p:par>
                            <p:par>
                              <p:cTn id="18" fill="hold">
                                <p:stCondLst>
                                  <p:cond delay="1300"/>
                                </p:stCondLst>
                                <p:childTnLst>
                                  <p:par>
                                    <p:cTn id="19" presetID="21" presetClass="entr" presetSubtype="1" fill="hold"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wheel(1)">
                                          <p:cBhvr>
                                            <p:cTn id="21" dur="500"/>
                                            <p:tgtEl>
                                              <p:spTgt spid="17"/>
                                            </p:tgtEl>
                                          </p:cBhvr>
                                        </p:animEffect>
                                      </p:childTnLst>
                                    </p:cTn>
                                  </p:par>
                                  <p:par>
                                    <p:cTn id="22" presetID="2" presetClass="entr" presetSubtype="4" accel="60000" fill="hold" grpId="0" nodeType="withEffect">
                                      <p:stCondLst>
                                        <p:cond delay="200"/>
                                      </p:stCondLst>
                                      <p:childTnLst>
                                        <p:set>
                                          <p:cBhvr>
                                            <p:cTn id="23" dur="1" fill="hold">
                                              <p:stCondLst>
                                                <p:cond delay="0"/>
                                              </p:stCondLst>
                                            </p:cTn>
                                            <p:tgtEl>
                                              <p:spTgt spid="23"/>
                                            </p:tgtEl>
                                            <p:attrNameLst>
                                              <p:attrName>style.visibility</p:attrName>
                                            </p:attrNameLst>
                                          </p:cBhvr>
                                          <p:to>
                                            <p:strVal val="visible"/>
                                          </p:to>
                                        </p:set>
                                        <p:anim calcmode="lin" valueType="num">
                                          <p:cBhvr additive="base">
                                            <p:cTn id="24" dur="500" fill="hold"/>
                                            <p:tgtEl>
                                              <p:spTgt spid="23"/>
                                            </p:tgtEl>
                                            <p:attrNameLst>
                                              <p:attrName>ppt_x</p:attrName>
                                            </p:attrNameLst>
                                          </p:cBhvr>
                                          <p:tavLst>
                                            <p:tav tm="0">
                                              <p:val>
                                                <p:strVal val="#ppt_x"/>
                                              </p:val>
                                            </p:tav>
                                            <p:tav tm="100000">
                                              <p:val>
                                                <p:strVal val="#ppt_x"/>
                                              </p:val>
                                            </p:tav>
                                          </p:tavLst>
                                        </p:anim>
                                        <p:anim calcmode="lin" valueType="num">
                                          <p:cBhvr additive="base">
                                            <p:cTn id="25" dur="500" fill="hold"/>
                                            <p:tgtEl>
                                              <p:spTgt spid="23"/>
                                            </p:tgtEl>
                                            <p:attrNameLst>
                                              <p:attrName>ppt_y</p:attrName>
                                            </p:attrNameLst>
                                          </p:cBhvr>
                                          <p:tavLst>
                                            <p:tav tm="0">
                                              <p:val>
                                                <p:strVal val="1+#ppt_h/2"/>
                                              </p:val>
                                            </p:tav>
                                            <p:tav tm="100000">
                                              <p:val>
                                                <p:strVal val="#ppt_y"/>
                                              </p:val>
                                            </p:tav>
                                          </p:tavLst>
                                        </p:anim>
                                      </p:childTnLst>
                                    </p:cTn>
                                  </p:par>
                                </p:childTnLst>
                              </p:cTn>
                            </p:par>
                            <p:par>
                              <p:cTn id="26" fill="hold">
                                <p:stCondLst>
                                  <p:cond delay="2000"/>
                                </p:stCondLst>
                                <p:childTnLst>
                                  <p:par>
                                    <p:cTn id="27" presetID="53" presetClass="entr" presetSubtype="16" fill="hold" grpId="0" nodeType="afterEffect">
                                      <p:stCondLst>
                                        <p:cond delay="0"/>
                                      </p:stCondLst>
                                      <p:iterate type="lt">
                                        <p:tmPct val="10000"/>
                                      </p:iterate>
                                      <p:childTnLst>
                                        <p:set>
                                          <p:cBhvr>
                                            <p:cTn id="28" dur="1" fill="hold">
                                              <p:stCondLst>
                                                <p:cond delay="0"/>
                                              </p:stCondLst>
                                            </p:cTn>
                                            <p:tgtEl>
                                              <p:spTgt spid="22"/>
                                            </p:tgtEl>
                                            <p:attrNameLst>
                                              <p:attrName>style.visibility</p:attrName>
                                            </p:attrNameLst>
                                          </p:cBhvr>
                                          <p:to>
                                            <p:strVal val="visible"/>
                                          </p:to>
                                        </p:set>
                                        <p:anim calcmode="lin" valueType="num">
                                          <p:cBhvr>
                                            <p:cTn id="29" dur="500" fill="hold"/>
                                            <p:tgtEl>
                                              <p:spTgt spid="22"/>
                                            </p:tgtEl>
                                            <p:attrNameLst>
                                              <p:attrName>ppt_w</p:attrName>
                                            </p:attrNameLst>
                                          </p:cBhvr>
                                          <p:tavLst>
                                            <p:tav tm="0">
                                              <p:val>
                                                <p:fltVal val="0"/>
                                              </p:val>
                                            </p:tav>
                                            <p:tav tm="100000">
                                              <p:val>
                                                <p:strVal val="#ppt_w"/>
                                              </p:val>
                                            </p:tav>
                                          </p:tavLst>
                                        </p:anim>
                                        <p:anim calcmode="lin" valueType="num">
                                          <p:cBhvr>
                                            <p:cTn id="30" dur="500" fill="hold"/>
                                            <p:tgtEl>
                                              <p:spTgt spid="22"/>
                                            </p:tgtEl>
                                            <p:attrNameLst>
                                              <p:attrName>ppt_h</p:attrName>
                                            </p:attrNameLst>
                                          </p:cBhvr>
                                          <p:tavLst>
                                            <p:tav tm="0">
                                              <p:val>
                                                <p:fltVal val="0"/>
                                              </p:val>
                                            </p:tav>
                                            <p:tav tm="100000">
                                              <p:val>
                                                <p:strVal val="#ppt_h"/>
                                              </p:val>
                                            </p:tav>
                                          </p:tavLst>
                                        </p:anim>
                                        <p:animEffect transition="in" filter="fade">
                                          <p:cBhvr>
                                            <p:cTn id="31" dur="500"/>
                                            <p:tgtEl>
                                              <p:spTgt spid="22"/>
                                            </p:tgtEl>
                                          </p:cBhvr>
                                        </p:animEffect>
                                      </p:childTnLst>
                                    </p:cTn>
                                  </p:par>
                                </p:childTnLst>
                              </p:cTn>
                            </p:par>
                            <p:par>
                              <p:cTn id="32" fill="hold">
                                <p:stCondLst>
                                  <p:cond delay="2600"/>
                                </p:stCondLst>
                                <p:childTnLst>
                                  <p:par>
                                    <p:cTn id="33" presetID="21" presetClass="entr" presetSubtype="1" fill="hold" nodeType="after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wheel(1)">
                                          <p:cBhvr>
                                            <p:cTn id="35" dur="500"/>
                                            <p:tgtEl>
                                              <p:spTgt spid="28"/>
                                            </p:tgtEl>
                                          </p:cBhvr>
                                        </p:animEffect>
                                      </p:childTnLst>
                                    </p:cTn>
                                  </p:par>
                                  <p:par>
                                    <p:cTn id="36" presetID="2" presetClass="entr" presetSubtype="4" accel="60000" fill="hold" grpId="0" nodeType="withEffect">
                                      <p:stCondLst>
                                        <p:cond delay="200"/>
                                      </p:stCondLst>
                                      <p:childTnLst>
                                        <p:set>
                                          <p:cBhvr>
                                            <p:cTn id="37" dur="1" fill="hold">
                                              <p:stCondLst>
                                                <p:cond delay="0"/>
                                              </p:stCondLst>
                                            </p:cTn>
                                            <p:tgtEl>
                                              <p:spTgt spid="34"/>
                                            </p:tgtEl>
                                            <p:attrNameLst>
                                              <p:attrName>style.visibility</p:attrName>
                                            </p:attrNameLst>
                                          </p:cBhvr>
                                          <p:to>
                                            <p:strVal val="visible"/>
                                          </p:to>
                                        </p:set>
                                        <p:anim calcmode="lin" valueType="num">
                                          <p:cBhvr additive="base">
                                            <p:cTn id="38" dur="500" fill="hold"/>
                                            <p:tgtEl>
                                              <p:spTgt spid="34"/>
                                            </p:tgtEl>
                                            <p:attrNameLst>
                                              <p:attrName>ppt_x</p:attrName>
                                            </p:attrNameLst>
                                          </p:cBhvr>
                                          <p:tavLst>
                                            <p:tav tm="0">
                                              <p:val>
                                                <p:strVal val="#ppt_x"/>
                                              </p:val>
                                            </p:tav>
                                            <p:tav tm="100000">
                                              <p:val>
                                                <p:strVal val="#ppt_x"/>
                                              </p:val>
                                            </p:tav>
                                          </p:tavLst>
                                        </p:anim>
                                        <p:anim calcmode="lin" valueType="num">
                                          <p:cBhvr additive="base">
                                            <p:cTn id="39" dur="500" fill="hold"/>
                                            <p:tgtEl>
                                              <p:spTgt spid="34"/>
                                            </p:tgtEl>
                                            <p:attrNameLst>
                                              <p:attrName>ppt_y</p:attrName>
                                            </p:attrNameLst>
                                          </p:cBhvr>
                                          <p:tavLst>
                                            <p:tav tm="0">
                                              <p:val>
                                                <p:strVal val="1+#ppt_h/2"/>
                                              </p:val>
                                            </p:tav>
                                            <p:tav tm="100000">
                                              <p:val>
                                                <p:strVal val="#ppt_y"/>
                                              </p:val>
                                            </p:tav>
                                          </p:tavLst>
                                        </p:anim>
                                      </p:childTnLst>
                                    </p:cTn>
                                  </p:par>
                                </p:childTnLst>
                              </p:cTn>
                            </p:par>
                            <p:par>
                              <p:cTn id="40" fill="hold">
                                <p:stCondLst>
                                  <p:cond delay="3300"/>
                                </p:stCondLst>
                                <p:childTnLst>
                                  <p:par>
                                    <p:cTn id="41" presetID="53" presetClass="entr" presetSubtype="16" fill="hold" grpId="0" nodeType="afterEffect">
                                      <p:stCondLst>
                                        <p:cond delay="0"/>
                                      </p:stCondLst>
                                      <p:iterate type="lt">
                                        <p:tmPct val="10000"/>
                                      </p:iterate>
                                      <p:childTnLst>
                                        <p:set>
                                          <p:cBhvr>
                                            <p:cTn id="42" dur="1" fill="hold">
                                              <p:stCondLst>
                                                <p:cond delay="0"/>
                                              </p:stCondLst>
                                            </p:cTn>
                                            <p:tgtEl>
                                              <p:spTgt spid="33"/>
                                            </p:tgtEl>
                                            <p:attrNameLst>
                                              <p:attrName>style.visibility</p:attrName>
                                            </p:attrNameLst>
                                          </p:cBhvr>
                                          <p:to>
                                            <p:strVal val="visible"/>
                                          </p:to>
                                        </p:set>
                                        <p:anim calcmode="lin" valueType="num">
                                          <p:cBhvr>
                                            <p:cTn id="43" dur="500" fill="hold"/>
                                            <p:tgtEl>
                                              <p:spTgt spid="33"/>
                                            </p:tgtEl>
                                            <p:attrNameLst>
                                              <p:attrName>ppt_w</p:attrName>
                                            </p:attrNameLst>
                                          </p:cBhvr>
                                          <p:tavLst>
                                            <p:tav tm="0">
                                              <p:val>
                                                <p:fltVal val="0"/>
                                              </p:val>
                                            </p:tav>
                                            <p:tav tm="100000">
                                              <p:val>
                                                <p:strVal val="#ppt_w"/>
                                              </p:val>
                                            </p:tav>
                                          </p:tavLst>
                                        </p:anim>
                                        <p:anim calcmode="lin" valueType="num">
                                          <p:cBhvr>
                                            <p:cTn id="44" dur="500" fill="hold"/>
                                            <p:tgtEl>
                                              <p:spTgt spid="33"/>
                                            </p:tgtEl>
                                            <p:attrNameLst>
                                              <p:attrName>ppt_h</p:attrName>
                                            </p:attrNameLst>
                                          </p:cBhvr>
                                          <p:tavLst>
                                            <p:tav tm="0">
                                              <p:val>
                                                <p:fltVal val="0"/>
                                              </p:val>
                                            </p:tav>
                                            <p:tav tm="100000">
                                              <p:val>
                                                <p:strVal val="#ppt_h"/>
                                              </p:val>
                                            </p:tav>
                                          </p:tavLst>
                                        </p:anim>
                                        <p:animEffect transition="in" filter="fade">
                                          <p:cBhvr>
                                            <p:cTn id="45" dur="500"/>
                                            <p:tgtEl>
                                              <p:spTgt spid="33"/>
                                            </p:tgtEl>
                                          </p:cBhvr>
                                        </p:animEffect>
                                      </p:childTnLst>
                                    </p:cTn>
                                  </p:par>
                                </p:childTnLst>
                              </p:cTn>
                            </p:par>
                            <p:par>
                              <p:cTn id="46" fill="hold">
                                <p:stCondLst>
                                  <p:cond delay="3900"/>
                                </p:stCondLst>
                                <p:childTnLst>
                                  <p:par>
                                    <p:cTn id="47" presetID="16" presetClass="entr" presetSubtype="37" fill="hold"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barn(outVertical)">
                                          <p:cBhvr>
                                            <p:cTn id="49" dur="500"/>
                                            <p:tgtEl>
                                              <p:spTgt spid="13"/>
                                            </p:tgtEl>
                                          </p:cBhvr>
                                        </p:animEffect>
                                      </p:childTnLst>
                                    </p:cTn>
                                  </p:par>
                                  <p:par>
                                    <p:cTn id="50" presetID="16" presetClass="entr" presetSubtype="37" fill="hold" nodeType="with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barn(outVertical)">
                                          <p:cBhvr>
                                            <p:cTn id="52" dur="500"/>
                                            <p:tgtEl>
                                              <p:spTgt spid="24"/>
                                            </p:tgtEl>
                                          </p:cBhvr>
                                        </p:animEffect>
                                      </p:childTnLst>
                                    </p:cTn>
                                  </p:par>
                                  <p:par>
                                    <p:cTn id="53" presetID="16" presetClass="entr" presetSubtype="37" fill="hold" nodeType="withEffect">
                                      <p:stCondLst>
                                        <p:cond delay="0"/>
                                      </p:stCondLst>
                                      <p:childTnLst>
                                        <p:set>
                                          <p:cBhvr>
                                            <p:cTn id="54" dur="1" fill="hold">
                                              <p:stCondLst>
                                                <p:cond delay="0"/>
                                              </p:stCondLst>
                                            </p:cTn>
                                            <p:tgtEl>
                                              <p:spTgt spid="35"/>
                                            </p:tgtEl>
                                            <p:attrNameLst>
                                              <p:attrName>style.visibility</p:attrName>
                                            </p:attrNameLst>
                                          </p:cBhvr>
                                          <p:to>
                                            <p:strVal val="visible"/>
                                          </p:to>
                                        </p:set>
                                        <p:animEffect transition="in" filter="barn(outVertical)">
                                          <p:cBhvr>
                                            <p:cTn id="5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animBg="1"/>
          <p:bldP spid="22" grpId="0"/>
          <p:bldP spid="23" grpId="0" animBg="1"/>
          <p:bldP spid="33" grpId="0"/>
          <p:bldP spid="34" grpId="0" animBg="1"/>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854725" y="773443"/>
            <a:ext cx="7434551"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rPr>
              <a:t>添加标题文本内容</a:t>
            </a:r>
            <a:endParaRPr lang="en-US" altLang="zh-CN" sz="2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 name="MH_Other_6"/>
          <p:cNvSpPr>
            <a:spLocks noEditPoints="1"/>
          </p:cNvSpPr>
          <p:nvPr>
            <p:custDataLst>
              <p:tags r:id="rId1"/>
            </p:custDataLst>
          </p:nvPr>
        </p:nvSpPr>
        <p:spPr bwMode="auto">
          <a:xfrm>
            <a:off x="3638133" y="2587610"/>
            <a:ext cx="1857723" cy="1857724"/>
          </a:xfrm>
          <a:custGeom>
            <a:avLst/>
            <a:gdLst>
              <a:gd name="T0" fmla="*/ 556 w 1252"/>
              <a:gd name="T1" fmla="*/ 1248 h 1252"/>
              <a:gd name="T2" fmla="*/ 375 w 1252"/>
              <a:gd name="T3" fmla="*/ 1200 h 1252"/>
              <a:gd name="T4" fmla="*/ 255 w 1252"/>
              <a:gd name="T5" fmla="*/ 1130 h 1252"/>
              <a:gd name="T6" fmla="*/ 122 w 1252"/>
              <a:gd name="T7" fmla="*/ 998 h 1252"/>
              <a:gd name="T8" fmla="*/ 52 w 1252"/>
              <a:gd name="T9" fmla="*/ 877 h 1252"/>
              <a:gd name="T10" fmla="*/ 4 w 1252"/>
              <a:gd name="T11" fmla="*/ 696 h 1252"/>
              <a:gd name="T12" fmla="*/ 4 w 1252"/>
              <a:gd name="T13" fmla="*/ 560 h 1252"/>
              <a:gd name="T14" fmla="*/ 137 w 1252"/>
              <a:gd name="T15" fmla="*/ 458 h 1252"/>
              <a:gd name="T16" fmla="*/ 120 w 1252"/>
              <a:gd name="T17" fmla="*/ 257 h 1252"/>
              <a:gd name="T18" fmla="*/ 287 w 1252"/>
              <a:gd name="T19" fmla="*/ 236 h 1252"/>
              <a:gd name="T20" fmla="*/ 372 w 1252"/>
              <a:gd name="T21" fmla="*/ 54 h 1252"/>
              <a:gd name="T22" fmla="*/ 528 w 1252"/>
              <a:gd name="T23" fmla="*/ 119 h 1252"/>
              <a:gd name="T24" fmla="*/ 626 w 1252"/>
              <a:gd name="T25" fmla="*/ 0 h 1252"/>
              <a:gd name="T26" fmla="*/ 724 w 1252"/>
              <a:gd name="T27" fmla="*/ 119 h 1252"/>
              <a:gd name="T28" fmla="*/ 879 w 1252"/>
              <a:gd name="T29" fmla="*/ 54 h 1252"/>
              <a:gd name="T30" fmla="*/ 965 w 1252"/>
              <a:gd name="T31" fmla="*/ 236 h 1252"/>
              <a:gd name="T32" fmla="*/ 1132 w 1252"/>
              <a:gd name="T33" fmla="*/ 257 h 1252"/>
              <a:gd name="T34" fmla="*/ 1115 w 1252"/>
              <a:gd name="T35" fmla="*/ 458 h 1252"/>
              <a:gd name="T36" fmla="*/ 1248 w 1252"/>
              <a:gd name="T37" fmla="*/ 560 h 1252"/>
              <a:gd name="T38" fmla="*/ 1248 w 1252"/>
              <a:gd name="T39" fmla="*/ 696 h 1252"/>
              <a:gd name="T40" fmla="*/ 1200 w 1252"/>
              <a:gd name="T41" fmla="*/ 877 h 1252"/>
              <a:gd name="T42" fmla="*/ 1130 w 1252"/>
              <a:gd name="T43" fmla="*/ 998 h 1252"/>
              <a:gd name="T44" fmla="*/ 997 w 1252"/>
              <a:gd name="T45" fmla="*/ 1130 h 1252"/>
              <a:gd name="T46" fmla="*/ 877 w 1252"/>
              <a:gd name="T47" fmla="*/ 1200 h 1252"/>
              <a:gd name="T48" fmla="*/ 696 w 1252"/>
              <a:gd name="T49" fmla="*/ 1248 h 1252"/>
              <a:gd name="T50" fmla="*/ 563 w 1252"/>
              <a:gd name="T51" fmla="*/ 1241 h 1252"/>
              <a:gd name="T52" fmla="*/ 717 w 1252"/>
              <a:gd name="T53" fmla="*/ 1126 h 1252"/>
              <a:gd name="T54" fmla="*/ 797 w 1252"/>
              <a:gd name="T55" fmla="*/ 1105 h 1252"/>
              <a:gd name="T56" fmla="*/ 955 w 1252"/>
              <a:gd name="T57" fmla="*/ 1014 h 1252"/>
              <a:gd name="T58" fmla="*/ 1013 w 1252"/>
              <a:gd name="T59" fmla="*/ 955 h 1252"/>
              <a:gd name="T60" fmla="*/ 1105 w 1252"/>
              <a:gd name="T61" fmla="*/ 797 h 1252"/>
              <a:gd name="T62" fmla="*/ 1126 w 1252"/>
              <a:gd name="T63" fmla="*/ 718 h 1252"/>
              <a:gd name="T64" fmla="*/ 1240 w 1252"/>
              <a:gd name="T65" fmla="*/ 563 h 1252"/>
              <a:gd name="T66" fmla="*/ 1106 w 1252"/>
              <a:gd name="T67" fmla="*/ 458 h 1252"/>
              <a:gd name="T68" fmla="*/ 1127 w 1252"/>
              <a:gd name="T69" fmla="*/ 265 h 1252"/>
              <a:gd name="T70" fmla="*/ 957 w 1252"/>
              <a:gd name="T71" fmla="*/ 241 h 1252"/>
              <a:gd name="T72" fmla="*/ 879 w 1252"/>
              <a:gd name="T73" fmla="*/ 63 h 1252"/>
              <a:gd name="T74" fmla="*/ 720 w 1252"/>
              <a:gd name="T75" fmla="*/ 127 h 1252"/>
              <a:gd name="T76" fmla="*/ 626 w 1252"/>
              <a:gd name="T77" fmla="*/ 9 h 1252"/>
              <a:gd name="T78" fmla="*/ 532 w 1252"/>
              <a:gd name="T79" fmla="*/ 127 h 1252"/>
              <a:gd name="T80" fmla="*/ 373 w 1252"/>
              <a:gd name="T81" fmla="*/ 63 h 1252"/>
              <a:gd name="T82" fmla="*/ 295 w 1252"/>
              <a:gd name="T83" fmla="*/ 241 h 1252"/>
              <a:gd name="T84" fmla="*/ 125 w 1252"/>
              <a:gd name="T85" fmla="*/ 265 h 1252"/>
              <a:gd name="T86" fmla="*/ 146 w 1252"/>
              <a:gd name="T87" fmla="*/ 458 h 1252"/>
              <a:gd name="T88" fmla="*/ 12 w 1252"/>
              <a:gd name="T89" fmla="*/ 563 h 1252"/>
              <a:gd name="T90" fmla="*/ 126 w 1252"/>
              <a:gd name="T91" fmla="*/ 718 h 1252"/>
              <a:gd name="T92" fmla="*/ 147 w 1252"/>
              <a:gd name="T93" fmla="*/ 797 h 1252"/>
              <a:gd name="T94" fmla="*/ 239 w 1252"/>
              <a:gd name="T95" fmla="*/ 955 h 1252"/>
              <a:gd name="T96" fmla="*/ 297 w 1252"/>
              <a:gd name="T97" fmla="*/ 1014 h 1252"/>
              <a:gd name="T98" fmla="*/ 455 w 1252"/>
              <a:gd name="T99" fmla="*/ 1105 h 1252"/>
              <a:gd name="T100" fmla="*/ 535 w 1252"/>
              <a:gd name="T101" fmla="*/ 1126 h 1252"/>
              <a:gd name="T102" fmla="*/ 288 w 1252"/>
              <a:gd name="T103" fmla="*/ 964 h 1252"/>
              <a:gd name="T104" fmla="*/ 626 w 1252"/>
              <a:gd name="T105" fmla="*/ 148 h 1252"/>
              <a:gd name="T106" fmla="*/ 964 w 1252"/>
              <a:gd name="T107" fmla="*/ 964 h 1252"/>
              <a:gd name="T108" fmla="*/ 157 w 1252"/>
              <a:gd name="T109" fmla="*/ 626 h 1252"/>
              <a:gd name="T110" fmla="*/ 626 w 1252"/>
              <a:gd name="T111" fmla="*/ 157 h 1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252" h="1252">
                <a:moveTo>
                  <a:pt x="626" y="1252"/>
                </a:moveTo>
                <a:cubicBezTo>
                  <a:pt x="604" y="1252"/>
                  <a:pt x="581" y="1251"/>
                  <a:pt x="559" y="1249"/>
                </a:cubicBezTo>
                <a:cubicBezTo>
                  <a:pt x="556" y="1248"/>
                  <a:pt x="556" y="1248"/>
                  <a:pt x="556" y="1248"/>
                </a:cubicBezTo>
                <a:cubicBezTo>
                  <a:pt x="528" y="1134"/>
                  <a:pt x="528" y="1134"/>
                  <a:pt x="528" y="1134"/>
                </a:cubicBezTo>
                <a:cubicBezTo>
                  <a:pt x="504" y="1129"/>
                  <a:pt x="480" y="1123"/>
                  <a:pt x="458" y="1115"/>
                </a:cubicBezTo>
                <a:cubicBezTo>
                  <a:pt x="375" y="1200"/>
                  <a:pt x="375" y="1200"/>
                  <a:pt x="375" y="1200"/>
                </a:cubicBezTo>
                <a:cubicBezTo>
                  <a:pt x="372" y="1199"/>
                  <a:pt x="372" y="1199"/>
                  <a:pt x="372" y="1199"/>
                </a:cubicBezTo>
                <a:cubicBezTo>
                  <a:pt x="332" y="1181"/>
                  <a:pt x="293" y="1158"/>
                  <a:pt x="257" y="1132"/>
                </a:cubicBezTo>
                <a:cubicBezTo>
                  <a:pt x="255" y="1130"/>
                  <a:pt x="255" y="1130"/>
                  <a:pt x="255" y="1130"/>
                </a:cubicBezTo>
                <a:cubicBezTo>
                  <a:pt x="287" y="1016"/>
                  <a:pt x="287" y="1016"/>
                  <a:pt x="287" y="1016"/>
                </a:cubicBezTo>
                <a:cubicBezTo>
                  <a:pt x="269" y="1001"/>
                  <a:pt x="252" y="983"/>
                  <a:pt x="236" y="965"/>
                </a:cubicBezTo>
                <a:cubicBezTo>
                  <a:pt x="122" y="998"/>
                  <a:pt x="122" y="998"/>
                  <a:pt x="122" y="998"/>
                </a:cubicBezTo>
                <a:cubicBezTo>
                  <a:pt x="120" y="995"/>
                  <a:pt x="120" y="995"/>
                  <a:pt x="120" y="995"/>
                </a:cubicBezTo>
                <a:cubicBezTo>
                  <a:pt x="94" y="959"/>
                  <a:pt x="72" y="921"/>
                  <a:pt x="54" y="880"/>
                </a:cubicBezTo>
                <a:cubicBezTo>
                  <a:pt x="52" y="877"/>
                  <a:pt x="52" y="877"/>
                  <a:pt x="52" y="877"/>
                </a:cubicBezTo>
                <a:cubicBezTo>
                  <a:pt x="137" y="795"/>
                  <a:pt x="137" y="795"/>
                  <a:pt x="137" y="795"/>
                </a:cubicBezTo>
                <a:cubicBezTo>
                  <a:pt x="130" y="772"/>
                  <a:pt x="123" y="748"/>
                  <a:pt x="119" y="725"/>
                </a:cubicBezTo>
                <a:cubicBezTo>
                  <a:pt x="4" y="696"/>
                  <a:pt x="4" y="696"/>
                  <a:pt x="4" y="696"/>
                </a:cubicBezTo>
                <a:cubicBezTo>
                  <a:pt x="4" y="693"/>
                  <a:pt x="4" y="693"/>
                  <a:pt x="4" y="693"/>
                </a:cubicBezTo>
                <a:cubicBezTo>
                  <a:pt x="1" y="671"/>
                  <a:pt x="0" y="648"/>
                  <a:pt x="0" y="626"/>
                </a:cubicBezTo>
                <a:cubicBezTo>
                  <a:pt x="0" y="604"/>
                  <a:pt x="1" y="582"/>
                  <a:pt x="4" y="560"/>
                </a:cubicBezTo>
                <a:cubicBezTo>
                  <a:pt x="4" y="557"/>
                  <a:pt x="4" y="557"/>
                  <a:pt x="4" y="557"/>
                </a:cubicBezTo>
                <a:cubicBezTo>
                  <a:pt x="119" y="528"/>
                  <a:pt x="119" y="528"/>
                  <a:pt x="119" y="528"/>
                </a:cubicBezTo>
                <a:cubicBezTo>
                  <a:pt x="123" y="504"/>
                  <a:pt x="130" y="481"/>
                  <a:pt x="137" y="458"/>
                </a:cubicBezTo>
                <a:cubicBezTo>
                  <a:pt x="52" y="376"/>
                  <a:pt x="52" y="376"/>
                  <a:pt x="52" y="376"/>
                </a:cubicBezTo>
                <a:cubicBezTo>
                  <a:pt x="54" y="373"/>
                  <a:pt x="54" y="373"/>
                  <a:pt x="54" y="373"/>
                </a:cubicBezTo>
                <a:cubicBezTo>
                  <a:pt x="72" y="332"/>
                  <a:pt x="94" y="293"/>
                  <a:pt x="120" y="257"/>
                </a:cubicBezTo>
                <a:cubicBezTo>
                  <a:pt x="122" y="255"/>
                  <a:pt x="122" y="255"/>
                  <a:pt x="122" y="255"/>
                </a:cubicBezTo>
                <a:cubicBezTo>
                  <a:pt x="236" y="287"/>
                  <a:pt x="236" y="287"/>
                  <a:pt x="236" y="287"/>
                </a:cubicBezTo>
                <a:cubicBezTo>
                  <a:pt x="252" y="269"/>
                  <a:pt x="269" y="252"/>
                  <a:pt x="287" y="236"/>
                </a:cubicBezTo>
                <a:cubicBezTo>
                  <a:pt x="255" y="122"/>
                  <a:pt x="255" y="122"/>
                  <a:pt x="255" y="122"/>
                </a:cubicBezTo>
                <a:cubicBezTo>
                  <a:pt x="257" y="121"/>
                  <a:pt x="257" y="121"/>
                  <a:pt x="257" y="121"/>
                </a:cubicBezTo>
                <a:cubicBezTo>
                  <a:pt x="293" y="94"/>
                  <a:pt x="332" y="72"/>
                  <a:pt x="372" y="54"/>
                </a:cubicBezTo>
                <a:cubicBezTo>
                  <a:pt x="375" y="53"/>
                  <a:pt x="375" y="53"/>
                  <a:pt x="375" y="53"/>
                </a:cubicBezTo>
                <a:cubicBezTo>
                  <a:pt x="458" y="138"/>
                  <a:pt x="458" y="138"/>
                  <a:pt x="458" y="138"/>
                </a:cubicBezTo>
                <a:cubicBezTo>
                  <a:pt x="480" y="130"/>
                  <a:pt x="504" y="123"/>
                  <a:pt x="528" y="119"/>
                </a:cubicBezTo>
                <a:cubicBezTo>
                  <a:pt x="556" y="4"/>
                  <a:pt x="556" y="4"/>
                  <a:pt x="556" y="4"/>
                </a:cubicBezTo>
                <a:cubicBezTo>
                  <a:pt x="559" y="4"/>
                  <a:pt x="559" y="4"/>
                  <a:pt x="559" y="4"/>
                </a:cubicBezTo>
                <a:cubicBezTo>
                  <a:pt x="581" y="2"/>
                  <a:pt x="604" y="0"/>
                  <a:pt x="626" y="0"/>
                </a:cubicBezTo>
                <a:cubicBezTo>
                  <a:pt x="648" y="0"/>
                  <a:pt x="671" y="2"/>
                  <a:pt x="693" y="4"/>
                </a:cubicBezTo>
                <a:cubicBezTo>
                  <a:pt x="696" y="4"/>
                  <a:pt x="696" y="4"/>
                  <a:pt x="696" y="4"/>
                </a:cubicBezTo>
                <a:cubicBezTo>
                  <a:pt x="724" y="119"/>
                  <a:pt x="724" y="119"/>
                  <a:pt x="724" y="119"/>
                </a:cubicBezTo>
                <a:cubicBezTo>
                  <a:pt x="748" y="123"/>
                  <a:pt x="772" y="130"/>
                  <a:pt x="794" y="138"/>
                </a:cubicBezTo>
                <a:cubicBezTo>
                  <a:pt x="877" y="53"/>
                  <a:pt x="877" y="53"/>
                  <a:pt x="877" y="53"/>
                </a:cubicBezTo>
                <a:cubicBezTo>
                  <a:pt x="879" y="54"/>
                  <a:pt x="879" y="54"/>
                  <a:pt x="879" y="54"/>
                </a:cubicBezTo>
                <a:cubicBezTo>
                  <a:pt x="920" y="72"/>
                  <a:pt x="959" y="94"/>
                  <a:pt x="995" y="121"/>
                </a:cubicBezTo>
                <a:cubicBezTo>
                  <a:pt x="997" y="122"/>
                  <a:pt x="997" y="122"/>
                  <a:pt x="997" y="122"/>
                </a:cubicBezTo>
                <a:cubicBezTo>
                  <a:pt x="965" y="236"/>
                  <a:pt x="965" y="236"/>
                  <a:pt x="965" y="236"/>
                </a:cubicBezTo>
                <a:cubicBezTo>
                  <a:pt x="983" y="252"/>
                  <a:pt x="1000" y="269"/>
                  <a:pt x="1016" y="287"/>
                </a:cubicBezTo>
                <a:cubicBezTo>
                  <a:pt x="1130" y="255"/>
                  <a:pt x="1130" y="255"/>
                  <a:pt x="1130" y="255"/>
                </a:cubicBezTo>
                <a:cubicBezTo>
                  <a:pt x="1132" y="257"/>
                  <a:pt x="1132" y="257"/>
                  <a:pt x="1132" y="257"/>
                </a:cubicBezTo>
                <a:cubicBezTo>
                  <a:pt x="1158" y="293"/>
                  <a:pt x="1180" y="332"/>
                  <a:pt x="1198" y="373"/>
                </a:cubicBezTo>
                <a:cubicBezTo>
                  <a:pt x="1200" y="376"/>
                  <a:pt x="1200" y="376"/>
                  <a:pt x="1200" y="376"/>
                </a:cubicBezTo>
                <a:cubicBezTo>
                  <a:pt x="1115" y="458"/>
                  <a:pt x="1115" y="458"/>
                  <a:pt x="1115" y="458"/>
                </a:cubicBezTo>
                <a:cubicBezTo>
                  <a:pt x="1123" y="481"/>
                  <a:pt x="1129" y="504"/>
                  <a:pt x="1133" y="528"/>
                </a:cubicBezTo>
                <a:cubicBezTo>
                  <a:pt x="1248" y="557"/>
                  <a:pt x="1248" y="557"/>
                  <a:pt x="1248" y="557"/>
                </a:cubicBezTo>
                <a:cubicBezTo>
                  <a:pt x="1248" y="560"/>
                  <a:pt x="1248" y="560"/>
                  <a:pt x="1248" y="560"/>
                </a:cubicBezTo>
                <a:cubicBezTo>
                  <a:pt x="1251" y="582"/>
                  <a:pt x="1252" y="604"/>
                  <a:pt x="1252" y="626"/>
                </a:cubicBezTo>
                <a:cubicBezTo>
                  <a:pt x="1252" y="649"/>
                  <a:pt x="1251" y="671"/>
                  <a:pt x="1248" y="693"/>
                </a:cubicBezTo>
                <a:cubicBezTo>
                  <a:pt x="1248" y="696"/>
                  <a:pt x="1248" y="696"/>
                  <a:pt x="1248" y="696"/>
                </a:cubicBezTo>
                <a:cubicBezTo>
                  <a:pt x="1133" y="725"/>
                  <a:pt x="1133" y="725"/>
                  <a:pt x="1133" y="725"/>
                </a:cubicBezTo>
                <a:cubicBezTo>
                  <a:pt x="1129" y="748"/>
                  <a:pt x="1122" y="772"/>
                  <a:pt x="1115" y="795"/>
                </a:cubicBezTo>
                <a:cubicBezTo>
                  <a:pt x="1200" y="877"/>
                  <a:pt x="1200" y="877"/>
                  <a:pt x="1200" y="877"/>
                </a:cubicBezTo>
                <a:cubicBezTo>
                  <a:pt x="1198" y="880"/>
                  <a:pt x="1198" y="880"/>
                  <a:pt x="1198" y="880"/>
                </a:cubicBezTo>
                <a:cubicBezTo>
                  <a:pt x="1180" y="920"/>
                  <a:pt x="1158" y="959"/>
                  <a:pt x="1132" y="995"/>
                </a:cubicBezTo>
                <a:cubicBezTo>
                  <a:pt x="1130" y="998"/>
                  <a:pt x="1130" y="998"/>
                  <a:pt x="1130" y="998"/>
                </a:cubicBezTo>
                <a:cubicBezTo>
                  <a:pt x="1016" y="965"/>
                  <a:pt x="1016" y="965"/>
                  <a:pt x="1016" y="965"/>
                </a:cubicBezTo>
                <a:cubicBezTo>
                  <a:pt x="1000" y="983"/>
                  <a:pt x="983" y="1001"/>
                  <a:pt x="965" y="1016"/>
                </a:cubicBezTo>
                <a:cubicBezTo>
                  <a:pt x="997" y="1130"/>
                  <a:pt x="997" y="1130"/>
                  <a:pt x="997" y="1130"/>
                </a:cubicBezTo>
                <a:cubicBezTo>
                  <a:pt x="995" y="1132"/>
                  <a:pt x="995" y="1132"/>
                  <a:pt x="995" y="1132"/>
                </a:cubicBezTo>
                <a:cubicBezTo>
                  <a:pt x="959" y="1158"/>
                  <a:pt x="920" y="1181"/>
                  <a:pt x="879" y="1199"/>
                </a:cubicBezTo>
                <a:cubicBezTo>
                  <a:pt x="877" y="1200"/>
                  <a:pt x="877" y="1200"/>
                  <a:pt x="877" y="1200"/>
                </a:cubicBezTo>
                <a:cubicBezTo>
                  <a:pt x="794" y="1115"/>
                  <a:pt x="794" y="1115"/>
                  <a:pt x="794" y="1115"/>
                </a:cubicBezTo>
                <a:cubicBezTo>
                  <a:pt x="772" y="1123"/>
                  <a:pt x="748" y="1129"/>
                  <a:pt x="724" y="1134"/>
                </a:cubicBezTo>
                <a:cubicBezTo>
                  <a:pt x="696" y="1248"/>
                  <a:pt x="696" y="1248"/>
                  <a:pt x="696" y="1248"/>
                </a:cubicBezTo>
                <a:cubicBezTo>
                  <a:pt x="693" y="1249"/>
                  <a:pt x="693" y="1249"/>
                  <a:pt x="693" y="1249"/>
                </a:cubicBezTo>
                <a:cubicBezTo>
                  <a:pt x="671" y="1251"/>
                  <a:pt x="648" y="1252"/>
                  <a:pt x="626" y="1252"/>
                </a:cubicBezTo>
                <a:close/>
                <a:moveTo>
                  <a:pt x="563" y="1241"/>
                </a:moveTo>
                <a:cubicBezTo>
                  <a:pt x="584" y="1243"/>
                  <a:pt x="605" y="1244"/>
                  <a:pt x="626" y="1244"/>
                </a:cubicBezTo>
                <a:cubicBezTo>
                  <a:pt x="647" y="1244"/>
                  <a:pt x="668" y="1243"/>
                  <a:pt x="689" y="1241"/>
                </a:cubicBezTo>
                <a:cubicBezTo>
                  <a:pt x="717" y="1126"/>
                  <a:pt x="717" y="1126"/>
                  <a:pt x="717" y="1126"/>
                </a:cubicBezTo>
                <a:cubicBezTo>
                  <a:pt x="720" y="1126"/>
                  <a:pt x="720" y="1126"/>
                  <a:pt x="720" y="1126"/>
                </a:cubicBezTo>
                <a:cubicBezTo>
                  <a:pt x="745" y="1121"/>
                  <a:pt x="770" y="1114"/>
                  <a:pt x="794" y="1106"/>
                </a:cubicBezTo>
                <a:cubicBezTo>
                  <a:pt x="797" y="1105"/>
                  <a:pt x="797" y="1105"/>
                  <a:pt x="797" y="1105"/>
                </a:cubicBezTo>
                <a:cubicBezTo>
                  <a:pt x="879" y="1190"/>
                  <a:pt x="879" y="1190"/>
                  <a:pt x="879" y="1190"/>
                </a:cubicBezTo>
                <a:cubicBezTo>
                  <a:pt x="917" y="1173"/>
                  <a:pt x="953" y="1151"/>
                  <a:pt x="988" y="1127"/>
                </a:cubicBezTo>
                <a:cubicBezTo>
                  <a:pt x="955" y="1014"/>
                  <a:pt x="955" y="1014"/>
                  <a:pt x="955" y="1014"/>
                </a:cubicBezTo>
                <a:cubicBezTo>
                  <a:pt x="957" y="1012"/>
                  <a:pt x="957" y="1012"/>
                  <a:pt x="957" y="1012"/>
                </a:cubicBezTo>
                <a:cubicBezTo>
                  <a:pt x="977" y="995"/>
                  <a:pt x="995" y="977"/>
                  <a:pt x="1011" y="958"/>
                </a:cubicBezTo>
                <a:cubicBezTo>
                  <a:pt x="1013" y="955"/>
                  <a:pt x="1013" y="955"/>
                  <a:pt x="1013" y="955"/>
                </a:cubicBezTo>
                <a:cubicBezTo>
                  <a:pt x="1127" y="988"/>
                  <a:pt x="1127" y="988"/>
                  <a:pt x="1127" y="988"/>
                </a:cubicBezTo>
                <a:cubicBezTo>
                  <a:pt x="1151" y="954"/>
                  <a:pt x="1172" y="917"/>
                  <a:pt x="1189" y="879"/>
                </a:cubicBezTo>
                <a:cubicBezTo>
                  <a:pt x="1105" y="797"/>
                  <a:pt x="1105" y="797"/>
                  <a:pt x="1105" y="797"/>
                </a:cubicBezTo>
                <a:cubicBezTo>
                  <a:pt x="1106" y="795"/>
                  <a:pt x="1106" y="795"/>
                  <a:pt x="1106" y="795"/>
                </a:cubicBezTo>
                <a:cubicBezTo>
                  <a:pt x="1114" y="771"/>
                  <a:pt x="1121" y="746"/>
                  <a:pt x="1125" y="720"/>
                </a:cubicBezTo>
                <a:cubicBezTo>
                  <a:pt x="1126" y="718"/>
                  <a:pt x="1126" y="718"/>
                  <a:pt x="1126" y="718"/>
                </a:cubicBezTo>
                <a:cubicBezTo>
                  <a:pt x="1240" y="689"/>
                  <a:pt x="1240" y="689"/>
                  <a:pt x="1240" y="689"/>
                </a:cubicBezTo>
                <a:cubicBezTo>
                  <a:pt x="1242" y="668"/>
                  <a:pt x="1243" y="647"/>
                  <a:pt x="1243" y="626"/>
                </a:cubicBezTo>
                <a:cubicBezTo>
                  <a:pt x="1243" y="605"/>
                  <a:pt x="1242" y="584"/>
                  <a:pt x="1240" y="563"/>
                </a:cubicBezTo>
                <a:cubicBezTo>
                  <a:pt x="1126" y="535"/>
                  <a:pt x="1126" y="535"/>
                  <a:pt x="1126" y="535"/>
                </a:cubicBezTo>
                <a:cubicBezTo>
                  <a:pt x="1125" y="532"/>
                  <a:pt x="1125" y="532"/>
                  <a:pt x="1125" y="532"/>
                </a:cubicBezTo>
                <a:cubicBezTo>
                  <a:pt x="1121" y="507"/>
                  <a:pt x="1114" y="482"/>
                  <a:pt x="1106" y="458"/>
                </a:cubicBezTo>
                <a:cubicBezTo>
                  <a:pt x="1105" y="455"/>
                  <a:pt x="1105" y="455"/>
                  <a:pt x="1105" y="455"/>
                </a:cubicBezTo>
                <a:cubicBezTo>
                  <a:pt x="1189" y="374"/>
                  <a:pt x="1189" y="374"/>
                  <a:pt x="1189" y="374"/>
                </a:cubicBezTo>
                <a:cubicBezTo>
                  <a:pt x="1172" y="335"/>
                  <a:pt x="1151" y="299"/>
                  <a:pt x="1127" y="265"/>
                </a:cubicBezTo>
                <a:cubicBezTo>
                  <a:pt x="1013" y="297"/>
                  <a:pt x="1013" y="297"/>
                  <a:pt x="1013" y="297"/>
                </a:cubicBezTo>
                <a:cubicBezTo>
                  <a:pt x="1011" y="295"/>
                  <a:pt x="1011" y="295"/>
                  <a:pt x="1011" y="295"/>
                </a:cubicBezTo>
                <a:cubicBezTo>
                  <a:pt x="995" y="276"/>
                  <a:pt x="977" y="257"/>
                  <a:pt x="957" y="241"/>
                </a:cubicBezTo>
                <a:cubicBezTo>
                  <a:pt x="955" y="239"/>
                  <a:pt x="955" y="239"/>
                  <a:pt x="955" y="239"/>
                </a:cubicBezTo>
                <a:cubicBezTo>
                  <a:pt x="988" y="126"/>
                  <a:pt x="988" y="126"/>
                  <a:pt x="988" y="126"/>
                </a:cubicBezTo>
                <a:cubicBezTo>
                  <a:pt x="953" y="101"/>
                  <a:pt x="917" y="80"/>
                  <a:pt x="879" y="63"/>
                </a:cubicBezTo>
                <a:cubicBezTo>
                  <a:pt x="797" y="148"/>
                  <a:pt x="797" y="148"/>
                  <a:pt x="797" y="148"/>
                </a:cubicBezTo>
                <a:cubicBezTo>
                  <a:pt x="794" y="147"/>
                  <a:pt x="794" y="147"/>
                  <a:pt x="794" y="147"/>
                </a:cubicBezTo>
                <a:cubicBezTo>
                  <a:pt x="770" y="138"/>
                  <a:pt x="745" y="131"/>
                  <a:pt x="720" y="127"/>
                </a:cubicBezTo>
                <a:cubicBezTo>
                  <a:pt x="717" y="126"/>
                  <a:pt x="717" y="126"/>
                  <a:pt x="717" y="126"/>
                </a:cubicBezTo>
                <a:cubicBezTo>
                  <a:pt x="689" y="12"/>
                  <a:pt x="689" y="12"/>
                  <a:pt x="689" y="12"/>
                </a:cubicBezTo>
                <a:cubicBezTo>
                  <a:pt x="668" y="10"/>
                  <a:pt x="647" y="9"/>
                  <a:pt x="626" y="9"/>
                </a:cubicBezTo>
                <a:cubicBezTo>
                  <a:pt x="605" y="9"/>
                  <a:pt x="584" y="10"/>
                  <a:pt x="563" y="12"/>
                </a:cubicBezTo>
                <a:cubicBezTo>
                  <a:pt x="535" y="126"/>
                  <a:pt x="535" y="126"/>
                  <a:pt x="535" y="126"/>
                </a:cubicBezTo>
                <a:cubicBezTo>
                  <a:pt x="532" y="127"/>
                  <a:pt x="532" y="127"/>
                  <a:pt x="532" y="127"/>
                </a:cubicBezTo>
                <a:cubicBezTo>
                  <a:pt x="507" y="131"/>
                  <a:pt x="482" y="138"/>
                  <a:pt x="458" y="147"/>
                </a:cubicBezTo>
                <a:cubicBezTo>
                  <a:pt x="455" y="148"/>
                  <a:pt x="455" y="148"/>
                  <a:pt x="455" y="148"/>
                </a:cubicBezTo>
                <a:cubicBezTo>
                  <a:pt x="373" y="63"/>
                  <a:pt x="373" y="63"/>
                  <a:pt x="373" y="63"/>
                </a:cubicBezTo>
                <a:cubicBezTo>
                  <a:pt x="335" y="80"/>
                  <a:pt x="298" y="101"/>
                  <a:pt x="264" y="126"/>
                </a:cubicBezTo>
                <a:cubicBezTo>
                  <a:pt x="297" y="239"/>
                  <a:pt x="297" y="239"/>
                  <a:pt x="297" y="239"/>
                </a:cubicBezTo>
                <a:cubicBezTo>
                  <a:pt x="295" y="241"/>
                  <a:pt x="295" y="241"/>
                  <a:pt x="295" y="241"/>
                </a:cubicBezTo>
                <a:cubicBezTo>
                  <a:pt x="275" y="257"/>
                  <a:pt x="257" y="276"/>
                  <a:pt x="241" y="295"/>
                </a:cubicBezTo>
                <a:cubicBezTo>
                  <a:pt x="239" y="297"/>
                  <a:pt x="239" y="297"/>
                  <a:pt x="239" y="297"/>
                </a:cubicBezTo>
                <a:cubicBezTo>
                  <a:pt x="125" y="265"/>
                  <a:pt x="125" y="265"/>
                  <a:pt x="125" y="265"/>
                </a:cubicBezTo>
                <a:cubicBezTo>
                  <a:pt x="101" y="299"/>
                  <a:pt x="80" y="335"/>
                  <a:pt x="63" y="374"/>
                </a:cubicBezTo>
                <a:cubicBezTo>
                  <a:pt x="147" y="455"/>
                  <a:pt x="147" y="455"/>
                  <a:pt x="147" y="455"/>
                </a:cubicBezTo>
                <a:cubicBezTo>
                  <a:pt x="146" y="458"/>
                  <a:pt x="146" y="458"/>
                  <a:pt x="146" y="458"/>
                </a:cubicBezTo>
                <a:cubicBezTo>
                  <a:pt x="138" y="482"/>
                  <a:pt x="131" y="507"/>
                  <a:pt x="127" y="532"/>
                </a:cubicBezTo>
                <a:cubicBezTo>
                  <a:pt x="126" y="535"/>
                  <a:pt x="126" y="535"/>
                  <a:pt x="126" y="535"/>
                </a:cubicBezTo>
                <a:cubicBezTo>
                  <a:pt x="12" y="563"/>
                  <a:pt x="12" y="563"/>
                  <a:pt x="12" y="563"/>
                </a:cubicBezTo>
                <a:cubicBezTo>
                  <a:pt x="10" y="584"/>
                  <a:pt x="9" y="606"/>
                  <a:pt x="9" y="626"/>
                </a:cubicBezTo>
                <a:cubicBezTo>
                  <a:pt x="9" y="647"/>
                  <a:pt x="10" y="668"/>
                  <a:pt x="12" y="689"/>
                </a:cubicBezTo>
                <a:cubicBezTo>
                  <a:pt x="126" y="718"/>
                  <a:pt x="126" y="718"/>
                  <a:pt x="126" y="718"/>
                </a:cubicBezTo>
                <a:cubicBezTo>
                  <a:pt x="127" y="720"/>
                  <a:pt x="127" y="720"/>
                  <a:pt x="127" y="720"/>
                </a:cubicBezTo>
                <a:cubicBezTo>
                  <a:pt x="131" y="746"/>
                  <a:pt x="138" y="771"/>
                  <a:pt x="146" y="795"/>
                </a:cubicBezTo>
                <a:cubicBezTo>
                  <a:pt x="147" y="797"/>
                  <a:pt x="147" y="797"/>
                  <a:pt x="147" y="797"/>
                </a:cubicBezTo>
                <a:cubicBezTo>
                  <a:pt x="63" y="879"/>
                  <a:pt x="63" y="879"/>
                  <a:pt x="63" y="879"/>
                </a:cubicBezTo>
                <a:cubicBezTo>
                  <a:pt x="80" y="917"/>
                  <a:pt x="101" y="954"/>
                  <a:pt x="125" y="988"/>
                </a:cubicBezTo>
                <a:cubicBezTo>
                  <a:pt x="239" y="955"/>
                  <a:pt x="239" y="955"/>
                  <a:pt x="239" y="955"/>
                </a:cubicBezTo>
                <a:cubicBezTo>
                  <a:pt x="241" y="958"/>
                  <a:pt x="241" y="958"/>
                  <a:pt x="241" y="958"/>
                </a:cubicBezTo>
                <a:cubicBezTo>
                  <a:pt x="257" y="977"/>
                  <a:pt x="275" y="995"/>
                  <a:pt x="295" y="1012"/>
                </a:cubicBezTo>
                <a:cubicBezTo>
                  <a:pt x="297" y="1014"/>
                  <a:pt x="297" y="1014"/>
                  <a:pt x="297" y="1014"/>
                </a:cubicBezTo>
                <a:cubicBezTo>
                  <a:pt x="264" y="1127"/>
                  <a:pt x="264" y="1127"/>
                  <a:pt x="264" y="1127"/>
                </a:cubicBezTo>
                <a:cubicBezTo>
                  <a:pt x="298" y="1151"/>
                  <a:pt x="335" y="1173"/>
                  <a:pt x="373" y="1190"/>
                </a:cubicBezTo>
                <a:cubicBezTo>
                  <a:pt x="455" y="1105"/>
                  <a:pt x="455" y="1105"/>
                  <a:pt x="455" y="1105"/>
                </a:cubicBezTo>
                <a:cubicBezTo>
                  <a:pt x="458" y="1106"/>
                  <a:pt x="458" y="1106"/>
                  <a:pt x="458" y="1106"/>
                </a:cubicBezTo>
                <a:cubicBezTo>
                  <a:pt x="482" y="1114"/>
                  <a:pt x="507" y="1121"/>
                  <a:pt x="532" y="1126"/>
                </a:cubicBezTo>
                <a:cubicBezTo>
                  <a:pt x="535" y="1126"/>
                  <a:pt x="535" y="1126"/>
                  <a:pt x="535" y="1126"/>
                </a:cubicBezTo>
                <a:lnTo>
                  <a:pt x="563" y="1241"/>
                </a:lnTo>
                <a:close/>
                <a:moveTo>
                  <a:pt x="626" y="1104"/>
                </a:moveTo>
                <a:cubicBezTo>
                  <a:pt x="498" y="1104"/>
                  <a:pt x="378" y="1055"/>
                  <a:pt x="288" y="964"/>
                </a:cubicBezTo>
                <a:cubicBezTo>
                  <a:pt x="198" y="874"/>
                  <a:pt x="148" y="754"/>
                  <a:pt x="148" y="626"/>
                </a:cubicBezTo>
                <a:cubicBezTo>
                  <a:pt x="148" y="499"/>
                  <a:pt x="198" y="379"/>
                  <a:pt x="288" y="288"/>
                </a:cubicBezTo>
                <a:cubicBezTo>
                  <a:pt x="378" y="198"/>
                  <a:pt x="498" y="148"/>
                  <a:pt x="626" y="148"/>
                </a:cubicBezTo>
                <a:cubicBezTo>
                  <a:pt x="754" y="148"/>
                  <a:pt x="874" y="198"/>
                  <a:pt x="964" y="288"/>
                </a:cubicBezTo>
                <a:cubicBezTo>
                  <a:pt x="1054" y="379"/>
                  <a:pt x="1104" y="499"/>
                  <a:pt x="1104" y="626"/>
                </a:cubicBezTo>
                <a:cubicBezTo>
                  <a:pt x="1104" y="754"/>
                  <a:pt x="1054" y="874"/>
                  <a:pt x="964" y="964"/>
                </a:cubicBezTo>
                <a:cubicBezTo>
                  <a:pt x="874" y="1055"/>
                  <a:pt x="754" y="1104"/>
                  <a:pt x="626" y="1104"/>
                </a:cubicBezTo>
                <a:close/>
                <a:moveTo>
                  <a:pt x="626" y="157"/>
                </a:moveTo>
                <a:cubicBezTo>
                  <a:pt x="367" y="157"/>
                  <a:pt x="157" y="367"/>
                  <a:pt x="157" y="626"/>
                </a:cubicBezTo>
                <a:cubicBezTo>
                  <a:pt x="157" y="885"/>
                  <a:pt x="367" y="1096"/>
                  <a:pt x="626" y="1096"/>
                </a:cubicBezTo>
                <a:cubicBezTo>
                  <a:pt x="885" y="1096"/>
                  <a:pt x="1095" y="885"/>
                  <a:pt x="1095" y="626"/>
                </a:cubicBezTo>
                <a:cubicBezTo>
                  <a:pt x="1095" y="367"/>
                  <a:pt x="885" y="157"/>
                  <a:pt x="626" y="157"/>
                </a:cubicBezTo>
                <a:close/>
              </a:path>
            </a:pathLst>
          </a:custGeom>
          <a:solidFill>
            <a:sysClr val="window" lastClr="FFFFFF">
              <a:lumMod val="75000"/>
            </a:sysClr>
          </a:solidFill>
          <a:ln>
            <a:noFill/>
          </a:ln>
        </p:spPr>
        <p:txBody>
          <a:bodyPr lIns="61722" tIns="30861" rIns="61722" bIns="30861"/>
          <a:lstStyle/>
          <a:p>
            <a:pPr defTabSz="822960">
              <a:defRPr/>
            </a:pPr>
            <a:endParaRPr lang="zh-CN" altLang="en-US" sz="1620" kern="0">
              <a:solidFill>
                <a:sysClr val="windowText" lastClr="000000"/>
              </a:solidFill>
            </a:endParaRPr>
          </a:p>
        </p:txBody>
      </p:sp>
      <p:sp>
        <p:nvSpPr>
          <p:cNvPr id="7" name="MH_Other_7"/>
          <p:cNvSpPr>
            <a:spLocks/>
          </p:cNvSpPr>
          <p:nvPr>
            <p:custDataLst>
              <p:tags r:id="rId2"/>
            </p:custDataLst>
          </p:nvPr>
        </p:nvSpPr>
        <p:spPr bwMode="auto">
          <a:xfrm>
            <a:off x="3946041" y="2874993"/>
            <a:ext cx="1250302" cy="1946364"/>
          </a:xfrm>
          <a:custGeom>
            <a:avLst/>
            <a:gdLst>
              <a:gd name="T0" fmla="*/ 2147483646 w 842"/>
              <a:gd name="T1" fmla="*/ 2147483646 h 1312"/>
              <a:gd name="T2" fmla="*/ 2147483646 w 842"/>
              <a:gd name="T3" fmla="*/ 2147483646 h 1312"/>
              <a:gd name="T4" fmla="*/ 2147483646 w 842"/>
              <a:gd name="T5" fmla="*/ 2147483646 h 1312"/>
              <a:gd name="T6" fmla="*/ 2147483646 w 842"/>
              <a:gd name="T7" fmla="*/ 2147483646 h 1312"/>
              <a:gd name="T8" fmla="*/ 2147483646 w 842"/>
              <a:gd name="T9" fmla="*/ 2147483646 h 1312"/>
              <a:gd name="T10" fmla="*/ 2147483646 w 842"/>
              <a:gd name="T11" fmla="*/ 2147483646 h 1312"/>
              <a:gd name="T12" fmla="*/ 2147483646 w 842"/>
              <a:gd name="T13" fmla="*/ 2147483646 h 1312"/>
              <a:gd name="T14" fmla="*/ 2147483646 w 842"/>
              <a:gd name="T15" fmla="*/ 2147483646 h 1312"/>
              <a:gd name="T16" fmla="*/ 2147483646 w 842"/>
              <a:gd name="T17" fmla="*/ 2147483646 h 1312"/>
              <a:gd name="T18" fmla="*/ 2147483646 w 842"/>
              <a:gd name="T19" fmla="*/ 2147483646 h 1312"/>
              <a:gd name="T20" fmla="*/ 2147483646 w 842"/>
              <a:gd name="T21" fmla="*/ 2147483646 h 1312"/>
              <a:gd name="T22" fmla="*/ 2147483646 w 842"/>
              <a:gd name="T23" fmla="*/ 2147483646 h 1312"/>
              <a:gd name="T24" fmla="*/ 2147483646 w 842"/>
              <a:gd name="T25" fmla="*/ 2147483646 h 1312"/>
              <a:gd name="T26" fmla="*/ 2147483646 w 842"/>
              <a:gd name="T27" fmla="*/ 2147483646 h 1312"/>
              <a:gd name="T28" fmla="*/ 2147483646 w 842"/>
              <a:gd name="T29" fmla="*/ 2147483646 h 1312"/>
              <a:gd name="T30" fmla="*/ 2147483646 w 842"/>
              <a:gd name="T31" fmla="*/ 2147483646 h 1312"/>
              <a:gd name="T32" fmla="*/ 2147483646 w 842"/>
              <a:gd name="T33" fmla="*/ 2147483646 h 1312"/>
              <a:gd name="T34" fmla="*/ 0 w 842"/>
              <a:gd name="T35" fmla="*/ 2147483646 h 1312"/>
              <a:gd name="T36" fmla="*/ 2147483646 w 842"/>
              <a:gd name="T37" fmla="*/ 0 h 1312"/>
              <a:gd name="T38" fmla="*/ 2147483646 w 842"/>
              <a:gd name="T39" fmla="*/ 0 h 1312"/>
              <a:gd name="T40" fmla="*/ 2147483646 w 842"/>
              <a:gd name="T41" fmla="*/ 2147483646 h 1312"/>
              <a:gd name="T42" fmla="*/ 2147483646 w 842"/>
              <a:gd name="T43" fmla="*/ 2147483646 h 1312"/>
              <a:gd name="T44" fmla="*/ 2147483646 w 842"/>
              <a:gd name="T45" fmla="*/ 2147483646 h 1312"/>
              <a:gd name="T46" fmla="*/ 2147483646 w 842"/>
              <a:gd name="T47" fmla="*/ 2147483646 h 1312"/>
              <a:gd name="T48" fmla="*/ 2147483646 w 842"/>
              <a:gd name="T49" fmla="*/ 2147483646 h 1312"/>
              <a:gd name="T50" fmla="*/ 2147483646 w 842"/>
              <a:gd name="T51" fmla="*/ 2147483646 h 1312"/>
              <a:gd name="T52" fmla="*/ 2147483646 w 842"/>
              <a:gd name="T53" fmla="*/ 2147483646 h 1312"/>
              <a:gd name="T54" fmla="*/ 2147483646 w 842"/>
              <a:gd name="T55" fmla="*/ 2147483646 h 1312"/>
              <a:gd name="T56" fmla="*/ 2147483646 w 842"/>
              <a:gd name="T57" fmla="*/ 2147483646 h 1312"/>
              <a:gd name="T58" fmla="*/ 2147483646 w 842"/>
              <a:gd name="T59" fmla="*/ 2147483646 h 1312"/>
              <a:gd name="T60" fmla="*/ 2147483646 w 842"/>
              <a:gd name="T61" fmla="*/ 2147483646 h 1312"/>
              <a:gd name="T62" fmla="*/ 2147483646 w 842"/>
              <a:gd name="T63" fmla="*/ 2147483646 h 1312"/>
              <a:gd name="T64" fmla="*/ 2147483646 w 842"/>
              <a:gd name="T65" fmla="*/ 2147483646 h 1312"/>
              <a:gd name="T66" fmla="*/ 2147483646 w 842"/>
              <a:gd name="T67" fmla="*/ 2147483646 h 1312"/>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842" h="1312">
                <a:moveTo>
                  <a:pt x="388" y="1312"/>
                </a:moveTo>
                <a:cubicBezTo>
                  <a:pt x="362" y="1312"/>
                  <a:pt x="340" y="1291"/>
                  <a:pt x="340" y="1265"/>
                </a:cubicBezTo>
                <a:cubicBezTo>
                  <a:pt x="340" y="1259"/>
                  <a:pt x="341" y="1254"/>
                  <a:pt x="343" y="1249"/>
                </a:cubicBezTo>
                <a:cubicBezTo>
                  <a:pt x="278" y="1249"/>
                  <a:pt x="278" y="1249"/>
                  <a:pt x="278" y="1249"/>
                </a:cubicBezTo>
                <a:cubicBezTo>
                  <a:pt x="250" y="1249"/>
                  <a:pt x="228" y="1226"/>
                  <a:pt x="228" y="1199"/>
                </a:cubicBezTo>
                <a:cubicBezTo>
                  <a:pt x="228" y="1186"/>
                  <a:pt x="233" y="1173"/>
                  <a:pt x="241" y="1164"/>
                </a:cubicBezTo>
                <a:cubicBezTo>
                  <a:pt x="228" y="1156"/>
                  <a:pt x="219" y="1140"/>
                  <a:pt x="219" y="1121"/>
                </a:cubicBezTo>
                <a:cubicBezTo>
                  <a:pt x="219" y="1108"/>
                  <a:pt x="223" y="1095"/>
                  <a:pt x="232" y="1086"/>
                </a:cubicBezTo>
                <a:cubicBezTo>
                  <a:pt x="210" y="1073"/>
                  <a:pt x="196" y="1049"/>
                  <a:pt x="196" y="1022"/>
                </a:cubicBezTo>
                <a:cubicBezTo>
                  <a:pt x="196" y="982"/>
                  <a:pt x="196" y="982"/>
                  <a:pt x="196" y="982"/>
                </a:cubicBezTo>
                <a:cubicBezTo>
                  <a:pt x="196" y="982"/>
                  <a:pt x="196" y="982"/>
                  <a:pt x="196" y="982"/>
                </a:cubicBezTo>
                <a:cubicBezTo>
                  <a:pt x="196" y="976"/>
                  <a:pt x="196" y="976"/>
                  <a:pt x="196" y="976"/>
                </a:cubicBezTo>
                <a:cubicBezTo>
                  <a:pt x="196" y="966"/>
                  <a:pt x="196" y="957"/>
                  <a:pt x="196" y="947"/>
                </a:cubicBezTo>
                <a:cubicBezTo>
                  <a:pt x="197" y="940"/>
                  <a:pt x="197" y="940"/>
                  <a:pt x="197" y="940"/>
                </a:cubicBezTo>
                <a:cubicBezTo>
                  <a:pt x="197" y="917"/>
                  <a:pt x="197" y="917"/>
                  <a:pt x="197" y="917"/>
                </a:cubicBezTo>
                <a:cubicBezTo>
                  <a:pt x="196" y="897"/>
                  <a:pt x="194" y="871"/>
                  <a:pt x="180" y="849"/>
                </a:cubicBezTo>
                <a:cubicBezTo>
                  <a:pt x="166" y="824"/>
                  <a:pt x="148" y="802"/>
                  <a:pt x="129" y="779"/>
                </a:cubicBezTo>
                <a:cubicBezTo>
                  <a:pt x="69" y="706"/>
                  <a:pt x="0" y="623"/>
                  <a:pt x="0" y="419"/>
                </a:cubicBezTo>
                <a:cubicBezTo>
                  <a:pt x="0" y="188"/>
                  <a:pt x="188" y="0"/>
                  <a:pt x="419" y="0"/>
                </a:cubicBezTo>
                <a:cubicBezTo>
                  <a:pt x="423" y="0"/>
                  <a:pt x="423" y="0"/>
                  <a:pt x="423" y="0"/>
                </a:cubicBezTo>
                <a:cubicBezTo>
                  <a:pt x="654" y="0"/>
                  <a:pt x="842" y="188"/>
                  <a:pt x="842" y="419"/>
                </a:cubicBezTo>
                <a:cubicBezTo>
                  <a:pt x="842" y="623"/>
                  <a:pt x="773" y="706"/>
                  <a:pt x="713" y="779"/>
                </a:cubicBezTo>
                <a:cubicBezTo>
                  <a:pt x="694" y="802"/>
                  <a:pt x="676" y="824"/>
                  <a:pt x="662" y="849"/>
                </a:cubicBezTo>
                <a:cubicBezTo>
                  <a:pt x="653" y="863"/>
                  <a:pt x="649" y="879"/>
                  <a:pt x="647" y="899"/>
                </a:cubicBezTo>
                <a:cubicBezTo>
                  <a:pt x="646" y="1023"/>
                  <a:pt x="646" y="1023"/>
                  <a:pt x="646" y="1023"/>
                </a:cubicBezTo>
                <a:cubicBezTo>
                  <a:pt x="646" y="1049"/>
                  <a:pt x="632" y="1073"/>
                  <a:pt x="610" y="1086"/>
                </a:cubicBezTo>
                <a:cubicBezTo>
                  <a:pt x="619" y="1095"/>
                  <a:pt x="623" y="1108"/>
                  <a:pt x="623" y="1121"/>
                </a:cubicBezTo>
                <a:cubicBezTo>
                  <a:pt x="623" y="1140"/>
                  <a:pt x="614" y="1156"/>
                  <a:pt x="601" y="1164"/>
                </a:cubicBezTo>
                <a:cubicBezTo>
                  <a:pt x="609" y="1173"/>
                  <a:pt x="614" y="1186"/>
                  <a:pt x="614" y="1199"/>
                </a:cubicBezTo>
                <a:cubicBezTo>
                  <a:pt x="614" y="1226"/>
                  <a:pt x="592" y="1249"/>
                  <a:pt x="564" y="1249"/>
                </a:cubicBezTo>
                <a:cubicBezTo>
                  <a:pt x="499" y="1249"/>
                  <a:pt x="499" y="1249"/>
                  <a:pt x="499" y="1249"/>
                </a:cubicBezTo>
                <a:cubicBezTo>
                  <a:pt x="501" y="1254"/>
                  <a:pt x="502" y="1259"/>
                  <a:pt x="502" y="1265"/>
                </a:cubicBezTo>
                <a:cubicBezTo>
                  <a:pt x="502" y="1291"/>
                  <a:pt x="480" y="1312"/>
                  <a:pt x="455" y="1312"/>
                </a:cubicBezTo>
                <a:lnTo>
                  <a:pt x="388" y="1312"/>
                </a:lnTo>
                <a:close/>
              </a:path>
            </a:pathLst>
          </a:custGeom>
          <a:solidFill>
            <a:srgbClr val="F4F4F4"/>
          </a:solidFill>
          <a:ln>
            <a:noFill/>
          </a:ln>
          <a:extLst>
            <a:ext uri="{91240B29-F687-4F45-9708-019B960494DF}">
              <a14:hiddenLine xmlns:a14="http://schemas.microsoft.com/office/drawing/2010/main" w="9525">
                <a:solidFill>
                  <a:srgbClr val="000000"/>
                </a:solidFill>
                <a:round/>
                <a:headEnd/>
                <a:tailEnd/>
              </a14:hiddenLine>
            </a:ext>
          </a:extLst>
        </p:spPr>
        <p:txBody>
          <a:bodyPr lIns="61722" tIns="30861" rIns="61722" bIns="30861"/>
          <a:lstStyle/>
          <a:p>
            <a:pPr defTabSz="822960">
              <a:defRPr/>
            </a:pPr>
            <a:endParaRPr lang="zh-CN" altLang="en-US" sz="1620" kern="0">
              <a:solidFill>
                <a:sysClr val="windowText" lastClr="000000"/>
              </a:solidFill>
            </a:endParaRPr>
          </a:p>
        </p:txBody>
      </p:sp>
      <p:grpSp>
        <p:nvGrpSpPr>
          <p:cNvPr id="8" name="组合 7"/>
          <p:cNvGrpSpPr/>
          <p:nvPr/>
        </p:nvGrpSpPr>
        <p:grpSpPr>
          <a:xfrm>
            <a:off x="3998294" y="2925378"/>
            <a:ext cx="1147665" cy="1851193"/>
            <a:chOff x="5246064" y="3564418"/>
            <a:chExt cx="1700244" cy="2742508"/>
          </a:xfrm>
        </p:grpSpPr>
        <p:sp>
          <p:nvSpPr>
            <p:cNvPr id="9" name="MH_Other_8"/>
            <p:cNvSpPr>
              <a:spLocks/>
            </p:cNvSpPr>
            <p:nvPr>
              <p:custDataLst>
                <p:tags r:id="rId13"/>
              </p:custDataLst>
            </p:nvPr>
          </p:nvSpPr>
          <p:spPr bwMode="auto">
            <a:xfrm>
              <a:off x="5993894" y="6250252"/>
              <a:ext cx="203200" cy="56674"/>
            </a:xfrm>
            <a:custGeom>
              <a:avLst/>
              <a:gdLst>
                <a:gd name="T0" fmla="*/ 2147483646 w 93"/>
                <a:gd name="T1" fmla="*/ 2147483646 h 26"/>
                <a:gd name="T2" fmla="*/ 0 w 93"/>
                <a:gd name="T3" fmla="*/ 2147483646 h 26"/>
                <a:gd name="T4" fmla="*/ 2147483646 w 93"/>
                <a:gd name="T5" fmla="*/ 0 h 26"/>
                <a:gd name="T6" fmla="*/ 2147483646 w 93"/>
                <a:gd name="T7" fmla="*/ 0 h 26"/>
                <a:gd name="T8" fmla="*/ 2147483646 w 93"/>
                <a:gd name="T9" fmla="*/ 2147483646 h 26"/>
                <a:gd name="T10" fmla="*/ 2147483646 w 93"/>
                <a:gd name="T11" fmla="*/ 2147483646 h 26"/>
                <a:gd name="T12" fmla="*/ 2147483646 w 93"/>
                <a:gd name="T13" fmla="*/ 2147483646 h 2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3" h="26">
                  <a:moveTo>
                    <a:pt x="13" y="26"/>
                  </a:moveTo>
                  <a:cubicBezTo>
                    <a:pt x="5" y="26"/>
                    <a:pt x="0" y="20"/>
                    <a:pt x="0" y="13"/>
                  </a:cubicBezTo>
                  <a:cubicBezTo>
                    <a:pt x="0" y="6"/>
                    <a:pt x="5" y="0"/>
                    <a:pt x="13" y="0"/>
                  </a:cubicBezTo>
                  <a:cubicBezTo>
                    <a:pt x="80" y="0"/>
                    <a:pt x="80" y="0"/>
                    <a:pt x="80" y="0"/>
                  </a:cubicBezTo>
                  <a:cubicBezTo>
                    <a:pt x="87" y="0"/>
                    <a:pt x="93" y="6"/>
                    <a:pt x="93" y="13"/>
                  </a:cubicBezTo>
                  <a:cubicBezTo>
                    <a:pt x="93" y="20"/>
                    <a:pt x="87" y="26"/>
                    <a:pt x="80" y="26"/>
                  </a:cubicBezTo>
                  <a:lnTo>
                    <a:pt x="13" y="26"/>
                  </a:lnTo>
                  <a:close/>
                </a:path>
              </a:pathLst>
            </a:custGeom>
            <a:solidFill>
              <a:sysClr val="window" lastClr="FFFFFF">
                <a:lumMod val="75000"/>
              </a:sysClr>
            </a:solidFill>
            <a:ln>
              <a:noFill/>
            </a:ln>
            <a:effectLst>
              <a:outerShdw blurRad="63500" sx="102000" sy="102000" algn="ctr" rotWithShape="0">
                <a:prstClr val="black">
                  <a:alpha val="40000"/>
                </a:prstClr>
              </a:outerShdw>
            </a:effectLst>
          </p:spPr>
          <p:txBody>
            <a:bodyPr/>
            <a:lstStyle/>
            <a:p>
              <a:pPr defTabSz="822960">
                <a:defRPr/>
              </a:pPr>
              <a:endParaRPr lang="zh-CN" altLang="en-US" sz="1620" kern="0">
                <a:solidFill>
                  <a:srgbClr val="83BB48"/>
                </a:solidFill>
              </a:endParaRPr>
            </a:p>
          </p:txBody>
        </p:sp>
        <p:sp>
          <p:nvSpPr>
            <p:cNvPr id="10" name="MH_Other_9"/>
            <p:cNvSpPr>
              <a:spLocks/>
            </p:cNvSpPr>
            <p:nvPr>
              <p:custDataLst>
                <p:tags r:id="rId14"/>
              </p:custDataLst>
            </p:nvPr>
          </p:nvSpPr>
          <p:spPr bwMode="auto">
            <a:xfrm>
              <a:off x="5745078" y="6096814"/>
              <a:ext cx="699450" cy="71880"/>
            </a:xfrm>
            <a:custGeom>
              <a:avLst/>
              <a:gdLst>
                <a:gd name="T0" fmla="*/ 2147483646 w 318"/>
                <a:gd name="T1" fmla="*/ 2147483646 h 33"/>
                <a:gd name="T2" fmla="*/ 0 w 318"/>
                <a:gd name="T3" fmla="*/ 2147483646 h 33"/>
                <a:gd name="T4" fmla="*/ 2147483646 w 318"/>
                <a:gd name="T5" fmla="*/ 0 h 33"/>
                <a:gd name="T6" fmla="*/ 2147483646 w 318"/>
                <a:gd name="T7" fmla="*/ 0 h 33"/>
                <a:gd name="T8" fmla="*/ 2147483646 w 318"/>
                <a:gd name="T9" fmla="*/ 2147483646 h 33"/>
                <a:gd name="T10" fmla="*/ 2147483646 w 318"/>
                <a:gd name="T11" fmla="*/ 2147483646 h 33"/>
                <a:gd name="T12" fmla="*/ 2147483646 w 318"/>
                <a:gd name="T13" fmla="*/ 2147483646 h 3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8" h="33">
                  <a:moveTo>
                    <a:pt x="16" y="33"/>
                  </a:moveTo>
                  <a:cubicBezTo>
                    <a:pt x="7" y="33"/>
                    <a:pt x="0" y="25"/>
                    <a:pt x="0" y="16"/>
                  </a:cubicBezTo>
                  <a:cubicBezTo>
                    <a:pt x="0" y="7"/>
                    <a:pt x="7" y="0"/>
                    <a:pt x="16" y="0"/>
                  </a:cubicBezTo>
                  <a:cubicBezTo>
                    <a:pt x="302" y="0"/>
                    <a:pt x="302" y="0"/>
                    <a:pt x="302" y="0"/>
                  </a:cubicBezTo>
                  <a:cubicBezTo>
                    <a:pt x="311" y="0"/>
                    <a:pt x="318" y="7"/>
                    <a:pt x="318" y="16"/>
                  </a:cubicBezTo>
                  <a:cubicBezTo>
                    <a:pt x="318" y="25"/>
                    <a:pt x="311" y="33"/>
                    <a:pt x="302" y="33"/>
                  </a:cubicBezTo>
                  <a:lnTo>
                    <a:pt x="16" y="33"/>
                  </a:lnTo>
                  <a:close/>
                </a:path>
              </a:pathLst>
            </a:custGeom>
            <a:solidFill>
              <a:sysClr val="window" lastClr="FFFFFF">
                <a:lumMod val="75000"/>
              </a:sysClr>
            </a:solidFill>
            <a:ln>
              <a:noFill/>
            </a:ln>
            <a:effectLst>
              <a:outerShdw blurRad="63500" sx="102000" sy="102000" algn="ctr" rotWithShape="0">
                <a:prstClr val="black">
                  <a:alpha val="40000"/>
                </a:prstClr>
              </a:outerShdw>
            </a:effectLst>
          </p:spPr>
          <p:txBody>
            <a:bodyPr/>
            <a:lstStyle/>
            <a:p>
              <a:pPr defTabSz="822960">
                <a:defRPr/>
              </a:pPr>
              <a:endParaRPr lang="zh-CN" altLang="en-US" sz="1620" kern="0">
                <a:solidFill>
                  <a:srgbClr val="83BB48"/>
                </a:solidFill>
              </a:endParaRPr>
            </a:p>
          </p:txBody>
        </p:sp>
        <p:sp>
          <p:nvSpPr>
            <p:cNvPr id="11" name="MH_Other_10"/>
            <p:cNvSpPr>
              <a:spLocks/>
            </p:cNvSpPr>
            <p:nvPr>
              <p:custDataLst>
                <p:tags r:id="rId15"/>
              </p:custDataLst>
            </p:nvPr>
          </p:nvSpPr>
          <p:spPr bwMode="auto">
            <a:xfrm>
              <a:off x="5722960" y="5912968"/>
              <a:ext cx="729861" cy="74645"/>
            </a:xfrm>
            <a:custGeom>
              <a:avLst/>
              <a:gdLst>
                <a:gd name="T0" fmla="*/ 2147483646 w 332"/>
                <a:gd name="T1" fmla="*/ 2147483646 h 34"/>
                <a:gd name="T2" fmla="*/ 0 w 332"/>
                <a:gd name="T3" fmla="*/ 2147483646 h 34"/>
                <a:gd name="T4" fmla="*/ 2147483646 w 332"/>
                <a:gd name="T5" fmla="*/ 0 h 34"/>
                <a:gd name="T6" fmla="*/ 2147483646 w 332"/>
                <a:gd name="T7" fmla="*/ 0 h 34"/>
                <a:gd name="T8" fmla="*/ 2147483646 w 332"/>
                <a:gd name="T9" fmla="*/ 2147483646 h 34"/>
                <a:gd name="T10" fmla="*/ 2147483646 w 332"/>
                <a:gd name="T11" fmla="*/ 2147483646 h 34"/>
                <a:gd name="T12" fmla="*/ 2147483646 w 332"/>
                <a:gd name="T13" fmla="*/ 2147483646 h 3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32" h="34">
                  <a:moveTo>
                    <a:pt x="17" y="34"/>
                  </a:moveTo>
                  <a:cubicBezTo>
                    <a:pt x="8" y="34"/>
                    <a:pt x="0" y="26"/>
                    <a:pt x="0" y="17"/>
                  </a:cubicBezTo>
                  <a:cubicBezTo>
                    <a:pt x="0" y="7"/>
                    <a:pt x="8" y="0"/>
                    <a:pt x="17" y="0"/>
                  </a:cubicBezTo>
                  <a:cubicBezTo>
                    <a:pt x="315" y="0"/>
                    <a:pt x="315" y="0"/>
                    <a:pt x="315" y="0"/>
                  </a:cubicBezTo>
                  <a:cubicBezTo>
                    <a:pt x="324" y="0"/>
                    <a:pt x="332" y="7"/>
                    <a:pt x="332" y="17"/>
                  </a:cubicBezTo>
                  <a:cubicBezTo>
                    <a:pt x="332" y="26"/>
                    <a:pt x="324" y="34"/>
                    <a:pt x="315" y="34"/>
                  </a:cubicBezTo>
                  <a:lnTo>
                    <a:pt x="17" y="34"/>
                  </a:lnTo>
                  <a:close/>
                </a:path>
              </a:pathLst>
            </a:custGeom>
            <a:solidFill>
              <a:sysClr val="window" lastClr="FFFFFF">
                <a:lumMod val="75000"/>
              </a:sysClr>
            </a:solidFill>
            <a:ln>
              <a:noFill/>
            </a:ln>
            <a:effectLst>
              <a:outerShdw blurRad="63500" sx="102000" sy="102000" algn="ctr" rotWithShape="0">
                <a:prstClr val="black">
                  <a:alpha val="40000"/>
                </a:prstClr>
              </a:outerShdw>
            </a:effectLst>
          </p:spPr>
          <p:txBody>
            <a:bodyPr/>
            <a:lstStyle/>
            <a:p>
              <a:pPr defTabSz="822960">
                <a:defRPr/>
              </a:pPr>
              <a:endParaRPr lang="zh-CN" altLang="en-US" sz="1620" kern="0">
                <a:solidFill>
                  <a:srgbClr val="83BB48"/>
                </a:solidFill>
              </a:endParaRPr>
            </a:p>
          </p:txBody>
        </p:sp>
        <p:sp>
          <p:nvSpPr>
            <p:cNvPr id="12" name="MH_Other_11"/>
            <p:cNvSpPr>
              <a:spLocks/>
            </p:cNvSpPr>
            <p:nvPr>
              <p:custDataLst>
                <p:tags r:id="rId16"/>
              </p:custDataLst>
            </p:nvPr>
          </p:nvSpPr>
          <p:spPr bwMode="auto">
            <a:xfrm>
              <a:off x="5670433" y="5437452"/>
              <a:ext cx="848740" cy="382900"/>
            </a:xfrm>
            <a:custGeom>
              <a:avLst/>
              <a:gdLst>
                <a:gd name="T0" fmla="*/ 2147483646 w 386"/>
                <a:gd name="T1" fmla="*/ 2147483646 h 174"/>
                <a:gd name="T2" fmla="*/ 2147483646 w 386"/>
                <a:gd name="T3" fmla="*/ 2147483646 h 174"/>
                <a:gd name="T4" fmla="*/ 2147483646 w 386"/>
                <a:gd name="T5" fmla="*/ 2147483646 h 174"/>
                <a:gd name="T6" fmla="*/ 2147483646 w 386"/>
                <a:gd name="T7" fmla="*/ 2147483646 h 174"/>
                <a:gd name="T8" fmla="*/ 2147483646 w 386"/>
                <a:gd name="T9" fmla="*/ 2147483646 h 174"/>
                <a:gd name="T10" fmla="*/ 2147483646 w 386"/>
                <a:gd name="T11" fmla="*/ 2147483646 h 174"/>
                <a:gd name="T12" fmla="*/ 2147483646 w 386"/>
                <a:gd name="T13" fmla="*/ 2147483646 h 174"/>
                <a:gd name="T14" fmla="*/ 2147483646 w 386"/>
                <a:gd name="T15" fmla="*/ 2147483646 h 174"/>
                <a:gd name="T16" fmla="*/ 2147483646 w 386"/>
                <a:gd name="T17" fmla="*/ 2147483646 h 174"/>
                <a:gd name="T18" fmla="*/ 2147483646 w 386"/>
                <a:gd name="T19" fmla="*/ 2147483646 h 174"/>
                <a:gd name="T20" fmla="*/ 2147483646 w 386"/>
                <a:gd name="T21" fmla="*/ 2147483646 h 174"/>
                <a:gd name="T22" fmla="*/ 2147483646 w 386"/>
                <a:gd name="T23" fmla="*/ 0 h 174"/>
                <a:gd name="T24" fmla="*/ 0 w 386"/>
                <a:gd name="T25" fmla="*/ 0 h 174"/>
                <a:gd name="T26" fmla="*/ 2147483646 w 386"/>
                <a:gd name="T27" fmla="*/ 2147483646 h 17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86" h="174">
                  <a:moveTo>
                    <a:pt x="3" y="30"/>
                  </a:moveTo>
                  <a:cubicBezTo>
                    <a:pt x="3" y="30"/>
                    <a:pt x="3" y="30"/>
                    <a:pt x="3" y="30"/>
                  </a:cubicBezTo>
                  <a:cubicBezTo>
                    <a:pt x="3" y="54"/>
                    <a:pt x="3" y="54"/>
                    <a:pt x="3" y="54"/>
                  </a:cubicBezTo>
                  <a:cubicBezTo>
                    <a:pt x="3" y="54"/>
                    <a:pt x="2" y="62"/>
                    <a:pt x="2" y="62"/>
                  </a:cubicBezTo>
                  <a:cubicBezTo>
                    <a:pt x="3" y="62"/>
                    <a:pt x="3" y="62"/>
                    <a:pt x="3" y="62"/>
                  </a:cubicBezTo>
                  <a:cubicBezTo>
                    <a:pt x="2" y="137"/>
                    <a:pt x="2" y="137"/>
                    <a:pt x="2" y="137"/>
                  </a:cubicBezTo>
                  <a:cubicBezTo>
                    <a:pt x="2" y="153"/>
                    <a:pt x="12" y="168"/>
                    <a:pt x="27" y="174"/>
                  </a:cubicBezTo>
                  <a:cubicBezTo>
                    <a:pt x="34" y="173"/>
                    <a:pt x="359" y="174"/>
                    <a:pt x="359" y="174"/>
                  </a:cubicBezTo>
                  <a:cubicBezTo>
                    <a:pt x="374" y="168"/>
                    <a:pt x="384" y="153"/>
                    <a:pt x="384" y="136"/>
                  </a:cubicBezTo>
                  <a:cubicBezTo>
                    <a:pt x="385" y="11"/>
                    <a:pt x="385" y="11"/>
                    <a:pt x="385" y="11"/>
                  </a:cubicBezTo>
                  <a:cubicBezTo>
                    <a:pt x="385" y="10"/>
                    <a:pt x="385" y="10"/>
                    <a:pt x="385" y="10"/>
                  </a:cubicBezTo>
                  <a:cubicBezTo>
                    <a:pt x="385" y="6"/>
                    <a:pt x="385" y="3"/>
                    <a:pt x="386" y="0"/>
                  </a:cubicBezTo>
                  <a:cubicBezTo>
                    <a:pt x="0" y="0"/>
                    <a:pt x="0" y="0"/>
                    <a:pt x="0" y="0"/>
                  </a:cubicBezTo>
                  <a:cubicBezTo>
                    <a:pt x="2" y="11"/>
                    <a:pt x="2" y="21"/>
                    <a:pt x="3" y="30"/>
                  </a:cubicBezTo>
                  <a:close/>
                </a:path>
              </a:pathLst>
            </a:custGeom>
            <a:solidFill>
              <a:sysClr val="window" lastClr="FFFFFF">
                <a:lumMod val="75000"/>
              </a:sysClr>
            </a:solidFill>
            <a:ln>
              <a:noFill/>
            </a:ln>
            <a:effectLst>
              <a:outerShdw blurRad="63500" sx="102000" sy="102000" algn="ctr" rotWithShape="0">
                <a:prstClr val="black">
                  <a:alpha val="40000"/>
                </a:prstClr>
              </a:outerShdw>
            </a:effectLst>
          </p:spPr>
          <p:txBody>
            <a:bodyPr/>
            <a:lstStyle/>
            <a:p>
              <a:pPr defTabSz="822960">
                <a:defRPr/>
              </a:pPr>
              <a:endParaRPr lang="zh-CN" altLang="en-US" sz="1620" kern="0">
                <a:solidFill>
                  <a:srgbClr val="83BB48"/>
                </a:solidFill>
              </a:endParaRPr>
            </a:p>
          </p:txBody>
        </p:sp>
        <p:sp>
          <p:nvSpPr>
            <p:cNvPr id="13" name="MH_Other_12"/>
            <p:cNvSpPr>
              <a:spLocks/>
            </p:cNvSpPr>
            <p:nvPr>
              <p:custDataLst>
                <p:tags r:id="rId17"/>
              </p:custDataLst>
            </p:nvPr>
          </p:nvSpPr>
          <p:spPr bwMode="auto">
            <a:xfrm>
              <a:off x="5246064" y="3564418"/>
              <a:ext cx="1700244" cy="1787330"/>
            </a:xfrm>
            <a:custGeom>
              <a:avLst/>
              <a:gdLst>
                <a:gd name="T0" fmla="*/ 2147483646 w 773"/>
                <a:gd name="T1" fmla="*/ 2147483646 h 813"/>
                <a:gd name="T2" fmla="*/ 2147483646 w 773"/>
                <a:gd name="T3" fmla="*/ 2147483646 h 813"/>
                <a:gd name="T4" fmla="*/ 2147483646 w 773"/>
                <a:gd name="T5" fmla="*/ 2147483646 h 813"/>
                <a:gd name="T6" fmla="*/ 2147483646 w 773"/>
                <a:gd name="T7" fmla="*/ 0 h 813"/>
                <a:gd name="T8" fmla="*/ 2147483646 w 773"/>
                <a:gd name="T9" fmla="*/ 0 h 813"/>
                <a:gd name="T10" fmla="*/ 0 w 773"/>
                <a:gd name="T11" fmla="*/ 2147483646 h 813"/>
                <a:gd name="T12" fmla="*/ 2147483646 w 773"/>
                <a:gd name="T13" fmla="*/ 2147483646 h 813"/>
                <a:gd name="T14" fmla="*/ 2147483646 w 773"/>
                <a:gd name="T15" fmla="*/ 2147483646 h 813"/>
                <a:gd name="T16" fmla="*/ 2147483646 w 773"/>
                <a:gd name="T17" fmla="*/ 2147483646 h 813"/>
                <a:gd name="T18" fmla="*/ 2147483646 w 773"/>
                <a:gd name="T19" fmla="*/ 2147483646 h 813"/>
                <a:gd name="T20" fmla="*/ 2147483646 w 773"/>
                <a:gd name="T21" fmla="*/ 2147483646 h 81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773" h="813">
                  <a:moveTo>
                    <a:pt x="597" y="797"/>
                  </a:moveTo>
                  <a:cubicBezTo>
                    <a:pt x="613" y="771"/>
                    <a:pt x="632" y="748"/>
                    <a:pt x="652" y="723"/>
                  </a:cubicBezTo>
                  <a:cubicBezTo>
                    <a:pt x="709" y="655"/>
                    <a:pt x="773" y="577"/>
                    <a:pt x="773" y="385"/>
                  </a:cubicBezTo>
                  <a:cubicBezTo>
                    <a:pt x="773" y="173"/>
                    <a:pt x="600" y="0"/>
                    <a:pt x="388" y="0"/>
                  </a:cubicBezTo>
                  <a:cubicBezTo>
                    <a:pt x="384" y="0"/>
                    <a:pt x="384" y="0"/>
                    <a:pt x="384" y="0"/>
                  </a:cubicBezTo>
                  <a:cubicBezTo>
                    <a:pt x="172" y="0"/>
                    <a:pt x="0" y="173"/>
                    <a:pt x="0" y="385"/>
                  </a:cubicBezTo>
                  <a:cubicBezTo>
                    <a:pt x="0" y="577"/>
                    <a:pt x="64" y="655"/>
                    <a:pt x="120" y="723"/>
                  </a:cubicBezTo>
                  <a:cubicBezTo>
                    <a:pt x="140" y="748"/>
                    <a:pt x="159" y="771"/>
                    <a:pt x="175" y="797"/>
                  </a:cubicBezTo>
                  <a:cubicBezTo>
                    <a:pt x="178" y="803"/>
                    <a:pt x="180" y="808"/>
                    <a:pt x="183" y="813"/>
                  </a:cubicBezTo>
                  <a:cubicBezTo>
                    <a:pt x="589" y="813"/>
                    <a:pt x="589" y="813"/>
                    <a:pt x="589" y="813"/>
                  </a:cubicBezTo>
                  <a:cubicBezTo>
                    <a:pt x="592" y="808"/>
                    <a:pt x="594" y="802"/>
                    <a:pt x="597" y="797"/>
                  </a:cubicBezTo>
                  <a:close/>
                </a:path>
              </a:pathLst>
            </a:custGeom>
            <a:gradFill>
              <a:gsLst>
                <a:gs pos="0">
                  <a:srgbClr val="DEDEDE"/>
                </a:gs>
                <a:gs pos="100000">
                  <a:srgbClr val="FBFBFB"/>
                </a:gs>
              </a:gsLst>
              <a:lin ang="5400000" scaled="1"/>
            </a:gradFill>
            <a:ln w="19050" cap="flat">
              <a:gradFill>
                <a:gsLst>
                  <a:gs pos="0">
                    <a:sysClr val="window" lastClr="FFFFFF"/>
                  </a:gs>
                  <a:gs pos="100000">
                    <a:srgbClr val="DDDDDD"/>
                  </a:gs>
                </a:gsLst>
                <a:lin ang="5400000" scaled="1"/>
              </a:gradFill>
              <a:prstDash val="solid"/>
              <a:miter lim="800000"/>
              <a:headEnd/>
              <a:tailEnd/>
            </a:ln>
            <a:effectLst>
              <a:outerShdw blurRad="152400" dist="50800" dir="8100000" algn="ctr" rotWithShape="0">
                <a:prstClr val="black">
                  <a:alpha val="40000"/>
                </a:prstClr>
              </a:outerShdw>
            </a:effectLst>
          </p:spPr>
          <p:txBody>
            <a:bodyPr vert="horz" wrap="square" lIns="82296" tIns="41148" rIns="82296" bIns="41148" numCol="1" anchor="t" anchorCtr="0" compatLnSpc="1">
              <a:prstTxWarp prst="textNoShape">
                <a:avLst/>
              </a:prstTxWarp>
            </a:bodyPr>
            <a:lstStyle/>
            <a:p>
              <a:pPr defTabSz="822960">
                <a:defRPr/>
              </a:pPr>
              <a:endParaRPr lang="zh-CN" altLang="en-US" sz="1620" kern="0">
                <a:solidFill>
                  <a:srgbClr val="83BB48"/>
                </a:solidFill>
              </a:endParaRPr>
            </a:p>
          </p:txBody>
        </p:sp>
        <p:grpSp>
          <p:nvGrpSpPr>
            <p:cNvPr id="14" name="组合 13"/>
            <p:cNvGrpSpPr/>
            <p:nvPr/>
          </p:nvGrpSpPr>
          <p:grpSpPr>
            <a:xfrm>
              <a:off x="5884691" y="4736619"/>
              <a:ext cx="403635" cy="543250"/>
              <a:chOff x="5884691" y="4736619"/>
              <a:chExt cx="403635" cy="543250"/>
            </a:xfrm>
            <a:solidFill>
              <a:srgbClr val="E94744"/>
            </a:solidFill>
          </p:grpSpPr>
          <p:sp>
            <p:nvSpPr>
              <p:cNvPr id="16" name="MH_Other_26"/>
              <p:cNvSpPr>
                <a:spLocks/>
              </p:cNvSpPr>
              <p:nvPr>
                <p:custDataLst>
                  <p:tags r:id="rId19"/>
                </p:custDataLst>
              </p:nvPr>
            </p:nvSpPr>
            <p:spPr bwMode="auto">
              <a:xfrm>
                <a:off x="5892985" y="5183107"/>
                <a:ext cx="64968" cy="96762"/>
              </a:xfrm>
              <a:custGeom>
                <a:avLst/>
                <a:gdLst>
                  <a:gd name="T0" fmla="*/ 2147483646 w 14"/>
                  <a:gd name="T1" fmla="*/ 0 h 21"/>
                  <a:gd name="T2" fmla="*/ 2147483646 w 14"/>
                  <a:gd name="T3" fmla="*/ 0 h 21"/>
                  <a:gd name="T4" fmla="*/ 0 w 14"/>
                  <a:gd name="T5" fmla="*/ 2147483646 h 21"/>
                  <a:gd name="T6" fmla="*/ 0 w 14"/>
                  <a:gd name="T7" fmla="*/ 2147483646 h 21"/>
                  <a:gd name="T8" fmla="*/ 2147483646 w 14"/>
                  <a:gd name="T9" fmla="*/ 2147483646 h 21"/>
                  <a:gd name="T10" fmla="*/ 2147483646 w 14"/>
                  <a:gd name="T11" fmla="*/ 2147483646 h 21"/>
                  <a:gd name="T12" fmla="*/ 2147483646 w 14"/>
                  <a:gd name="T13" fmla="*/ 2147483646 h 21"/>
                  <a:gd name="T14" fmla="*/ 2147483646 w 14"/>
                  <a:gd name="T15" fmla="*/ 2147483646 h 21"/>
                  <a:gd name="T16" fmla="*/ 2147483646 w 14"/>
                  <a:gd name="T17" fmla="*/ 0 h 2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 h="21">
                    <a:moveTo>
                      <a:pt x="13" y="0"/>
                    </a:moveTo>
                    <a:cubicBezTo>
                      <a:pt x="1" y="0"/>
                      <a:pt x="1" y="0"/>
                      <a:pt x="1" y="0"/>
                    </a:cubicBezTo>
                    <a:cubicBezTo>
                      <a:pt x="1" y="0"/>
                      <a:pt x="0" y="0"/>
                      <a:pt x="0" y="1"/>
                    </a:cubicBezTo>
                    <a:cubicBezTo>
                      <a:pt x="0" y="20"/>
                      <a:pt x="0" y="20"/>
                      <a:pt x="0" y="20"/>
                    </a:cubicBezTo>
                    <a:cubicBezTo>
                      <a:pt x="0" y="21"/>
                      <a:pt x="1" y="21"/>
                      <a:pt x="1" y="21"/>
                    </a:cubicBezTo>
                    <a:cubicBezTo>
                      <a:pt x="13" y="21"/>
                      <a:pt x="13" y="21"/>
                      <a:pt x="13" y="21"/>
                    </a:cubicBezTo>
                    <a:cubicBezTo>
                      <a:pt x="14" y="21"/>
                      <a:pt x="14" y="21"/>
                      <a:pt x="14" y="20"/>
                    </a:cubicBezTo>
                    <a:cubicBezTo>
                      <a:pt x="14" y="1"/>
                      <a:pt x="14" y="1"/>
                      <a:pt x="14" y="1"/>
                    </a:cubicBezTo>
                    <a:cubicBezTo>
                      <a:pt x="14" y="0"/>
                      <a:pt x="14" y="0"/>
                      <a:pt x="13" y="0"/>
                    </a:cubicBez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822960">
                  <a:defRPr/>
                </a:pPr>
                <a:endParaRPr lang="zh-CN" altLang="en-US" sz="1620" kern="0">
                  <a:solidFill>
                    <a:srgbClr val="83BB48"/>
                  </a:solidFill>
                </a:endParaRPr>
              </a:p>
            </p:txBody>
          </p:sp>
          <p:sp>
            <p:nvSpPr>
              <p:cNvPr id="17" name="MH_Other_27"/>
              <p:cNvSpPr>
                <a:spLocks/>
              </p:cNvSpPr>
              <p:nvPr>
                <p:custDataLst>
                  <p:tags r:id="rId20"/>
                </p:custDataLst>
              </p:nvPr>
            </p:nvSpPr>
            <p:spPr bwMode="auto">
              <a:xfrm>
                <a:off x="6002187" y="5223192"/>
                <a:ext cx="66351" cy="56675"/>
              </a:xfrm>
              <a:custGeom>
                <a:avLst/>
                <a:gdLst>
                  <a:gd name="T0" fmla="*/ 2147483646 w 14"/>
                  <a:gd name="T1" fmla="*/ 0 h 12"/>
                  <a:gd name="T2" fmla="*/ 2147483646 w 14"/>
                  <a:gd name="T3" fmla="*/ 0 h 12"/>
                  <a:gd name="T4" fmla="*/ 0 w 14"/>
                  <a:gd name="T5" fmla="*/ 0 h 12"/>
                  <a:gd name="T6" fmla="*/ 0 w 14"/>
                  <a:gd name="T7" fmla="*/ 2147483646 h 12"/>
                  <a:gd name="T8" fmla="*/ 2147483646 w 14"/>
                  <a:gd name="T9" fmla="*/ 2147483646 h 12"/>
                  <a:gd name="T10" fmla="*/ 2147483646 w 14"/>
                  <a:gd name="T11" fmla="*/ 2147483646 h 12"/>
                  <a:gd name="T12" fmla="*/ 2147483646 w 14"/>
                  <a:gd name="T13" fmla="*/ 2147483646 h 12"/>
                  <a:gd name="T14" fmla="*/ 2147483646 w 14"/>
                  <a:gd name="T15" fmla="*/ 0 h 12"/>
                  <a:gd name="T16" fmla="*/ 2147483646 w 14"/>
                  <a:gd name="T17" fmla="*/ 0 h 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 h="12">
                    <a:moveTo>
                      <a:pt x="13" y="0"/>
                    </a:moveTo>
                    <a:cubicBezTo>
                      <a:pt x="1" y="0"/>
                      <a:pt x="1" y="0"/>
                      <a:pt x="1" y="0"/>
                    </a:cubicBezTo>
                    <a:cubicBezTo>
                      <a:pt x="0" y="0"/>
                      <a:pt x="0" y="0"/>
                      <a:pt x="0" y="0"/>
                    </a:cubicBezTo>
                    <a:cubicBezTo>
                      <a:pt x="0" y="12"/>
                      <a:pt x="0" y="12"/>
                      <a:pt x="0" y="12"/>
                    </a:cubicBezTo>
                    <a:cubicBezTo>
                      <a:pt x="0" y="12"/>
                      <a:pt x="0" y="12"/>
                      <a:pt x="1" y="12"/>
                    </a:cubicBezTo>
                    <a:cubicBezTo>
                      <a:pt x="13" y="12"/>
                      <a:pt x="13" y="12"/>
                      <a:pt x="13" y="12"/>
                    </a:cubicBezTo>
                    <a:cubicBezTo>
                      <a:pt x="13" y="12"/>
                      <a:pt x="14" y="12"/>
                      <a:pt x="14" y="12"/>
                    </a:cubicBezTo>
                    <a:cubicBezTo>
                      <a:pt x="14" y="0"/>
                      <a:pt x="14" y="0"/>
                      <a:pt x="14" y="0"/>
                    </a:cubicBezTo>
                    <a:cubicBezTo>
                      <a:pt x="14" y="0"/>
                      <a:pt x="13" y="0"/>
                      <a:pt x="13" y="0"/>
                    </a:cubicBez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822960">
                  <a:defRPr/>
                </a:pPr>
                <a:endParaRPr lang="zh-CN" altLang="en-US" sz="1620" kern="0">
                  <a:solidFill>
                    <a:srgbClr val="83BB48"/>
                  </a:solidFill>
                </a:endParaRPr>
              </a:p>
            </p:txBody>
          </p:sp>
          <p:sp>
            <p:nvSpPr>
              <p:cNvPr id="18" name="MH_Other_28"/>
              <p:cNvSpPr>
                <a:spLocks/>
              </p:cNvSpPr>
              <p:nvPr>
                <p:custDataLst>
                  <p:tags r:id="rId21"/>
                </p:custDataLst>
              </p:nvPr>
            </p:nvSpPr>
            <p:spPr bwMode="auto">
              <a:xfrm>
                <a:off x="6108627" y="5109844"/>
                <a:ext cx="63586" cy="170025"/>
              </a:xfrm>
              <a:custGeom>
                <a:avLst/>
                <a:gdLst>
                  <a:gd name="T0" fmla="*/ 2147483646 w 14"/>
                  <a:gd name="T1" fmla="*/ 0 h 37"/>
                  <a:gd name="T2" fmla="*/ 2147483646 w 14"/>
                  <a:gd name="T3" fmla="*/ 0 h 37"/>
                  <a:gd name="T4" fmla="*/ 0 w 14"/>
                  <a:gd name="T5" fmla="*/ 2147483646 h 37"/>
                  <a:gd name="T6" fmla="*/ 0 w 14"/>
                  <a:gd name="T7" fmla="*/ 2147483646 h 37"/>
                  <a:gd name="T8" fmla="*/ 2147483646 w 14"/>
                  <a:gd name="T9" fmla="*/ 2147483646 h 37"/>
                  <a:gd name="T10" fmla="*/ 2147483646 w 14"/>
                  <a:gd name="T11" fmla="*/ 2147483646 h 37"/>
                  <a:gd name="T12" fmla="*/ 2147483646 w 14"/>
                  <a:gd name="T13" fmla="*/ 2147483646 h 37"/>
                  <a:gd name="T14" fmla="*/ 2147483646 w 14"/>
                  <a:gd name="T15" fmla="*/ 2147483646 h 37"/>
                  <a:gd name="T16" fmla="*/ 2147483646 w 14"/>
                  <a:gd name="T17" fmla="*/ 0 h 3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 h="37">
                    <a:moveTo>
                      <a:pt x="13" y="0"/>
                    </a:moveTo>
                    <a:cubicBezTo>
                      <a:pt x="1" y="0"/>
                      <a:pt x="1" y="0"/>
                      <a:pt x="1" y="0"/>
                    </a:cubicBezTo>
                    <a:cubicBezTo>
                      <a:pt x="1" y="0"/>
                      <a:pt x="0" y="1"/>
                      <a:pt x="0" y="2"/>
                    </a:cubicBezTo>
                    <a:cubicBezTo>
                      <a:pt x="0" y="35"/>
                      <a:pt x="0" y="35"/>
                      <a:pt x="0" y="35"/>
                    </a:cubicBezTo>
                    <a:cubicBezTo>
                      <a:pt x="0" y="36"/>
                      <a:pt x="1" y="37"/>
                      <a:pt x="1" y="37"/>
                    </a:cubicBezTo>
                    <a:cubicBezTo>
                      <a:pt x="13" y="37"/>
                      <a:pt x="13" y="37"/>
                      <a:pt x="13" y="37"/>
                    </a:cubicBezTo>
                    <a:cubicBezTo>
                      <a:pt x="14" y="37"/>
                      <a:pt x="14" y="36"/>
                      <a:pt x="14" y="35"/>
                    </a:cubicBezTo>
                    <a:cubicBezTo>
                      <a:pt x="14" y="2"/>
                      <a:pt x="14" y="2"/>
                      <a:pt x="14" y="2"/>
                    </a:cubicBezTo>
                    <a:cubicBezTo>
                      <a:pt x="14" y="1"/>
                      <a:pt x="14" y="0"/>
                      <a:pt x="13" y="0"/>
                    </a:cubicBez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822960">
                  <a:defRPr/>
                </a:pPr>
                <a:endParaRPr lang="zh-CN" altLang="en-US" sz="1620" kern="0">
                  <a:solidFill>
                    <a:srgbClr val="83BB48"/>
                  </a:solidFill>
                </a:endParaRPr>
              </a:p>
            </p:txBody>
          </p:sp>
          <p:sp>
            <p:nvSpPr>
              <p:cNvPr id="19" name="MH_Other_29"/>
              <p:cNvSpPr>
                <a:spLocks/>
              </p:cNvSpPr>
              <p:nvPr>
                <p:custDataLst>
                  <p:tags r:id="rId22"/>
                </p:custDataLst>
              </p:nvPr>
            </p:nvSpPr>
            <p:spPr bwMode="auto">
              <a:xfrm>
                <a:off x="6217828" y="4948113"/>
                <a:ext cx="66351" cy="331755"/>
              </a:xfrm>
              <a:custGeom>
                <a:avLst/>
                <a:gdLst>
                  <a:gd name="T0" fmla="*/ 2147483646 w 14"/>
                  <a:gd name="T1" fmla="*/ 0 h 72"/>
                  <a:gd name="T2" fmla="*/ 2147483646 w 14"/>
                  <a:gd name="T3" fmla="*/ 0 h 72"/>
                  <a:gd name="T4" fmla="*/ 0 w 14"/>
                  <a:gd name="T5" fmla="*/ 2147483646 h 72"/>
                  <a:gd name="T6" fmla="*/ 0 w 14"/>
                  <a:gd name="T7" fmla="*/ 2147483646 h 72"/>
                  <a:gd name="T8" fmla="*/ 2147483646 w 14"/>
                  <a:gd name="T9" fmla="*/ 2147483646 h 72"/>
                  <a:gd name="T10" fmla="*/ 2147483646 w 14"/>
                  <a:gd name="T11" fmla="*/ 2147483646 h 72"/>
                  <a:gd name="T12" fmla="*/ 2147483646 w 14"/>
                  <a:gd name="T13" fmla="*/ 2147483646 h 72"/>
                  <a:gd name="T14" fmla="*/ 2147483646 w 14"/>
                  <a:gd name="T15" fmla="*/ 2147483646 h 72"/>
                  <a:gd name="T16" fmla="*/ 2147483646 w 14"/>
                  <a:gd name="T17" fmla="*/ 0 h 7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 h="72">
                    <a:moveTo>
                      <a:pt x="13" y="0"/>
                    </a:moveTo>
                    <a:cubicBezTo>
                      <a:pt x="1" y="0"/>
                      <a:pt x="1" y="0"/>
                      <a:pt x="1" y="0"/>
                    </a:cubicBezTo>
                    <a:cubicBezTo>
                      <a:pt x="1" y="0"/>
                      <a:pt x="0" y="2"/>
                      <a:pt x="0" y="4"/>
                    </a:cubicBezTo>
                    <a:cubicBezTo>
                      <a:pt x="0" y="68"/>
                      <a:pt x="0" y="68"/>
                      <a:pt x="0" y="68"/>
                    </a:cubicBezTo>
                    <a:cubicBezTo>
                      <a:pt x="0" y="70"/>
                      <a:pt x="1" y="72"/>
                      <a:pt x="1" y="72"/>
                    </a:cubicBezTo>
                    <a:cubicBezTo>
                      <a:pt x="13" y="72"/>
                      <a:pt x="13" y="72"/>
                      <a:pt x="13" y="72"/>
                    </a:cubicBezTo>
                    <a:cubicBezTo>
                      <a:pt x="14" y="72"/>
                      <a:pt x="14" y="70"/>
                      <a:pt x="14" y="68"/>
                    </a:cubicBezTo>
                    <a:cubicBezTo>
                      <a:pt x="14" y="4"/>
                      <a:pt x="14" y="4"/>
                      <a:pt x="14" y="4"/>
                    </a:cubicBezTo>
                    <a:cubicBezTo>
                      <a:pt x="14" y="2"/>
                      <a:pt x="14" y="0"/>
                      <a:pt x="13" y="0"/>
                    </a:cubicBez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822960">
                  <a:defRPr/>
                </a:pPr>
                <a:endParaRPr lang="zh-CN" altLang="en-US" sz="1620" kern="0">
                  <a:solidFill>
                    <a:srgbClr val="83BB48"/>
                  </a:solidFill>
                </a:endParaRPr>
              </a:p>
            </p:txBody>
          </p:sp>
          <p:sp>
            <p:nvSpPr>
              <p:cNvPr id="20" name="MH_Other_30"/>
              <p:cNvSpPr>
                <a:spLocks/>
              </p:cNvSpPr>
              <p:nvPr>
                <p:custDataLst>
                  <p:tags r:id="rId23"/>
                </p:custDataLst>
              </p:nvPr>
            </p:nvSpPr>
            <p:spPr bwMode="auto">
              <a:xfrm>
                <a:off x="5884691" y="4736619"/>
                <a:ext cx="403635" cy="420223"/>
              </a:xfrm>
              <a:custGeom>
                <a:avLst/>
                <a:gdLst>
                  <a:gd name="T0" fmla="*/ 2147483646 w 209"/>
                  <a:gd name="T1" fmla="*/ 2147483646 h 218"/>
                  <a:gd name="T2" fmla="*/ 2147483646 w 209"/>
                  <a:gd name="T3" fmla="*/ 2147483646 h 218"/>
                  <a:gd name="T4" fmla="*/ 2147483646 w 209"/>
                  <a:gd name="T5" fmla="*/ 2147483646 h 218"/>
                  <a:gd name="T6" fmla="*/ 2147483646 w 209"/>
                  <a:gd name="T7" fmla="*/ 2147483646 h 218"/>
                  <a:gd name="T8" fmla="*/ 0 w 209"/>
                  <a:gd name="T9" fmla="*/ 2147483646 h 218"/>
                  <a:gd name="T10" fmla="*/ 2147483646 w 209"/>
                  <a:gd name="T11" fmla="*/ 2147483646 h 218"/>
                  <a:gd name="T12" fmla="*/ 2147483646 w 209"/>
                  <a:gd name="T13" fmla="*/ 2147483646 h 218"/>
                  <a:gd name="T14" fmla="*/ 2147483646 w 209"/>
                  <a:gd name="T15" fmla="*/ 2147483646 h 218"/>
                  <a:gd name="T16" fmla="*/ 2147483646 w 209"/>
                  <a:gd name="T17" fmla="*/ 2147483646 h 218"/>
                  <a:gd name="T18" fmla="*/ 2147483646 w 209"/>
                  <a:gd name="T19" fmla="*/ 2147483646 h 218"/>
                  <a:gd name="T20" fmla="*/ 2147483646 w 209"/>
                  <a:gd name="T21" fmla="*/ 2147483646 h 218"/>
                  <a:gd name="T22" fmla="*/ 2147483646 w 209"/>
                  <a:gd name="T23" fmla="*/ 0 h 218"/>
                  <a:gd name="T24" fmla="*/ 2147483646 w 209"/>
                  <a:gd name="T25" fmla="*/ 2147483646 h 218"/>
                  <a:gd name="T26" fmla="*/ 2147483646 w 209"/>
                  <a:gd name="T27" fmla="*/ 2147483646 h 21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09" h="218">
                    <a:moveTo>
                      <a:pt x="147" y="48"/>
                    </a:moveTo>
                    <a:lnTo>
                      <a:pt x="159" y="58"/>
                    </a:lnTo>
                    <a:lnTo>
                      <a:pt x="71" y="191"/>
                    </a:lnTo>
                    <a:lnTo>
                      <a:pt x="19" y="163"/>
                    </a:lnTo>
                    <a:lnTo>
                      <a:pt x="0" y="187"/>
                    </a:lnTo>
                    <a:lnTo>
                      <a:pt x="14" y="198"/>
                    </a:lnTo>
                    <a:lnTo>
                      <a:pt x="23" y="187"/>
                    </a:lnTo>
                    <a:lnTo>
                      <a:pt x="78" y="218"/>
                    </a:lnTo>
                    <a:lnTo>
                      <a:pt x="176" y="67"/>
                    </a:lnTo>
                    <a:lnTo>
                      <a:pt x="188" y="77"/>
                    </a:lnTo>
                    <a:lnTo>
                      <a:pt x="197" y="38"/>
                    </a:lnTo>
                    <a:lnTo>
                      <a:pt x="209" y="0"/>
                    </a:lnTo>
                    <a:lnTo>
                      <a:pt x="178" y="24"/>
                    </a:lnTo>
                    <a:lnTo>
                      <a:pt x="147" y="48"/>
                    </a:ln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822960">
                  <a:defRPr/>
                </a:pPr>
                <a:endParaRPr lang="zh-CN" altLang="en-US" sz="1620" kern="0">
                  <a:solidFill>
                    <a:srgbClr val="83BB48"/>
                  </a:solidFill>
                </a:endParaRPr>
              </a:p>
            </p:txBody>
          </p:sp>
        </p:grpSp>
        <p:sp>
          <p:nvSpPr>
            <p:cNvPr id="15" name="MH_Title_1"/>
            <p:cNvSpPr txBox="1">
              <a:spLocks noChangeArrowheads="1"/>
            </p:cNvSpPr>
            <p:nvPr>
              <p:custDataLst>
                <p:tags r:id="rId18"/>
              </p:custDataLst>
            </p:nvPr>
          </p:nvSpPr>
          <p:spPr bwMode="auto">
            <a:xfrm>
              <a:off x="5468766" y="3905250"/>
              <a:ext cx="1294626" cy="764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defTabSz="822960">
                <a:defRPr/>
              </a:pPr>
              <a:r>
                <a:rPr lang="zh-CN" altLang="en-US" sz="1350" kern="0" dirty="0">
                  <a:solidFill>
                    <a:srgbClr val="01B3C5"/>
                  </a:solidFill>
                  <a:latin typeface="造字工房悦黑（非商用）常规体"/>
                  <a:ea typeface="+mn-ea"/>
                  <a:cs typeface="Arial Unicode MS" panose="020B0604020202020204" pitchFamily="34" charset="-122"/>
                </a:rPr>
                <a:t>五大</a:t>
              </a:r>
              <a:endParaRPr lang="en-US" altLang="zh-CN" sz="1350" kern="0" dirty="0">
                <a:solidFill>
                  <a:srgbClr val="01B3C5"/>
                </a:solidFill>
                <a:latin typeface="造字工房悦黑（非商用）常规体"/>
                <a:ea typeface="+mn-ea"/>
                <a:cs typeface="Arial Unicode MS" panose="020B0604020202020204" pitchFamily="34" charset="-122"/>
              </a:endParaRPr>
            </a:p>
            <a:p>
              <a:pPr algn="ctr" defTabSz="822960">
                <a:defRPr/>
              </a:pPr>
              <a:r>
                <a:rPr lang="zh-CN" altLang="en-US" sz="1350" kern="0" dirty="0">
                  <a:solidFill>
                    <a:srgbClr val="01B3C5"/>
                  </a:solidFill>
                  <a:latin typeface="造字工房悦黑（非商用）常规体"/>
                  <a:ea typeface="+mn-ea"/>
                  <a:cs typeface="Arial Unicode MS" panose="020B0604020202020204" pitchFamily="34" charset="-122"/>
                </a:rPr>
                <a:t>重点工作</a:t>
              </a:r>
            </a:p>
          </p:txBody>
        </p:sp>
      </p:grpSp>
      <p:grpSp>
        <p:nvGrpSpPr>
          <p:cNvPr id="21" name="组合 20"/>
          <p:cNvGrpSpPr/>
          <p:nvPr/>
        </p:nvGrpSpPr>
        <p:grpSpPr>
          <a:xfrm>
            <a:off x="2986855" y="3401239"/>
            <a:ext cx="678335" cy="689532"/>
            <a:chOff x="3747637" y="4269398"/>
            <a:chExt cx="1004940" cy="1021529"/>
          </a:xfrm>
        </p:grpSpPr>
        <p:pic>
          <p:nvPicPr>
            <p:cNvPr id="22" name="MH_Other_5"/>
            <p:cNvPicPr>
              <a:picLocks noChangeAspect="1"/>
            </p:cNvPicPr>
            <p:nvPr>
              <p:custDataLst>
                <p:tags r:id="rId12"/>
              </p:custDataLst>
            </p:nvPr>
          </p:nvPicPr>
          <p:blipFill>
            <a:blip r:embed="rId26" cstate="email">
              <a:extLst>
                <a:ext uri="{28A0092B-C50C-407E-A947-70E740481C1C}">
                  <a14:useLocalDpi xmlns:a14="http://schemas.microsoft.com/office/drawing/2010/main"/>
                </a:ext>
              </a:extLst>
            </a:blip>
            <a:stretch>
              <a:fillRect/>
            </a:stretch>
          </p:blipFill>
          <p:spPr>
            <a:xfrm>
              <a:off x="3747637" y="4269398"/>
              <a:ext cx="1004940" cy="1021529"/>
            </a:xfrm>
            <a:prstGeom prst="rect">
              <a:avLst/>
            </a:prstGeom>
            <a:effectLst>
              <a:outerShdw blurRad="50800" dist="38100" dir="8100000" sx="102000" sy="102000" algn="tr" rotWithShape="0">
                <a:prstClr val="black">
                  <a:alpha val="40000"/>
                </a:prstClr>
              </a:outerShdw>
            </a:effectLst>
          </p:spPr>
        </p:pic>
        <p:sp>
          <p:nvSpPr>
            <p:cNvPr id="23" name="Freeform 458"/>
            <p:cNvSpPr>
              <a:spLocks/>
            </p:cNvSpPr>
            <p:nvPr/>
          </p:nvSpPr>
          <p:spPr bwMode="auto">
            <a:xfrm>
              <a:off x="4102667" y="4613368"/>
              <a:ext cx="292118" cy="333589"/>
            </a:xfrm>
            <a:custGeom>
              <a:avLst/>
              <a:gdLst>
                <a:gd name="T0" fmla="*/ 64 w 64"/>
                <a:gd name="T1" fmla="*/ 30 h 73"/>
                <a:gd name="T2" fmla="*/ 34 w 64"/>
                <a:gd name="T3" fmla="*/ 3 h 73"/>
                <a:gd name="T4" fmla="*/ 34 w 64"/>
                <a:gd name="T5" fmla="*/ 2 h 73"/>
                <a:gd name="T6" fmla="*/ 32 w 64"/>
                <a:gd name="T7" fmla="*/ 0 h 73"/>
                <a:gd name="T8" fmla="*/ 30 w 64"/>
                <a:gd name="T9" fmla="*/ 2 h 73"/>
                <a:gd name="T10" fmla="*/ 30 w 64"/>
                <a:gd name="T11" fmla="*/ 3 h 73"/>
                <a:gd name="T12" fmla="*/ 0 w 64"/>
                <a:gd name="T13" fmla="*/ 30 h 73"/>
                <a:gd name="T14" fmla="*/ 30 w 64"/>
                <a:gd name="T15" fmla="*/ 30 h 73"/>
                <a:gd name="T16" fmla="*/ 30 w 64"/>
                <a:gd name="T17" fmla="*/ 59 h 73"/>
                <a:gd name="T18" fmla="*/ 30 w 64"/>
                <a:gd name="T19" fmla="*/ 59 h 73"/>
                <a:gd name="T20" fmla="*/ 27 w 64"/>
                <a:gd name="T21" fmla="*/ 66 h 73"/>
                <a:gd name="T22" fmla="*/ 20 w 64"/>
                <a:gd name="T23" fmla="*/ 68 h 73"/>
                <a:gd name="T24" fmla="*/ 13 w 64"/>
                <a:gd name="T25" fmla="*/ 66 h 73"/>
                <a:gd name="T26" fmla="*/ 10 w 64"/>
                <a:gd name="T27" fmla="*/ 59 h 73"/>
                <a:gd name="T28" fmla="*/ 8 w 64"/>
                <a:gd name="T29" fmla="*/ 56 h 73"/>
                <a:gd name="T30" fmla="*/ 6 w 64"/>
                <a:gd name="T31" fmla="*/ 59 h 73"/>
                <a:gd name="T32" fmla="*/ 20 w 64"/>
                <a:gd name="T33" fmla="*/ 73 h 73"/>
                <a:gd name="T34" fmla="*/ 34 w 64"/>
                <a:gd name="T35" fmla="*/ 60 h 73"/>
                <a:gd name="T36" fmla="*/ 34 w 64"/>
                <a:gd name="T37" fmla="*/ 59 h 73"/>
                <a:gd name="T38" fmla="*/ 34 w 64"/>
                <a:gd name="T39" fmla="*/ 30 h 73"/>
                <a:gd name="T40" fmla="*/ 64 w 64"/>
                <a:gd name="T41" fmla="*/ 3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4" h="73">
                  <a:moveTo>
                    <a:pt x="64" y="30"/>
                  </a:moveTo>
                  <a:cubicBezTo>
                    <a:pt x="64" y="16"/>
                    <a:pt x="51" y="4"/>
                    <a:pt x="34" y="3"/>
                  </a:cubicBezTo>
                  <a:cubicBezTo>
                    <a:pt x="34" y="2"/>
                    <a:pt x="34" y="2"/>
                    <a:pt x="34" y="2"/>
                  </a:cubicBezTo>
                  <a:cubicBezTo>
                    <a:pt x="34" y="1"/>
                    <a:pt x="33" y="0"/>
                    <a:pt x="32" y="0"/>
                  </a:cubicBezTo>
                  <a:cubicBezTo>
                    <a:pt x="31" y="0"/>
                    <a:pt x="30" y="1"/>
                    <a:pt x="30" y="2"/>
                  </a:cubicBezTo>
                  <a:cubicBezTo>
                    <a:pt x="30" y="3"/>
                    <a:pt x="30" y="3"/>
                    <a:pt x="30" y="3"/>
                  </a:cubicBezTo>
                  <a:cubicBezTo>
                    <a:pt x="13" y="4"/>
                    <a:pt x="0" y="16"/>
                    <a:pt x="0" y="30"/>
                  </a:cubicBezTo>
                  <a:cubicBezTo>
                    <a:pt x="30" y="30"/>
                    <a:pt x="30" y="30"/>
                    <a:pt x="30" y="30"/>
                  </a:cubicBezTo>
                  <a:cubicBezTo>
                    <a:pt x="30" y="59"/>
                    <a:pt x="30" y="59"/>
                    <a:pt x="30" y="59"/>
                  </a:cubicBezTo>
                  <a:cubicBezTo>
                    <a:pt x="30" y="59"/>
                    <a:pt x="30" y="59"/>
                    <a:pt x="30" y="59"/>
                  </a:cubicBezTo>
                  <a:cubicBezTo>
                    <a:pt x="29" y="61"/>
                    <a:pt x="28" y="64"/>
                    <a:pt x="27" y="66"/>
                  </a:cubicBezTo>
                  <a:cubicBezTo>
                    <a:pt x="25" y="67"/>
                    <a:pt x="23" y="68"/>
                    <a:pt x="20" y="68"/>
                  </a:cubicBezTo>
                  <a:cubicBezTo>
                    <a:pt x="17" y="68"/>
                    <a:pt x="15" y="67"/>
                    <a:pt x="13" y="66"/>
                  </a:cubicBezTo>
                  <a:cubicBezTo>
                    <a:pt x="11" y="64"/>
                    <a:pt x="10" y="61"/>
                    <a:pt x="10" y="59"/>
                  </a:cubicBezTo>
                  <a:cubicBezTo>
                    <a:pt x="10" y="58"/>
                    <a:pt x="9" y="56"/>
                    <a:pt x="8" y="56"/>
                  </a:cubicBezTo>
                  <a:cubicBezTo>
                    <a:pt x="7" y="56"/>
                    <a:pt x="6" y="58"/>
                    <a:pt x="6" y="59"/>
                  </a:cubicBezTo>
                  <a:cubicBezTo>
                    <a:pt x="6" y="67"/>
                    <a:pt x="12" y="73"/>
                    <a:pt x="20" y="73"/>
                  </a:cubicBezTo>
                  <a:cubicBezTo>
                    <a:pt x="28" y="73"/>
                    <a:pt x="34" y="67"/>
                    <a:pt x="34" y="60"/>
                  </a:cubicBezTo>
                  <a:cubicBezTo>
                    <a:pt x="34" y="59"/>
                    <a:pt x="34" y="59"/>
                    <a:pt x="34" y="59"/>
                  </a:cubicBezTo>
                  <a:cubicBezTo>
                    <a:pt x="34" y="30"/>
                    <a:pt x="34" y="30"/>
                    <a:pt x="34" y="30"/>
                  </a:cubicBezTo>
                  <a:lnTo>
                    <a:pt x="64" y="30"/>
                  </a:lnTo>
                  <a:close/>
                </a:path>
              </a:pathLst>
            </a:custGeom>
            <a:solidFill>
              <a:srgbClr val="01B3C5"/>
            </a:solidFill>
            <a:ln>
              <a:noFill/>
            </a:ln>
            <a:extLst/>
          </p:spPr>
          <p:txBody>
            <a:bodyPr vert="horz" wrap="square" lIns="82296" tIns="41148" rIns="82296" bIns="41148" numCol="1" anchor="t" anchorCtr="0" compatLnSpc="1">
              <a:prstTxWarp prst="textNoShape">
                <a:avLst/>
              </a:prstTxWarp>
            </a:bodyPr>
            <a:lstStyle/>
            <a:p>
              <a:pPr defTabSz="822960">
                <a:defRPr/>
              </a:pPr>
              <a:endParaRPr lang="zh-CN" altLang="en-US" sz="1620" kern="0">
                <a:solidFill>
                  <a:sysClr val="windowText" lastClr="000000"/>
                </a:solidFill>
              </a:endParaRPr>
            </a:p>
          </p:txBody>
        </p:sp>
      </p:grpSp>
      <p:grpSp>
        <p:nvGrpSpPr>
          <p:cNvPr id="24" name="组合 23"/>
          <p:cNvGrpSpPr/>
          <p:nvPr/>
        </p:nvGrpSpPr>
        <p:grpSpPr>
          <a:xfrm>
            <a:off x="3252777" y="2379537"/>
            <a:ext cx="679268" cy="690465"/>
            <a:chOff x="4141595" y="2755766"/>
            <a:chExt cx="1006323" cy="1022911"/>
          </a:xfrm>
        </p:grpSpPr>
        <p:pic>
          <p:nvPicPr>
            <p:cNvPr id="25" name="MH_Other_1"/>
            <p:cNvPicPr>
              <a:picLocks noChangeAspect="1"/>
            </p:cNvPicPr>
            <p:nvPr>
              <p:custDataLst>
                <p:tags r:id="rId11"/>
              </p:custDataLst>
            </p:nvPr>
          </p:nvPicPr>
          <p:blipFill>
            <a:blip r:embed="rId27" cstate="email">
              <a:extLst>
                <a:ext uri="{28A0092B-C50C-407E-A947-70E740481C1C}">
                  <a14:useLocalDpi xmlns:a14="http://schemas.microsoft.com/office/drawing/2010/main"/>
                </a:ext>
              </a:extLst>
            </a:blip>
            <a:stretch>
              <a:fillRect/>
            </a:stretch>
          </p:blipFill>
          <p:spPr>
            <a:xfrm>
              <a:off x="4141595" y="2755766"/>
              <a:ext cx="1006323" cy="1022911"/>
            </a:xfrm>
            <a:prstGeom prst="rect">
              <a:avLst/>
            </a:prstGeom>
            <a:effectLst>
              <a:outerShdw blurRad="50800" dist="38100" dir="8100000" sx="102000" sy="102000" algn="tr" rotWithShape="0">
                <a:prstClr val="black">
                  <a:alpha val="40000"/>
                </a:prstClr>
              </a:outerShdw>
            </a:effectLst>
          </p:spPr>
        </p:pic>
        <p:grpSp>
          <p:nvGrpSpPr>
            <p:cNvPr id="26" name="组合 25"/>
            <p:cNvGrpSpPr/>
            <p:nvPr/>
          </p:nvGrpSpPr>
          <p:grpSpPr>
            <a:xfrm>
              <a:off x="4477961" y="3106737"/>
              <a:ext cx="333592" cy="320968"/>
              <a:chOff x="7156593" y="1239730"/>
              <a:chExt cx="293688" cy="282574"/>
            </a:xfrm>
            <a:solidFill>
              <a:srgbClr val="E94744"/>
            </a:solidFill>
          </p:grpSpPr>
          <p:sp>
            <p:nvSpPr>
              <p:cNvPr id="27" name="Freeform 573"/>
              <p:cNvSpPr>
                <a:spLocks/>
              </p:cNvSpPr>
              <p:nvPr/>
            </p:nvSpPr>
            <p:spPr bwMode="auto">
              <a:xfrm>
                <a:off x="7204218" y="1304817"/>
                <a:ext cx="196850" cy="217487"/>
              </a:xfrm>
              <a:custGeom>
                <a:avLst/>
                <a:gdLst>
                  <a:gd name="T0" fmla="*/ 0 w 49"/>
                  <a:gd name="T1" fmla="*/ 22 h 54"/>
                  <a:gd name="T2" fmla="*/ 0 w 49"/>
                  <a:gd name="T3" fmla="*/ 52 h 54"/>
                  <a:gd name="T4" fmla="*/ 1 w 49"/>
                  <a:gd name="T5" fmla="*/ 54 h 54"/>
                  <a:gd name="T6" fmla="*/ 3 w 49"/>
                  <a:gd name="T7" fmla="*/ 54 h 54"/>
                  <a:gd name="T8" fmla="*/ 16 w 49"/>
                  <a:gd name="T9" fmla="*/ 54 h 54"/>
                  <a:gd name="T10" fmla="*/ 17 w 49"/>
                  <a:gd name="T11" fmla="*/ 54 h 54"/>
                  <a:gd name="T12" fmla="*/ 18 w 49"/>
                  <a:gd name="T13" fmla="*/ 53 h 54"/>
                  <a:gd name="T14" fmla="*/ 18 w 49"/>
                  <a:gd name="T15" fmla="*/ 39 h 54"/>
                  <a:gd name="T16" fmla="*/ 31 w 49"/>
                  <a:gd name="T17" fmla="*/ 39 h 54"/>
                  <a:gd name="T18" fmla="*/ 31 w 49"/>
                  <a:gd name="T19" fmla="*/ 53 h 54"/>
                  <a:gd name="T20" fmla="*/ 32 w 49"/>
                  <a:gd name="T21" fmla="*/ 54 h 54"/>
                  <a:gd name="T22" fmla="*/ 33 w 49"/>
                  <a:gd name="T23" fmla="*/ 54 h 54"/>
                  <a:gd name="T24" fmla="*/ 46 w 49"/>
                  <a:gd name="T25" fmla="*/ 54 h 54"/>
                  <a:gd name="T26" fmla="*/ 48 w 49"/>
                  <a:gd name="T27" fmla="*/ 54 h 54"/>
                  <a:gd name="T28" fmla="*/ 49 w 49"/>
                  <a:gd name="T29" fmla="*/ 52 h 54"/>
                  <a:gd name="T30" fmla="*/ 49 w 49"/>
                  <a:gd name="T31" fmla="*/ 22 h 54"/>
                  <a:gd name="T32" fmla="*/ 25 w 49"/>
                  <a:gd name="T33" fmla="*/ 0 h 54"/>
                  <a:gd name="T34" fmla="*/ 0 w 49"/>
                  <a:gd name="T35" fmla="*/ 22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54">
                    <a:moveTo>
                      <a:pt x="0" y="22"/>
                    </a:moveTo>
                    <a:cubicBezTo>
                      <a:pt x="0" y="52"/>
                      <a:pt x="0" y="52"/>
                      <a:pt x="0" y="52"/>
                    </a:cubicBezTo>
                    <a:cubicBezTo>
                      <a:pt x="0" y="53"/>
                      <a:pt x="0" y="54"/>
                      <a:pt x="1" y="54"/>
                    </a:cubicBezTo>
                    <a:cubicBezTo>
                      <a:pt x="2" y="54"/>
                      <a:pt x="2" y="54"/>
                      <a:pt x="3" y="54"/>
                    </a:cubicBezTo>
                    <a:cubicBezTo>
                      <a:pt x="16" y="54"/>
                      <a:pt x="16" y="54"/>
                      <a:pt x="16" y="54"/>
                    </a:cubicBezTo>
                    <a:cubicBezTo>
                      <a:pt x="17" y="54"/>
                      <a:pt x="17" y="54"/>
                      <a:pt x="17" y="54"/>
                    </a:cubicBezTo>
                    <a:cubicBezTo>
                      <a:pt x="18" y="54"/>
                      <a:pt x="18" y="53"/>
                      <a:pt x="18" y="53"/>
                    </a:cubicBezTo>
                    <a:cubicBezTo>
                      <a:pt x="18" y="39"/>
                      <a:pt x="18" y="39"/>
                      <a:pt x="18" y="39"/>
                    </a:cubicBezTo>
                    <a:cubicBezTo>
                      <a:pt x="31" y="39"/>
                      <a:pt x="31" y="39"/>
                      <a:pt x="31" y="39"/>
                    </a:cubicBezTo>
                    <a:cubicBezTo>
                      <a:pt x="31" y="53"/>
                      <a:pt x="31" y="53"/>
                      <a:pt x="31" y="53"/>
                    </a:cubicBezTo>
                    <a:cubicBezTo>
                      <a:pt x="31" y="53"/>
                      <a:pt x="31" y="54"/>
                      <a:pt x="32" y="54"/>
                    </a:cubicBezTo>
                    <a:cubicBezTo>
                      <a:pt x="32" y="54"/>
                      <a:pt x="32" y="54"/>
                      <a:pt x="33" y="54"/>
                    </a:cubicBezTo>
                    <a:cubicBezTo>
                      <a:pt x="46" y="54"/>
                      <a:pt x="46" y="54"/>
                      <a:pt x="46" y="54"/>
                    </a:cubicBezTo>
                    <a:cubicBezTo>
                      <a:pt x="47" y="54"/>
                      <a:pt x="48" y="54"/>
                      <a:pt x="48" y="54"/>
                    </a:cubicBezTo>
                    <a:cubicBezTo>
                      <a:pt x="49" y="54"/>
                      <a:pt x="49" y="53"/>
                      <a:pt x="49" y="52"/>
                    </a:cubicBezTo>
                    <a:cubicBezTo>
                      <a:pt x="49" y="22"/>
                      <a:pt x="49" y="22"/>
                      <a:pt x="49" y="22"/>
                    </a:cubicBezTo>
                    <a:cubicBezTo>
                      <a:pt x="25" y="0"/>
                      <a:pt x="25" y="0"/>
                      <a:pt x="25" y="0"/>
                    </a:cubicBezTo>
                    <a:lnTo>
                      <a:pt x="0" y="22"/>
                    </a:ln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2296" tIns="41148" rIns="82296" bIns="41148" numCol="1" anchor="t" anchorCtr="0" compatLnSpc="1">
                <a:prstTxWarp prst="textNoShape">
                  <a:avLst/>
                </a:prstTxWarp>
              </a:bodyPr>
              <a:lstStyle/>
              <a:p>
                <a:pPr defTabSz="822960">
                  <a:defRPr/>
                </a:pPr>
                <a:endParaRPr lang="zh-CN" altLang="en-US" sz="1620" kern="0">
                  <a:solidFill>
                    <a:sysClr val="windowText" lastClr="000000"/>
                  </a:solidFill>
                </a:endParaRPr>
              </a:p>
            </p:txBody>
          </p:sp>
          <p:sp>
            <p:nvSpPr>
              <p:cNvPr id="28" name="Freeform 574"/>
              <p:cNvSpPr>
                <a:spLocks/>
              </p:cNvSpPr>
              <p:nvPr/>
            </p:nvSpPr>
            <p:spPr bwMode="auto">
              <a:xfrm>
                <a:off x="7156593" y="1239730"/>
                <a:ext cx="293688" cy="157162"/>
              </a:xfrm>
              <a:custGeom>
                <a:avLst/>
                <a:gdLst>
                  <a:gd name="T0" fmla="*/ 71 w 73"/>
                  <a:gd name="T1" fmla="*/ 30 h 39"/>
                  <a:gd name="T2" fmla="*/ 60 w 73"/>
                  <a:gd name="T3" fmla="*/ 20 h 39"/>
                  <a:gd name="T4" fmla="*/ 60 w 73"/>
                  <a:gd name="T5" fmla="*/ 3 h 39"/>
                  <a:gd name="T6" fmla="*/ 58 w 73"/>
                  <a:gd name="T7" fmla="*/ 1 h 39"/>
                  <a:gd name="T8" fmla="*/ 53 w 73"/>
                  <a:gd name="T9" fmla="*/ 1 h 39"/>
                  <a:gd name="T10" fmla="*/ 52 w 73"/>
                  <a:gd name="T11" fmla="*/ 3 h 39"/>
                  <a:gd name="T12" fmla="*/ 52 w 73"/>
                  <a:gd name="T13" fmla="*/ 12 h 39"/>
                  <a:gd name="T14" fmla="*/ 40 w 73"/>
                  <a:gd name="T15" fmla="*/ 2 h 39"/>
                  <a:gd name="T16" fmla="*/ 33 w 73"/>
                  <a:gd name="T17" fmla="*/ 2 h 39"/>
                  <a:gd name="T18" fmla="*/ 2 w 73"/>
                  <a:gd name="T19" fmla="*/ 30 h 39"/>
                  <a:gd name="T20" fmla="*/ 2 w 73"/>
                  <a:gd name="T21" fmla="*/ 37 h 39"/>
                  <a:gd name="T22" fmla="*/ 2 w 73"/>
                  <a:gd name="T23" fmla="*/ 37 h 39"/>
                  <a:gd name="T24" fmla="*/ 5 w 73"/>
                  <a:gd name="T25" fmla="*/ 38 h 39"/>
                  <a:gd name="T26" fmla="*/ 8 w 73"/>
                  <a:gd name="T27" fmla="*/ 37 h 39"/>
                  <a:gd name="T28" fmla="*/ 37 w 73"/>
                  <a:gd name="T29" fmla="*/ 11 h 39"/>
                  <a:gd name="T30" fmla="*/ 65 w 73"/>
                  <a:gd name="T31" fmla="*/ 37 h 39"/>
                  <a:gd name="T32" fmla="*/ 71 w 73"/>
                  <a:gd name="T33" fmla="*/ 37 h 39"/>
                  <a:gd name="T34" fmla="*/ 71 w 73"/>
                  <a:gd name="T35" fmla="*/ 3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3" h="39">
                    <a:moveTo>
                      <a:pt x="71" y="30"/>
                    </a:moveTo>
                    <a:cubicBezTo>
                      <a:pt x="60" y="20"/>
                      <a:pt x="60" y="20"/>
                      <a:pt x="60" y="20"/>
                    </a:cubicBezTo>
                    <a:cubicBezTo>
                      <a:pt x="60" y="3"/>
                      <a:pt x="60" y="3"/>
                      <a:pt x="60" y="3"/>
                    </a:cubicBezTo>
                    <a:cubicBezTo>
                      <a:pt x="60" y="2"/>
                      <a:pt x="59" y="1"/>
                      <a:pt x="58" y="1"/>
                    </a:cubicBezTo>
                    <a:cubicBezTo>
                      <a:pt x="53" y="1"/>
                      <a:pt x="53" y="1"/>
                      <a:pt x="53" y="1"/>
                    </a:cubicBezTo>
                    <a:cubicBezTo>
                      <a:pt x="52" y="1"/>
                      <a:pt x="52" y="2"/>
                      <a:pt x="52" y="3"/>
                    </a:cubicBezTo>
                    <a:cubicBezTo>
                      <a:pt x="52" y="12"/>
                      <a:pt x="52" y="12"/>
                      <a:pt x="52" y="12"/>
                    </a:cubicBezTo>
                    <a:cubicBezTo>
                      <a:pt x="40" y="2"/>
                      <a:pt x="40" y="2"/>
                      <a:pt x="40" y="2"/>
                    </a:cubicBezTo>
                    <a:cubicBezTo>
                      <a:pt x="38" y="0"/>
                      <a:pt x="35" y="0"/>
                      <a:pt x="33" y="2"/>
                    </a:cubicBezTo>
                    <a:cubicBezTo>
                      <a:pt x="2" y="30"/>
                      <a:pt x="2" y="30"/>
                      <a:pt x="2" y="30"/>
                    </a:cubicBezTo>
                    <a:cubicBezTo>
                      <a:pt x="0" y="32"/>
                      <a:pt x="0" y="35"/>
                      <a:pt x="2" y="37"/>
                    </a:cubicBezTo>
                    <a:cubicBezTo>
                      <a:pt x="2" y="37"/>
                      <a:pt x="2" y="37"/>
                      <a:pt x="2" y="37"/>
                    </a:cubicBezTo>
                    <a:cubicBezTo>
                      <a:pt x="3" y="38"/>
                      <a:pt x="4" y="38"/>
                      <a:pt x="5" y="38"/>
                    </a:cubicBezTo>
                    <a:cubicBezTo>
                      <a:pt x="6" y="38"/>
                      <a:pt x="7" y="38"/>
                      <a:pt x="8" y="37"/>
                    </a:cubicBezTo>
                    <a:cubicBezTo>
                      <a:pt x="37" y="11"/>
                      <a:pt x="37" y="11"/>
                      <a:pt x="37" y="11"/>
                    </a:cubicBezTo>
                    <a:cubicBezTo>
                      <a:pt x="65" y="37"/>
                      <a:pt x="65" y="37"/>
                      <a:pt x="65" y="37"/>
                    </a:cubicBezTo>
                    <a:cubicBezTo>
                      <a:pt x="67" y="39"/>
                      <a:pt x="70" y="39"/>
                      <a:pt x="71" y="37"/>
                    </a:cubicBezTo>
                    <a:cubicBezTo>
                      <a:pt x="73" y="35"/>
                      <a:pt x="73" y="32"/>
                      <a:pt x="71" y="30"/>
                    </a:cubicBez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2296" tIns="41148" rIns="82296" bIns="41148" numCol="1" anchor="t" anchorCtr="0" compatLnSpc="1">
                <a:prstTxWarp prst="textNoShape">
                  <a:avLst/>
                </a:prstTxWarp>
              </a:bodyPr>
              <a:lstStyle/>
              <a:p>
                <a:pPr defTabSz="822960">
                  <a:defRPr/>
                </a:pPr>
                <a:endParaRPr lang="zh-CN" altLang="en-US" sz="1620" kern="0">
                  <a:solidFill>
                    <a:sysClr val="windowText" lastClr="000000"/>
                  </a:solidFill>
                </a:endParaRPr>
              </a:p>
            </p:txBody>
          </p:sp>
        </p:grpSp>
      </p:grpSp>
      <p:grpSp>
        <p:nvGrpSpPr>
          <p:cNvPr id="29" name="组合 28"/>
          <p:cNvGrpSpPr/>
          <p:nvPr/>
        </p:nvGrpSpPr>
        <p:grpSpPr>
          <a:xfrm>
            <a:off x="4216629" y="1861689"/>
            <a:ext cx="678335" cy="689532"/>
            <a:chOff x="5569524" y="1988583"/>
            <a:chExt cx="1004940" cy="1021529"/>
          </a:xfrm>
        </p:grpSpPr>
        <p:pic>
          <p:nvPicPr>
            <p:cNvPr id="30" name="MH_Other_2"/>
            <p:cNvPicPr>
              <a:picLocks noChangeAspect="1"/>
            </p:cNvPicPr>
            <p:nvPr>
              <p:custDataLst>
                <p:tags r:id="rId10"/>
              </p:custDataLst>
            </p:nvPr>
          </p:nvPicPr>
          <p:blipFill>
            <a:blip r:embed="rId26" cstate="email">
              <a:extLst>
                <a:ext uri="{28A0092B-C50C-407E-A947-70E740481C1C}">
                  <a14:useLocalDpi xmlns:a14="http://schemas.microsoft.com/office/drawing/2010/main"/>
                </a:ext>
              </a:extLst>
            </a:blip>
            <a:stretch>
              <a:fillRect/>
            </a:stretch>
          </p:blipFill>
          <p:spPr>
            <a:xfrm>
              <a:off x="5569524" y="1988583"/>
              <a:ext cx="1004940" cy="1021529"/>
            </a:xfrm>
            <a:prstGeom prst="rect">
              <a:avLst/>
            </a:prstGeom>
            <a:effectLst>
              <a:outerShdw blurRad="50800" dist="38100" dir="8100000" sx="102000" sy="102000" algn="tr" rotWithShape="0">
                <a:prstClr val="black">
                  <a:alpha val="40000"/>
                </a:prstClr>
              </a:outerShdw>
            </a:effectLst>
          </p:spPr>
        </p:pic>
        <p:grpSp>
          <p:nvGrpSpPr>
            <p:cNvPr id="31" name="组合 30"/>
            <p:cNvGrpSpPr/>
            <p:nvPr/>
          </p:nvGrpSpPr>
          <p:grpSpPr>
            <a:xfrm>
              <a:off x="5926327" y="2359544"/>
              <a:ext cx="306543" cy="232610"/>
              <a:chOff x="10269681" y="2490680"/>
              <a:chExt cx="269875" cy="204787"/>
            </a:xfrm>
            <a:solidFill>
              <a:srgbClr val="009288"/>
            </a:solidFill>
          </p:grpSpPr>
          <p:sp>
            <p:nvSpPr>
              <p:cNvPr id="32" name="Freeform 382"/>
              <p:cNvSpPr>
                <a:spLocks/>
              </p:cNvSpPr>
              <p:nvPr/>
            </p:nvSpPr>
            <p:spPr bwMode="auto">
              <a:xfrm>
                <a:off x="10269681" y="2687530"/>
                <a:ext cx="269875" cy="7937"/>
              </a:xfrm>
              <a:custGeom>
                <a:avLst/>
                <a:gdLst>
                  <a:gd name="T0" fmla="*/ 1 w 67"/>
                  <a:gd name="T1" fmla="*/ 2 h 2"/>
                  <a:gd name="T2" fmla="*/ 0 w 67"/>
                  <a:gd name="T3" fmla="*/ 1 h 2"/>
                  <a:gd name="T4" fmla="*/ 1 w 67"/>
                  <a:gd name="T5" fmla="*/ 0 h 2"/>
                  <a:gd name="T6" fmla="*/ 65 w 67"/>
                  <a:gd name="T7" fmla="*/ 0 h 2"/>
                  <a:gd name="T8" fmla="*/ 67 w 67"/>
                  <a:gd name="T9" fmla="*/ 1 h 2"/>
                  <a:gd name="T10" fmla="*/ 65 w 67"/>
                  <a:gd name="T11" fmla="*/ 2 h 2"/>
                  <a:gd name="T12" fmla="*/ 1 w 67"/>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67" h="2">
                    <a:moveTo>
                      <a:pt x="1" y="2"/>
                    </a:moveTo>
                    <a:cubicBezTo>
                      <a:pt x="1" y="2"/>
                      <a:pt x="0" y="2"/>
                      <a:pt x="0" y="1"/>
                    </a:cubicBezTo>
                    <a:cubicBezTo>
                      <a:pt x="0" y="1"/>
                      <a:pt x="1" y="0"/>
                      <a:pt x="1" y="0"/>
                    </a:cubicBezTo>
                    <a:cubicBezTo>
                      <a:pt x="65" y="0"/>
                      <a:pt x="65" y="0"/>
                      <a:pt x="65" y="0"/>
                    </a:cubicBezTo>
                    <a:cubicBezTo>
                      <a:pt x="66" y="0"/>
                      <a:pt x="67" y="1"/>
                      <a:pt x="67" y="1"/>
                    </a:cubicBezTo>
                    <a:cubicBezTo>
                      <a:pt x="67" y="2"/>
                      <a:pt x="66" y="2"/>
                      <a:pt x="65" y="2"/>
                    </a:cubicBezTo>
                    <a:lnTo>
                      <a:pt x="1" y="2"/>
                    </a:ln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2296" tIns="41148" rIns="82296" bIns="41148" numCol="1" anchor="t" anchorCtr="0" compatLnSpc="1">
                <a:prstTxWarp prst="textNoShape">
                  <a:avLst/>
                </a:prstTxWarp>
              </a:bodyPr>
              <a:lstStyle/>
              <a:p>
                <a:pPr defTabSz="822960">
                  <a:defRPr/>
                </a:pPr>
                <a:endParaRPr lang="zh-CN" altLang="en-US" sz="1620" kern="0">
                  <a:solidFill>
                    <a:sysClr val="windowText" lastClr="000000"/>
                  </a:solidFill>
                </a:endParaRPr>
              </a:p>
            </p:txBody>
          </p:sp>
          <p:sp>
            <p:nvSpPr>
              <p:cNvPr id="33" name="Rectangle 383"/>
              <p:cNvSpPr>
                <a:spLocks noChangeArrowheads="1"/>
              </p:cNvSpPr>
              <p:nvPr/>
            </p:nvSpPr>
            <p:spPr bwMode="auto">
              <a:xfrm>
                <a:off x="10301431" y="2538305"/>
                <a:ext cx="41275" cy="130175"/>
              </a:xfrm>
              <a:prstGeom prst="rect">
                <a:avLst/>
              </a:prstGeom>
              <a:solidFill>
                <a:srgbClr val="01B3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2296" tIns="41148" rIns="82296" bIns="41148" numCol="1" anchor="t" anchorCtr="0" compatLnSpc="1">
                <a:prstTxWarp prst="textNoShape">
                  <a:avLst/>
                </a:prstTxWarp>
              </a:bodyPr>
              <a:lstStyle/>
              <a:p>
                <a:pPr defTabSz="822960">
                  <a:defRPr/>
                </a:pPr>
                <a:endParaRPr lang="zh-CN" altLang="en-US" sz="1620" kern="0">
                  <a:solidFill>
                    <a:sysClr val="windowText" lastClr="000000"/>
                  </a:solidFill>
                </a:endParaRPr>
              </a:p>
            </p:txBody>
          </p:sp>
          <p:sp>
            <p:nvSpPr>
              <p:cNvPr id="34" name="Rectangle 384"/>
              <p:cNvSpPr>
                <a:spLocks noChangeArrowheads="1"/>
              </p:cNvSpPr>
              <p:nvPr/>
            </p:nvSpPr>
            <p:spPr bwMode="auto">
              <a:xfrm>
                <a:off x="10361756" y="2490680"/>
                <a:ext cx="36513" cy="177800"/>
              </a:xfrm>
              <a:prstGeom prst="rect">
                <a:avLst/>
              </a:prstGeom>
              <a:solidFill>
                <a:srgbClr val="01B3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2296" tIns="41148" rIns="82296" bIns="41148" numCol="1" anchor="t" anchorCtr="0" compatLnSpc="1">
                <a:prstTxWarp prst="textNoShape">
                  <a:avLst/>
                </a:prstTxWarp>
              </a:bodyPr>
              <a:lstStyle/>
              <a:p>
                <a:pPr defTabSz="822960">
                  <a:defRPr/>
                </a:pPr>
                <a:endParaRPr lang="zh-CN" altLang="en-US" sz="1620" kern="0">
                  <a:solidFill>
                    <a:sysClr val="windowText" lastClr="000000"/>
                  </a:solidFill>
                </a:endParaRPr>
              </a:p>
            </p:txBody>
          </p:sp>
          <p:sp>
            <p:nvSpPr>
              <p:cNvPr id="35" name="Rectangle 385"/>
              <p:cNvSpPr>
                <a:spLocks noChangeArrowheads="1"/>
              </p:cNvSpPr>
              <p:nvPr/>
            </p:nvSpPr>
            <p:spPr bwMode="auto">
              <a:xfrm>
                <a:off x="10414143" y="2547830"/>
                <a:ext cx="41275" cy="120650"/>
              </a:xfrm>
              <a:prstGeom prst="rect">
                <a:avLst/>
              </a:prstGeom>
              <a:solidFill>
                <a:srgbClr val="01B3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2296" tIns="41148" rIns="82296" bIns="41148" numCol="1" anchor="t" anchorCtr="0" compatLnSpc="1">
                <a:prstTxWarp prst="textNoShape">
                  <a:avLst/>
                </a:prstTxWarp>
              </a:bodyPr>
              <a:lstStyle/>
              <a:p>
                <a:pPr defTabSz="822960">
                  <a:defRPr/>
                </a:pPr>
                <a:endParaRPr lang="zh-CN" altLang="en-US" sz="1620" kern="0">
                  <a:solidFill>
                    <a:sysClr val="windowText" lastClr="000000"/>
                  </a:solidFill>
                </a:endParaRPr>
              </a:p>
            </p:txBody>
          </p:sp>
          <p:sp>
            <p:nvSpPr>
              <p:cNvPr id="36" name="Rectangle 386"/>
              <p:cNvSpPr>
                <a:spLocks noChangeArrowheads="1"/>
              </p:cNvSpPr>
              <p:nvPr/>
            </p:nvSpPr>
            <p:spPr bwMode="auto">
              <a:xfrm>
                <a:off x="10474468" y="2587517"/>
                <a:ext cx="36513" cy="80962"/>
              </a:xfrm>
              <a:prstGeom prst="rect">
                <a:avLst/>
              </a:prstGeom>
              <a:solidFill>
                <a:srgbClr val="01B3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2296" tIns="41148" rIns="82296" bIns="41148" numCol="1" anchor="t" anchorCtr="0" compatLnSpc="1">
                <a:prstTxWarp prst="textNoShape">
                  <a:avLst/>
                </a:prstTxWarp>
              </a:bodyPr>
              <a:lstStyle/>
              <a:p>
                <a:pPr defTabSz="822960">
                  <a:defRPr/>
                </a:pPr>
                <a:endParaRPr lang="zh-CN" altLang="en-US" sz="1620" kern="0">
                  <a:solidFill>
                    <a:sysClr val="windowText" lastClr="000000"/>
                  </a:solidFill>
                </a:endParaRPr>
              </a:p>
            </p:txBody>
          </p:sp>
        </p:grpSp>
      </p:grpSp>
      <p:grpSp>
        <p:nvGrpSpPr>
          <p:cNvPr id="37" name="组合 36"/>
          <p:cNvGrpSpPr/>
          <p:nvPr/>
        </p:nvGrpSpPr>
        <p:grpSpPr>
          <a:xfrm>
            <a:off x="5237397" y="2379537"/>
            <a:ext cx="679268" cy="690465"/>
            <a:chOff x="7081773" y="2755766"/>
            <a:chExt cx="1006323" cy="1022911"/>
          </a:xfrm>
        </p:grpSpPr>
        <p:pic>
          <p:nvPicPr>
            <p:cNvPr id="38" name="MH_Other_3"/>
            <p:cNvPicPr>
              <a:picLocks noChangeAspect="1"/>
            </p:cNvPicPr>
            <p:nvPr>
              <p:custDataLst>
                <p:tags r:id="rId9"/>
              </p:custDataLst>
            </p:nvPr>
          </p:nvPicPr>
          <p:blipFill>
            <a:blip r:embed="rId27" cstate="email">
              <a:extLst>
                <a:ext uri="{28A0092B-C50C-407E-A947-70E740481C1C}">
                  <a14:useLocalDpi xmlns:a14="http://schemas.microsoft.com/office/drawing/2010/main"/>
                </a:ext>
              </a:extLst>
            </a:blip>
            <a:stretch>
              <a:fillRect/>
            </a:stretch>
          </p:blipFill>
          <p:spPr>
            <a:xfrm>
              <a:off x="7081773" y="2755766"/>
              <a:ext cx="1006323" cy="1022911"/>
            </a:xfrm>
            <a:prstGeom prst="rect">
              <a:avLst/>
            </a:prstGeom>
            <a:effectLst>
              <a:outerShdw blurRad="50800" dist="38100" dir="8100000" sx="102000" sy="102000" algn="tr" rotWithShape="0">
                <a:prstClr val="black">
                  <a:alpha val="40000"/>
                </a:prstClr>
              </a:outerShdw>
            </a:effectLst>
          </p:spPr>
        </p:pic>
        <p:sp>
          <p:nvSpPr>
            <p:cNvPr id="39" name="Freeform 177"/>
            <p:cNvSpPr>
              <a:spLocks noEditPoints="1"/>
            </p:cNvSpPr>
            <p:nvPr/>
          </p:nvSpPr>
          <p:spPr bwMode="auto">
            <a:xfrm>
              <a:off x="7454325" y="3114240"/>
              <a:ext cx="309962" cy="256688"/>
            </a:xfrm>
            <a:custGeom>
              <a:avLst/>
              <a:gdLst>
                <a:gd name="T0" fmla="*/ 39 w 81"/>
                <a:gd name="T1" fmla="*/ 35 h 67"/>
                <a:gd name="T2" fmla="*/ 37 w 81"/>
                <a:gd name="T3" fmla="*/ 28 h 67"/>
                <a:gd name="T4" fmla="*/ 41 w 81"/>
                <a:gd name="T5" fmla="*/ 43 h 67"/>
                <a:gd name="T6" fmla="*/ 44 w 81"/>
                <a:gd name="T7" fmla="*/ 51 h 67"/>
                <a:gd name="T8" fmla="*/ 44 w 81"/>
                <a:gd name="T9" fmla="*/ 46 h 67"/>
                <a:gd name="T10" fmla="*/ 64 w 81"/>
                <a:gd name="T11" fmla="*/ 13 h 67"/>
                <a:gd name="T12" fmla="*/ 62 w 81"/>
                <a:gd name="T13" fmla="*/ 17 h 67"/>
                <a:gd name="T14" fmla="*/ 56 w 81"/>
                <a:gd name="T15" fmla="*/ 17 h 67"/>
                <a:gd name="T16" fmla="*/ 55 w 81"/>
                <a:gd name="T17" fmla="*/ 13 h 67"/>
                <a:gd name="T18" fmla="*/ 25 w 81"/>
                <a:gd name="T19" fmla="*/ 17 h 67"/>
                <a:gd name="T20" fmla="*/ 19 w 81"/>
                <a:gd name="T21" fmla="*/ 17 h 67"/>
                <a:gd name="T22" fmla="*/ 19 w 81"/>
                <a:gd name="T23" fmla="*/ 13 h 67"/>
                <a:gd name="T24" fmla="*/ 0 w 81"/>
                <a:gd name="T25" fmla="*/ 30 h 67"/>
                <a:gd name="T26" fmla="*/ 17 w 81"/>
                <a:gd name="T27" fmla="*/ 67 h 67"/>
                <a:gd name="T28" fmla="*/ 81 w 81"/>
                <a:gd name="T29" fmla="*/ 50 h 67"/>
                <a:gd name="T30" fmla="*/ 64 w 81"/>
                <a:gd name="T31" fmla="*/ 13 h 67"/>
                <a:gd name="T32" fmla="*/ 41 w 81"/>
                <a:gd name="T33" fmla="*/ 54 h 67"/>
                <a:gd name="T34" fmla="*/ 39 w 81"/>
                <a:gd name="T35" fmla="*/ 57 h 67"/>
                <a:gd name="T36" fmla="*/ 32 w 81"/>
                <a:gd name="T37" fmla="*/ 51 h 67"/>
                <a:gd name="T38" fmla="*/ 33 w 81"/>
                <a:gd name="T39" fmla="*/ 45 h 67"/>
                <a:gd name="T40" fmla="*/ 39 w 81"/>
                <a:gd name="T41" fmla="*/ 42 h 67"/>
                <a:gd name="T42" fmla="*/ 32 w 81"/>
                <a:gd name="T43" fmla="*/ 33 h 67"/>
                <a:gd name="T44" fmla="*/ 39 w 81"/>
                <a:gd name="T45" fmla="*/ 25 h 67"/>
                <a:gd name="T46" fmla="*/ 41 w 81"/>
                <a:gd name="T47" fmla="*/ 23 h 67"/>
                <a:gd name="T48" fmla="*/ 48 w 81"/>
                <a:gd name="T49" fmla="*/ 28 h 67"/>
                <a:gd name="T50" fmla="*/ 46 w 81"/>
                <a:gd name="T51" fmla="*/ 34 h 67"/>
                <a:gd name="T52" fmla="*/ 41 w 81"/>
                <a:gd name="T53" fmla="*/ 27 h 67"/>
                <a:gd name="T54" fmla="*/ 48 w 81"/>
                <a:gd name="T55" fmla="*/ 42 h 67"/>
                <a:gd name="T56" fmla="*/ 47 w 81"/>
                <a:gd name="T57" fmla="*/ 52 h 67"/>
                <a:gd name="T58" fmla="*/ 34 w 81"/>
                <a:gd name="T59" fmla="*/ 3 h 67"/>
                <a:gd name="T60" fmla="*/ 56 w 81"/>
                <a:gd name="T61" fmla="*/ 13 h 67"/>
                <a:gd name="T62" fmla="*/ 61 w 81"/>
                <a:gd name="T63" fmla="*/ 16 h 67"/>
                <a:gd name="T64" fmla="*/ 50 w 81"/>
                <a:gd name="T65" fmla="*/ 0 h 67"/>
                <a:gd name="T66" fmla="*/ 20 w 81"/>
                <a:gd name="T67" fmla="*/ 13 h 67"/>
                <a:gd name="T68" fmla="*/ 24 w 81"/>
                <a:gd name="T69" fmla="*/ 16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1" h="67">
                  <a:moveTo>
                    <a:pt x="35" y="30"/>
                  </a:moveTo>
                  <a:cubicBezTo>
                    <a:pt x="35" y="32"/>
                    <a:pt x="37" y="33"/>
                    <a:pt x="39" y="35"/>
                  </a:cubicBezTo>
                  <a:cubicBezTo>
                    <a:pt x="39" y="27"/>
                    <a:pt x="39" y="27"/>
                    <a:pt x="39" y="27"/>
                  </a:cubicBezTo>
                  <a:cubicBezTo>
                    <a:pt x="38" y="27"/>
                    <a:pt x="37" y="27"/>
                    <a:pt x="37" y="28"/>
                  </a:cubicBezTo>
                  <a:cubicBezTo>
                    <a:pt x="36" y="29"/>
                    <a:pt x="35" y="29"/>
                    <a:pt x="35" y="30"/>
                  </a:cubicBezTo>
                  <a:close/>
                  <a:moveTo>
                    <a:pt x="41" y="43"/>
                  </a:moveTo>
                  <a:cubicBezTo>
                    <a:pt x="41" y="52"/>
                    <a:pt x="41" y="52"/>
                    <a:pt x="41" y="52"/>
                  </a:cubicBezTo>
                  <a:cubicBezTo>
                    <a:pt x="42" y="52"/>
                    <a:pt x="43" y="52"/>
                    <a:pt x="44" y="51"/>
                  </a:cubicBezTo>
                  <a:cubicBezTo>
                    <a:pt x="45" y="50"/>
                    <a:pt x="45" y="49"/>
                    <a:pt x="45" y="48"/>
                  </a:cubicBezTo>
                  <a:cubicBezTo>
                    <a:pt x="45" y="47"/>
                    <a:pt x="45" y="47"/>
                    <a:pt x="44" y="46"/>
                  </a:cubicBezTo>
                  <a:cubicBezTo>
                    <a:pt x="44" y="45"/>
                    <a:pt x="43" y="44"/>
                    <a:pt x="41" y="43"/>
                  </a:cubicBezTo>
                  <a:close/>
                  <a:moveTo>
                    <a:pt x="64" y="13"/>
                  </a:moveTo>
                  <a:cubicBezTo>
                    <a:pt x="62" y="13"/>
                    <a:pt x="62" y="13"/>
                    <a:pt x="62" y="13"/>
                  </a:cubicBezTo>
                  <a:cubicBezTo>
                    <a:pt x="62" y="14"/>
                    <a:pt x="62" y="15"/>
                    <a:pt x="62" y="17"/>
                  </a:cubicBezTo>
                  <a:cubicBezTo>
                    <a:pt x="62" y="17"/>
                    <a:pt x="62" y="17"/>
                    <a:pt x="62" y="17"/>
                  </a:cubicBezTo>
                  <a:cubicBezTo>
                    <a:pt x="56" y="17"/>
                    <a:pt x="56" y="17"/>
                    <a:pt x="56" y="17"/>
                  </a:cubicBezTo>
                  <a:cubicBezTo>
                    <a:pt x="56" y="17"/>
                    <a:pt x="56" y="17"/>
                    <a:pt x="56" y="17"/>
                  </a:cubicBezTo>
                  <a:cubicBezTo>
                    <a:pt x="56" y="15"/>
                    <a:pt x="56" y="14"/>
                    <a:pt x="55" y="13"/>
                  </a:cubicBezTo>
                  <a:cubicBezTo>
                    <a:pt x="26" y="13"/>
                    <a:pt x="26" y="13"/>
                    <a:pt x="26" y="13"/>
                  </a:cubicBezTo>
                  <a:cubicBezTo>
                    <a:pt x="25" y="14"/>
                    <a:pt x="25" y="15"/>
                    <a:pt x="25" y="17"/>
                  </a:cubicBezTo>
                  <a:cubicBezTo>
                    <a:pt x="25" y="17"/>
                    <a:pt x="25" y="17"/>
                    <a:pt x="25" y="17"/>
                  </a:cubicBezTo>
                  <a:cubicBezTo>
                    <a:pt x="19" y="17"/>
                    <a:pt x="19" y="17"/>
                    <a:pt x="19" y="17"/>
                  </a:cubicBezTo>
                  <a:cubicBezTo>
                    <a:pt x="19" y="17"/>
                    <a:pt x="19" y="17"/>
                    <a:pt x="19" y="17"/>
                  </a:cubicBezTo>
                  <a:cubicBezTo>
                    <a:pt x="19" y="15"/>
                    <a:pt x="19" y="14"/>
                    <a:pt x="19" y="13"/>
                  </a:cubicBezTo>
                  <a:cubicBezTo>
                    <a:pt x="17" y="13"/>
                    <a:pt x="17" y="13"/>
                    <a:pt x="17" y="13"/>
                  </a:cubicBezTo>
                  <a:cubicBezTo>
                    <a:pt x="8" y="13"/>
                    <a:pt x="0" y="20"/>
                    <a:pt x="0" y="30"/>
                  </a:cubicBezTo>
                  <a:cubicBezTo>
                    <a:pt x="0" y="50"/>
                    <a:pt x="0" y="50"/>
                    <a:pt x="0" y="50"/>
                  </a:cubicBezTo>
                  <a:cubicBezTo>
                    <a:pt x="0" y="59"/>
                    <a:pt x="8" y="67"/>
                    <a:pt x="17" y="67"/>
                  </a:cubicBezTo>
                  <a:cubicBezTo>
                    <a:pt x="64" y="67"/>
                    <a:pt x="64" y="67"/>
                    <a:pt x="64" y="67"/>
                  </a:cubicBezTo>
                  <a:cubicBezTo>
                    <a:pt x="73" y="67"/>
                    <a:pt x="81" y="59"/>
                    <a:pt x="81" y="50"/>
                  </a:cubicBezTo>
                  <a:cubicBezTo>
                    <a:pt x="81" y="30"/>
                    <a:pt x="81" y="30"/>
                    <a:pt x="81" y="30"/>
                  </a:cubicBezTo>
                  <a:cubicBezTo>
                    <a:pt x="81" y="20"/>
                    <a:pt x="73" y="13"/>
                    <a:pt x="64" y="13"/>
                  </a:cubicBezTo>
                  <a:close/>
                  <a:moveTo>
                    <a:pt x="47" y="52"/>
                  </a:moveTo>
                  <a:cubicBezTo>
                    <a:pt x="45" y="53"/>
                    <a:pt x="43" y="54"/>
                    <a:pt x="41" y="54"/>
                  </a:cubicBezTo>
                  <a:cubicBezTo>
                    <a:pt x="41" y="57"/>
                    <a:pt x="41" y="57"/>
                    <a:pt x="41" y="57"/>
                  </a:cubicBezTo>
                  <a:cubicBezTo>
                    <a:pt x="39" y="57"/>
                    <a:pt x="39" y="57"/>
                    <a:pt x="39" y="57"/>
                  </a:cubicBezTo>
                  <a:cubicBezTo>
                    <a:pt x="39" y="54"/>
                    <a:pt x="39" y="54"/>
                    <a:pt x="39" y="54"/>
                  </a:cubicBezTo>
                  <a:cubicBezTo>
                    <a:pt x="36" y="54"/>
                    <a:pt x="34" y="53"/>
                    <a:pt x="32" y="51"/>
                  </a:cubicBezTo>
                  <a:cubicBezTo>
                    <a:pt x="33" y="45"/>
                    <a:pt x="33" y="45"/>
                    <a:pt x="33" y="45"/>
                  </a:cubicBezTo>
                  <a:cubicBezTo>
                    <a:pt x="33" y="45"/>
                    <a:pt x="33" y="45"/>
                    <a:pt x="33" y="45"/>
                  </a:cubicBezTo>
                  <a:cubicBezTo>
                    <a:pt x="34" y="50"/>
                    <a:pt x="36" y="52"/>
                    <a:pt x="39" y="52"/>
                  </a:cubicBezTo>
                  <a:cubicBezTo>
                    <a:pt x="39" y="42"/>
                    <a:pt x="39" y="42"/>
                    <a:pt x="39" y="42"/>
                  </a:cubicBezTo>
                  <a:cubicBezTo>
                    <a:pt x="36" y="40"/>
                    <a:pt x="34" y="38"/>
                    <a:pt x="33" y="37"/>
                  </a:cubicBezTo>
                  <a:cubicBezTo>
                    <a:pt x="32" y="36"/>
                    <a:pt x="32" y="34"/>
                    <a:pt x="32" y="33"/>
                  </a:cubicBezTo>
                  <a:cubicBezTo>
                    <a:pt x="32" y="31"/>
                    <a:pt x="33" y="29"/>
                    <a:pt x="34" y="28"/>
                  </a:cubicBezTo>
                  <a:cubicBezTo>
                    <a:pt x="36" y="26"/>
                    <a:pt x="37" y="26"/>
                    <a:pt x="39" y="25"/>
                  </a:cubicBezTo>
                  <a:cubicBezTo>
                    <a:pt x="39" y="23"/>
                    <a:pt x="39" y="23"/>
                    <a:pt x="39" y="23"/>
                  </a:cubicBezTo>
                  <a:cubicBezTo>
                    <a:pt x="41" y="23"/>
                    <a:pt x="41" y="23"/>
                    <a:pt x="41" y="23"/>
                  </a:cubicBezTo>
                  <a:cubicBezTo>
                    <a:pt x="41" y="25"/>
                    <a:pt x="41" y="25"/>
                    <a:pt x="41" y="25"/>
                  </a:cubicBezTo>
                  <a:cubicBezTo>
                    <a:pt x="44" y="26"/>
                    <a:pt x="46" y="26"/>
                    <a:pt x="48" y="28"/>
                  </a:cubicBezTo>
                  <a:cubicBezTo>
                    <a:pt x="47" y="34"/>
                    <a:pt x="47" y="34"/>
                    <a:pt x="47" y="34"/>
                  </a:cubicBezTo>
                  <a:cubicBezTo>
                    <a:pt x="46" y="34"/>
                    <a:pt x="46" y="34"/>
                    <a:pt x="46" y="34"/>
                  </a:cubicBezTo>
                  <a:cubicBezTo>
                    <a:pt x="46" y="31"/>
                    <a:pt x="46" y="30"/>
                    <a:pt x="45" y="29"/>
                  </a:cubicBezTo>
                  <a:cubicBezTo>
                    <a:pt x="44" y="27"/>
                    <a:pt x="42" y="27"/>
                    <a:pt x="41" y="27"/>
                  </a:cubicBezTo>
                  <a:cubicBezTo>
                    <a:pt x="41" y="36"/>
                    <a:pt x="41" y="36"/>
                    <a:pt x="41" y="36"/>
                  </a:cubicBezTo>
                  <a:cubicBezTo>
                    <a:pt x="44" y="38"/>
                    <a:pt x="47" y="40"/>
                    <a:pt x="48" y="42"/>
                  </a:cubicBezTo>
                  <a:cubicBezTo>
                    <a:pt x="49" y="43"/>
                    <a:pt x="49" y="45"/>
                    <a:pt x="49" y="47"/>
                  </a:cubicBezTo>
                  <a:cubicBezTo>
                    <a:pt x="49" y="49"/>
                    <a:pt x="49" y="50"/>
                    <a:pt x="47" y="52"/>
                  </a:cubicBezTo>
                  <a:close/>
                  <a:moveTo>
                    <a:pt x="25" y="13"/>
                  </a:moveTo>
                  <a:cubicBezTo>
                    <a:pt x="26" y="7"/>
                    <a:pt x="29" y="3"/>
                    <a:pt x="34" y="3"/>
                  </a:cubicBezTo>
                  <a:cubicBezTo>
                    <a:pt x="47" y="3"/>
                    <a:pt x="47" y="3"/>
                    <a:pt x="47" y="3"/>
                  </a:cubicBezTo>
                  <a:cubicBezTo>
                    <a:pt x="52" y="3"/>
                    <a:pt x="55" y="7"/>
                    <a:pt x="56" y="13"/>
                  </a:cubicBezTo>
                  <a:cubicBezTo>
                    <a:pt x="57" y="14"/>
                    <a:pt x="57" y="15"/>
                    <a:pt x="57" y="16"/>
                  </a:cubicBezTo>
                  <a:cubicBezTo>
                    <a:pt x="61" y="16"/>
                    <a:pt x="61" y="16"/>
                    <a:pt x="61" y="16"/>
                  </a:cubicBezTo>
                  <a:cubicBezTo>
                    <a:pt x="61" y="15"/>
                    <a:pt x="61" y="14"/>
                    <a:pt x="61" y="13"/>
                  </a:cubicBezTo>
                  <a:cubicBezTo>
                    <a:pt x="59" y="5"/>
                    <a:pt x="55" y="0"/>
                    <a:pt x="50" y="0"/>
                  </a:cubicBezTo>
                  <a:cubicBezTo>
                    <a:pt x="31" y="0"/>
                    <a:pt x="31" y="0"/>
                    <a:pt x="31" y="0"/>
                  </a:cubicBezTo>
                  <a:cubicBezTo>
                    <a:pt x="26" y="0"/>
                    <a:pt x="22" y="5"/>
                    <a:pt x="20" y="13"/>
                  </a:cubicBezTo>
                  <a:cubicBezTo>
                    <a:pt x="20" y="14"/>
                    <a:pt x="20" y="15"/>
                    <a:pt x="20" y="16"/>
                  </a:cubicBezTo>
                  <a:cubicBezTo>
                    <a:pt x="24" y="16"/>
                    <a:pt x="24" y="16"/>
                    <a:pt x="24" y="16"/>
                  </a:cubicBezTo>
                  <a:cubicBezTo>
                    <a:pt x="24" y="15"/>
                    <a:pt x="24" y="14"/>
                    <a:pt x="25" y="13"/>
                  </a:cubicBezTo>
                  <a:close/>
                </a:path>
              </a:pathLst>
            </a:custGeom>
            <a:solidFill>
              <a:srgbClr val="01B3C5"/>
            </a:solidFill>
            <a:ln>
              <a:noFill/>
            </a:ln>
            <a:extLst/>
          </p:spPr>
          <p:txBody>
            <a:bodyPr vert="horz" wrap="square" lIns="82296" tIns="41148" rIns="82296" bIns="41148" numCol="1" anchor="t" anchorCtr="0" compatLnSpc="1">
              <a:prstTxWarp prst="textNoShape">
                <a:avLst/>
              </a:prstTxWarp>
            </a:bodyPr>
            <a:lstStyle/>
            <a:p>
              <a:pPr defTabSz="822960">
                <a:defRPr/>
              </a:pPr>
              <a:endParaRPr lang="zh-CN" altLang="en-US" sz="1620" kern="0">
                <a:solidFill>
                  <a:sysClr val="windowText" lastClr="000000"/>
                </a:solidFill>
              </a:endParaRPr>
            </a:p>
          </p:txBody>
        </p:sp>
      </p:grpSp>
      <p:grpSp>
        <p:nvGrpSpPr>
          <p:cNvPr id="40" name="组合 39"/>
          <p:cNvGrpSpPr/>
          <p:nvPr/>
        </p:nvGrpSpPr>
        <p:grpSpPr>
          <a:xfrm>
            <a:off x="5482793" y="3401239"/>
            <a:ext cx="678335" cy="689532"/>
            <a:chOff x="7445322" y="4269398"/>
            <a:chExt cx="1004941" cy="1021529"/>
          </a:xfrm>
        </p:grpSpPr>
        <p:pic>
          <p:nvPicPr>
            <p:cNvPr id="41" name="MH_Other_4"/>
            <p:cNvPicPr>
              <a:picLocks noChangeAspect="1"/>
            </p:cNvPicPr>
            <p:nvPr>
              <p:custDataLst>
                <p:tags r:id="rId8"/>
              </p:custDataLst>
            </p:nvPr>
          </p:nvPicPr>
          <p:blipFill>
            <a:blip r:embed="rId26" cstate="email">
              <a:extLst>
                <a:ext uri="{28A0092B-C50C-407E-A947-70E740481C1C}">
                  <a14:useLocalDpi xmlns:a14="http://schemas.microsoft.com/office/drawing/2010/main"/>
                </a:ext>
              </a:extLst>
            </a:blip>
            <a:stretch>
              <a:fillRect/>
            </a:stretch>
          </p:blipFill>
          <p:spPr>
            <a:xfrm>
              <a:off x="7445322" y="4269398"/>
              <a:ext cx="1004941" cy="1021529"/>
            </a:xfrm>
            <a:prstGeom prst="rect">
              <a:avLst/>
            </a:prstGeom>
            <a:effectLst>
              <a:outerShdw blurRad="50800" dist="38100" dir="8100000" sx="102000" sy="102000" algn="tr" rotWithShape="0">
                <a:prstClr val="black">
                  <a:alpha val="40000"/>
                </a:prstClr>
              </a:outerShdw>
            </a:effectLst>
          </p:spPr>
        </p:pic>
        <p:grpSp>
          <p:nvGrpSpPr>
            <p:cNvPr id="42" name="组合 41"/>
            <p:cNvGrpSpPr/>
            <p:nvPr/>
          </p:nvGrpSpPr>
          <p:grpSpPr>
            <a:xfrm>
              <a:off x="7800872" y="4615747"/>
              <a:ext cx="313191" cy="313191"/>
              <a:chOff x="2996839" y="1292034"/>
              <a:chExt cx="275727" cy="275728"/>
            </a:xfrm>
            <a:solidFill>
              <a:srgbClr val="E94744"/>
            </a:solidFill>
          </p:grpSpPr>
          <p:sp>
            <p:nvSpPr>
              <p:cNvPr id="43" name="Freeform 302"/>
              <p:cNvSpPr>
                <a:spLocks noEditPoints="1"/>
              </p:cNvSpPr>
              <p:nvPr/>
            </p:nvSpPr>
            <p:spPr bwMode="auto">
              <a:xfrm>
                <a:off x="3077851" y="1373047"/>
                <a:ext cx="194715" cy="194715"/>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solidFill>
                <a:srgbClr val="01B3C5"/>
              </a:solidFill>
              <a:ln>
                <a:noFill/>
              </a:ln>
              <a:extLst/>
            </p:spPr>
            <p:txBody>
              <a:bodyPr vert="horz" wrap="square" lIns="82296" tIns="41148" rIns="82296" bIns="41148" numCol="1" anchor="t" anchorCtr="0" compatLnSpc="1">
                <a:prstTxWarp prst="textNoShape">
                  <a:avLst/>
                </a:prstTxWarp>
              </a:bodyPr>
              <a:lstStyle/>
              <a:p>
                <a:pPr defTabSz="822960">
                  <a:defRPr/>
                </a:pPr>
                <a:endParaRPr lang="zh-CN" altLang="en-US" sz="1620" kern="0">
                  <a:solidFill>
                    <a:sysClr val="windowText" lastClr="000000"/>
                  </a:solidFill>
                </a:endParaRPr>
              </a:p>
            </p:txBody>
          </p:sp>
          <p:sp>
            <p:nvSpPr>
              <p:cNvPr id="44" name="Freeform 303"/>
              <p:cNvSpPr>
                <a:spLocks noEditPoints="1"/>
              </p:cNvSpPr>
              <p:nvPr/>
            </p:nvSpPr>
            <p:spPr bwMode="auto">
              <a:xfrm>
                <a:off x="2996839" y="1292034"/>
                <a:ext cx="123651" cy="125072"/>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solidFill>
                <a:srgbClr val="01B3C5"/>
              </a:solidFill>
              <a:ln>
                <a:noFill/>
              </a:ln>
              <a:extLst/>
            </p:spPr>
            <p:txBody>
              <a:bodyPr vert="horz" wrap="square" lIns="82296" tIns="41148" rIns="82296" bIns="41148" numCol="1" anchor="t" anchorCtr="0" compatLnSpc="1">
                <a:prstTxWarp prst="textNoShape">
                  <a:avLst/>
                </a:prstTxWarp>
              </a:bodyPr>
              <a:lstStyle/>
              <a:p>
                <a:pPr defTabSz="822960">
                  <a:defRPr/>
                </a:pPr>
                <a:endParaRPr lang="zh-CN" altLang="en-US" sz="1620" kern="0">
                  <a:solidFill>
                    <a:sysClr val="windowText" lastClr="000000"/>
                  </a:solidFill>
                </a:endParaRPr>
              </a:p>
            </p:txBody>
          </p:sp>
          <p:sp>
            <p:nvSpPr>
              <p:cNvPr id="45" name="Freeform 304"/>
              <p:cNvSpPr>
                <a:spLocks noEditPoints="1"/>
              </p:cNvSpPr>
              <p:nvPr/>
            </p:nvSpPr>
            <p:spPr bwMode="auto">
              <a:xfrm>
                <a:off x="2996839" y="1417106"/>
                <a:ext cx="96646" cy="93804"/>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solidFill>
                <a:srgbClr val="01B3C5"/>
              </a:solidFill>
              <a:ln>
                <a:noFill/>
              </a:ln>
              <a:extLst/>
            </p:spPr>
            <p:txBody>
              <a:bodyPr vert="horz" wrap="square" lIns="82296" tIns="41148" rIns="82296" bIns="41148" numCol="1" anchor="t" anchorCtr="0" compatLnSpc="1">
                <a:prstTxWarp prst="textNoShape">
                  <a:avLst/>
                </a:prstTxWarp>
              </a:bodyPr>
              <a:lstStyle/>
              <a:p>
                <a:pPr defTabSz="822960">
                  <a:defRPr/>
                </a:pPr>
                <a:endParaRPr lang="zh-CN" altLang="en-US" sz="1620" kern="0">
                  <a:solidFill>
                    <a:sysClr val="windowText" lastClr="000000"/>
                  </a:solidFill>
                </a:endParaRPr>
              </a:p>
            </p:txBody>
          </p:sp>
        </p:grpSp>
      </p:grpSp>
      <p:sp>
        <p:nvSpPr>
          <p:cNvPr id="46" name="MH_SubTitle_1"/>
          <p:cNvSpPr txBox="1">
            <a:spLocks noChangeArrowheads="1"/>
          </p:cNvSpPr>
          <p:nvPr>
            <p:custDataLst>
              <p:tags r:id="rId3"/>
            </p:custDataLst>
          </p:nvPr>
        </p:nvSpPr>
        <p:spPr bwMode="auto">
          <a:xfrm>
            <a:off x="3548080" y="1405220"/>
            <a:ext cx="2102020" cy="414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1722" tIns="30861" rIns="61722" bIns="30861"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ctr" defTabSz="822960">
              <a:lnSpc>
                <a:spcPct val="130000"/>
              </a:lnSpc>
              <a:defRPr/>
            </a:pPr>
            <a:r>
              <a:rPr lang="zh-CN" altLang="en-US" sz="990" kern="0" dirty="0">
                <a:solidFill>
                  <a:sysClr val="window" lastClr="FFFFFF">
                    <a:lumMod val="50000"/>
                  </a:sysClr>
                </a:solidFill>
                <a:latin typeface="Agency FB"/>
                <a:ea typeface="+mn-ea"/>
              </a:rPr>
              <a:t>此处添加详细文本描述，建议与标题相关并符合整体语言风格。</a:t>
            </a:r>
            <a:endParaRPr lang="en-US" altLang="zh-CN" sz="990" kern="0" dirty="0">
              <a:solidFill>
                <a:sysClr val="window" lastClr="FFFFFF">
                  <a:lumMod val="50000"/>
                </a:sysClr>
              </a:solidFill>
              <a:latin typeface="Agency FB"/>
              <a:ea typeface="+mn-ea"/>
            </a:endParaRPr>
          </a:p>
        </p:txBody>
      </p:sp>
      <p:sp>
        <p:nvSpPr>
          <p:cNvPr id="47" name="MH_SubTitle_1"/>
          <p:cNvSpPr txBox="1">
            <a:spLocks noChangeArrowheads="1"/>
          </p:cNvSpPr>
          <p:nvPr>
            <p:custDataLst>
              <p:tags r:id="rId4"/>
            </p:custDataLst>
          </p:nvPr>
        </p:nvSpPr>
        <p:spPr bwMode="auto">
          <a:xfrm>
            <a:off x="5972772" y="2446168"/>
            <a:ext cx="2102020" cy="414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1722" tIns="30861" rIns="61722" bIns="30861"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defTabSz="822960">
              <a:lnSpc>
                <a:spcPct val="130000"/>
              </a:lnSpc>
              <a:defRPr/>
            </a:pPr>
            <a:r>
              <a:rPr lang="zh-CN" altLang="en-US" sz="990" kern="0" dirty="0">
                <a:solidFill>
                  <a:sysClr val="window" lastClr="FFFFFF">
                    <a:lumMod val="50000"/>
                  </a:sysClr>
                </a:solidFill>
                <a:latin typeface="Agency FB"/>
                <a:ea typeface="+mn-ea"/>
              </a:rPr>
              <a:t>此处添加详细文本描述，建议与标题相关并符合整体语言风格。</a:t>
            </a:r>
            <a:endParaRPr lang="en-US" altLang="zh-CN" sz="990" kern="0" dirty="0">
              <a:solidFill>
                <a:sysClr val="window" lastClr="FFFFFF">
                  <a:lumMod val="50000"/>
                </a:sysClr>
              </a:solidFill>
              <a:latin typeface="Agency FB"/>
              <a:ea typeface="+mn-ea"/>
            </a:endParaRPr>
          </a:p>
        </p:txBody>
      </p:sp>
      <p:sp>
        <p:nvSpPr>
          <p:cNvPr id="48" name="MH_SubTitle_1"/>
          <p:cNvSpPr txBox="1">
            <a:spLocks noChangeArrowheads="1"/>
          </p:cNvSpPr>
          <p:nvPr>
            <p:custDataLst>
              <p:tags r:id="rId5"/>
            </p:custDataLst>
          </p:nvPr>
        </p:nvSpPr>
        <p:spPr bwMode="auto">
          <a:xfrm>
            <a:off x="6274721" y="3490090"/>
            <a:ext cx="2102020" cy="414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1722" tIns="30861" rIns="61722" bIns="30861"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defTabSz="822960">
              <a:lnSpc>
                <a:spcPct val="130000"/>
              </a:lnSpc>
              <a:defRPr/>
            </a:pPr>
            <a:r>
              <a:rPr lang="zh-CN" altLang="en-US" sz="990" kern="0" dirty="0">
                <a:solidFill>
                  <a:sysClr val="window" lastClr="FFFFFF">
                    <a:lumMod val="50000"/>
                  </a:sysClr>
                </a:solidFill>
                <a:latin typeface="Agency FB"/>
                <a:ea typeface="+mn-ea"/>
              </a:rPr>
              <a:t>此处添加详细文本描述，建议与标题相关并符合整体语言风格。</a:t>
            </a:r>
            <a:endParaRPr lang="en-US" altLang="zh-CN" sz="990" kern="0" dirty="0">
              <a:solidFill>
                <a:sysClr val="window" lastClr="FFFFFF">
                  <a:lumMod val="50000"/>
                </a:sysClr>
              </a:solidFill>
              <a:latin typeface="Agency FB"/>
              <a:ea typeface="+mn-ea"/>
            </a:endParaRPr>
          </a:p>
        </p:txBody>
      </p:sp>
      <p:sp>
        <p:nvSpPr>
          <p:cNvPr id="49" name="MH_SubTitle_1"/>
          <p:cNvSpPr txBox="1">
            <a:spLocks noChangeArrowheads="1"/>
          </p:cNvSpPr>
          <p:nvPr>
            <p:custDataLst>
              <p:tags r:id="rId6"/>
            </p:custDataLst>
          </p:nvPr>
        </p:nvSpPr>
        <p:spPr bwMode="auto">
          <a:xfrm>
            <a:off x="1005754" y="2326933"/>
            <a:ext cx="2102020" cy="414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1722" tIns="30861" rIns="61722" bIns="30861"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defTabSz="822960">
              <a:lnSpc>
                <a:spcPct val="130000"/>
              </a:lnSpc>
              <a:defRPr/>
            </a:pPr>
            <a:r>
              <a:rPr lang="zh-CN" altLang="en-US" sz="990" kern="0" dirty="0">
                <a:solidFill>
                  <a:sysClr val="window" lastClr="FFFFFF">
                    <a:lumMod val="50000"/>
                  </a:sysClr>
                </a:solidFill>
                <a:latin typeface="Agency FB"/>
                <a:ea typeface="+mn-ea"/>
              </a:rPr>
              <a:t>此处添加详细文本描述，建议与标题相关并符合整体语言风格。</a:t>
            </a:r>
            <a:endParaRPr lang="en-US" altLang="zh-CN" sz="990" kern="0" dirty="0">
              <a:solidFill>
                <a:sysClr val="window" lastClr="FFFFFF">
                  <a:lumMod val="50000"/>
                </a:sysClr>
              </a:solidFill>
              <a:latin typeface="Agency FB"/>
              <a:ea typeface="+mn-ea"/>
            </a:endParaRPr>
          </a:p>
        </p:txBody>
      </p:sp>
      <p:sp>
        <p:nvSpPr>
          <p:cNvPr id="50" name="MH_SubTitle_1"/>
          <p:cNvSpPr txBox="1">
            <a:spLocks noChangeArrowheads="1"/>
          </p:cNvSpPr>
          <p:nvPr>
            <p:custDataLst>
              <p:tags r:id="rId7"/>
            </p:custDataLst>
          </p:nvPr>
        </p:nvSpPr>
        <p:spPr bwMode="auto">
          <a:xfrm>
            <a:off x="673122" y="3460834"/>
            <a:ext cx="2102020" cy="414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1722" tIns="30861" rIns="61722" bIns="30861"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defTabSz="822960">
              <a:lnSpc>
                <a:spcPct val="130000"/>
              </a:lnSpc>
              <a:defRPr/>
            </a:pPr>
            <a:r>
              <a:rPr lang="zh-CN" altLang="en-US" sz="990" kern="0" dirty="0">
                <a:solidFill>
                  <a:sysClr val="window" lastClr="FFFFFF">
                    <a:lumMod val="50000"/>
                  </a:sysClr>
                </a:solidFill>
                <a:latin typeface="Agency FB"/>
                <a:ea typeface="+mn-ea"/>
              </a:rPr>
              <a:t>此处添加详细文本描述，建议与标题相关并符合整体语言风格。</a:t>
            </a:r>
            <a:endParaRPr lang="en-US" altLang="zh-CN" sz="990" kern="0" dirty="0">
              <a:solidFill>
                <a:sysClr val="window" lastClr="FFFFFF">
                  <a:lumMod val="50000"/>
                </a:sysClr>
              </a:solidFill>
              <a:latin typeface="Agency FB"/>
              <a:ea typeface="+mn-ea"/>
            </a:endParaRPr>
          </a:p>
        </p:txBody>
      </p:sp>
    </p:spTree>
    <p:extLst>
      <p:ext uri="{BB962C8B-B14F-4D97-AF65-F5344CB8AC3E}">
        <p14:creationId xmlns:p14="http://schemas.microsoft.com/office/powerpoint/2010/main" val="319691909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1" presetClass="entr" presetSubtype="1"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par>
                                <p:cTn id="13" presetID="53" presetClass="entr" presetSubtype="16" fill="hold" nodeType="withEffect">
                                  <p:stCondLst>
                                    <p:cond delay="0"/>
                                  </p:stCondLst>
                                  <p:childTnLst>
                                    <p:set>
                                      <p:cBhvr>
                                        <p:cTn id="14" dur="1" fill="hold">
                                          <p:stCondLst>
                                            <p:cond delay="0"/>
                                          </p:stCondLst>
                                        </p:cTn>
                                        <p:tgtEl>
                                          <p:spTgt spid="29"/>
                                        </p:tgtEl>
                                        <p:attrNameLst>
                                          <p:attrName>style.visibility</p:attrName>
                                        </p:attrNameLst>
                                      </p:cBhvr>
                                      <p:to>
                                        <p:strVal val="visible"/>
                                      </p:to>
                                    </p:set>
                                    <p:anim calcmode="lin" valueType="num">
                                      <p:cBhvr>
                                        <p:cTn id="15" dur="500" fill="hold"/>
                                        <p:tgtEl>
                                          <p:spTgt spid="29"/>
                                        </p:tgtEl>
                                        <p:attrNameLst>
                                          <p:attrName>ppt_w</p:attrName>
                                        </p:attrNameLst>
                                      </p:cBhvr>
                                      <p:tavLst>
                                        <p:tav tm="0">
                                          <p:val>
                                            <p:fltVal val="0"/>
                                          </p:val>
                                        </p:tav>
                                        <p:tav tm="100000">
                                          <p:val>
                                            <p:strVal val="#ppt_w"/>
                                          </p:val>
                                        </p:tav>
                                      </p:tavLst>
                                    </p:anim>
                                    <p:anim calcmode="lin" valueType="num">
                                      <p:cBhvr>
                                        <p:cTn id="16" dur="500" fill="hold"/>
                                        <p:tgtEl>
                                          <p:spTgt spid="29"/>
                                        </p:tgtEl>
                                        <p:attrNameLst>
                                          <p:attrName>ppt_h</p:attrName>
                                        </p:attrNameLst>
                                      </p:cBhvr>
                                      <p:tavLst>
                                        <p:tav tm="0">
                                          <p:val>
                                            <p:fltVal val="0"/>
                                          </p:val>
                                        </p:tav>
                                        <p:tav tm="100000">
                                          <p:val>
                                            <p:strVal val="#ppt_h"/>
                                          </p:val>
                                        </p:tav>
                                      </p:tavLst>
                                    </p:anim>
                                    <p:animEffect transition="in" filter="fade">
                                      <p:cBhvr>
                                        <p:cTn id="17" dur="500"/>
                                        <p:tgtEl>
                                          <p:spTgt spid="29"/>
                                        </p:tgtEl>
                                      </p:cBhvr>
                                    </p:animEffect>
                                  </p:childTnLst>
                                </p:cTn>
                              </p:par>
                              <p:par>
                                <p:cTn id="18" presetID="22" presetClass="entr" presetSubtype="4" fill="hold" grpId="0" nodeType="withEffect">
                                  <p:stCondLst>
                                    <p:cond delay="500"/>
                                  </p:stCondLst>
                                  <p:childTnLst>
                                    <p:set>
                                      <p:cBhvr>
                                        <p:cTn id="19" dur="1" fill="hold">
                                          <p:stCondLst>
                                            <p:cond delay="0"/>
                                          </p:stCondLst>
                                        </p:cTn>
                                        <p:tgtEl>
                                          <p:spTgt spid="46"/>
                                        </p:tgtEl>
                                        <p:attrNameLst>
                                          <p:attrName>style.visibility</p:attrName>
                                        </p:attrNameLst>
                                      </p:cBhvr>
                                      <p:to>
                                        <p:strVal val="visible"/>
                                      </p:to>
                                    </p:set>
                                    <p:animEffect transition="in" filter="wipe(down)">
                                      <p:cBhvr>
                                        <p:cTn id="20" dur="500"/>
                                        <p:tgtEl>
                                          <p:spTgt spid="46"/>
                                        </p:tgtEl>
                                      </p:cBhvr>
                                    </p:animEffect>
                                  </p:childTnLst>
                                </p:cTn>
                              </p:par>
                              <p:par>
                                <p:cTn id="21" presetID="53" presetClass="entr" presetSubtype="16" fill="hold" nodeType="withEffect">
                                  <p:stCondLst>
                                    <p:cond delay="300"/>
                                  </p:stCondLst>
                                  <p:childTnLst>
                                    <p:set>
                                      <p:cBhvr>
                                        <p:cTn id="22" dur="1" fill="hold">
                                          <p:stCondLst>
                                            <p:cond delay="0"/>
                                          </p:stCondLst>
                                        </p:cTn>
                                        <p:tgtEl>
                                          <p:spTgt spid="37"/>
                                        </p:tgtEl>
                                        <p:attrNameLst>
                                          <p:attrName>style.visibility</p:attrName>
                                        </p:attrNameLst>
                                      </p:cBhvr>
                                      <p:to>
                                        <p:strVal val="visible"/>
                                      </p:to>
                                    </p:set>
                                    <p:anim calcmode="lin" valueType="num">
                                      <p:cBhvr>
                                        <p:cTn id="23" dur="500" fill="hold"/>
                                        <p:tgtEl>
                                          <p:spTgt spid="37"/>
                                        </p:tgtEl>
                                        <p:attrNameLst>
                                          <p:attrName>ppt_w</p:attrName>
                                        </p:attrNameLst>
                                      </p:cBhvr>
                                      <p:tavLst>
                                        <p:tav tm="0">
                                          <p:val>
                                            <p:fltVal val="0"/>
                                          </p:val>
                                        </p:tav>
                                        <p:tav tm="100000">
                                          <p:val>
                                            <p:strVal val="#ppt_w"/>
                                          </p:val>
                                        </p:tav>
                                      </p:tavLst>
                                    </p:anim>
                                    <p:anim calcmode="lin" valueType="num">
                                      <p:cBhvr>
                                        <p:cTn id="24" dur="500" fill="hold"/>
                                        <p:tgtEl>
                                          <p:spTgt spid="37"/>
                                        </p:tgtEl>
                                        <p:attrNameLst>
                                          <p:attrName>ppt_h</p:attrName>
                                        </p:attrNameLst>
                                      </p:cBhvr>
                                      <p:tavLst>
                                        <p:tav tm="0">
                                          <p:val>
                                            <p:fltVal val="0"/>
                                          </p:val>
                                        </p:tav>
                                        <p:tav tm="100000">
                                          <p:val>
                                            <p:strVal val="#ppt_h"/>
                                          </p:val>
                                        </p:tav>
                                      </p:tavLst>
                                    </p:anim>
                                    <p:animEffect transition="in" filter="fade">
                                      <p:cBhvr>
                                        <p:cTn id="25" dur="500"/>
                                        <p:tgtEl>
                                          <p:spTgt spid="37"/>
                                        </p:tgtEl>
                                      </p:cBhvr>
                                    </p:animEffect>
                                  </p:childTnLst>
                                </p:cTn>
                              </p:par>
                              <p:par>
                                <p:cTn id="26" presetID="22" presetClass="entr" presetSubtype="8" fill="hold" grpId="0" nodeType="withEffect">
                                  <p:stCondLst>
                                    <p:cond delay="800"/>
                                  </p:stCondLst>
                                  <p:childTnLst>
                                    <p:set>
                                      <p:cBhvr>
                                        <p:cTn id="27" dur="1" fill="hold">
                                          <p:stCondLst>
                                            <p:cond delay="0"/>
                                          </p:stCondLst>
                                        </p:cTn>
                                        <p:tgtEl>
                                          <p:spTgt spid="47"/>
                                        </p:tgtEl>
                                        <p:attrNameLst>
                                          <p:attrName>style.visibility</p:attrName>
                                        </p:attrNameLst>
                                      </p:cBhvr>
                                      <p:to>
                                        <p:strVal val="visible"/>
                                      </p:to>
                                    </p:set>
                                    <p:animEffect transition="in" filter="wipe(left)">
                                      <p:cBhvr>
                                        <p:cTn id="28" dur="500"/>
                                        <p:tgtEl>
                                          <p:spTgt spid="47"/>
                                        </p:tgtEl>
                                      </p:cBhvr>
                                    </p:animEffect>
                                  </p:childTnLst>
                                </p:cTn>
                              </p:par>
                              <p:par>
                                <p:cTn id="29" presetID="53" presetClass="entr" presetSubtype="16" fill="hold" nodeType="withEffect">
                                  <p:stCondLst>
                                    <p:cond delay="700"/>
                                  </p:stCondLst>
                                  <p:childTnLst>
                                    <p:set>
                                      <p:cBhvr>
                                        <p:cTn id="30" dur="1" fill="hold">
                                          <p:stCondLst>
                                            <p:cond delay="0"/>
                                          </p:stCondLst>
                                        </p:cTn>
                                        <p:tgtEl>
                                          <p:spTgt spid="40"/>
                                        </p:tgtEl>
                                        <p:attrNameLst>
                                          <p:attrName>style.visibility</p:attrName>
                                        </p:attrNameLst>
                                      </p:cBhvr>
                                      <p:to>
                                        <p:strVal val="visible"/>
                                      </p:to>
                                    </p:set>
                                    <p:anim calcmode="lin" valueType="num">
                                      <p:cBhvr>
                                        <p:cTn id="31" dur="500" fill="hold"/>
                                        <p:tgtEl>
                                          <p:spTgt spid="40"/>
                                        </p:tgtEl>
                                        <p:attrNameLst>
                                          <p:attrName>ppt_w</p:attrName>
                                        </p:attrNameLst>
                                      </p:cBhvr>
                                      <p:tavLst>
                                        <p:tav tm="0">
                                          <p:val>
                                            <p:fltVal val="0"/>
                                          </p:val>
                                        </p:tav>
                                        <p:tav tm="100000">
                                          <p:val>
                                            <p:strVal val="#ppt_w"/>
                                          </p:val>
                                        </p:tav>
                                      </p:tavLst>
                                    </p:anim>
                                    <p:anim calcmode="lin" valueType="num">
                                      <p:cBhvr>
                                        <p:cTn id="32" dur="500" fill="hold"/>
                                        <p:tgtEl>
                                          <p:spTgt spid="40"/>
                                        </p:tgtEl>
                                        <p:attrNameLst>
                                          <p:attrName>ppt_h</p:attrName>
                                        </p:attrNameLst>
                                      </p:cBhvr>
                                      <p:tavLst>
                                        <p:tav tm="0">
                                          <p:val>
                                            <p:fltVal val="0"/>
                                          </p:val>
                                        </p:tav>
                                        <p:tav tm="100000">
                                          <p:val>
                                            <p:strVal val="#ppt_h"/>
                                          </p:val>
                                        </p:tav>
                                      </p:tavLst>
                                    </p:anim>
                                    <p:animEffect transition="in" filter="fade">
                                      <p:cBhvr>
                                        <p:cTn id="33" dur="500"/>
                                        <p:tgtEl>
                                          <p:spTgt spid="40"/>
                                        </p:tgtEl>
                                      </p:cBhvr>
                                    </p:animEffect>
                                  </p:childTnLst>
                                </p:cTn>
                              </p:par>
                              <p:par>
                                <p:cTn id="34" presetID="22" presetClass="entr" presetSubtype="8" fill="hold" grpId="0" nodeType="withEffect">
                                  <p:stCondLst>
                                    <p:cond delay="1200"/>
                                  </p:stCondLst>
                                  <p:childTnLst>
                                    <p:set>
                                      <p:cBhvr>
                                        <p:cTn id="35" dur="1" fill="hold">
                                          <p:stCondLst>
                                            <p:cond delay="0"/>
                                          </p:stCondLst>
                                        </p:cTn>
                                        <p:tgtEl>
                                          <p:spTgt spid="48"/>
                                        </p:tgtEl>
                                        <p:attrNameLst>
                                          <p:attrName>style.visibility</p:attrName>
                                        </p:attrNameLst>
                                      </p:cBhvr>
                                      <p:to>
                                        <p:strVal val="visible"/>
                                      </p:to>
                                    </p:set>
                                    <p:animEffect transition="in" filter="wipe(left)">
                                      <p:cBhvr>
                                        <p:cTn id="36" dur="500"/>
                                        <p:tgtEl>
                                          <p:spTgt spid="48"/>
                                        </p:tgtEl>
                                      </p:cBhvr>
                                    </p:animEffect>
                                  </p:childTnLst>
                                </p:cTn>
                              </p:par>
                              <p:par>
                                <p:cTn id="37" presetID="53" presetClass="entr" presetSubtype="16" fill="hold" nodeType="withEffect">
                                  <p:stCondLst>
                                    <p:cond delay="1100"/>
                                  </p:stCondLst>
                                  <p:childTnLst>
                                    <p:set>
                                      <p:cBhvr>
                                        <p:cTn id="38" dur="1" fill="hold">
                                          <p:stCondLst>
                                            <p:cond delay="0"/>
                                          </p:stCondLst>
                                        </p:cTn>
                                        <p:tgtEl>
                                          <p:spTgt spid="21"/>
                                        </p:tgtEl>
                                        <p:attrNameLst>
                                          <p:attrName>style.visibility</p:attrName>
                                        </p:attrNameLst>
                                      </p:cBhvr>
                                      <p:to>
                                        <p:strVal val="visible"/>
                                      </p:to>
                                    </p:set>
                                    <p:anim calcmode="lin" valueType="num">
                                      <p:cBhvr>
                                        <p:cTn id="39" dur="500" fill="hold"/>
                                        <p:tgtEl>
                                          <p:spTgt spid="21"/>
                                        </p:tgtEl>
                                        <p:attrNameLst>
                                          <p:attrName>ppt_w</p:attrName>
                                        </p:attrNameLst>
                                      </p:cBhvr>
                                      <p:tavLst>
                                        <p:tav tm="0">
                                          <p:val>
                                            <p:fltVal val="0"/>
                                          </p:val>
                                        </p:tav>
                                        <p:tav tm="100000">
                                          <p:val>
                                            <p:strVal val="#ppt_w"/>
                                          </p:val>
                                        </p:tav>
                                      </p:tavLst>
                                    </p:anim>
                                    <p:anim calcmode="lin" valueType="num">
                                      <p:cBhvr>
                                        <p:cTn id="40" dur="500" fill="hold"/>
                                        <p:tgtEl>
                                          <p:spTgt spid="21"/>
                                        </p:tgtEl>
                                        <p:attrNameLst>
                                          <p:attrName>ppt_h</p:attrName>
                                        </p:attrNameLst>
                                      </p:cBhvr>
                                      <p:tavLst>
                                        <p:tav tm="0">
                                          <p:val>
                                            <p:fltVal val="0"/>
                                          </p:val>
                                        </p:tav>
                                        <p:tav tm="100000">
                                          <p:val>
                                            <p:strVal val="#ppt_h"/>
                                          </p:val>
                                        </p:tav>
                                      </p:tavLst>
                                    </p:anim>
                                    <p:animEffect transition="in" filter="fade">
                                      <p:cBhvr>
                                        <p:cTn id="41" dur="500"/>
                                        <p:tgtEl>
                                          <p:spTgt spid="21"/>
                                        </p:tgtEl>
                                      </p:cBhvr>
                                    </p:animEffect>
                                  </p:childTnLst>
                                </p:cTn>
                              </p:par>
                              <p:par>
                                <p:cTn id="42" presetID="22" presetClass="entr" presetSubtype="2" fill="hold" grpId="0" nodeType="withEffect">
                                  <p:stCondLst>
                                    <p:cond delay="1500"/>
                                  </p:stCondLst>
                                  <p:childTnLst>
                                    <p:set>
                                      <p:cBhvr>
                                        <p:cTn id="43" dur="1" fill="hold">
                                          <p:stCondLst>
                                            <p:cond delay="0"/>
                                          </p:stCondLst>
                                        </p:cTn>
                                        <p:tgtEl>
                                          <p:spTgt spid="50"/>
                                        </p:tgtEl>
                                        <p:attrNameLst>
                                          <p:attrName>style.visibility</p:attrName>
                                        </p:attrNameLst>
                                      </p:cBhvr>
                                      <p:to>
                                        <p:strVal val="visible"/>
                                      </p:to>
                                    </p:set>
                                    <p:animEffect transition="in" filter="wipe(right)">
                                      <p:cBhvr>
                                        <p:cTn id="44" dur="500"/>
                                        <p:tgtEl>
                                          <p:spTgt spid="50"/>
                                        </p:tgtEl>
                                      </p:cBhvr>
                                    </p:animEffect>
                                  </p:childTnLst>
                                </p:cTn>
                              </p:par>
                              <p:par>
                                <p:cTn id="45" presetID="53" presetClass="entr" presetSubtype="16" fill="hold" nodeType="withEffect">
                                  <p:stCondLst>
                                    <p:cond delay="1500"/>
                                  </p:stCondLst>
                                  <p:childTnLst>
                                    <p:set>
                                      <p:cBhvr>
                                        <p:cTn id="46" dur="1" fill="hold">
                                          <p:stCondLst>
                                            <p:cond delay="0"/>
                                          </p:stCondLst>
                                        </p:cTn>
                                        <p:tgtEl>
                                          <p:spTgt spid="24"/>
                                        </p:tgtEl>
                                        <p:attrNameLst>
                                          <p:attrName>style.visibility</p:attrName>
                                        </p:attrNameLst>
                                      </p:cBhvr>
                                      <p:to>
                                        <p:strVal val="visible"/>
                                      </p:to>
                                    </p:set>
                                    <p:anim calcmode="lin" valueType="num">
                                      <p:cBhvr>
                                        <p:cTn id="47" dur="500" fill="hold"/>
                                        <p:tgtEl>
                                          <p:spTgt spid="24"/>
                                        </p:tgtEl>
                                        <p:attrNameLst>
                                          <p:attrName>ppt_w</p:attrName>
                                        </p:attrNameLst>
                                      </p:cBhvr>
                                      <p:tavLst>
                                        <p:tav tm="0">
                                          <p:val>
                                            <p:fltVal val="0"/>
                                          </p:val>
                                        </p:tav>
                                        <p:tav tm="100000">
                                          <p:val>
                                            <p:strVal val="#ppt_w"/>
                                          </p:val>
                                        </p:tav>
                                      </p:tavLst>
                                    </p:anim>
                                    <p:anim calcmode="lin" valueType="num">
                                      <p:cBhvr>
                                        <p:cTn id="48" dur="500" fill="hold"/>
                                        <p:tgtEl>
                                          <p:spTgt spid="24"/>
                                        </p:tgtEl>
                                        <p:attrNameLst>
                                          <p:attrName>ppt_h</p:attrName>
                                        </p:attrNameLst>
                                      </p:cBhvr>
                                      <p:tavLst>
                                        <p:tav tm="0">
                                          <p:val>
                                            <p:fltVal val="0"/>
                                          </p:val>
                                        </p:tav>
                                        <p:tav tm="100000">
                                          <p:val>
                                            <p:strVal val="#ppt_h"/>
                                          </p:val>
                                        </p:tav>
                                      </p:tavLst>
                                    </p:anim>
                                    <p:animEffect transition="in" filter="fade">
                                      <p:cBhvr>
                                        <p:cTn id="49" dur="500"/>
                                        <p:tgtEl>
                                          <p:spTgt spid="24"/>
                                        </p:tgtEl>
                                      </p:cBhvr>
                                    </p:animEffect>
                                  </p:childTnLst>
                                </p:cTn>
                              </p:par>
                              <p:par>
                                <p:cTn id="50" presetID="22" presetClass="entr" presetSubtype="2" fill="hold" grpId="0" nodeType="withEffect">
                                  <p:stCondLst>
                                    <p:cond delay="2000"/>
                                  </p:stCondLst>
                                  <p:childTnLst>
                                    <p:set>
                                      <p:cBhvr>
                                        <p:cTn id="51" dur="1" fill="hold">
                                          <p:stCondLst>
                                            <p:cond delay="0"/>
                                          </p:stCondLst>
                                        </p:cTn>
                                        <p:tgtEl>
                                          <p:spTgt spid="49"/>
                                        </p:tgtEl>
                                        <p:attrNameLst>
                                          <p:attrName>style.visibility</p:attrName>
                                        </p:attrNameLst>
                                      </p:cBhvr>
                                      <p:to>
                                        <p:strVal val="visible"/>
                                      </p:to>
                                    </p:set>
                                    <p:animEffect transition="in" filter="wipe(right)">
                                      <p:cBhvr>
                                        <p:cTn id="52"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46" grpId="0"/>
      <p:bldP spid="47" grpId="0"/>
      <p:bldP spid="48" grpId="0"/>
      <p:bldP spid="49" grpId="0"/>
      <p:bldP spid="5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854725" y="773443"/>
            <a:ext cx="7434551"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rPr>
              <a:t>添加标题文本内容</a:t>
            </a:r>
            <a:endParaRPr lang="en-US" altLang="zh-CN" sz="2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3865440" y="2771917"/>
            <a:ext cx="1469181" cy="1469181"/>
            <a:chOff x="2193191" y="1899415"/>
            <a:chExt cx="2421376" cy="2421376"/>
          </a:xfrm>
          <a:effectLst/>
        </p:grpSpPr>
        <p:sp>
          <p:nvSpPr>
            <p:cNvPr id="7" name="椭圆 6"/>
            <p:cNvSpPr/>
            <p:nvPr/>
          </p:nvSpPr>
          <p:spPr>
            <a:xfrm>
              <a:off x="2193191" y="1899415"/>
              <a:ext cx="2421376" cy="2421376"/>
            </a:xfrm>
            <a:prstGeom prst="ellipse">
              <a:avLst/>
            </a:prstGeom>
            <a:solidFill>
              <a:srgbClr val="01B3C5"/>
            </a:solidFill>
            <a:ln w="31750">
              <a:gradFill flip="none" rotWithShape="1">
                <a:gsLst>
                  <a:gs pos="0">
                    <a:schemeClr val="bg1">
                      <a:lumMod val="6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sp>
          <p:nvSpPr>
            <p:cNvPr id="8" name="椭圆 7"/>
            <p:cNvSpPr/>
            <p:nvPr/>
          </p:nvSpPr>
          <p:spPr>
            <a:xfrm>
              <a:off x="2345502" y="2051726"/>
              <a:ext cx="2116756" cy="2116756"/>
            </a:xfrm>
            <a:prstGeom prst="ellipse">
              <a:avLst/>
            </a:prstGeom>
            <a:solidFill>
              <a:schemeClr val="bg1">
                <a:lumMod val="95000"/>
              </a:schemeClr>
            </a:solidFill>
            <a:ln w="50800">
              <a:noFill/>
            </a:ln>
            <a:effectLst>
              <a:outerShdw blurRad="165100" dist="88900" dir="2700000" algn="tl" rotWithShape="0">
                <a:schemeClr val="accent3">
                  <a:lumMod val="50000"/>
                  <a:alpha val="64000"/>
                </a:schemeClr>
              </a:outerShdw>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grpSp>
      <p:grpSp>
        <p:nvGrpSpPr>
          <p:cNvPr id="9" name="组合 8"/>
          <p:cNvGrpSpPr/>
          <p:nvPr/>
        </p:nvGrpSpPr>
        <p:grpSpPr>
          <a:xfrm>
            <a:off x="2851400" y="3251564"/>
            <a:ext cx="652760" cy="652760"/>
            <a:chOff x="3237545" y="4561747"/>
            <a:chExt cx="1146960" cy="1146960"/>
          </a:xfrm>
        </p:grpSpPr>
        <p:sp>
          <p:nvSpPr>
            <p:cNvPr id="10" name="圆角矩形 9"/>
            <p:cNvSpPr/>
            <p:nvPr/>
          </p:nvSpPr>
          <p:spPr>
            <a:xfrm>
              <a:off x="3237545" y="4561747"/>
              <a:ext cx="1146960" cy="1146960"/>
            </a:xfrm>
            <a:prstGeom prst="roundRect">
              <a:avLst>
                <a:gd name="adj" fmla="val 50000"/>
              </a:avLst>
            </a:prstGeom>
            <a:solidFill>
              <a:srgbClr val="01B3C5"/>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FFFFFF"/>
                </a:solidFill>
                <a:latin typeface="+mj-ea"/>
                <a:ea typeface="+mj-ea"/>
              </a:endParaRPr>
            </a:p>
          </p:txBody>
        </p:sp>
        <p:sp>
          <p:nvSpPr>
            <p:cNvPr id="11" name="圆角矩形 10"/>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FFFFFF"/>
                </a:solidFill>
                <a:latin typeface="+mj-ea"/>
                <a:ea typeface="+mj-ea"/>
              </a:endParaRPr>
            </a:p>
          </p:txBody>
        </p:sp>
      </p:grpSp>
      <p:grpSp>
        <p:nvGrpSpPr>
          <p:cNvPr id="12" name="组合 11"/>
          <p:cNvGrpSpPr/>
          <p:nvPr/>
        </p:nvGrpSpPr>
        <p:grpSpPr>
          <a:xfrm>
            <a:off x="5718924" y="3251564"/>
            <a:ext cx="652760" cy="652760"/>
            <a:chOff x="3237545" y="4561747"/>
            <a:chExt cx="1146960" cy="1146960"/>
          </a:xfrm>
        </p:grpSpPr>
        <p:sp>
          <p:nvSpPr>
            <p:cNvPr id="13" name="圆角矩形 12"/>
            <p:cNvSpPr/>
            <p:nvPr/>
          </p:nvSpPr>
          <p:spPr>
            <a:xfrm>
              <a:off x="3237545" y="4561747"/>
              <a:ext cx="1146960" cy="1146960"/>
            </a:xfrm>
            <a:prstGeom prst="roundRect">
              <a:avLst>
                <a:gd name="adj" fmla="val 50000"/>
              </a:avLst>
            </a:prstGeom>
            <a:solidFill>
              <a:srgbClr val="01B3C5"/>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FFFFFF"/>
                </a:solidFill>
                <a:latin typeface="+mj-ea"/>
                <a:ea typeface="+mj-ea"/>
              </a:endParaRPr>
            </a:p>
          </p:txBody>
        </p:sp>
        <p:sp>
          <p:nvSpPr>
            <p:cNvPr id="14" name="圆角矩形 13"/>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FFFFFF"/>
                </a:solidFill>
                <a:latin typeface="+mj-ea"/>
                <a:ea typeface="+mj-ea"/>
              </a:endParaRPr>
            </a:p>
          </p:txBody>
        </p:sp>
      </p:grpSp>
      <p:grpSp>
        <p:nvGrpSpPr>
          <p:cNvPr id="15" name="组合 14"/>
          <p:cNvGrpSpPr/>
          <p:nvPr/>
        </p:nvGrpSpPr>
        <p:grpSpPr>
          <a:xfrm>
            <a:off x="4273650" y="1831179"/>
            <a:ext cx="652760" cy="652760"/>
            <a:chOff x="3237545" y="4561747"/>
            <a:chExt cx="1146960" cy="1146960"/>
          </a:xfrm>
        </p:grpSpPr>
        <p:sp>
          <p:nvSpPr>
            <p:cNvPr id="16" name="圆角矩形 15"/>
            <p:cNvSpPr/>
            <p:nvPr/>
          </p:nvSpPr>
          <p:spPr>
            <a:xfrm>
              <a:off x="3237545" y="4561747"/>
              <a:ext cx="1146960" cy="1146960"/>
            </a:xfrm>
            <a:prstGeom prst="roundRect">
              <a:avLst>
                <a:gd name="adj" fmla="val 50000"/>
              </a:avLst>
            </a:prstGeom>
            <a:solidFill>
              <a:srgbClr val="01B3C5"/>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FFFFFF"/>
                </a:solidFill>
                <a:latin typeface="+mj-ea"/>
                <a:ea typeface="+mj-ea"/>
              </a:endParaRPr>
            </a:p>
          </p:txBody>
        </p:sp>
        <p:sp>
          <p:nvSpPr>
            <p:cNvPr id="17" name="圆角矩形 16"/>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FFFFFF"/>
                </a:solidFill>
                <a:latin typeface="+mj-ea"/>
                <a:ea typeface="+mj-ea"/>
              </a:endParaRPr>
            </a:p>
          </p:txBody>
        </p:sp>
      </p:grpSp>
      <p:sp>
        <p:nvSpPr>
          <p:cNvPr id="18" name="饼形 18"/>
          <p:cNvSpPr/>
          <p:nvPr/>
        </p:nvSpPr>
        <p:spPr>
          <a:xfrm>
            <a:off x="3180625" y="2167531"/>
            <a:ext cx="1053098" cy="1051138"/>
          </a:xfrm>
          <a:custGeom>
            <a:avLst/>
            <a:gdLst>
              <a:gd name="connsiteX0" fmla="*/ 57234 w 3556000"/>
              <a:gd name="connsiteY0" fmla="*/ 1330509 h 3556000"/>
              <a:gd name="connsiteX1" fmla="*/ 1333717 w 3556000"/>
              <a:gd name="connsiteY1" fmla="*/ 56403 h 3556000"/>
              <a:gd name="connsiteX2" fmla="*/ 1778000 w 3556000"/>
              <a:gd name="connsiteY2" fmla="*/ 1778000 h 3556000"/>
              <a:gd name="connsiteX3" fmla="*/ 57234 w 3556000"/>
              <a:gd name="connsiteY3" fmla="*/ 1330509 h 3556000"/>
              <a:gd name="connsiteX0" fmla="*/ 1720766 w 1812206"/>
              <a:gd name="connsiteY0" fmla="*/ 1721597 h 1813037"/>
              <a:gd name="connsiteX1" fmla="*/ 0 w 1812206"/>
              <a:gd name="connsiteY1" fmla="*/ 1274106 h 1813037"/>
              <a:gd name="connsiteX2" fmla="*/ 1276483 w 1812206"/>
              <a:gd name="connsiteY2" fmla="*/ 0 h 1813037"/>
              <a:gd name="connsiteX3" fmla="*/ 1812206 w 1812206"/>
              <a:gd name="connsiteY3" fmla="*/ 1813037 h 1813037"/>
              <a:gd name="connsiteX0" fmla="*/ 1720766 w 1720766"/>
              <a:gd name="connsiteY0" fmla="*/ 1721597 h 1721597"/>
              <a:gd name="connsiteX1" fmla="*/ 0 w 1720766"/>
              <a:gd name="connsiteY1" fmla="*/ 1274106 h 1721597"/>
              <a:gd name="connsiteX2" fmla="*/ 1276483 w 1720766"/>
              <a:gd name="connsiteY2" fmla="*/ 0 h 1721597"/>
              <a:gd name="connsiteX0" fmla="*/ 0 w 1276483"/>
              <a:gd name="connsiteY0" fmla="*/ 1274106 h 1274106"/>
              <a:gd name="connsiteX1" fmla="*/ 1276483 w 1276483"/>
              <a:gd name="connsiteY1" fmla="*/ 0 h 1274106"/>
            </a:gdLst>
            <a:ahLst/>
            <a:cxnLst>
              <a:cxn ang="0">
                <a:pos x="connsiteX0" y="connsiteY0"/>
              </a:cxn>
              <a:cxn ang="0">
                <a:pos x="connsiteX1" y="connsiteY1"/>
              </a:cxn>
            </a:cxnLst>
            <a:rect l="l" t="t" r="r" b="b"/>
            <a:pathLst>
              <a:path w="1276483" h="1274106">
                <a:moveTo>
                  <a:pt x="0" y="1274106"/>
                </a:moveTo>
                <a:cubicBezTo>
                  <a:pt x="162534" y="649103"/>
                  <a:pt x="651178" y="161369"/>
                  <a:pt x="1276483" y="0"/>
                </a:cubicBezTo>
              </a:path>
            </a:pathLst>
          </a:custGeom>
          <a:noFill/>
          <a:ln w="12700">
            <a:solidFill>
              <a:schemeClr val="tx1">
                <a:lumMod val="65000"/>
                <a:lumOff val="35000"/>
              </a:schemeClr>
            </a:solidFill>
            <a:prstDash val="sysDot"/>
            <a:headEnd type="oval" w="med" len="med"/>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latin typeface="+mj-ea"/>
              <a:ea typeface="+mj-ea"/>
            </a:endParaRPr>
          </a:p>
        </p:txBody>
      </p:sp>
      <p:sp>
        <p:nvSpPr>
          <p:cNvPr id="19" name="饼形 18"/>
          <p:cNvSpPr/>
          <p:nvPr/>
        </p:nvSpPr>
        <p:spPr>
          <a:xfrm flipH="1">
            <a:off x="4962170" y="2167531"/>
            <a:ext cx="1053098" cy="1051138"/>
          </a:xfrm>
          <a:custGeom>
            <a:avLst/>
            <a:gdLst>
              <a:gd name="connsiteX0" fmla="*/ 57234 w 3556000"/>
              <a:gd name="connsiteY0" fmla="*/ 1330509 h 3556000"/>
              <a:gd name="connsiteX1" fmla="*/ 1333717 w 3556000"/>
              <a:gd name="connsiteY1" fmla="*/ 56403 h 3556000"/>
              <a:gd name="connsiteX2" fmla="*/ 1778000 w 3556000"/>
              <a:gd name="connsiteY2" fmla="*/ 1778000 h 3556000"/>
              <a:gd name="connsiteX3" fmla="*/ 57234 w 3556000"/>
              <a:gd name="connsiteY3" fmla="*/ 1330509 h 3556000"/>
              <a:gd name="connsiteX0" fmla="*/ 1720766 w 1812206"/>
              <a:gd name="connsiteY0" fmla="*/ 1721597 h 1813037"/>
              <a:gd name="connsiteX1" fmla="*/ 0 w 1812206"/>
              <a:gd name="connsiteY1" fmla="*/ 1274106 h 1813037"/>
              <a:gd name="connsiteX2" fmla="*/ 1276483 w 1812206"/>
              <a:gd name="connsiteY2" fmla="*/ 0 h 1813037"/>
              <a:gd name="connsiteX3" fmla="*/ 1812206 w 1812206"/>
              <a:gd name="connsiteY3" fmla="*/ 1813037 h 1813037"/>
              <a:gd name="connsiteX0" fmla="*/ 1720766 w 1720766"/>
              <a:gd name="connsiteY0" fmla="*/ 1721597 h 1721597"/>
              <a:gd name="connsiteX1" fmla="*/ 0 w 1720766"/>
              <a:gd name="connsiteY1" fmla="*/ 1274106 h 1721597"/>
              <a:gd name="connsiteX2" fmla="*/ 1276483 w 1720766"/>
              <a:gd name="connsiteY2" fmla="*/ 0 h 1721597"/>
              <a:gd name="connsiteX0" fmla="*/ 0 w 1276483"/>
              <a:gd name="connsiteY0" fmla="*/ 1274106 h 1274106"/>
              <a:gd name="connsiteX1" fmla="*/ 1276483 w 1276483"/>
              <a:gd name="connsiteY1" fmla="*/ 0 h 1274106"/>
            </a:gdLst>
            <a:ahLst/>
            <a:cxnLst>
              <a:cxn ang="0">
                <a:pos x="connsiteX0" y="connsiteY0"/>
              </a:cxn>
              <a:cxn ang="0">
                <a:pos x="connsiteX1" y="connsiteY1"/>
              </a:cxn>
            </a:cxnLst>
            <a:rect l="l" t="t" r="r" b="b"/>
            <a:pathLst>
              <a:path w="1276483" h="1274106">
                <a:moveTo>
                  <a:pt x="0" y="1274106"/>
                </a:moveTo>
                <a:cubicBezTo>
                  <a:pt x="162534" y="649103"/>
                  <a:pt x="651178" y="161369"/>
                  <a:pt x="1276483" y="0"/>
                </a:cubicBezTo>
              </a:path>
            </a:pathLst>
          </a:custGeom>
          <a:noFill/>
          <a:ln w="12700">
            <a:solidFill>
              <a:schemeClr val="tx1">
                <a:lumMod val="65000"/>
                <a:lumOff val="35000"/>
              </a:schemeClr>
            </a:solidFill>
            <a:headEnd type="oval" w="med" len="med"/>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latin typeface="+mj-ea"/>
              <a:ea typeface="+mj-ea"/>
            </a:endParaRPr>
          </a:p>
        </p:txBody>
      </p:sp>
      <p:grpSp>
        <p:nvGrpSpPr>
          <p:cNvPr id="20" name="组合 19"/>
          <p:cNvGrpSpPr/>
          <p:nvPr/>
        </p:nvGrpSpPr>
        <p:grpSpPr>
          <a:xfrm>
            <a:off x="3718861" y="1184132"/>
            <a:ext cx="1762338" cy="587952"/>
            <a:chOff x="5324179" y="1877247"/>
            <a:chExt cx="2349784" cy="783936"/>
          </a:xfrm>
        </p:grpSpPr>
        <p:sp>
          <p:nvSpPr>
            <p:cNvPr id="21" name="文本框 20"/>
            <p:cNvSpPr txBox="1"/>
            <p:nvPr/>
          </p:nvSpPr>
          <p:spPr bwMode="auto">
            <a:xfrm>
              <a:off x="5372352" y="2099491"/>
              <a:ext cx="2253439" cy="561692"/>
            </a:xfrm>
            <a:prstGeom prst="rect">
              <a:avLst/>
            </a:prstGeom>
            <a:noFill/>
          </p:spPr>
          <p:txBody>
            <a:bodyPr wrap="square">
              <a:spAutoFit/>
            </a:bodyPr>
            <a:lstStyle/>
            <a:p>
              <a:pPr>
                <a:lnSpc>
                  <a:spcPct val="125000"/>
                </a:lnSpc>
              </a:pPr>
              <a:r>
                <a:rPr lang="zh-CN" altLang="en-US" sz="900" dirty="0">
                  <a:solidFill>
                    <a:srgbClr val="000000"/>
                  </a:solidFill>
                  <a:latin typeface="+mj-ea"/>
                  <a:ea typeface="+mj-ea"/>
                  <a:cs typeface="Lato Light" charset="0"/>
                  <a:sym typeface="Lato Light" charset="0"/>
                </a:rPr>
                <a:t>此处添加详细文本描述，建议与标题相关并符合</a:t>
              </a:r>
              <a:endParaRPr lang="en-US" altLang="zh-CN" sz="900" dirty="0">
                <a:solidFill>
                  <a:srgbClr val="000000"/>
                </a:solidFill>
                <a:latin typeface="+mj-ea"/>
                <a:ea typeface="+mj-ea"/>
                <a:cs typeface="Lato Light" charset="0"/>
                <a:sym typeface="Lato Light" charset="0"/>
              </a:endParaRPr>
            </a:p>
          </p:txBody>
        </p:sp>
        <p:sp>
          <p:nvSpPr>
            <p:cNvPr id="22" name="文本框 21"/>
            <p:cNvSpPr txBox="1"/>
            <p:nvPr/>
          </p:nvSpPr>
          <p:spPr bwMode="auto">
            <a:xfrm>
              <a:off x="5324179" y="1877247"/>
              <a:ext cx="2349784" cy="369332"/>
            </a:xfrm>
            <a:prstGeom prst="rect">
              <a:avLst/>
            </a:prstGeom>
            <a:noFill/>
          </p:spPr>
          <p:txBody>
            <a:bodyPr wrap="square">
              <a:spAutoFit/>
            </a:bodyPr>
            <a:lstStyle/>
            <a:p>
              <a:pPr algn="ctr">
                <a:defRPr/>
              </a:pPr>
              <a:r>
                <a:rPr lang="zh-CN" altLang="en-US" sz="1200" spc="75" dirty="0">
                  <a:solidFill>
                    <a:schemeClr val="tx1">
                      <a:lumMod val="65000"/>
                      <a:lumOff val="35000"/>
                    </a:schemeClr>
                  </a:solidFill>
                  <a:latin typeface="+mj-ea"/>
                  <a:ea typeface="+mj-ea"/>
                </a:rPr>
                <a:t>在此添加标题</a:t>
              </a:r>
            </a:p>
          </p:txBody>
        </p:sp>
      </p:grpSp>
      <p:grpSp>
        <p:nvGrpSpPr>
          <p:cNvPr id="23" name="组合 22"/>
          <p:cNvGrpSpPr/>
          <p:nvPr/>
        </p:nvGrpSpPr>
        <p:grpSpPr>
          <a:xfrm>
            <a:off x="6422932" y="3279929"/>
            <a:ext cx="1762338" cy="587952"/>
            <a:chOff x="2744012" y="4525702"/>
            <a:chExt cx="2349784" cy="783936"/>
          </a:xfrm>
        </p:grpSpPr>
        <p:sp>
          <p:nvSpPr>
            <p:cNvPr id="24" name="文本框 23"/>
            <p:cNvSpPr txBox="1"/>
            <p:nvPr/>
          </p:nvSpPr>
          <p:spPr bwMode="auto">
            <a:xfrm>
              <a:off x="2744012" y="4747946"/>
              <a:ext cx="2253439" cy="561692"/>
            </a:xfrm>
            <a:prstGeom prst="rect">
              <a:avLst/>
            </a:prstGeom>
            <a:noFill/>
          </p:spPr>
          <p:txBody>
            <a:bodyPr wrap="square">
              <a:spAutoFit/>
            </a:bodyPr>
            <a:lstStyle/>
            <a:p>
              <a:pPr>
                <a:lnSpc>
                  <a:spcPct val="125000"/>
                </a:lnSpc>
              </a:pPr>
              <a:r>
                <a:rPr lang="zh-CN" altLang="en-US" sz="900" dirty="0">
                  <a:solidFill>
                    <a:srgbClr val="000000"/>
                  </a:solidFill>
                  <a:latin typeface="+mj-ea"/>
                  <a:ea typeface="+mj-ea"/>
                  <a:cs typeface="Lato Light" charset="0"/>
                  <a:sym typeface="Lato Light" charset="0"/>
                </a:rPr>
                <a:t>此处添加详细文本描述，建议与标题相关并符合</a:t>
              </a:r>
              <a:endParaRPr lang="en-US" altLang="zh-CN" sz="900" dirty="0">
                <a:solidFill>
                  <a:srgbClr val="000000"/>
                </a:solidFill>
                <a:latin typeface="+mj-ea"/>
                <a:ea typeface="+mj-ea"/>
                <a:cs typeface="Lato Light" charset="0"/>
                <a:sym typeface="Lato Light" charset="0"/>
              </a:endParaRPr>
            </a:p>
          </p:txBody>
        </p:sp>
        <p:sp>
          <p:nvSpPr>
            <p:cNvPr id="25" name="文本框 24"/>
            <p:cNvSpPr txBox="1"/>
            <p:nvPr/>
          </p:nvSpPr>
          <p:spPr bwMode="auto">
            <a:xfrm>
              <a:off x="2744012" y="4525702"/>
              <a:ext cx="2349784" cy="369332"/>
            </a:xfrm>
            <a:prstGeom prst="rect">
              <a:avLst/>
            </a:prstGeom>
            <a:noFill/>
          </p:spPr>
          <p:txBody>
            <a:bodyPr wrap="square">
              <a:spAutoFit/>
            </a:bodyPr>
            <a:lstStyle/>
            <a:p>
              <a:pPr>
                <a:defRPr/>
              </a:pPr>
              <a:r>
                <a:rPr lang="zh-CN" altLang="en-US" sz="1200" spc="75" dirty="0">
                  <a:solidFill>
                    <a:schemeClr val="tx1">
                      <a:lumMod val="65000"/>
                      <a:lumOff val="35000"/>
                    </a:schemeClr>
                  </a:solidFill>
                  <a:latin typeface="+mj-ea"/>
                  <a:ea typeface="+mj-ea"/>
                </a:rPr>
                <a:t>在此添加标题</a:t>
              </a:r>
            </a:p>
          </p:txBody>
        </p:sp>
      </p:grpSp>
      <p:grpSp>
        <p:nvGrpSpPr>
          <p:cNvPr id="26" name="组合 25"/>
          <p:cNvGrpSpPr/>
          <p:nvPr/>
        </p:nvGrpSpPr>
        <p:grpSpPr>
          <a:xfrm>
            <a:off x="1018220" y="3279929"/>
            <a:ext cx="1762340" cy="587952"/>
            <a:chOff x="1320253" y="4614246"/>
            <a:chExt cx="2349786" cy="783936"/>
          </a:xfrm>
        </p:grpSpPr>
        <p:sp>
          <p:nvSpPr>
            <p:cNvPr id="27" name="文本框 26"/>
            <p:cNvSpPr txBox="1"/>
            <p:nvPr/>
          </p:nvSpPr>
          <p:spPr bwMode="auto">
            <a:xfrm>
              <a:off x="1416600" y="4836490"/>
              <a:ext cx="2253439" cy="561692"/>
            </a:xfrm>
            <a:prstGeom prst="rect">
              <a:avLst/>
            </a:prstGeom>
            <a:noFill/>
          </p:spPr>
          <p:txBody>
            <a:bodyPr wrap="square">
              <a:spAutoFit/>
            </a:bodyPr>
            <a:lstStyle/>
            <a:p>
              <a:pPr>
                <a:lnSpc>
                  <a:spcPct val="125000"/>
                </a:lnSpc>
              </a:pPr>
              <a:r>
                <a:rPr lang="zh-CN" altLang="en-US" sz="900" dirty="0">
                  <a:solidFill>
                    <a:srgbClr val="000000"/>
                  </a:solidFill>
                  <a:latin typeface="+mj-ea"/>
                  <a:ea typeface="+mj-ea"/>
                  <a:cs typeface="Lato Light" charset="0"/>
                  <a:sym typeface="Lato Light" charset="0"/>
                </a:rPr>
                <a:t>此处添加详细文本描述，建议与标题相关并符合</a:t>
              </a:r>
              <a:endParaRPr lang="en-US" altLang="zh-CN" sz="900" dirty="0">
                <a:solidFill>
                  <a:srgbClr val="000000"/>
                </a:solidFill>
                <a:latin typeface="+mj-ea"/>
                <a:ea typeface="+mj-ea"/>
                <a:cs typeface="Lato Light" charset="0"/>
                <a:sym typeface="Lato Light" charset="0"/>
              </a:endParaRPr>
            </a:p>
          </p:txBody>
        </p:sp>
        <p:sp>
          <p:nvSpPr>
            <p:cNvPr id="28" name="文本框 27"/>
            <p:cNvSpPr txBox="1"/>
            <p:nvPr/>
          </p:nvSpPr>
          <p:spPr bwMode="auto">
            <a:xfrm>
              <a:off x="1320253" y="4614246"/>
              <a:ext cx="2349783" cy="369332"/>
            </a:xfrm>
            <a:prstGeom prst="rect">
              <a:avLst/>
            </a:prstGeom>
            <a:noFill/>
          </p:spPr>
          <p:txBody>
            <a:bodyPr wrap="square">
              <a:spAutoFit/>
            </a:bodyPr>
            <a:lstStyle/>
            <a:p>
              <a:pPr algn="r">
                <a:defRPr/>
              </a:pPr>
              <a:r>
                <a:rPr lang="zh-CN" altLang="en-US" sz="1200" spc="75" dirty="0">
                  <a:solidFill>
                    <a:schemeClr val="tx1">
                      <a:lumMod val="65000"/>
                      <a:lumOff val="35000"/>
                    </a:schemeClr>
                  </a:solidFill>
                  <a:latin typeface="+mj-ea"/>
                  <a:ea typeface="+mj-ea"/>
                </a:rPr>
                <a:t>在此添加标题</a:t>
              </a:r>
            </a:p>
          </p:txBody>
        </p:sp>
      </p:grpSp>
      <p:sp>
        <p:nvSpPr>
          <p:cNvPr id="29" name="圆角矩形 28"/>
          <p:cNvSpPr/>
          <p:nvPr/>
        </p:nvSpPr>
        <p:spPr>
          <a:xfrm>
            <a:off x="4524028" y="3010701"/>
            <a:ext cx="152006" cy="264965"/>
          </a:xfrm>
          <a:prstGeom prst="roundRect">
            <a:avLst>
              <a:gd name="adj" fmla="val 50000"/>
            </a:avLst>
          </a:prstGeom>
          <a:solidFill>
            <a:srgbClr val="01B3C5"/>
          </a:solidFill>
          <a:ln w="12700">
            <a:gradFill flip="none" rotWithShape="1">
              <a:gsLst>
                <a:gs pos="0">
                  <a:schemeClr val="bg1">
                    <a:lumMod val="85000"/>
                  </a:schemeClr>
                </a:gs>
                <a:gs pos="100000">
                  <a:schemeClr val="bg1"/>
                </a:gs>
              </a:gsLst>
              <a:lin ang="2700000" scaled="1"/>
              <a:tileRect/>
            </a:gradFill>
          </a:ln>
          <a:effectLst>
            <a:innerShdw blurRad="63500" dist="38100" dir="13500000">
              <a:schemeClr val="accent3">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mj-ea"/>
              <a:ea typeface="+mj-ea"/>
            </a:endParaRPr>
          </a:p>
        </p:txBody>
      </p:sp>
      <p:sp>
        <p:nvSpPr>
          <p:cNvPr id="30" name="Freeform 40"/>
          <p:cNvSpPr>
            <a:spLocks/>
          </p:cNvSpPr>
          <p:nvPr/>
        </p:nvSpPr>
        <p:spPr bwMode="auto">
          <a:xfrm>
            <a:off x="4476724" y="2050307"/>
            <a:ext cx="246613" cy="223286"/>
          </a:xfrm>
          <a:custGeom>
            <a:avLst/>
            <a:gdLst>
              <a:gd name="T0" fmla="*/ 161 w 188"/>
              <a:gd name="T1" fmla="*/ 58 h 170"/>
              <a:gd name="T2" fmla="*/ 147 w 188"/>
              <a:gd name="T3" fmla="*/ 51 h 170"/>
              <a:gd name="T4" fmla="*/ 142 w 188"/>
              <a:gd name="T5" fmla="*/ 54 h 170"/>
              <a:gd name="T6" fmla="*/ 149 w 188"/>
              <a:gd name="T7" fmla="*/ 85 h 170"/>
              <a:gd name="T8" fmla="*/ 85 w 188"/>
              <a:gd name="T9" fmla="*/ 149 h 170"/>
              <a:gd name="T10" fmla="*/ 21 w 188"/>
              <a:gd name="T11" fmla="*/ 85 h 170"/>
              <a:gd name="T12" fmla="*/ 85 w 188"/>
              <a:gd name="T13" fmla="*/ 21 h 170"/>
              <a:gd name="T14" fmla="*/ 135 w 188"/>
              <a:gd name="T15" fmla="*/ 45 h 170"/>
              <a:gd name="T16" fmla="*/ 125 w 188"/>
              <a:gd name="T17" fmla="*/ 51 h 170"/>
              <a:gd name="T18" fmla="*/ 85 w 188"/>
              <a:gd name="T19" fmla="*/ 33 h 170"/>
              <a:gd name="T20" fmla="*/ 33 w 188"/>
              <a:gd name="T21" fmla="*/ 85 h 170"/>
              <a:gd name="T22" fmla="*/ 85 w 188"/>
              <a:gd name="T23" fmla="*/ 137 h 170"/>
              <a:gd name="T24" fmla="*/ 138 w 188"/>
              <a:gd name="T25" fmla="*/ 85 h 170"/>
              <a:gd name="T26" fmla="*/ 132 w 188"/>
              <a:gd name="T27" fmla="*/ 61 h 170"/>
              <a:gd name="T28" fmla="*/ 115 w 188"/>
              <a:gd name="T29" fmla="*/ 72 h 170"/>
              <a:gd name="T30" fmla="*/ 118 w 188"/>
              <a:gd name="T31" fmla="*/ 85 h 170"/>
              <a:gd name="T32" fmla="*/ 85 w 188"/>
              <a:gd name="T33" fmla="*/ 118 h 170"/>
              <a:gd name="T34" fmla="*/ 53 w 188"/>
              <a:gd name="T35" fmla="*/ 85 h 170"/>
              <a:gd name="T36" fmla="*/ 85 w 188"/>
              <a:gd name="T37" fmla="*/ 52 h 170"/>
              <a:gd name="T38" fmla="*/ 109 w 188"/>
              <a:gd name="T39" fmla="*/ 62 h 170"/>
              <a:gd name="T40" fmla="*/ 97 w 188"/>
              <a:gd name="T41" fmla="*/ 70 h 170"/>
              <a:gd name="T42" fmla="*/ 85 w 188"/>
              <a:gd name="T43" fmla="*/ 65 h 170"/>
              <a:gd name="T44" fmla="*/ 65 w 188"/>
              <a:gd name="T45" fmla="*/ 85 h 170"/>
              <a:gd name="T46" fmla="*/ 85 w 188"/>
              <a:gd name="T47" fmla="*/ 105 h 170"/>
              <a:gd name="T48" fmla="*/ 105 w 188"/>
              <a:gd name="T49" fmla="*/ 85 h 170"/>
              <a:gd name="T50" fmla="*/ 104 w 188"/>
              <a:gd name="T51" fmla="*/ 79 h 170"/>
              <a:gd name="T52" fmla="*/ 88 w 188"/>
              <a:gd name="T53" fmla="*/ 89 h 170"/>
              <a:gd name="T54" fmla="*/ 86 w 188"/>
              <a:gd name="T55" fmla="*/ 86 h 170"/>
              <a:gd name="T56" fmla="*/ 148 w 188"/>
              <a:gd name="T57" fmla="*/ 45 h 170"/>
              <a:gd name="T58" fmla="*/ 163 w 188"/>
              <a:gd name="T59" fmla="*/ 52 h 170"/>
              <a:gd name="T60" fmla="*/ 188 w 188"/>
              <a:gd name="T61" fmla="*/ 36 h 170"/>
              <a:gd name="T62" fmla="*/ 173 w 188"/>
              <a:gd name="T63" fmla="*/ 29 h 170"/>
              <a:gd name="T64" fmla="*/ 177 w 188"/>
              <a:gd name="T65" fmla="*/ 26 h 170"/>
              <a:gd name="T66" fmla="*/ 173 w 188"/>
              <a:gd name="T67" fmla="*/ 20 h 170"/>
              <a:gd name="T68" fmla="*/ 169 w 188"/>
              <a:gd name="T69" fmla="*/ 23 h 170"/>
              <a:gd name="T70" fmla="*/ 169 w 188"/>
              <a:gd name="T71" fmla="*/ 6 h 170"/>
              <a:gd name="T72" fmla="*/ 144 w 188"/>
              <a:gd name="T73" fmla="*/ 22 h 170"/>
              <a:gd name="T74" fmla="*/ 144 w 188"/>
              <a:gd name="T75" fmla="*/ 39 h 170"/>
              <a:gd name="T76" fmla="*/ 139 w 188"/>
              <a:gd name="T77" fmla="*/ 42 h 170"/>
              <a:gd name="T78" fmla="*/ 139 w 188"/>
              <a:gd name="T79" fmla="*/ 24 h 170"/>
              <a:gd name="T80" fmla="*/ 141 w 188"/>
              <a:gd name="T81" fmla="*/ 22 h 170"/>
              <a:gd name="T82" fmla="*/ 85 w 188"/>
              <a:gd name="T83" fmla="*/ 0 h 170"/>
              <a:gd name="T84" fmla="*/ 0 w 188"/>
              <a:gd name="T85" fmla="*/ 85 h 170"/>
              <a:gd name="T86" fmla="*/ 85 w 188"/>
              <a:gd name="T87" fmla="*/ 170 h 170"/>
              <a:gd name="T88" fmla="*/ 170 w 188"/>
              <a:gd name="T89" fmla="*/ 85 h 170"/>
              <a:gd name="T90" fmla="*/ 165 w 188"/>
              <a:gd name="T91" fmla="*/ 55 h 170"/>
              <a:gd name="T92" fmla="*/ 161 w 188"/>
              <a:gd name="T93" fmla="*/ 58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88" h="170">
                <a:moveTo>
                  <a:pt x="161" y="58"/>
                </a:moveTo>
                <a:cubicBezTo>
                  <a:pt x="147" y="51"/>
                  <a:pt x="147" y="51"/>
                  <a:pt x="147" y="51"/>
                </a:cubicBezTo>
                <a:cubicBezTo>
                  <a:pt x="142" y="54"/>
                  <a:pt x="142" y="54"/>
                  <a:pt x="142" y="54"/>
                </a:cubicBezTo>
                <a:cubicBezTo>
                  <a:pt x="147" y="64"/>
                  <a:pt x="149" y="74"/>
                  <a:pt x="149" y="85"/>
                </a:cubicBezTo>
                <a:cubicBezTo>
                  <a:pt x="149" y="120"/>
                  <a:pt x="121" y="149"/>
                  <a:pt x="85" y="149"/>
                </a:cubicBezTo>
                <a:cubicBezTo>
                  <a:pt x="50" y="149"/>
                  <a:pt x="21" y="120"/>
                  <a:pt x="21" y="85"/>
                </a:cubicBezTo>
                <a:cubicBezTo>
                  <a:pt x="21" y="50"/>
                  <a:pt x="50" y="21"/>
                  <a:pt x="85" y="21"/>
                </a:cubicBezTo>
                <a:cubicBezTo>
                  <a:pt x="105" y="21"/>
                  <a:pt x="123" y="30"/>
                  <a:pt x="135" y="45"/>
                </a:cubicBezTo>
                <a:cubicBezTo>
                  <a:pt x="125" y="51"/>
                  <a:pt x="125" y="51"/>
                  <a:pt x="125" y="51"/>
                </a:cubicBezTo>
                <a:cubicBezTo>
                  <a:pt x="116" y="40"/>
                  <a:pt x="101" y="33"/>
                  <a:pt x="85" y="33"/>
                </a:cubicBezTo>
                <a:cubicBezTo>
                  <a:pt x="56" y="33"/>
                  <a:pt x="33" y="56"/>
                  <a:pt x="33" y="85"/>
                </a:cubicBezTo>
                <a:cubicBezTo>
                  <a:pt x="33" y="114"/>
                  <a:pt x="56" y="137"/>
                  <a:pt x="85" y="137"/>
                </a:cubicBezTo>
                <a:cubicBezTo>
                  <a:pt x="114" y="137"/>
                  <a:pt x="138" y="114"/>
                  <a:pt x="138" y="85"/>
                </a:cubicBezTo>
                <a:cubicBezTo>
                  <a:pt x="138" y="76"/>
                  <a:pt x="135" y="68"/>
                  <a:pt x="132" y="61"/>
                </a:cubicBezTo>
                <a:cubicBezTo>
                  <a:pt x="115" y="72"/>
                  <a:pt x="115" y="72"/>
                  <a:pt x="115" y="72"/>
                </a:cubicBezTo>
                <a:cubicBezTo>
                  <a:pt x="117" y="76"/>
                  <a:pt x="118" y="80"/>
                  <a:pt x="118" y="85"/>
                </a:cubicBezTo>
                <a:cubicBezTo>
                  <a:pt x="118" y="103"/>
                  <a:pt x="103" y="118"/>
                  <a:pt x="85" y="118"/>
                </a:cubicBezTo>
                <a:cubicBezTo>
                  <a:pt x="67" y="118"/>
                  <a:pt x="53" y="103"/>
                  <a:pt x="53" y="85"/>
                </a:cubicBezTo>
                <a:cubicBezTo>
                  <a:pt x="53" y="67"/>
                  <a:pt x="67" y="52"/>
                  <a:pt x="85" y="52"/>
                </a:cubicBezTo>
                <a:cubicBezTo>
                  <a:pt x="94" y="52"/>
                  <a:pt x="103" y="56"/>
                  <a:pt x="109" y="62"/>
                </a:cubicBezTo>
                <a:cubicBezTo>
                  <a:pt x="97" y="70"/>
                  <a:pt x="97" y="70"/>
                  <a:pt x="97" y="70"/>
                </a:cubicBezTo>
                <a:cubicBezTo>
                  <a:pt x="94" y="67"/>
                  <a:pt x="90" y="65"/>
                  <a:pt x="85" y="65"/>
                </a:cubicBezTo>
                <a:cubicBezTo>
                  <a:pt x="74" y="65"/>
                  <a:pt x="65" y="74"/>
                  <a:pt x="65" y="85"/>
                </a:cubicBezTo>
                <a:cubicBezTo>
                  <a:pt x="65" y="96"/>
                  <a:pt x="74" y="105"/>
                  <a:pt x="85" y="105"/>
                </a:cubicBezTo>
                <a:cubicBezTo>
                  <a:pt x="96" y="105"/>
                  <a:pt x="105" y="96"/>
                  <a:pt x="105" y="85"/>
                </a:cubicBezTo>
                <a:cubicBezTo>
                  <a:pt x="105" y="83"/>
                  <a:pt x="105" y="81"/>
                  <a:pt x="104" y="79"/>
                </a:cubicBezTo>
                <a:cubicBezTo>
                  <a:pt x="88" y="89"/>
                  <a:pt x="88" y="89"/>
                  <a:pt x="88" y="89"/>
                </a:cubicBezTo>
                <a:cubicBezTo>
                  <a:pt x="86" y="86"/>
                  <a:pt x="86" y="86"/>
                  <a:pt x="86" y="86"/>
                </a:cubicBezTo>
                <a:cubicBezTo>
                  <a:pt x="148" y="45"/>
                  <a:pt x="148" y="45"/>
                  <a:pt x="148" y="45"/>
                </a:cubicBezTo>
                <a:cubicBezTo>
                  <a:pt x="163" y="52"/>
                  <a:pt x="163" y="52"/>
                  <a:pt x="163" y="52"/>
                </a:cubicBezTo>
                <a:cubicBezTo>
                  <a:pt x="188" y="36"/>
                  <a:pt x="188" y="36"/>
                  <a:pt x="188" y="36"/>
                </a:cubicBezTo>
                <a:cubicBezTo>
                  <a:pt x="173" y="29"/>
                  <a:pt x="173" y="29"/>
                  <a:pt x="173" y="29"/>
                </a:cubicBezTo>
                <a:cubicBezTo>
                  <a:pt x="177" y="26"/>
                  <a:pt x="177" y="26"/>
                  <a:pt x="177" y="26"/>
                </a:cubicBezTo>
                <a:cubicBezTo>
                  <a:pt x="173" y="20"/>
                  <a:pt x="173" y="20"/>
                  <a:pt x="173" y="20"/>
                </a:cubicBezTo>
                <a:cubicBezTo>
                  <a:pt x="169" y="23"/>
                  <a:pt x="169" y="23"/>
                  <a:pt x="169" y="23"/>
                </a:cubicBezTo>
                <a:cubicBezTo>
                  <a:pt x="169" y="6"/>
                  <a:pt x="169" y="6"/>
                  <a:pt x="169" y="6"/>
                </a:cubicBezTo>
                <a:cubicBezTo>
                  <a:pt x="144" y="22"/>
                  <a:pt x="144" y="22"/>
                  <a:pt x="144" y="22"/>
                </a:cubicBezTo>
                <a:cubicBezTo>
                  <a:pt x="144" y="39"/>
                  <a:pt x="144" y="39"/>
                  <a:pt x="144" y="39"/>
                </a:cubicBezTo>
                <a:cubicBezTo>
                  <a:pt x="139" y="42"/>
                  <a:pt x="139" y="42"/>
                  <a:pt x="139" y="42"/>
                </a:cubicBezTo>
                <a:cubicBezTo>
                  <a:pt x="139" y="24"/>
                  <a:pt x="139" y="24"/>
                  <a:pt x="139" y="24"/>
                </a:cubicBezTo>
                <a:cubicBezTo>
                  <a:pt x="141" y="22"/>
                  <a:pt x="141" y="22"/>
                  <a:pt x="141" y="22"/>
                </a:cubicBezTo>
                <a:cubicBezTo>
                  <a:pt x="126" y="8"/>
                  <a:pt x="107" y="0"/>
                  <a:pt x="85" y="0"/>
                </a:cubicBezTo>
                <a:cubicBezTo>
                  <a:pt x="38" y="0"/>
                  <a:pt x="0" y="38"/>
                  <a:pt x="0" y="85"/>
                </a:cubicBezTo>
                <a:cubicBezTo>
                  <a:pt x="0" y="132"/>
                  <a:pt x="38" y="170"/>
                  <a:pt x="85" y="170"/>
                </a:cubicBezTo>
                <a:cubicBezTo>
                  <a:pt x="132" y="170"/>
                  <a:pt x="170" y="132"/>
                  <a:pt x="170" y="85"/>
                </a:cubicBezTo>
                <a:cubicBezTo>
                  <a:pt x="170" y="75"/>
                  <a:pt x="168" y="65"/>
                  <a:pt x="165" y="55"/>
                </a:cubicBezTo>
                <a:lnTo>
                  <a:pt x="161" y="58"/>
                </a:lnTo>
                <a:close/>
              </a:path>
            </a:pathLst>
          </a:custGeom>
          <a:solidFill>
            <a:srgbClr val="01B3C5"/>
          </a:solidFill>
          <a:ln>
            <a:noFill/>
          </a:ln>
          <a:extLst/>
        </p:spPr>
        <p:txBody>
          <a:bodyPr vert="horz" wrap="square" lIns="68580" tIns="34290" rIns="68580" bIns="34290" numCol="1" anchor="t" anchorCtr="0" compatLnSpc="1">
            <a:prstTxWarp prst="textNoShape">
              <a:avLst/>
            </a:prstTxWarp>
          </a:bodyPr>
          <a:lstStyle/>
          <a:p>
            <a:endParaRPr lang="zh-CN" altLang="en-US" sz="1013">
              <a:solidFill>
                <a:srgbClr val="000000"/>
              </a:solidFill>
              <a:latin typeface="+mj-ea"/>
              <a:ea typeface="+mj-ea"/>
            </a:endParaRPr>
          </a:p>
        </p:txBody>
      </p:sp>
      <p:grpSp>
        <p:nvGrpSpPr>
          <p:cNvPr id="31" name="组合 30"/>
          <p:cNvGrpSpPr/>
          <p:nvPr/>
        </p:nvGrpSpPr>
        <p:grpSpPr>
          <a:xfrm>
            <a:off x="3067526" y="3464834"/>
            <a:ext cx="220508" cy="218842"/>
            <a:chOff x="7078908" y="5461438"/>
            <a:chExt cx="430461" cy="427208"/>
          </a:xfrm>
          <a:solidFill>
            <a:srgbClr val="01B3C5"/>
          </a:solidFill>
        </p:grpSpPr>
        <p:sp>
          <p:nvSpPr>
            <p:cNvPr id="32" name="Freeform 236"/>
            <p:cNvSpPr>
              <a:spLocks/>
            </p:cNvSpPr>
            <p:nvPr/>
          </p:nvSpPr>
          <p:spPr bwMode="auto">
            <a:xfrm>
              <a:off x="7078908" y="5461438"/>
              <a:ext cx="418534" cy="417450"/>
            </a:xfrm>
            <a:custGeom>
              <a:avLst/>
              <a:gdLst>
                <a:gd name="T0" fmla="*/ 84 w 163"/>
                <a:gd name="T1" fmla="*/ 129 h 163"/>
                <a:gd name="T2" fmla="*/ 46 w 163"/>
                <a:gd name="T3" fmla="*/ 50 h 163"/>
                <a:gd name="T4" fmla="*/ 81 w 163"/>
                <a:gd name="T5" fmla="*/ 34 h 163"/>
                <a:gd name="T6" fmla="*/ 127 w 163"/>
                <a:gd name="T7" fmla="*/ 89 h 163"/>
                <a:gd name="T8" fmla="*/ 147 w 163"/>
                <a:gd name="T9" fmla="*/ 94 h 163"/>
                <a:gd name="T10" fmla="*/ 162 w 163"/>
                <a:gd name="T11" fmla="*/ 86 h 163"/>
                <a:gd name="T12" fmla="*/ 162 w 163"/>
                <a:gd name="T13" fmla="*/ 70 h 163"/>
                <a:gd name="T14" fmla="*/ 144 w 163"/>
                <a:gd name="T15" fmla="*/ 59 h 163"/>
                <a:gd name="T16" fmla="*/ 154 w 163"/>
                <a:gd name="T17" fmla="*/ 45 h 163"/>
                <a:gd name="T18" fmla="*/ 145 w 163"/>
                <a:gd name="T19" fmla="*/ 32 h 163"/>
                <a:gd name="T20" fmla="*/ 125 w 163"/>
                <a:gd name="T21" fmla="*/ 30 h 163"/>
                <a:gd name="T22" fmla="*/ 126 w 163"/>
                <a:gd name="T23" fmla="*/ 13 h 163"/>
                <a:gd name="T24" fmla="*/ 112 w 163"/>
                <a:gd name="T25" fmla="*/ 6 h 163"/>
                <a:gd name="T26" fmla="*/ 93 w 163"/>
                <a:gd name="T27" fmla="*/ 15 h 163"/>
                <a:gd name="T28" fmla="*/ 86 w 163"/>
                <a:gd name="T29" fmla="*/ 0 h 163"/>
                <a:gd name="T30" fmla="*/ 70 w 163"/>
                <a:gd name="T31" fmla="*/ 1 h 163"/>
                <a:gd name="T32" fmla="*/ 58 w 163"/>
                <a:gd name="T33" fmla="*/ 18 h 163"/>
                <a:gd name="T34" fmla="*/ 44 w 163"/>
                <a:gd name="T35" fmla="*/ 9 h 163"/>
                <a:gd name="T36" fmla="*/ 31 w 163"/>
                <a:gd name="T37" fmla="*/ 17 h 163"/>
                <a:gd name="T38" fmla="*/ 31 w 163"/>
                <a:gd name="T39" fmla="*/ 36 h 163"/>
                <a:gd name="T40" fmla="*/ 15 w 163"/>
                <a:gd name="T41" fmla="*/ 33 h 163"/>
                <a:gd name="T42" fmla="*/ 8 w 163"/>
                <a:gd name="T43" fmla="*/ 47 h 163"/>
                <a:gd name="T44" fmla="*/ 18 w 163"/>
                <a:gd name="T45" fmla="*/ 59 h 163"/>
                <a:gd name="T46" fmla="*/ 0 w 163"/>
                <a:gd name="T47" fmla="*/ 73 h 163"/>
                <a:gd name="T48" fmla="*/ 0 w 163"/>
                <a:gd name="T49" fmla="*/ 88 h 163"/>
                <a:gd name="T50" fmla="*/ 15 w 163"/>
                <a:gd name="T51" fmla="*/ 94 h 163"/>
                <a:gd name="T52" fmla="*/ 6 w 163"/>
                <a:gd name="T53" fmla="*/ 114 h 163"/>
                <a:gd name="T54" fmla="*/ 15 w 163"/>
                <a:gd name="T55" fmla="*/ 128 h 163"/>
                <a:gd name="T56" fmla="*/ 30 w 163"/>
                <a:gd name="T57" fmla="*/ 125 h 163"/>
                <a:gd name="T58" fmla="*/ 33 w 163"/>
                <a:gd name="T59" fmla="*/ 148 h 163"/>
                <a:gd name="T60" fmla="*/ 47 w 163"/>
                <a:gd name="T61" fmla="*/ 155 h 163"/>
                <a:gd name="T62" fmla="*/ 59 w 163"/>
                <a:gd name="T63" fmla="*/ 145 h 163"/>
                <a:gd name="T64" fmla="*/ 72 w 163"/>
                <a:gd name="T65" fmla="*/ 163 h 163"/>
                <a:gd name="T66" fmla="*/ 88 w 163"/>
                <a:gd name="T67" fmla="*/ 162 h 163"/>
                <a:gd name="T68" fmla="*/ 94 w 163"/>
                <a:gd name="T69" fmla="*/ 148 h 163"/>
                <a:gd name="T70" fmla="*/ 89 w 163"/>
                <a:gd name="T71" fmla="*/ 128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63" h="163">
                  <a:moveTo>
                    <a:pt x="89" y="128"/>
                  </a:moveTo>
                  <a:cubicBezTo>
                    <a:pt x="88" y="128"/>
                    <a:pt x="86" y="129"/>
                    <a:pt x="84" y="129"/>
                  </a:cubicBezTo>
                  <a:cubicBezTo>
                    <a:pt x="58" y="130"/>
                    <a:pt x="36" y="110"/>
                    <a:pt x="35" y="84"/>
                  </a:cubicBezTo>
                  <a:cubicBezTo>
                    <a:pt x="34" y="71"/>
                    <a:pt x="38" y="59"/>
                    <a:pt x="46" y="50"/>
                  </a:cubicBezTo>
                  <a:cubicBezTo>
                    <a:pt x="55" y="40"/>
                    <a:pt x="66" y="35"/>
                    <a:pt x="79" y="34"/>
                  </a:cubicBezTo>
                  <a:cubicBezTo>
                    <a:pt x="79" y="34"/>
                    <a:pt x="80" y="34"/>
                    <a:pt x="81" y="34"/>
                  </a:cubicBezTo>
                  <a:cubicBezTo>
                    <a:pt x="106" y="34"/>
                    <a:pt x="127" y="54"/>
                    <a:pt x="128" y="79"/>
                  </a:cubicBezTo>
                  <a:cubicBezTo>
                    <a:pt x="128" y="82"/>
                    <a:pt x="128" y="85"/>
                    <a:pt x="127" y="89"/>
                  </a:cubicBezTo>
                  <a:cubicBezTo>
                    <a:pt x="144" y="105"/>
                    <a:pt x="144" y="105"/>
                    <a:pt x="144" y="105"/>
                  </a:cubicBezTo>
                  <a:cubicBezTo>
                    <a:pt x="145" y="101"/>
                    <a:pt x="146" y="97"/>
                    <a:pt x="147" y="94"/>
                  </a:cubicBezTo>
                  <a:cubicBezTo>
                    <a:pt x="163" y="90"/>
                    <a:pt x="163" y="90"/>
                    <a:pt x="163" y="90"/>
                  </a:cubicBezTo>
                  <a:cubicBezTo>
                    <a:pt x="162" y="86"/>
                    <a:pt x="162" y="86"/>
                    <a:pt x="162" y="86"/>
                  </a:cubicBezTo>
                  <a:cubicBezTo>
                    <a:pt x="162" y="75"/>
                    <a:pt x="162" y="75"/>
                    <a:pt x="162" y="75"/>
                  </a:cubicBezTo>
                  <a:cubicBezTo>
                    <a:pt x="162" y="70"/>
                    <a:pt x="162" y="70"/>
                    <a:pt x="162" y="70"/>
                  </a:cubicBezTo>
                  <a:cubicBezTo>
                    <a:pt x="147" y="69"/>
                    <a:pt x="147" y="69"/>
                    <a:pt x="147" y="69"/>
                  </a:cubicBezTo>
                  <a:cubicBezTo>
                    <a:pt x="146" y="66"/>
                    <a:pt x="145" y="62"/>
                    <a:pt x="144" y="59"/>
                  </a:cubicBezTo>
                  <a:cubicBezTo>
                    <a:pt x="156" y="48"/>
                    <a:pt x="156" y="48"/>
                    <a:pt x="156" y="48"/>
                  </a:cubicBezTo>
                  <a:cubicBezTo>
                    <a:pt x="154" y="45"/>
                    <a:pt x="154" y="45"/>
                    <a:pt x="154" y="45"/>
                  </a:cubicBezTo>
                  <a:cubicBezTo>
                    <a:pt x="148" y="35"/>
                    <a:pt x="148" y="35"/>
                    <a:pt x="148" y="35"/>
                  </a:cubicBezTo>
                  <a:cubicBezTo>
                    <a:pt x="145" y="32"/>
                    <a:pt x="145" y="32"/>
                    <a:pt x="145" y="32"/>
                  </a:cubicBezTo>
                  <a:cubicBezTo>
                    <a:pt x="132" y="38"/>
                    <a:pt x="132" y="38"/>
                    <a:pt x="132" y="38"/>
                  </a:cubicBezTo>
                  <a:cubicBezTo>
                    <a:pt x="130" y="35"/>
                    <a:pt x="127" y="32"/>
                    <a:pt x="125" y="30"/>
                  </a:cubicBezTo>
                  <a:cubicBezTo>
                    <a:pt x="130" y="15"/>
                    <a:pt x="130" y="15"/>
                    <a:pt x="130" y="15"/>
                  </a:cubicBezTo>
                  <a:cubicBezTo>
                    <a:pt x="126" y="13"/>
                    <a:pt x="126" y="13"/>
                    <a:pt x="126" y="13"/>
                  </a:cubicBezTo>
                  <a:cubicBezTo>
                    <a:pt x="116" y="8"/>
                    <a:pt x="116" y="8"/>
                    <a:pt x="116" y="8"/>
                  </a:cubicBezTo>
                  <a:cubicBezTo>
                    <a:pt x="112" y="6"/>
                    <a:pt x="112" y="6"/>
                    <a:pt x="112" y="6"/>
                  </a:cubicBezTo>
                  <a:cubicBezTo>
                    <a:pt x="104" y="18"/>
                    <a:pt x="104" y="18"/>
                    <a:pt x="104" y="18"/>
                  </a:cubicBezTo>
                  <a:cubicBezTo>
                    <a:pt x="100" y="17"/>
                    <a:pt x="97" y="16"/>
                    <a:pt x="93" y="15"/>
                  </a:cubicBezTo>
                  <a:cubicBezTo>
                    <a:pt x="90" y="0"/>
                    <a:pt x="90" y="0"/>
                    <a:pt x="90" y="0"/>
                  </a:cubicBezTo>
                  <a:cubicBezTo>
                    <a:pt x="86" y="0"/>
                    <a:pt x="86" y="0"/>
                    <a:pt x="86" y="0"/>
                  </a:cubicBezTo>
                  <a:cubicBezTo>
                    <a:pt x="75" y="1"/>
                    <a:pt x="75" y="1"/>
                    <a:pt x="75" y="1"/>
                  </a:cubicBezTo>
                  <a:cubicBezTo>
                    <a:pt x="70" y="1"/>
                    <a:pt x="70" y="1"/>
                    <a:pt x="70" y="1"/>
                  </a:cubicBezTo>
                  <a:cubicBezTo>
                    <a:pt x="69" y="15"/>
                    <a:pt x="69" y="15"/>
                    <a:pt x="69" y="15"/>
                  </a:cubicBezTo>
                  <a:cubicBezTo>
                    <a:pt x="65" y="16"/>
                    <a:pt x="62" y="17"/>
                    <a:pt x="58" y="18"/>
                  </a:cubicBezTo>
                  <a:cubicBezTo>
                    <a:pt x="48" y="6"/>
                    <a:pt x="48" y="6"/>
                    <a:pt x="48" y="6"/>
                  </a:cubicBezTo>
                  <a:cubicBezTo>
                    <a:pt x="44" y="9"/>
                    <a:pt x="44" y="9"/>
                    <a:pt x="44" y="9"/>
                  </a:cubicBezTo>
                  <a:cubicBezTo>
                    <a:pt x="35" y="15"/>
                    <a:pt x="35" y="15"/>
                    <a:pt x="35" y="15"/>
                  </a:cubicBezTo>
                  <a:cubicBezTo>
                    <a:pt x="31" y="17"/>
                    <a:pt x="31" y="17"/>
                    <a:pt x="31" y="17"/>
                  </a:cubicBezTo>
                  <a:cubicBezTo>
                    <a:pt x="37" y="30"/>
                    <a:pt x="37" y="30"/>
                    <a:pt x="37" y="30"/>
                  </a:cubicBezTo>
                  <a:cubicBezTo>
                    <a:pt x="35" y="32"/>
                    <a:pt x="33" y="34"/>
                    <a:pt x="31" y="36"/>
                  </a:cubicBezTo>
                  <a:cubicBezTo>
                    <a:pt x="31" y="37"/>
                    <a:pt x="30" y="37"/>
                    <a:pt x="30" y="38"/>
                  </a:cubicBezTo>
                  <a:cubicBezTo>
                    <a:pt x="15" y="33"/>
                    <a:pt x="15" y="33"/>
                    <a:pt x="15" y="33"/>
                  </a:cubicBezTo>
                  <a:cubicBezTo>
                    <a:pt x="13" y="37"/>
                    <a:pt x="13" y="37"/>
                    <a:pt x="13" y="37"/>
                  </a:cubicBezTo>
                  <a:cubicBezTo>
                    <a:pt x="8" y="47"/>
                    <a:pt x="8" y="47"/>
                    <a:pt x="8" y="47"/>
                  </a:cubicBezTo>
                  <a:cubicBezTo>
                    <a:pt x="6" y="51"/>
                    <a:pt x="6" y="51"/>
                    <a:pt x="6" y="51"/>
                  </a:cubicBezTo>
                  <a:cubicBezTo>
                    <a:pt x="18" y="59"/>
                    <a:pt x="18" y="59"/>
                    <a:pt x="18" y="59"/>
                  </a:cubicBezTo>
                  <a:cubicBezTo>
                    <a:pt x="17" y="63"/>
                    <a:pt x="16" y="66"/>
                    <a:pt x="15" y="69"/>
                  </a:cubicBezTo>
                  <a:cubicBezTo>
                    <a:pt x="0" y="73"/>
                    <a:pt x="0" y="73"/>
                    <a:pt x="0" y="73"/>
                  </a:cubicBezTo>
                  <a:cubicBezTo>
                    <a:pt x="0" y="77"/>
                    <a:pt x="0" y="77"/>
                    <a:pt x="0" y="77"/>
                  </a:cubicBezTo>
                  <a:cubicBezTo>
                    <a:pt x="0" y="88"/>
                    <a:pt x="0" y="88"/>
                    <a:pt x="0" y="88"/>
                  </a:cubicBezTo>
                  <a:cubicBezTo>
                    <a:pt x="1" y="92"/>
                    <a:pt x="1" y="92"/>
                    <a:pt x="1" y="92"/>
                  </a:cubicBezTo>
                  <a:cubicBezTo>
                    <a:pt x="15" y="94"/>
                    <a:pt x="15" y="94"/>
                    <a:pt x="15" y="94"/>
                  </a:cubicBezTo>
                  <a:cubicBezTo>
                    <a:pt x="16" y="97"/>
                    <a:pt x="17" y="101"/>
                    <a:pt x="18" y="104"/>
                  </a:cubicBezTo>
                  <a:cubicBezTo>
                    <a:pt x="6" y="114"/>
                    <a:pt x="6" y="114"/>
                    <a:pt x="6" y="114"/>
                  </a:cubicBezTo>
                  <a:cubicBezTo>
                    <a:pt x="9" y="118"/>
                    <a:pt x="9" y="118"/>
                    <a:pt x="9" y="118"/>
                  </a:cubicBezTo>
                  <a:cubicBezTo>
                    <a:pt x="15" y="128"/>
                    <a:pt x="15" y="128"/>
                    <a:pt x="15" y="128"/>
                  </a:cubicBezTo>
                  <a:cubicBezTo>
                    <a:pt x="17" y="131"/>
                    <a:pt x="17" y="131"/>
                    <a:pt x="17" y="131"/>
                  </a:cubicBezTo>
                  <a:cubicBezTo>
                    <a:pt x="30" y="125"/>
                    <a:pt x="30" y="125"/>
                    <a:pt x="30" y="125"/>
                  </a:cubicBezTo>
                  <a:cubicBezTo>
                    <a:pt x="33" y="128"/>
                    <a:pt x="35" y="130"/>
                    <a:pt x="38" y="133"/>
                  </a:cubicBezTo>
                  <a:cubicBezTo>
                    <a:pt x="33" y="148"/>
                    <a:pt x="33" y="148"/>
                    <a:pt x="33" y="148"/>
                  </a:cubicBezTo>
                  <a:cubicBezTo>
                    <a:pt x="37" y="150"/>
                    <a:pt x="37" y="150"/>
                    <a:pt x="37" y="150"/>
                  </a:cubicBezTo>
                  <a:cubicBezTo>
                    <a:pt x="47" y="155"/>
                    <a:pt x="47" y="155"/>
                    <a:pt x="47" y="155"/>
                  </a:cubicBezTo>
                  <a:cubicBezTo>
                    <a:pt x="51" y="157"/>
                    <a:pt x="51" y="157"/>
                    <a:pt x="51" y="157"/>
                  </a:cubicBezTo>
                  <a:cubicBezTo>
                    <a:pt x="59" y="145"/>
                    <a:pt x="59" y="145"/>
                    <a:pt x="59" y="145"/>
                  </a:cubicBezTo>
                  <a:cubicBezTo>
                    <a:pt x="62" y="146"/>
                    <a:pt x="66" y="147"/>
                    <a:pt x="69" y="148"/>
                  </a:cubicBezTo>
                  <a:cubicBezTo>
                    <a:pt x="72" y="163"/>
                    <a:pt x="72" y="163"/>
                    <a:pt x="72" y="163"/>
                  </a:cubicBezTo>
                  <a:cubicBezTo>
                    <a:pt x="77" y="163"/>
                    <a:pt x="77" y="163"/>
                    <a:pt x="77" y="163"/>
                  </a:cubicBezTo>
                  <a:cubicBezTo>
                    <a:pt x="88" y="162"/>
                    <a:pt x="88" y="162"/>
                    <a:pt x="88" y="162"/>
                  </a:cubicBezTo>
                  <a:cubicBezTo>
                    <a:pt x="92" y="162"/>
                    <a:pt x="92" y="162"/>
                    <a:pt x="92" y="162"/>
                  </a:cubicBezTo>
                  <a:cubicBezTo>
                    <a:pt x="94" y="148"/>
                    <a:pt x="94" y="148"/>
                    <a:pt x="94" y="148"/>
                  </a:cubicBezTo>
                  <a:cubicBezTo>
                    <a:pt x="98" y="147"/>
                    <a:pt x="102" y="146"/>
                    <a:pt x="105" y="144"/>
                  </a:cubicBezTo>
                  <a:lnTo>
                    <a:pt x="89"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000000"/>
                </a:solidFill>
                <a:latin typeface="+mj-ea"/>
                <a:ea typeface="+mj-ea"/>
              </a:endParaRPr>
            </a:p>
          </p:txBody>
        </p:sp>
        <p:sp>
          <p:nvSpPr>
            <p:cNvPr id="33" name="Freeform 237"/>
            <p:cNvSpPr>
              <a:spLocks/>
            </p:cNvSpPr>
            <p:nvPr/>
          </p:nvSpPr>
          <p:spPr bwMode="auto">
            <a:xfrm>
              <a:off x="7197095" y="5576372"/>
              <a:ext cx="312274" cy="312274"/>
            </a:xfrm>
            <a:custGeom>
              <a:avLst/>
              <a:gdLst>
                <a:gd name="T0" fmla="*/ 122 w 122"/>
                <a:gd name="T1" fmla="*/ 101 h 122"/>
                <a:gd name="T2" fmla="*/ 119 w 122"/>
                <a:gd name="T3" fmla="*/ 94 h 122"/>
                <a:gd name="T4" fmla="*/ 67 w 122"/>
                <a:gd name="T5" fmla="*/ 43 h 122"/>
                <a:gd name="T6" fmla="*/ 58 w 122"/>
                <a:gd name="T7" fmla="*/ 12 h 122"/>
                <a:gd name="T8" fmla="*/ 23 w 122"/>
                <a:gd name="T9" fmla="*/ 5 h 122"/>
                <a:gd name="T10" fmla="*/ 41 w 122"/>
                <a:gd name="T11" fmla="*/ 23 h 122"/>
                <a:gd name="T12" fmla="*/ 41 w 122"/>
                <a:gd name="T13" fmla="*/ 29 h 122"/>
                <a:gd name="T14" fmla="*/ 29 w 122"/>
                <a:gd name="T15" fmla="*/ 41 h 122"/>
                <a:gd name="T16" fmla="*/ 23 w 122"/>
                <a:gd name="T17" fmla="*/ 41 h 122"/>
                <a:gd name="T18" fmla="*/ 5 w 122"/>
                <a:gd name="T19" fmla="*/ 23 h 122"/>
                <a:gd name="T20" fmla="*/ 12 w 122"/>
                <a:gd name="T21" fmla="*/ 58 h 122"/>
                <a:gd name="T22" fmla="*/ 43 w 122"/>
                <a:gd name="T23" fmla="*/ 67 h 122"/>
                <a:gd name="T24" fmla="*/ 94 w 122"/>
                <a:gd name="T25" fmla="*/ 119 h 122"/>
                <a:gd name="T26" fmla="*/ 101 w 122"/>
                <a:gd name="T27" fmla="*/ 122 h 122"/>
                <a:gd name="T28" fmla="*/ 122 w 122"/>
                <a:gd name="T29" fmla="*/ 10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2" h="122">
                  <a:moveTo>
                    <a:pt x="122" y="101"/>
                  </a:moveTo>
                  <a:cubicBezTo>
                    <a:pt x="122" y="99"/>
                    <a:pt x="121" y="95"/>
                    <a:pt x="119" y="94"/>
                  </a:cubicBezTo>
                  <a:cubicBezTo>
                    <a:pt x="102" y="77"/>
                    <a:pt x="84" y="60"/>
                    <a:pt x="67" y="43"/>
                  </a:cubicBezTo>
                  <a:cubicBezTo>
                    <a:pt x="69" y="32"/>
                    <a:pt x="66" y="21"/>
                    <a:pt x="58" y="12"/>
                  </a:cubicBezTo>
                  <a:cubicBezTo>
                    <a:pt x="49" y="3"/>
                    <a:pt x="35" y="0"/>
                    <a:pt x="23" y="5"/>
                  </a:cubicBezTo>
                  <a:cubicBezTo>
                    <a:pt x="41" y="23"/>
                    <a:pt x="41" y="23"/>
                    <a:pt x="41" y="23"/>
                  </a:cubicBezTo>
                  <a:cubicBezTo>
                    <a:pt x="42" y="25"/>
                    <a:pt x="42" y="27"/>
                    <a:pt x="41" y="29"/>
                  </a:cubicBezTo>
                  <a:cubicBezTo>
                    <a:pt x="29" y="41"/>
                    <a:pt x="29" y="41"/>
                    <a:pt x="29" y="41"/>
                  </a:cubicBezTo>
                  <a:cubicBezTo>
                    <a:pt x="27" y="43"/>
                    <a:pt x="25" y="43"/>
                    <a:pt x="23" y="41"/>
                  </a:cubicBezTo>
                  <a:cubicBezTo>
                    <a:pt x="5" y="23"/>
                    <a:pt x="5" y="23"/>
                    <a:pt x="5" y="23"/>
                  </a:cubicBezTo>
                  <a:cubicBezTo>
                    <a:pt x="0" y="35"/>
                    <a:pt x="3" y="49"/>
                    <a:pt x="12" y="58"/>
                  </a:cubicBezTo>
                  <a:cubicBezTo>
                    <a:pt x="20" y="66"/>
                    <a:pt x="32" y="69"/>
                    <a:pt x="43" y="67"/>
                  </a:cubicBezTo>
                  <a:cubicBezTo>
                    <a:pt x="60" y="84"/>
                    <a:pt x="77" y="102"/>
                    <a:pt x="94" y="119"/>
                  </a:cubicBezTo>
                  <a:cubicBezTo>
                    <a:pt x="95" y="121"/>
                    <a:pt x="98" y="122"/>
                    <a:pt x="101" y="122"/>
                  </a:cubicBezTo>
                  <a:cubicBezTo>
                    <a:pt x="111" y="120"/>
                    <a:pt x="120" y="112"/>
                    <a:pt x="122"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000000"/>
                </a:solidFill>
                <a:latin typeface="+mj-ea"/>
                <a:ea typeface="+mj-ea"/>
              </a:endParaRPr>
            </a:p>
          </p:txBody>
        </p:sp>
      </p:grpSp>
      <p:grpSp>
        <p:nvGrpSpPr>
          <p:cNvPr id="34" name="组合 33"/>
          <p:cNvGrpSpPr/>
          <p:nvPr/>
        </p:nvGrpSpPr>
        <p:grpSpPr>
          <a:xfrm>
            <a:off x="5918665" y="3438937"/>
            <a:ext cx="253279" cy="241615"/>
            <a:chOff x="8145843" y="5425657"/>
            <a:chExt cx="494435" cy="471664"/>
          </a:xfrm>
          <a:solidFill>
            <a:srgbClr val="01B3C5"/>
          </a:solidFill>
        </p:grpSpPr>
        <p:sp>
          <p:nvSpPr>
            <p:cNvPr id="35" name="Freeform 850"/>
            <p:cNvSpPr>
              <a:spLocks/>
            </p:cNvSpPr>
            <p:nvPr/>
          </p:nvSpPr>
          <p:spPr bwMode="auto">
            <a:xfrm>
              <a:off x="8294391" y="5425657"/>
              <a:ext cx="89996" cy="101923"/>
            </a:xfrm>
            <a:custGeom>
              <a:avLst/>
              <a:gdLst>
                <a:gd name="T0" fmla="*/ 9 w 35"/>
                <a:gd name="T1" fmla="*/ 35 h 40"/>
                <a:gd name="T2" fmla="*/ 5 w 35"/>
                <a:gd name="T3" fmla="*/ 13 h 40"/>
                <a:gd name="T4" fmla="*/ 27 w 35"/>
                <a:gd name="T5" fmla="*/ 4 h 40"/>
                <a:gd name="T6" fmla="*/ 30 w 35"/>
                <a:gd name="T7" fmla="*/ 27 h 40"/>
                <a:gd name="T8" fmla="*/ 9 w 35"/>
                <a:gd name="T9" fmla="*/ 35 h 40"/>
              </a:gdLst>
              <a:ahLst/>
              <a:cxnLst>
                <a:cxn ang="0">
                  <a:pos x="T0" y="T1"/>
                </a:cxn>
                <a:cxn ang="0">
                  <a:pos x="T2" y="T3"/>
                </a:cxn>
                <a:cxn ang="0">
                  <a:pos x="T4" y="T5"/>
                </a:cxn>
                <a:cxn ang="0">
                  <a:pos x="T6" y="T7"/>
                </a:cxn>
                <a:cxn ang="0">
                  <a:pos x="T8" y="T9"/>
                </a:cxn>
              </a:cxnLst>
              <a:rect l="0" t="0" r="r" b="b"/>
              <a:pathLst>
                <a:path w="35" h="40">
                  <a:moveTo>
                    <a:pt x="9" y="35"/>
                  </a:moveTo>
                  <a:cubicBezTo>
                    <a:pt x="2" y="31"/>
                    <a:pt x="0" y="21"/>
                    <a:pt x="5" y="13"/>
                  </a:cubicBezTo>
                  <a:cubicBezTo>
                    <a:pt x="10" y="4"/>
                    <a:pt x="20" y="0"/>
                    <a:pt x="27" y="4"/>
                  </a:cubicBezTo>
                  <a:cubicBezTo>
                    <a:pt x="34" y="8"/>
                    <a:pt x="35" y="19"/>
                    <a:pt x="30" y="27"/>
                  </a:cubicBezTo>
                  <a:cubicBezTo>
                    <a:pt x="25" y="36"/>
                    <a:pt x="16" y="40"/>
                    <a:pt x="9"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000000"/>
                </a:solidFill>
                <a:latin typeface="+mj-ea"/>
                <a:ea typeface="+mj-ea"/>
              </a:endParaRPr>
            </a:p>
          </p:txBody>
        </p:sp>
        <p:sp>
          <p:nvSpPr>
            <p:cNvPr id="36" name="Freeform 851"/>
            <p:cNvSpPr>
              <a:spLocks/>
            </p:cNvSpPr>
            <p:nvPr/>
          </p:nvSpPr>
          <p:spPr bwMode="auto">
            <a:xfrm>
              <a:off x="8145843" y="5499388"/>
              <a:ext cx="489012" cy="397933"/>
            </a:xfrm>
            <a:custGeom>
              <a:avLst/>
              <a:gdLst>
                <a:gd name="T0" fmla="*/ 3 w 191"/>
                <a:gd name="T1" fmla="*/ 12 h 155"/>
                <a:gd name="T2" fmla="*/ 4 w 191"/>
                <a:gd name="T3" fmla="*/ 12 h 155"/>
                <a:gd name="T4" fmla="*/ 10 w 191"/>
                <a:gd name="T5" fmla="*/ 10 h 155"/>
                <a:gd name="T6" fmla="*/ 35 w 191"/>
                <a:gd name="T7" fmla="*/ 1 h 155"/>
                <a:gd name="T8" fmla="*/ 58 w 191"/>
                <a:gd name="T9" fmla="*/ 6 h 155"/>
                <a:gd name="T10" fmla="*/ 52 w 191"/>
                <a:gd name="T11" fmla="*/ 9 h 155"/>
                <a:gd name="T12" fmla="*/ 50 w 191"/>
                <a:gd name="T13" fmla="*/ 19 h 155"/>
                <a:gd name="T14" fmla="*/ 60 w 191"/>
                <a:gd name="T15" fmla="*/ 14 h 155"/>
                <a:gd name="T16" fmla="*/ 64 w 191"/>
                <a:gd name="T17" fmla="*/ 7 h 155"/>
                <a:gd name="T18" fmla="*/ 65 w 191"/>
                <a:gd name="T19" fmla="*/ 15 h 155"/>
                <a:gd name="T20" fmla="*/ 53 w 191"/>
                <a:gd name="T21" fmla="*/ 41 h 155"/>
                <a:gd name="T22" fmla="*/ 65 w 191"/>
                <a:gd name="T23" fmla="*/ 20 h 155"/>
                <a:gd name="T24" fmla="*/ 70 w 191"/>
                <a:gd name="T25" fmla="*/ 19 h 155"/>
                <a:gd name="T26" fmla="*/ 75 w 191"/>
                <a:gd name="T27" fmla="*/ 50 h 155"/>
                <a:gd name="T28" fmla="*/ 95 w 191"/>
                <a:gd name="T29" fmla="*/ 63 h 155"/>
                <a:gd name="T30" fmla="*/ 130 w 191"/>
                <a:gd name="T31" fmla="*/ 35 h 155"/>
                <a:gd name="T32" fmla="*/ 191 w 191"/>
                <a:gd name="T33" fmla="*/ 79 h 155"/>
                <a:gd name="T34" fmla="*/ 183 w 191"/>
                <a:gd name="T35" fmla="*/ 81 h 155"/>
                <a:gd name="T36" fmla="*/ 92 w 191"/>
                <a:gd name="T37" fmla="*/ 81 h 155"/>
                <a:gd name="T38" fmla="*/ 77 w 191"/>
                <a:gd name="T39" fmla="*/ 79 h 155"/>
                <a:gd name="T40" fmla="*/ 71 w 191"/>
                <a:gd name="T41" fmla="*/ 71 h 155"/>
                <a:gd name="T42" fmla="*/ 61 w 191"/>
                <a:gd name="T43" fmla="*/ 63 h 155"/>
                <a:gd name="T44" fmla="*/ 61 w 191"/>
                <a:gd name="T45" fmla="*/ 63 h 155"/>
                <a:gd name="T46" fmla="*/ 61 w 191"/>
                <a:gd name="T47" fmla="*/ 63 h 155"/>
                <a:gd name="T48" fmla="*/ 57 w 191"/>
                <a:gd name="T49" fmla="*/ 57 h 155"/>
                <a:gd name="T50" fmla="*/ 57 w 191"/>
                <a:gd name="T51" fmla="*/ 55 h 155"/>
                <a:gd name="T52" fmla="*/ 56 w 191"/>
                <a:gd name="T53" fmla="*/ 50 h 155"/>
                <a:gd name="T54" fmla="*/ 60 w 191"/>
                <a:gd name="T55" fmla="*/ 94 h 155"/>
                <a:gd name="T56" fmla="*/ 46 w 191"/>
                <a:gd name="T57" fmla="*/ 155 h 155"/>
                <a:gd name="T58" fmla="*/ 41 w 191"/>
                <a:gd name="T59" fmla="*/ 105 h 155"/>
                <a:gd name="T60" fmla="*/ 40 w 191"/>
                <a:gd name="T61" fmla="*/ 104 h 155"/>
                <a:gd name="T62" fmla="*/ 32 w 191"/>
                <a:gd name="T63" fmla="*/ 87 h 155"/>
                <a:gd name="T64" fmla="*/ 5 w 191"/>
                <a:gd name="T65" fmla="*/ 152 h 155"/>
                <a:gd name="T66" fmla="*/ 2 w 191"/>
                <a:gd name="T67" fmla="*/ 66 h 155"/>
                <a:gd name="T68" fmla="*/ 15 w 191"/>
                <a:gd name="T69" fmla="*/ 40 h 155"/>
                <a:gd name="T70" fmla="*/ 1 w 191"/>
                <a:gd name="T71" fmla="*/ 29 h 155"/>
                <a:gd name="T72" fmla="*/ 0 w 191"/>
                <a:gd name="T73" fmla="*/ 28 h 155"/>
                <a:gd name="T74" fmla="*/ 3 w 191"/>
                <a:gd name="T75" fmla="*/ 12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1" h="155">
                  <a:moveTo>
                    <a:pt x="3" y="12"/>
                  </a:moveTo>
                  <a:cubicBezTo>
                    <a:pt x="3" y="12"/>
                    <a:pt x="3" y="12"/>
                    <a:pt x="3" y="12"/>
                  </a:cubicBezTo>
                  <a:cubicBezTo>
                    <a:pt x="3" y="12"/>
                    <a:pt x="3" y="12"/>
                    <a:pt x="3" y="12"/>
                  </a:cubicBezTo>
                  <a:cubicBezTo>
                    <a:pt x="4" y="12"/>
                    <a:pt x="4" y="12"/>
                    <a:pt x="4" y="12"/>
                  </a:cubicBezTo>
                  <a:cubicBezTo>
                    <a:pt x="6" y="11"/>
                    <a:pt x="6" y="11"/>
                    <a:pt x="6" y="11"/>
                  </a:cubicBezTo>
                  <a:cubicBezTo>
                    <a:pt x="10" y="10"/>
                    <a:pt x="10" y="10"/>
                    <a:pt x="10" y="10"/>
                  </a:cubicBezTo>
                  <a:cubicBezTo>
                    <a:pt x="19" y="7"/>
                    <a:pt x="19" y="7"/>
                    <a:pt x="19" y="7"/>
                  </a:cubicBezTo>
                  <a:cubicBezTo>
                    <a:pt x="35" y="1"/>
                    <a:pt x="35" y="1"/>
                    <a:pt x="35" y="1"/>
                  </a:cubicBezTo>
                  <a:cubicBezTo>
                    <a:pt x="37" y="0"/>
                    <a:pt x="44" y="0"/>
                    <a:pt x="46" y="1"/>
                  </a:cubicBezTo>
                  <a:cubicBezTo>
                    <a:pt x="51" y="2"/>
                    <a:pt x="54" y="4"/>
                    <a:pt x="58" y="6"/>
                  </a:cubicBezTo>
                  <a:cubicBezTo>
                    <a:pt x="57" y="6"/>
                    <a:pt x="57" y="6"/>
                    <a:pt x="57" y="6"/>
                  </a:cubicBezTo>
                  <a:cubicBezTo>
                    <a:pt x="52" y="9"/>
                    <a:pt x="52" y="9"/>
                    <a:pt x="52" y="9"/>
                  </a:cubicBezTo>
                  <a:cubicBezTo>
                    <a:pt x="54" y="15"/>
                    <a:pt x="54" y="15"/>
                    <a:pt x="54" y="15"/>
                  </a:cubicBezTo>
                  <a:cubicBezTo>
                    <a:pt x="50" y="19"/>
                    <a:pt x="50" y="19"/>
                    <a:pt x="50" y="19"/>
                  </a:cubicBezTo>
                  <a:cubicBezTo>
                    <a:pt x="45" y="43"/>
                    <a:pt x="45" y="43"/>
                    <a:pt x="45" y="43"/>
                  </a:cubicBezTo>
                  <a:cubicBezTo>
                    <a:pt x="60" y="14"/>
                    <a:pt x="60" y="14"/>
                    <a:pt x="60" y="14"/>
                  </a:cubicBezTo>
                  <a:cubicBezTo>
                    <a:pt x="60" y="13"/>
                    <a:pt x="60" y="13"/>
                    <a:pt x="60" y="13"/>
                  </a:cubicBezTo>
                  <a:cubicBezTo>
                    <a:pt x="64" y="7"/>
                    <a:pt x="64" y="7"/>
                    <a:pt x="64" y="7"/>
                  </a:cubicBezTo>
                  <a:cubicBezTo>
                    <a:pt x="67" y="9"/>
                    <a:pt x="67" y="9"/>
                    <a:pt x="67" y="9"/>
                  </a:cubicBezTo>
                  <a:cubicBezTo>
                    <a:pt x="65" y="15"/>
                    <a:pt x="65" y="15"/>
                    <a:pt x="65" y="15"/>
                  </a:cubicBezTo>
                  <a:cubicBezTo>
                    <a:pt x="64" y="16"/>
                    <a:pt x="64" y="16"/>
                    <a:pt x="64" y="16"/>
                  </a:cubicBezTo>
                  <a:cubicBezTo>
                    <a:pt x="53" y="41"/>
                    <a:pt x="53" y="41"/>
                    <a:pt x="53" y="41"/>
                  </a:cubicBezTo>
                  <a:cubicBezTo>
                    <a:pt x="65" y="26"/>
                    <a:pt x="65" y="26"/>
                    <a:pt x="65" y="26"/>
                  </a:cubicBezTo>
                  <a:cubicBezTo>
                    <a:pt x="65" y="20"/>
                    <a:pt x="65" y="20"/>
                    <a:pt x="65" y="20"/>
                  </a:cubicBezTo>
                  <a:cubicBezTo>
                    <a:pt x="69" y="19"/>
                    <a:pt x="69" y="19"/>
                    <a:pt x="69" y="19"/>
                  </a:cubicBezTo>
                  <a:cubicBezTo>
                    <a:pt x="69" y="19"/>
                    <a:pt x="69" y="19"/>
                    <a:pt x="70" y="19"/>
                  </a:cubicBezTo>
                  <a:cubicBezTo>
                    <a:pt x="75" y="50"/>
                    <a:pt x="75" y="50"/>
                    <a:pt x="75" y="50"/>
                  </a:cubicBezTo>
                  <a:cubicBezTo>
                    <a:pt x="75" y="50"/>
                    <a:pt x="75" y="50"/>
                    <a:pt x="75" y="50"/>
                  </a:cubicBezTo>
                  <a:cubicBezTo>
                    <a:pt x="82" y="55"/>
                    <a:pt x="82" y="55"/>
                    <a:pt x="82" y="55"/>
                  </a:cubicBezTo>
                  <a:cubicBezTo>
                    <a:pt x="95" y="63"/>
                    <a:pt x="95" y="63"/>
                    <a:pt x="95" y="63"/>
                  </a:cubicBezTo>
                  <a:cubicBezTo>
                    <a:pt x="95" y="64"/>
                    <a:pt x="95" y="64"/>
                    <a:pt x="95" y="64"/>
                  </a:cubicBezTo>
                  <a:cubicBezTo>
                    <a:pt x="130" y="35"/>
                    <a:pt x="130" y="35"/>
                    <a:pt x="130" y="35"/>
                  </a:cubicBezTo>
                  <a:cubicBezTo>
                    <a:pt x="132" y="33"/>
                    <a:pt x="136" y="33"/>
                    <a:pt x="138" y="35"/>
                  </a:cubicBezTo>
                  <a:cubicBezTo>
                    <a:pt x="191" y="79"/>
                    <a:pt x="191" y="79"/>
                    <a:pt x="191" y="79"/>
                  </a:cubicBezTo>
                  <a:cubicBezTo>
                    <a:pt x="190" y="80"/>
                    <a:pt x="189" y="81"/>
                    <a:pt x="187" y="81"/>
                  </a:cubicBezTo>
                  <a:cubicBezTo>
                    <a:pt x="183" y="81"/>
                    <a:pt x="183" y="81"/>
                    <a:pt x="183" y="81"/>
                  </a:cubicBezTo>
                  <a:cubicBezTo>
                    <a:pt x="94" y="67"/>
                    <a:pt x="94" y="67"/>
                    <a:pt x="94" y="67"/>
                  </a:cubicBezTo>
                  <a:cubicBezTo>
                    <a:pt x="92" y="81"/>
                    <a:pt x="92" y="81"/>
                    <a:pt x="92" y="81"/>
                  </a:cubicBezTo>
                  <a:cubicBezTo>
                    <a:pt x="80" y="81"/>
                    <a:pt x="80" y="81"/>
                    <a:pt x="80" y="81"/>
                  </a:cubicBezTo>
                  <a:cubicBezTo>
                    <a:pt x="79" y="81"/>
                    <a:pt x="78" y="80"/>
                    <a:pt x="77" y="79"/>
                  </a:cubicBezTo>
                  <a:cubicBezTo>
                    <a:pt x="79" y="77"/>
                    <a:pt x="79" y="77"/>
                    <a:pt x="79" y="77"/>
                  </a:cubicBezTo>
                  <a:cubicBezTo>
                    <a:pt x="71" y="71"/>
                    <a:pt x="71" y="71"/>
                    <a:pt x="71" y="71"/>
                  </a:cubicBezTo>
                  <a:cubicBezTo>
                    <a:pt x="65" y="66"/>
                    <a:pt x="65" y="66"/>
                    <a:pt x="65" y="66"/>
                  </a:cubicBezTo>
                  <a:cubicBezTo>
                    <a:pt x="61" y="63"/>
                    <a:pt x="61" y="63"/>
                    <a:pt x="61" y="63"/>
                  </a:cubicBezTo>
                  <a:cubicBezTo>
                    <a:pt x="61" y="63"/>
                    <a:pt x="61" y="63"/>
                    <a:pt x="61" y="63"/>
                  </a:cubicBezTo>
                  <a:cubicBezTo>
                    <a:pt x="61" y="63"/>
                    <a:pt x="61" y="63"/>
                    <a:pt x="61" y="63"/>
                  </a:cubicBezTo>
                  <a:cubicBezTo>
                    <a:pt x="61" y="63"/>
                    <a:pt x="61" y="63"/>
                    <a:pt x="61" y="63"/>
                  </a:cubicBezTo>
                  <a:cubicBezTo>
                    <a:pt x="61" y="63"/>
                    <a:pt x="61" y="63"/>
                    <a:pt x="61" y="63"/>
                  </a:cubicBezTo>
                  <a:cubicBezTo>
                    <a:pt x="53" y="50"/>
                    <a:pt x="59" y="59"/>
                    <a:pt x="57" y="57"/>
                  </a:cubicBezTo>
                  <a:cubicBezTo>
                    <a:pt x="57" y="57"/>
                    <a:pt x="57" y="57"/>
                    <a:pt x="57" y="57"/>
                  </a:cubicBezTo>
                  <a:cubicBezTo>
                    <a:pt x="57" y="56"/>
                    <a:pt x="57" y="56"/>
                    <a:pt x="57" y="56"/>
                  </a:cubicBezTo>
                  <a:cubicBezTo>
                    <a:pt x="57" y="55"/>
                    <a:pt x="57" y="55"/>
                    <a:pt x="57" y="55"/>
                  </a:cubicBezTo>
                  <a:cubicBezTo>
                    <a:pt x="57" y="53"/>
                    <a:pt x="57" y="53"/>
                    <a:pt x="57" y="53"/>
                  </a:cubicBezTo>
                  <a:cubicBezTo>
                    <a:pt x="56" y="50"/>
                    <a:pt x="56" y="50"/>
                    <a:pt x="56" y="50"/>
                  </a:cubicBezTo>
                  <a:cubicBezTo>
                    <a:pt x="54" y="56"/>
                    <a:pt x="51" y="63"/>
                    <a:pt x="49" y="71"/>
                  </a:cubicBezTo>
                  <a:cubicBezTo>
                    <a:pt x="51" y="76"/>
                    <a:pt x="55" y="85"/>
                    <a:pt x="60" y="94"/>
                  </a:cubicBezTo>
                  <a:cubicBezTo>
                    <a:pt x="65" y="120"/>
                    <a:pt x="64" y="137"/>
                    <a:pt x="65" y="154"/>
                  </a:cubicBezTo>
                  <a:cubicBezTo>
                    <a:pt x="46" y="155"/>
                    <a:pt x="46" y="155"/>
                    <a:pt x="46" y="155"/>
                  </a:cubicBezTo>
                  <a:cubicBezTo>
                    <a:pt x="41" y="111"/>
                    <a:pt x="41" y="111"/>
                    <a:pt x="41" y="111"/>
                  </a:cubicBezTo>
                  <a:cubicBezTo>
                    <a:pt x="41" y="105"/>
                    <a:pt x="41" y="105"/>
                    <a:pt x="41" y="105"/>
                  </a:cubicBezTo>
                  <a:cubicBezTo>
                    <a:pt x="41" y="105"/>
                    <a:pt x="41" y="105"/>
                    <a:pt x="41" y="105"/>
                  </a:cubicBezTo>
                  <a:cubicBezTo>
                    <a:pt x="40" y="104"/>
                    <a:pt x="40" y="104"/>
                    <a:pt x="40" y="104"/>
                  </a:cubicBezTo>
                  <a:cubicBezTo>
                    <a:pt x="35" y="94"/>
                    <a:pt x="35" y="94"/>
                    <a:pt x="35" y="94"/>
                  </a:cubicBezTo>
                  <a:cubicBezTo>
                    <a:pt x="32" y="87"/>
                    <a:pt x="32" y="87"/>
                    <a:pt x="32" y="87"/>
                  </a:cubicBezTo>
                  <a:cubicBezTo>
                    <a:pt x="31" y="106"/>
                    <a:pt x="28" y="136"/>
                    <a:pt x="25" y="154"/>
                  </a:cubicBezTo>
                  <a:cubicBezTo>
                    <a:pt x="5" y="152"/>
                    <a:pt x="5" y="152"/>
                    <a:pt x="5" y="152"/>
                  </a:cubicBezTo>
                  <a:cubicBezTo>
                    <a:pt x="8" y="124"/>
                    <a:pt x="10" y="98"/>
                    <a:pt x="11" y="70"/>
                  </a:cubicBezTo>
                  <a:cubicBezTo>
                    <a:pt x="8" y="69"/>
                    <a:pt x="5" y="67"/>
                    <a:pt x="2" y="66"/>
                  </a:cubicBezTo>
                  <a:cubicBezTo>
                    <a:pt x="2" y="66"/>
                    <a:pt x="2" y="66"/>
                    <a:pt x="2" y="66"/>
                  </a:cubicBezTo>
                  <a:cubicBezTo>
                    <a:pt x="6" y="57"/>
                    <a:pt x="11" y="49"/>
                    <a:pt x="15" y="40"/>
                  </a:cubicBezTo>
                  <a:cubicBezTo>
                    <a:pt x="1" y="29"/>
                    <a:pt x="1" y="29"/>
                    <a:pt x="1" y="29"/>
                  </a:cubicBezTo>
                  <a:cubicBezTo>
                    <a:pt x="1" y="29"/>
                    <a:pt x="1" y="29"/>
                    <a:pt x="1" y="29"/>
                  </a:cubicBezTo>
                  <a:cubicBezTo>
                    <a:pt x="0" y="28"/>
                    <a:pt x="0" y="28"/>
                    <a:pt x="0" y="28"/>
                  </a:cubicBezTo>
                  <a:cubicBezTo>
                    <a:pt x="0" y="28"/>
                    <a:pt x="0" y="28"/>
                    <a:pt x="0" y="28"/>
                  </a:cubicBezTo>
                  <a:cubicBezTo>
                    <a:pt x="0" y="28"/>
                    <a:pt x="0" y="28"/>
                    <a:pt x="0" y="28"/>
                  </a:cubicBezTo>
                  <a:cubicBezTo>
                    <a:pt x="0" y="28"/>
                    <a:pt x="3" y="8"/>
                    <a:pt x="3"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000000"/>
                </a:solidFill>
                <a:latin typeface="+mj-ea"/>
                <a:ea typeface="+mj-ea"/>
              </a:endParaRPr>
            </a:p>
          </p:txBody>
        </p:sp>
        <p:sp>
          <p:nvSpPr>
            <p:cNvPr id="37" name="Freeform 852"/>
            <p:cNvSpPr>
              <a:spLocks noEditPoints="1"/>
            </p:cNvSpPr>
            <p:nvPr/>
          </p:nvSpPr>
          <p:spPr bwMode="auto">
            <a:xfrm>
              <a:off x="8337762" y="5711908"/>
              <a:ext cx="302516" cy="176739"/>
            </a:xfrm>
            <a:custGeom>
              <a:avLst/>
              <a:gdLst>
                <a:gd name="T0" fmla="*/ 63 w 118"/>
                <a:gd name="T1" fmla="*/ 46 h 69"/>
                <a:gd name="T2" fmla="*/ 118 w 118"/>
                <a:gd name="T3" fmla="*/ 0 h 69"/>
                <a:gd name="T4" fmla="*/ 118 w 118"/>
                <a:gd name="T5" fmla="*/ 63 h 69"/>
                <a:gd name="T6" fmla="*/ 112 w 118"/>
                <a:gd name="T7" fmla="*/ 69 h 69"/>
                <a:gd name="T8" fmla="*/ 5 w 118"/>
                <a:gd name="T9" fmla="*/ 69 h 69"/>
                <a:gd name="T10" fmla="*/ 0 w 118"/>
                <a:gd name="T11" fmla="*/ 63 h 69"/>
                <a:gd name="T12" fmla="*/ 0 w 118"/>
                <a:gd name="T13" fmla="*/ 0 h 69"/>
                <a:gd name="T14" fmla="*/ 55 w 118"/>
                <a:gd name="T15" fmla="*/ 46 h 69"/>
                <a:gd name="T16" fmla="*/ 63 w 118"/>
                <a:gd name="T17" fmla="*/ 46 h 69"/>
                <a:gd name="T18" fmla="*/ 84 w 118"/>
                <a:gd name="T19" fmla="*/ 39 h 69"/>
                <a:gd name="T20" fmla="*/ 110 w 118"/>
                <a:gd name="T21" fmla="*/ 64 h 69"/>
                <a:gd name="T22" fmla="*/ 111 w 118"/>
                <a:gd name="T23" fmla="*/ 64 h 69"/>
                <a:gd name="T24" fmla="*/ 113 w 118"/>
                <a:gd name="T25" fmla="*/ 64 h 69"/>
                <a:gd name="T26" fmla="*/ 113 w 118"/>
                <a:gd name="T27" fmla="*/ 61 h 69"/>
                <a:gd name="T28" fmla="*/ 87 w 118"/>
                <a:gd name="T29" fmla="*/ 36 h 69"/>
                <a:gd name="T30" fmla="*/ 84 w 118"/>
                <a:gd name="T31" fmla="*/ 37 h 69"/>
                <a:gd name="T32" fmla="*/ 84 w 118"/>
                <a:gd name="T33" fmla="*/ 39 h 69"/>
                <a:gd name="T34" fmla="*/ 34 w 118"/>
                <a:gd name="T35" fmla="*/ 37 h 69"/>
                <a:gd name="T36" fmla="*/ 31 w 118"/>
                <a:gd name="T37" fmla="*/ 36 h 69"/>
                <a:gd name="T38" fmla="*/ 5 w 118"/>
                <a:gd name="T39" fmla="*/ 61 h 69"/>
                <a:gd name="T40" fmla="*/ 5 w 118"/>
                <a:gd name="T41" fmla="*/ 64 h 69"/>
                <a:gd name="T42" fmla="*/ 6 w 118"/>
                <a:gd name="T43" fmla="*/ 64 h 69"/>
                <a:gd name="T44" fmla="*/ 8 w 118"/>
                <a:gd name="T45" fmla="*/ 64 h 69"/>
                <a:gd name="T46" fmla="*/ 34 w 118"/>
                <a:gd name="T47" fmla="*/ 39 h 69"/>
                <a:gd name="T48" fmla="*/ 34 w 118"/>
                <a:gd name="T49" fmla="*/ 3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8" h="69">
                  <a:moveTo>
                    <a:pt x="63" y="46"/>
                  </a:moveTo>
                  <a:cubicBezTo>
                    <a:pt x="118" y="0"/>
                    <a:pt x="118" y="0"/>
                    <a:pt x="118" y="0"/>
                  </a:cubicBezTo>
                  <a:cubicBezTo>
                    <a:pt x="118" y="63"/>
                    <a:pt x="118" y="63"/>
                    <a:pt x="118" y="63"/>
                  </a:cubicBezTo>
                  <a:cubicBezTo>
                    <a:pt x="118" y="66"/>
                    <a:pt x="116" y="69"/>
                    <a:pt x="112" y="69"/>
                  </a:cubicBezTo>
                  <a:cubicBezTo>
                    <a:pt x="5" y="69"/>
                    <a:pt x="5" y="69"/>
                    <a:pt x="5" y="69"/>
                  </a:cubicBezTo>
                  <a:cubicBezTo>
                    <a:pt x="2" y="69"/>
                    <a:pt x="0" y="66"/>
                    <a:pt x="0" y="63"/>
                  </a:cubicBezTo>
                  <a:cubicBezTo>
                    <a:pt x="0" y="0"/>
                    <a:pt x="0" y="0"/>
                    <a:pt x="0" y="0"/>
                  </a:cubicBezTo>
                  <a:cubicBezTo>
                    <a:pt x="55" y="46"/>
                    <a:pt x="55" y="46"/>
                    <a:pt x="55" y="46"/>
                  </a:cubicBezTo>
                  <a:cubicBezTo>
                    <a:pt x="57" y="47"/>
                    <a:pt x="61" y="47"/>
                    <a:pt x="63" y="46"/>
                  </a:cubicBezTo>
                  <a:close/>
                  <a:moveTo>
                    <a:pt x="84" y="39"/>
                  </a:moveTo>
                  <a:cubicBezTo>
                    <a:pt x="110" y="64"/>
                    <a:pt x="110" y="64"/>
                    <a:pt x="110" y="64"/>
                  </a:cubicBezTo>
                  <a:cubicBezTo>
                    <a:pt x="110" y="64"/>
                    <a:pt x="111" y="64"/>
                    <a:pt x="111" y="64"/>
                  </a:cubicBezTo>
                  <a:cubicBezTo>
                    <a:pt x="112" y="64"/>
                    <a:pt x="112" y="64"/>
                    <a:pt x="113" y="64"/>
                  </a:cubicBezTo>
                  <a:cubicBezTo>
                    <a:pt x="113" y="63"/>
                    <a:pt x="113" y="62"/>
                    <a:pt x="113" y="61"/>
                  </a:cubicBezTo>
                  <a:cubicBezTo>
                    <a:pt x="87" y="36"/>
                    <a:pt x="87" y="36"/>
                    <a:pt x="87" y="36"/>
                  </a:cubicBezTo>
                  <a:cubicBezTo>
                    <a:pt x="86" y="36"/>
                    <a:pt x="85" y="36"/>
                    <a:pt x="84" y="37"/>
                  </a:cubicBezTo>
                  <a:cubicBezTo>
                    <a:pt x="84" y="37"/>
                    <a:pt x="84" y="38"/>
                    <a:pt x="84" y="39"/>
                  </a:cubicBezTo>
                  <a:close/>
                  <a:moveTo>
                    <a:pt x="34" y="37"/>
                  </a:moveTo>
                  <a:cubicBezTo>
                    <a:pt x="33" y="36"/>
                    <a:pt x="32" y="36"/>
                    <a:pt x="31" y="36"/>
                  </a:cubicBezTo>
                  <a:cubicBezTo>
                    <a:pt x="5" y="61"/>
                    <a:pt x="5" y="61"/>
                    <a:pt x="5" y="61"/>
                  </a:cubicBezTo>
                  <a:cubicBezTo>
                    <a:pt x="4" y="62"/>
                    <a:pt x="4" y="63"/>
                    <a:pt x="5" y="64"/>
                  </a:cubicBezTo>
                  <a:cubicBezTo>
                    <a:pt x="5" y="64"/>
                    <a:pt x="6" y="64"/>
                    <a:pt x="6" y="64"/>
                  </a:cubicBezTo>
                  <a:cubicBezTo>
                    <a:pt x="7" y="64"/>
                    <a:pt x="7" y="64"/>
                    <a:pt x="8" y="64"/>
                  </a:cubicBezTo>
                  <a:cubicBezTo>
                    <a:pt x="34" y="39"/>
                    <a:pt x="34" y="39"/>
                    <a:pt x="34" y="39"/>
                  </a:cubicBezTo>
                  <a:cubicBezTo>
                    <a:pt x="34" y="38"/>
                    <a:pt x="34" y="37"/>
                    <a:pt x="34" y="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000000"/>
                </a:solidFill>
                <a:latin typeface="+mj-ea"/>
                <a:ea typeface="+mj-ea"/>
              </a:endParaRPr>
            </a:p>
          </p:txBody>
        </p:sp>
        <p:sp>
          <p:nvSpPr>
            <p:cNvPr id="38" name="Freeform 853"/>
            <p:cNvSpPr>
              <a:spLocks/>
            </p:cNvSpPr>
            <p:nvPr/>
          </p:nvSpPr>
          <p:spPr bwMode="auto">
            <a:xfrm>
              <a:off x="8414746" y="5709740"/>
              <a:ext cx="169148" cy="43371"/>
            </a:xfrm>
            <a:custGeom>
              <a:avLst/>
              <a:gdLst>
                <a:gd name="T0" fmla="*/ 4 w 66"/>
                <a:gd name="T1" fmla="*/ 1 h 17"/>
                <a:gd name="T2" fmla="*/ 63 w 66"/>
                <a:gd name="T3" fmla="*/ 11 h 17"/>
                <a:gd name="T4" fmla="*/ 66 w 66"/>
                <a:gd name="T5" fmla="*/ 15 h 17"/>
                <a:gd name="T6" fmla="*/ 62 w 66"/>
                <a:gd name="T7" fmla="*/ 17 h 17"/>
                <a:gd name="T8" fmla="*/ 62 w 66"/>
                <a:gd name="T9" fmla="*/ 17 h 17"/>
                <a:gd name="T10" fmla="*/ 2 w 66"/>
                <a:gd name="T11" fmla="*/ 7 h 17"/>
                <a:gd name="T12" fmla="*/ 0 w 66"/>
                <a:gd name="T13" fmla="*/ 3 h 17"/>
                <a:gd name="T14" fmla="*/ 4 w 66"/>
                <a:gd name="T15" fmla="*/ 1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17">
                  <a:moveTo>
                    <a:pt x="4" y="1"/>
                  </a:moveTo>
                  <a:cubicBezTo>
                    <a:pt x="63" y="11"/>
                    <a:pt x="63" y="11"/>
                    <a:pt x="63" y="11"/>
                  </a:cubicBezTo>
                  <a:cubicBezTo>
                    <a:pt x="65" y="11"/>
                    <a:pt x="66" y="13"/>
                    <a:pt x="66" y="15"/>
                  </a:cubicBezTo>
                  <a:cubicBezTo>
                    <a:pt x="65" y="16"/>
                    <a:pt x="64" y="17"/>
                    <a:pt x="62" y="17"/>
                  </a:cubicBezTo>
                  <a:cubicBezTo>
                    <a:pt x="62" y="17"/>
                    <a:pt x="62" y="17"/>
                    <a:pt x="62" y="17"/>
                  </a:cubicBezTo>
                  <a:cubicBezTo>
                    <a:pt x="2" y="7"/>
                    <a:pt x="2" y="7"/>
                    <a:pt x="2" y="7"/>
                  </a:cubicBezTo>
                  <a:cubicBezTo>
                    <a:pt x="1" y="7"/>
                    <a:pt x="0" y="5"/>
                    <a:pt x="0" y="3"/>
                  </a:cubicBezTo>
                  <a:cubicBezTo>
                    <a:pt x="0" y="2"/>
                    <a:pt x="2" y="0"/>
                    <a:pt x="4"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000000"/>
                </a:solidFill>
                <a:latin typeface="+mj-ea"/>
                <a:ea typeface="+mj-ea"/>
              </a:endParaRPr>
            </a:p>
          </p:txBody>
        </p:sp>
        <p:sp>
          <p:nvSpPr>
            <p:cNvPr id="39" name="Freeform 854"/>
            <p:cNvSpPr>
              <a:spLocks/>
            </p:cNvSpPr>
            <p:nvPr/>
          </p:nvSpPr>
          <p:spPr bwMode="auto">
            <a:xfrm>
              <a:off x="8407156" y="5743352"/>
              <a:ext cx="135536" cy="35782"/>
            </a:xfrm>
            <a:custGeom>
              <a:avLst/>
              <a:gdLst>
                <a:gd name="T0" fmla="*/ 1 w 53"/>
                <a:gd name="T1" fmla="*/ 3 h 14"/>
                <a:gd name="T2" fmla="*/ 4 w 53"/>
                <a:gd name="T3" fmla="*/ 0 h 14"/>
                <a:gd name="T4" fmla="*/ 50 w 53"/>
                <a:gd name="T5" fmla="*/ 8 h 14"/>
                <a:gd name="T6" fmla="*/ 53 w 53"/>
                <a:gd name="T7" fmla="*/ 12 h 14"/>
                <a:gd name="T8" fmla="*/ 50 w 53"/>
                <a:gd name="T9" fmla="*/ 14 h 14"/>
                <a:gd name="T10" fmla="*/ 49 w 53"/>
                <a:gd name="T11" fmla="*/ 14 h 14"/>
                <a:gd name="T12" fmla="*/ 3 w 53"/>
                <a:gd name="T13" fmla="*/ 7 h 14"/>
                <a:gd name="T14" fmla="*/ 1 w 53"/>
                <a:gd name="T15" fmla="*/ 3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 h="14">
                  <a:moveTo>
                    <a:pt x="1" y="3"/>
                  </a:moveTo>
                  <a:cubicBezTo>
                    <a:pt x="1" y="1"/>
                    <a:pt x="2" y="0"/>
                    <a:pt x="4" y="0"/>
                  </a:cubicBezTo>
                  <a:cubicBezTo>
                    <a:pt x="50" y="8"/>
                    <a:pt x="50" y="8"/>
                    <a:pt x="50" y="8"/>
                  </a:cubicBezTo>
                  <a:cubicBezTo>
                    <a:pt x="52" y="8"/>
                    <a:pt x="53" y="10"/>
                    <a:pt x="53" y="12"/>
                  </a:cubicBezTo>
                  <a:cubicBezTo>
                    <a:pt x="53" y="13"/>
                    <a:pt x="51" y="14"/>
                    <a:pt x="50" y="14"/>
                  </a:cubicBezTo>
                  <a:cubicBezTo>
                    <a:pt x="50" y="14"/>
                    <a:pt x="49" y="14"/>
                    <a:pt x="49" y="14"/>
                  </a:cubicBezTo>
                  <a:cubicBezTo>
                    <a:pt x="3" y="7"/>
                    <a:pt x="3" y="7"/>
                    <a:pt x="3" y="7"/>
                  </a:cubicBezTo>
                  <a:cubicBezTo>
                    <a:pt x="1" y="6"/>
                    <a:pt x="0" y="5"/>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000000"/>
                </a:solidFill>
                <a:latin typeface="+mj-ea"/>
                <a:ea typeface="+mj-ea"/>
              </a:endParaRPr>
            </a:p>
          </p:txBody>
        </p:sp>
        <p:sp>
          <p:nvSpPr>
            <p:cNvPr id="40" name="Freeform 855"/>
            <p:cNvSpPr>
              <a:spLocks/>
            </p:cNvSpPr>
            <p:nvPr/>
          </p:nvSpPr>
          <p:spPr bwMode="auto">
            <a:xfrm>
              <a:off x="8450527" y="5784555"/>
              <a:ext cx="61805" cy="22770"/>
            </a:xfrm>
            <a:custGeom>
              <a:avLst/>
              <a:gdLst>
                <a:gd name="T0" fmla="*/ 21 w 24"/>
                <a:gd name="T1" fmla="*/ 3 h 9"/>
                <a:gd name="T2" fmla="*/ 24 w 24"/>
                <a:gd name="T3" fmla="*/ 6 h 9"/>
                <a:gd name="T4" fmla="*/ 21 w 24"/>
                <a:gd name="T5" fmla="*/ 9 h 9"/>
                <a:gd name="T6" fmla="*/ 20 w 24"/>
                <a:gd name="T7" fmla="*/ 9 h 9"/>
                <a:gd name="T8" fmla="*/ 3 w 24"/>
                <a:gd name="T9" fmla="*/ 6 h 9"/>
                <a:gd name="T10" fmla="*/ 0 w 24"/>
                <a:gd name="T11" fmla="*/ 3 h 9"/>
                <a:gd name="T12" fmla="*/ 4 w 24"/>
                <a:gd name="T13" fmla="*/ 0 h 9"/>
                <a:gd name="T14" fmla="*/ 21 w 24"/>
                <a:gd name="T15" fmla="*/ 3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9">
                  <a:moveTo>
                    <a:pt x="21" y="3"/>
                  </a:moveTo>
                  <a:cubicBezTo>
                    <a:pt x="23" y="3"/>
                    <a:pt x="24" y="5"/>
                    <a:pt x="24" y="6"/>
                  </a:cubicBezTo>
                  <a:cubicBezTo>
                    <a:pt x="24" y="8"/>
                    <a:pt x="22" y="9"/>
                    <a:pt x="21" y="9"/>
                  </a:cubicBezTo>
                  <a:cubicBezTo>
                    <a:pt x="21" y="9"/>
                    <a:pt x="21" y="9"/>
                    <a:pt x="20" y="9"/>
                  </a:cubicBezTo>
                  <a:cubicBezTo>
                    <a:pt x="3" y="6"/>
                    <a:pt x="3" y="6"/>
                    <a:pt x="3" y="6"/>
                  </a:cubicBezTo>
                  <a:cubicBezTo>
                    <a:pt x="1" y="6"/>
                    <a:pt x="0" y="4"/>
                    <a:pt x="0" y="3"/>
                  </a:cubicBezTo>
                  <a:cubicBezTo>
                    <a:pt x="0" y="1"/>
                    <a:pt x="2" y="0"/>
                    <a:pt x="4" y="0"/>
                  </a:cubicBezTo>
                  <a:lnTo>
                    <a:pt x="21"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000000"/>
                </a:solidFill>
                <a:latin typeface="+mj-ea"/>
                <a:ea typeface="+mj-ea"/>
              </a:endParaRPr>
            </a:p>
          </p:txBody>
        </p:sp>
      </p:grpSp>
    </p:spTree>
    <p:extLst>
      <p:ext uri="{BB962C8B-B14F-4D97-AF65-F5344CB8AC3E}">
        <p14:creationId xmlns:p14="http://schemas.microsoft.com/office/powerpoint/2010/main" val="3249032228"/>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500"/>
                                            <p:tgtEl>
                                              <p:spTgt spid="6"/>
                                            </p:tgtEl>
                                          </p:cBhvr>
                                        </p:animEffect>
                                      </p:childTnLst>
                                    </p:cTn>
                                  </p:par>
                                  <p:par>
                                    <p:cTn id="8" presetID="2" presetClass="entr" presetSubtype="4" accel="60000" fill="hold" grpId="0" nodeType="withEffect" p14:presetBounceEnd="40000">
                                      <p:stCondLst>
                                        <p:cond delay="400"/>
                                      </p:stCondLst>
                                      <p:childTnLst>
                                        <p:set>
                                          <p:cBhvr>
                                            <p:cTn id="9" dur="1" fill="hold">
                                              <p:stCondLst>
                                                <p:cond delay="0"/>
                                              </p:stCondLst>
                                            </p:cTn>
                                            <p:tgtEl>
                                              <p:spTgt spid="29"/>
                                            </p:tgtEl>
                                            <p:attrNameLst>
                                              <p:attrName>style.visibility</p:attrName>
                                            </p:attrNameLst>
                                          </p:cBhvr>
                                          <p:to>
                                            <p:strVal val="visible"/>
                                          </p:to>
                                        </p:set>
                                        <p:anim calcmode="lin" valueType="num" p14:bounceEnd="40000">
                                          <p:cBhvr additive="base">
                                            <p:cTn id="10" dur="500" fill="hold"/>
                                            <p:tgtEl>
                                              <p:spTgt spid="29"/>
                                            </p:tgtEl>
                                            <p:attrNameLst>
                                              <p:attrName>ppt_x</p:attrName>
                                            </p:attrNameLst>
                                          </p:cBhvr>
                                          <p:tavLst>
                                            <p:tav tm="0">
                                              <p:val>
                                                <p:strVal val="#ppt_x"/>
                                              </p:val>
                                            </p:tav>
                                            <p:tav tm="100000">
                                              <p:val>
                                                <p:strVal val="#ppt_x"/>
                                              </p:val>
                                            </p:tav>
                                          </p:tavLst>
                                        </p:anim>
                                        <p:anim calcmode="lin" valueType="num" p14:bounceEnd="40000">
                                          <p:cBhvr additive="base">
                                            <p:cTn id="11" dur="500" fill="hold"/>
                                            <p:tgtEl>
                                              <p:spTgt spid="29"/>
                                            </p:tgtEl>
                                            <p:attrNameLst>
                                              <p:attrName>ppt_y</p:attrName>
                                            </p:attrNameLst>
                                          </p:cBhvr>
                                          <p:tavLst>
                                            <p:tav tm="0">
                                              <p:val>
                                                <p:strVal val="1+#ppt_h/2"/>
                                              </p:val>
                                            </p:tav>
                                            <p:tav tm="100000">
                                              <p:val>
                                                <p:strVal val="#ppt_y"/>
                                              </p:val>
                                            </p:tav>
                                          </p:tavLst>
                                        </p:anim>
                                      </p:childTnLst>
                                    </p:cTn>
                                  </p:par>
                                </p:childTnLst>
                              </p:cTn>
                            </p:par>
                            <p:par>
                              <p:cTn id="12" fill="hold">
                                <p:stCondLst>
                                  <p:cond delay="900"/>
                                </p:stCondLst>
                                <p:childTnLst>
                                  <p:par>
                                    <p:cTn id="13" presetID="53" presetClass="entr" presetSubtype="16"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par>
                                    <p:cTn id="18" presetID="45" presetClass="entr" presetSubtype="0" fill="hold" nodeType="withEffect">
                                      <p:stCondLst>
                                        <p:cond delay="0"/>
                                      </p:stCondLst>
                                      <p:childTnLst>
                                        <p:set>
                                          <p:cBhvr>
                                            <p:cTn id="19" dur="1" fill="hold">
                                              <p:stCondLst>
                                                <p:cond delay="0"/>
                                              </p:stCondLst>
                                            </p:cTn>
                                            <p:tgtEl>
                                              <p:spTgt spid="31"/>
                                            </p:tgtEl>
                                            <p:attrNameLst>
                                              <p:attrName>style.visibility</p:attrName>
                                            </p:attrNameLst>
                                          </p:cBhvr>
                                          <p:to>
                                            <p:strVal val="visible"/>
                                          </p:to>
                                        </p:set>
                                        <p:animEffect transition="in" filter="fade">
                                          <p:cBhvr>
                                            <p:cTn id="20" dur="500"/>
                                            <p:tgtEl>
                                              <p:spTgt spid="31"/>
                                            </p:tgtEl>
                                          </p:cBhvr>
                                        </p:animEffect>
                                        <p:anim calcmode="lin" valueType="num">
                                          <p:cBhvr>
                                            <p:cTn id="21" dur="500" fill="hold"/>
                                            <p:tgtEl>
                                              <p:spTgt spid="31"/>
                                            </p:tgtEl>
                                            <p:attrNameLst>
                                              <p:attrName>ppt_w</p:attrName>
                                            </p:attrNameLst>
                                          </p:cBhvr>
                                          <p:tavLst>
                                            <p:tav tm="0" fmla="#ppt_w*sin(2.5*pi*$)">
                                              <p:val>
                                                <p:fltVal val="0"/>
                                              </p:val>
                                            </p:tav>
                                            <p:tav tm="100000">
                                              <p:val>
                                                <p:fltVal val="1"/>
                                              </p:val>
                                            </p:tav>
                                          </p:tavLst>
                                        </p:anim>
                                        <p:anim calcmode="lin" valueType="num">
                                          <p:cBhvr>
                                            <p:cTn id="22" dur="500" fill="hold"/>
                                            <p:tgtEl>
                                              <p:spTgt spid="31"/>
                                            </p:tgtEl>
                                            <p:attrNameLst>
                                              <p:attrName>ppt_h</p:attrName>
                                            </p:attrNameLst>
                                          </p:cBhvr>
                                          <p:tavLst>
                                            <p:tav tm="0">
                                              <p:val>
                                                <p:strVal val="#ppt_h"/>
                                              </p:val>
                                            </p:tav>
                                            <p:tav tm="100000">
                                              <p:val>
                                                <p:strVal val="#ppt_h"/>
                                              </p:val>
                                            </p:tav>
                                          </p:tavLst>
                                        </p:anim>
                                      </p:childTnLst>
                                    </p:cTn>
                                  </p:par>
                                </p:childTnLst>
                              </p:cTn>
                            </p:par>
                            <p:par>
                              <p:cTn id="23" fill="hold">
                                <p:stCondLst>
                                  <p:cond delay="1400"/>
                                </p:stCondLst>
                                <p:childTnLst>
                                  <p:par>
                                    <p:cTn id="24" presetID="16" presetClass="entr" presetSubtype="37" fill="hold" nodeType="after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barn(outVertical)">
                                          <p:cBhvr>
                                            <p:cTn id="26" dur="500"/>
                                            <p:tgtEl>
                                              <p:spTgt spid="26"/>
                                            </p:tgtEl>
                                          </p:cBhvr>
                                        </p:animEffect>
                                      </p:childTnLst>
                                    </p:cTn>
                                  </p:par>
                                </p:childTnLst>
                              </p:cTn>
                            </p:par>
                            <p:par>
                              <p:cTn id="27" fill="hold">
                                <p:stCondLst>
                                  <p:cond delay="1900"/>
                                </p:stCondLst>
                                <p:childTnLst>
                                  <p:par>
                                    <p:cTn id="28" presetID="22" presetClass="entr" presetSubtype="8"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wipe(left)">
                                          <p:cBhvr>
                                            <p:cTn id="30" dur="500"/>
                                            <p:tgtEl>
                                              <p:spTgt spid="18"/>
                                            </p:tgtEl>
                                          </p:cBhvr>
                                        </p:animEffect>
                                      </p:childTnLst>
                                    </p:cTn>
                                  </p:par>
                                </p:childTnLst>
                              </p:cTn>
                            </p:par>
                            <p:par>
                              <p:cTn id="31" fill="hold">
                                <p:stCondLst>
                                  <p:cond delay="2400"/>
                                </p:stCondLst>
                                <p:childTnLst>
                                  <p:par>
                                    <p:cTn id="32" presetID="53" presetClass="entr" presetSubtype="16" fill="hold" nodeType="after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p:cTn id="34" dur="500" fill="hold"/>
                                            <p:tgtEl>
                                              <p:spTgt spid="15"/>
                                            </p:tgtEl>
                                            <p:attrNameLst>
                                              <p:attrName>ppt_w</p:attrName>
                                            </p:attrNameLst>
                                          </p:cBhvr>
                                          <p:tavLst>
                                            <p:tav tm="0">
                                              <p:val>
                                                <p:fltVal val="0"/>
                                              </p:val>
                                            </p:tav>
                                            <p:tav tm="100000">
                                              <p:val>
                                                <p:strVal val="#ppt_w"/>
                                              </p:val>
                                            </p:tav>
                                          </p:tavLst>
                                        </p:anim>
                                        <p:anim calcmode="lin" valueType="num">
                                          <p:cBhvr>
                                            <p:cTn id="35" dur="500" fill="hold"/>
                                            <p:tgtEl>
                                              <p:spTgt spid="15"/>
                                            </p:tgtEl>
                                            <p:attrNameLst>
                                              <p:attrName>ppt_h</p:attrName>
                                            </p:attrNameLst>
                                          </p:cBhvr>
                                          <p:tavLst>
                                            <p:tav tm="0">
                                              <p:val>
                                                <p:fltVal val="0"/>
                                              </p:val>
                                            </p:tav>
                                            <p:tav tm="100000">
                                              <p:val>
                                                <p:strVal val="#ppt_h"/>
                                              </p:val>
                                            </p:tav>
                                          </p:tavLst>
                                        </p:anim>
                                        <p:animEffect transition="in" filter="fade">
                                          <p:cBhvr>
                                            <p:cTn id="36" dur="500"/>
                                            <p:tgtEl>
                                              <p:spTgt spid="15"/>
                                            </p:tgtEl>
                                          </p:cBhvr>
                                        </p:animEffect>
                                      </p:childTnLst>
                                    </p:cTn>
                                  </p:par>
                                  <p:par>
                                    <p:cTn id="37" presetID="45" presetClass="entr" presetSubtype="0" fill="hold" grpId="0" nodeType="withEffect">
                                      <p:stCondLst>
                                        <p:cond delay="0"/>
                                      </p:stCondLst>
                                      <p:childTnLst>
                                        <p:set>
                                          <p:cBhvr>
                                            <p:cTn id="38" dur="1" fill="hold">
                                              <p:stCondLst>
                                                <p:cond delay="0"/>
                                              </p:stCondLst>
                                            </p:cTn>
                                            <p:tgtEl>
                                              <p:spTgt spid="30"/>
                                            </p:tgtEl>
                                            <p:attrNameLst>
                                              <p:attrName>style.visibility</p:attrName>
                                            </p:attrNameLst>
                                          </p:cBhvr>
                                          <p:to>
                                            <p:strVal val="visible"/>
                                          </p:to>
                                        </p:set>
                                        <p:animEffect transition="in" filter="fade">
                                          <p:cBhvr>
                                            <p:cTn id="39" dur="500"/>
                                            <p:tgtEl>
                                              <p:spTgt spid="30"/>
                                            </p:tgtEl>
                                          </p:cBhvr>
                                        </p:animEffect>
                                        <p:anim calcmode="lin" valueType="num">
                                          <p:cBhvr>
                                            <p:cTn id="40" dur="500" fill="hold"/>
                                            <p:tgtEl>
                                              <p:spTgt spid="30"/>
                                            </p:tgtEl>
                                            <p:attrNameLst>
                                              <p:attrName>ppt_w</p:attrName>
                                            </p:attrNameLst>
                                          </p:cBhvr>
                                          <p:tavLst>
                                            <p:tav tm="0" fmla="#ppt_w*sin(2.5*pi*$)">
                                              <p:val>
                                                <p:fltVal val="0"/>
                                              </p:val>
                                            </p:tav>
                                            <p:tav tm="100000">
                                              <p:val>
                                                <p:fltVal val="1"/>
                                              </p:val>
                                            </p:tav>
                                          </p:tavLst>
                                        </p:anim>
                                        <p:anim calcmode="lin" valueType="num">
                                          <p:cBhvr>
                                            <p:cTn id="41" dur="500" fill="hold"/>
                                            <p:tgtEl>
                                              <p:spTgt spid="30"/>
                                            </p:tgtEl>
                                            <p:attrNameLst>
                                              <p:attrName>ppt_h</p:attrName>
                                            </p:attrNameLst>
                                          </p:cBhvr>
                                          <p:tavLst>
                                            <p:tav tm="0">
                                              <p:val>
                                                <p:strVal val="#ppt_h"/>
                                              </p:val>
                                            </p:tav>
                                            <p:tav tm="100000">
                                              <p:val>
                                                <p:strVal val="#ppt_h"/>
                                              </p:val>
                                            </p:tav>
                                          </p:tavLst>
                                        </p:anim>
                                      </p:childTnLst>
                                    </p:cTn>
                                  </p:par>
                                </p:childTnLst>
                              </p:cTn>
                            </p:par>
                            <p:par>
                              <p:cTn id="42" fill="hold">
                                <p:stCondLst>
                                  <p:cond delay="2900"/>
                                </p:stCondLst>
                                <p:childTnLst>
                                  <p:par>
                                    <p:cTn id="43" presetID="16" presetClass="entr" presetSubtype="37" fill="hold" nodeType="after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barn(outVertical)">
                                          <p:cBhvr>
                                            <p:cTn id="45" dur="500"/>
                                            <p:tgtEl>
                                              <p:spTgt spid="20"/>
                                            </p:tgtEl>
                                          </p:cBhvr>
                                        </p:animEffect>
                                      </p:childTnLst>
                                    </p:cTn>
                                  </p:par>
                                </p:childTnLst>
                              </p:cTn>
                            </p:par>
                            <p:par>
                              <p:cTn id="46" fill="hold">
                                <p:stCondLst>
                                  <p:cond delay="3400"/>
                                </p:stCondLst>
                                <p:childTnLst>
                                  <p:par>
                                    <p:cTn id="47" presetID="22" presetClass="entr" presetSubtype="8" fill="hold" grpId="0" nodeType="after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wipe(left)">
                                          <p:cBhvr>
                                            <p:cTn id="49" dur="500"/>
                                            <p:tgtEl>
                                              <p:spTgt spid="19"/>
                                            </p:tgtEl>
                                          </p:cBhvr>
                                        </p:animEffect>
                                      </p:childTnLst>
                                    </p:cTn>
                                  </p:par>
                                </p:childTnLst>
                              </p:cTn>
                            </p:par>
                            <p:par>
                              <p:cTn id="50" fill="hold">
                                <p:stCondLst>
                                  <p:cond delay="3900"/>
                                </p:stCondLst>
                                <p:childTnLst>
                                  <p:par>
                                    <p:cTn id="51" presetID="53" presetClass="entr" presetSubtype="16" fill="hold" nodeType="after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p:cTn id="53" dur="500" fill="hold"/>
                                            <p:tgtEl>
                                              <p:spTgt spid="12"/>
                                            </p:tgtEl>
                                            <p:attrNameLst>
                                              <p:attrName>ppt_w</p:attrName>
                                            </p:attrNameLst>
                                          </p:cBhvr>
                                          <p:tavLst>
                                            <p:tav tm="0">
                                              <p:val>
                                                <p:fltVal val="0"/>
                                              </p:val>
                                            </p:tav>
                                            <p:tav tm="100000">
                                              <p:val>
                                                <p:strVal val="#ppt_w"/>
                                              </p:val>
                                            </p:tav>
                                          </p:tavLst>
                                        </p:anim>
                                        <p:anim calcmode="lin" valueType="num">
                                          <p:cBhvr>
                                            <p:cTn id="54" dur="500" fill="hold"/>
                                            <p:tgtEl>
                                              <p:spTgt spid="12"/>
                                            </p:tgtEl>
                                            <p:attrNameLst>
                                              <p:attrName>ppt_h</p:attrName>
                                            </p:attrNameLst>
                                          </p:cBhvr>
                                          <p:tavLst>
                                            <p:tav tm="0">
                                              <p:val>
                                                <p:fltVal val="0"/>
                                              </p:val>
                                            </p:tav>
                                            <p:tav tm="100000">
                                              <p:val>
                                                <p:strVal val="#ppt_h"/>
                                              </p:val>
                                            </p:tav>
                                          </p:tavLst>
                                        </p:anim>
                                        <p:animEffect transition="in" filter="fade">
                                          <p:cBhvr>
                                            <p:cTn id="55" dur="500"/>
                                            <p:tgtEl>
                                              <p:spTgt spid="12"/>
                                            </p:tgtEl>
                                          </p:cBhvr>
                                        </p:animEffect>
                                      </p:childTnLst>
                                    </p:cTn>
                                  </p:par>
                                  <p:par>
                                    <p:cTn id="56" presetID="45" presetClass="entr" presetSubtype="0" fill="hold" nodeType="withEffect">
                                      <p:stCondLst>
                                        <p:cond delay="0"/>
                                      </p:stCondLst>
                                      <p:childTnLst>
                                        <p:set>
                                          <p:cBhvr>
                                            <p:cTn id="57" dur="1" fill="hold">
                                              <p:stCondLst>
                                                <p:cond delay="0"/>
                                              </p:stCondLst>
                                            </p:cTn>
                                            <p:tgtEl>
                                              <p:spTgt spid="34"/>
                                            </p:tgtEl>
                                            <p:attrNameLst>
                                              <p:attrName>style.visibility</p:attrName>
                                            </p:attrNameLst>
                                          </p:cBhvr>
                                          <p:to>
                                            <p:strVal val="visible"/>
                                          </p:to>
                                        </p:set>
                                        <p:animEffect transition="in" filter="fade">
                                          <p:cBhvr>
                                            <p:cTn id="58" dur="500"/>
                                            <p:tgtEl>
                                              <p:spTgt spid="34"/>
                                            </p:tgtEl>
                                          </p:cBhvr>
                                        </p:animEffect>
                                        <p:anim calcmode="lin" valueType="num">
                                          <p:cBhvr>
                                            <p:cTn id="59" dur="500" fill="hold"/>
                                            <p:tgtEl>
                                              <p:spTgt spid="34"/>
                                            </p:tgtEl>
                                            <p:attrNameLst>
                                              <p:attrName>ppt_w</p:attrName>
                                            </p:attrNameLst>
                                          </p:cBhvr>
                                          <p:tavLst>
                                            <p:tav tm="0" fmla="#ppt_w*sin(2.5*pi*$)">
                                              <p:val>
                                                <p:fltVal val="0"/>
                                              </p:val>
                                            </p:tav>
                                            <p:tav tm="100000">
                                              <p:val>
                                                <p:fltVal val="1"/>
                                              </p:val>
                                            </p:tav>
                                          </p:tavLst>
                                        </p:anim>
                                        <p:anim calcmode="lin" valueType="num">
                                          <p:cBhvr>
                                            <p:cTn id="60" dur="500" fill="hold"/>
                                            <p:tgtEl>
                                              <p:spTgt spid="34"/>
                                            </p:tgtEl>
                                            <p:attrNameLst>
                                              <p:attrName>ppt_h</p:attrName>
                                            </p:attrNameLst>
                                          </p:cBhvr>
                                          <p:tavLst>
                                            <p:tav tm="0">
                                              <p:val>
                                                <p:strVal val="#ppt_h"/>
                                              </p:val>
                                            </p:tav>
                                            <p:tav tm="100000">
                                              <p:val>
                                                <p:strVal val="#ppt_h"/>
                                              </p:val>
                                            </p:tav>
                                          </p:tavLst>
                                        </p:anim>
                                      </p:childTnLst>
                                    </p:cTn>
                                  </p:par>
                                </p:childTnLst>
                              </p:cTn>
                            </p:par>
                            <p:par>
                              <p:cTn id="61" fill="hold">
                                <p:stCondLst>
                                  <p:cond delay="4400"/>
                                </p:stCondLst>
                                <p:childTnLst>
                                  <p:par>
                                    <p:cTn id="62" presetID="16" presetClass="entr" presetSubtype="37" fill="hold" nodeType="after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barn(outVertical)">
                                          <p:cBhvr>
                                            <p:cTn id="64"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9" grpId="0" animBg="1"/>
          <p:bldP spid="3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500"/>
                                            <p:tgtEl>
                                              <p:spTgt spid="6"/>
                                            </p:tgtEl>
                                          </p:cBhvr>
                                        </p:animEffect>
                                      </p:childTnLst>
                                    </p:cTn>
                                  </p:par>
                                  <p:par>
                                    <p:cTn id="8" presetID="2" presetClass="entr" presetSubtype="4" accel="60000" fill="hold" grpId="0" nodeType="withEffect">
                                      <p:stCondLst>
                                        <p:cond delay="400"/>
                                      </p:stCondLst>
                                      <p:childTnLst>
                                        <p:set>
                                          <p:cBhvr>
                                            <p:cTn id="9" dur="1" fill="hold">
                                              <p:stCondLst>
                                                <p:cond delay="0"/>
                                              </p:stCondLst>
                                            </p:cTn>
                                            <p:tgtEl>
                                              <p:spTgt spid="29"/>
                                            </p:tgtEl>
                                            <p:attrNameLst>
                                              <p:attrName>style.visibility</p:attrName>
                                            </p:attrNameLst>
                                          </p:cBhvr>
                                          <p:to>
                                            <p:strVal val="visible"/>
                                          </p:to>
                                        </p:set>
                                        <p:anim calcmode="lin" valueType="num">
                                          <p:cBhvr additive="base">
                                            <p:cTn id="10" dur="500" fill="hold"/>
                                            <p:tgtEl>
                                              <p:spTgt spid="29"/>
                                            </p:tgtEl>
                                            <p:attrNameLst>
                                              <p:attrName>ppt_x</p:attrName>
                                            </p:attrNameLst>
                                          </p:cBhvr>
                                          <p:tavLst>
                                            <p:tav tm="0">
                                              <p:val>
                                                <p:strVal val="#ppt_x"/>
                                              </p:val>
                                            </p:tav>
                                            <p:tav tm="100000">
                                              <p:val>
                                                <p:strVal val="#ppt_x"/>
                                              </p:val>
                                            </p:tav>
                                          </p:tavLst>
                                        </p:anim>
                                        <p:anim calcmode="lin" valueType="num">
                                          <p:cBhvr additive="base">
                                            <p:cTn id="11" dur="500" fill="hold"/>
                                            <p:tgtEl>
                                              <p:spTgt spid="29"/>
                                            </p:tgtEl>
                                            <p:attrNameLst>
                                              <p:attrName>ppt_y</p:attrName>
                                            </p:attrNameLst>
                                          </p:cBhvr>
                                          <p:tavLst>
                                            <p:tav tm="0">
                                              <p:val>
                                                <p:strVal val="1+#ppt_h/2"/>
                                              </p:val>
                                            </p:tav>
                                            <p:tav tm="100000">
                                              <p:val>
                                                <p:strVal val="#ppt_y"/>
                                              </p:val>
                                            </p:tav>
                                          </p:tavLst>
                                        </p:anim>
                                      </p:childTnLst>
                                    </p:cTn>
                                  </p:par>
                                </p:childTnLst>
                              </p:cTn>
                            </p:par>
                            <p:par>
                              <p:cTn id="12" fill="hold">
                                <p:stCondLst>
                                  <p:cond delay="900"/>
                                </p:stCondLst>
                                <p:childTnLst>
                                  <p:par>
                                    <p:cTn id="13" presetID="53" presetClass="entr" presetSubtype="16"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par>
                                    <p:cTn id="18" presetID="45" presetClass="entr" presetSubtype="0" fill="hold" nodeType="withEffect">
                                      <p:stCondLst>
                                        <p:cond delay="0"/>
                                      </p:stCondLst>
                                      <p:childTnLst>
                                        <p:set>
                                          <p:cBhvr>
                                            <p:cTn id="19" dur="1" fill="hold">
                                              <p:stCondLst>
                                                <p:cond delay="0"/>
                                              </p:stCondLst>
                                            </p:cTn>
                                            <p:tgtEl>
                                              <p:spTgt spid="31"/>
                                            </p:tgtEl>
                                            <p:attrNameLst>
                                              <p:attrName>style.visibility</p:attrName>
                                            </p:attrNameLst>
                                          </p:cBhvr>
                                          <p:to>
                                            <p:strVal val="visible"/>
                                          </p:to>
                                        </p:set>
                                        <p:animEffect transition="in" filter="fade">
                                          <p:cBhvr>
                                            <p:cTn id="20" dur="500"/>
                                            <p:tgtEl>
                                              <p:spTgt spid="31"/>
                                            </p:tgtEl>
                                          </p:cBhvr>
                                        </p:animEffect>
                                        <p:anim calcmode="lin" valueType="num">
                                          <p:cBhvr>
                                            <p:cTn id="21" dur="500" fill="hold"/>
                                            <p:tgtEl>
                                              <p:spTgt spid="31"/>
                                            </p:tgtEl>
                                            <p:attrNameLst>
                                              <p:attrName>ppt_w</p:attrName>
                                            </p:attrNameLst>
                                          </p:cBhvr>
                                          <p:tavLst>
                                            <p:tav tm="0" fmla="#ppt_w*sin(2.5*pi*$)">
                                              <p:val>
                                                <p:fltVal val="0"/>
                                              </p:val>
                                            </p:tav>
                                            <p:tav tm="100000">
                                              <p:val>
                                                <p:fltVal val="1"/>
                                              </p:val>
                                            </p:tav>
                                          </p:tavLst>
                                        </p:anim>
                                        <p:anim calcmode="lin" valueType="num">
                                          <p:cBhvr>
                                            <p:cTn id="22" dur="500" fill="hold"/>
                                            <p:tgtEl>
                                              <p:spTgt spid="31"/>
                                            </p:tgtEl>
                                            <p:attrNameLst>
                                              <p:attrName>ppt_h</p:attrName>
                                            </p:attrNameLst>
                                          </p:cBhvr>
                                          <p:tavLst>
                                            <p:tav tm="0">
                                              <p:val>
                                                <p:strVal val="#ppt_h"/>
                                              </p:val>
                                            </p:tav>
                                            <p:tav tm="100000">
                                              <p:val>
                                                <p:strVal val="#ppt_h"/>
                                              </p:val>
                                            </p:tav>
                                          </p:tavLst>
                                        </p:anim>
                                      </p:childTnLst>
                                    </p:cTn>
                                  </p:par>
                                </p:childTnLst>
                              </p:cTn>
                            </p:par>
                            <p:par>
                              <p:cTn id="23" fill="hold">
                                <p:stCondLst>
                                  <p:cond delay="1400"/>
                                </p:stCondLst>
                                <p:childTnLst>
                                  <p:par>
                                    <p:cTn id="24" presetID="16" presetClass="entr" presetSubtype="37" fill="hold" nodeType="after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barn(outVertical)">
                                          <p:cBhvr>
                                            <p:cTn id="26" dur="500"/>
                                            <p:tgtEl>
                                              <p:spTgt spid="26"/>
                                            </p:tgtEl>
                                          </p:cBhvr>
                                        </p:animEffect>
                                      </p:childTnLst>
                                    </p:cTn>
                                  </p:par>
                                </p:childTnLst>
                              </p:cTn>
                            </p:par>
                            <p:par>
                              <p:cTn id="27" fill="hold">
                                <p:stCondLst>
                                  <p:cond delay="1900"/>
                                </p:stCondLst>
                                <p:childTnLst>
                                  <p:par>
                                    <p:cTn id="28" presetID="22" presetClass="entr" presetSubtype="8"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wipe(left)">
                                          <p:cBhvr>
                                            <p:cTn id="30" dur="500"/>
                                            <p:tgtEl>
                                              <p:spTgt spid="18"/>
                                            </p:tgtEl>
                                          </p:cBhvr>
                                        </p:animEffect>
                                      </p:childTnLst>
                                    </p:cTn>
                                  </p:par>
                                </p:childTnLst>
                              </p:cTn>
                            </p:par>
                            <p:par>
                              <p:cTn id="31" fill="hold">
                                <p:stCondLst>
                                  <p:cond delay="2400"/>
                                </p:stCondLst>
                                <p:childTnLst>
                                  <p:par>
                                    <p:cTn id="32" presetID="53" presetClass="entr" presetSubtype="16" fill="hold" nodeType="after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p:cTn id="34" dur="500" fill="hold"/>
                                            <p:tgtEl>
                                              <p:spTgt spid="15"/>
                                            </p:tgtEl>
                                            <p:attrNameLst>
                                              <p:attrName>ppt_w</p:attrName>
                                            </p:attrNameLst>
                                          </p:cBhvr>
                                          <p:tavLst>
                                            <p:tav tm="0">
                                              <p:val>
                                                <p:fltVal val="0"/>
                                              </p:val>
                                            </p:tav>
                                            <p:tav tm="100000">
                                              <p:val>
                                                <p:strVal val="#ppt_w"/>
                                              </p:val>
                                            </p:tav>
                                          </p:tavLst>
                                        </p:anim>
                                        <p:anim calcmode="lin" valueType="num">
                                          <p:cBhvr>
                                            <p:cTn id="35" dur="500" fill="hold"/>
                                            <p:tgtEl>
                                              <p:spTgt spid="15"/>
                                            </p:tgtEl>
                                            <p:attrNameLst>
                                              <p:attrName>ppt_h</p:attrName>
                                            </p:attrNameLst>
                                          </p:cBhvr>
                                          <p:tavLst>
                                            <p:tav tm="0">
                                              <p:val>
                                                <p:fltVal val="0"/>
                                              </p:val>
                                            </p:tav>
                                            <p:tav tm="100000">
                                              <p:val>
                                                <p:strVal val="#ppt_h"/>
                                              </p:val>
                                            </p:tav>
                                          </p:tavLst>
                                        </p:anim>
                                        <p:animEffect transition="in" filter="fade">
                                          <p:cBhvr>
                                            <p:cTn id="36" dur="500"/>
                                            <p:tgtEl>
                                              <p:spTgt spid="15"/>
                                            </p:tgtEl>
                                          </p:cBhvr>
                                        </p:animEffect>
                                      </p:childTnLst>
                                    </p:cTn>
                                  </p:par>
                                  <p:par>
                                    <p:cTn id="37" presetID="45" presetClass="entr" presetSubtype="0" fill="hold" grpId="0" nodeType="withEffect">
                                      <p:stCondLst>
                                        <p:cond delay="0"/>
                                      </p:stCondLst>
                                      <p:childTnLst>
                                        <p:set>
                                          <p:cBhvr>
                                            <p:cTn id="38" dur="1" fill="hold">
                                              <p:stCondLst>
                                                <p:cond delay="0"/>
                                              </p:stCondLst>
                                            </p:cTn>
                                            <p:tgtEl>
                                              <p:spTgt spid="30"/>
                                            </p:tgtEl>
                                            <p:attrNameLst>
                                              <p:attrName>style.visibility</p:attrName>
                                            </p:attrNameLst>
                                          </p:cBhvr>
                                          <p:to>
                                            <p:strVal val="visible"/>
                                          </p:to>
                                        </p:set>
                                        <p:animEffect transition="in" filter="fade">
                                          <p:cBhvr>
                                            <p:cTn id="39" dur="500"/>
                                            <p:tgtEl>
                                              <p:spTgt spid="30"/>
                                            </p:tgtEl>
                                          </p:cBhvr>
                                        </p:animEffect>
                                        <p:anim calcmode="lin" valueType="num">
                                          <p:cBhvr>
                                            <p:cTn id="40" dur="500" fill="hold"/>
                                            <p:tgtEl>
                                              <p:spTgt spid="30"/>
                                            </p:tgtEl>
                                            <p:attrNameLst>
                                              <p:attrName>ppt_w</p:attrName>
                                            </p:attrNameLst>
                                          </p:cBhvr>
                                          <p:tavLst>
                                            <p:tav tm="0" fmla="#ppt_w*sin(2.5*pi*$)">
                                              <p:val>
                                                <p:fltVal val="0"/>
                                              </p:val>
                                            </p:tav>
                                            <p:tav tm="100000">
                                              <p:val>
                                                <p:fltVal val="1"/>
                                              </p:val>
                                            </p:tav>
                                          </p:tavLst>
                                        </p:anim>
                                        <p:anim calcmode="lin" valueType="num">
                                          <p:cBhvr>
                                            <p:cTn id="41" dur="500" fill="hold"/>
                                            <p:tgtEl>
                                              <p:spTgt spid="30"/>
                                            </p:tgtEl>
                                            <p:attrNameLst>
                                              <p:attrName>ppt_h</p:attrName>
                                            </p:attrNameLst>
                                          </p:cBhvr>
                                          <p:tavLst>
                                            <p:tav tm="0">
                                              <p:val>
                                                <p:strVal val="#ppt_h"/>
                                              </p:val>
                                            </p:tav>
                                            <p:tav tm="100000">
                                              <p:val>
                                                <p:strVal val="#ppt_h"/>
                                              </p:val>
                                            </p:tav>
                                          </p:tavLst>
                                        </p:anim>
                                      </p:childTnLst>
                                    </p:cTn>
                                  </p:par>
                                </p:childTnLst>
                              </p:cTn>
                            </p:par>
                            <p:par>
                              <p:cTn id="42" fill="hold">
                                <p:stCondLst>
                                  <p:cond delay="2900"/>
                                </p:stCondLst>
                                <p:childTnLst>
                                  <p:par>
                                    <p:cTn id="43" presetID="16" presetClass="entr" presetSubtype="37" fill="hold" nodeType="after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barn(outVertical)">
                                          <p:cBhvr>
                                            <p:cTn id="45" dur="500"/>
                                            <p:tgtEl>
                                              <p:spTgt spid="20"/>
                                            </p:tgtEl>
                                          </p:cBhvr>
                                        </p:animEffect>
                                      </p:childTnLst>
                                    </p:cTn>
                                  </p:par>
                                </p:childTnLst>
                              </p:cTn>
                            </p:par>
                            <p:par>
                              <p:cTn id="46" fill="hold">
                                <p:stCondLst>
                                  <p:cond delay="3400"/>
                                </p:stCondLst>
                                <p:childTnLst>
                                  <p:par>
                                    <p:cTn id="47" presetID="22" presetClass="entr" presetSubtype="8" fill="hold" grpId="0" nodeType="after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wipe(left)">
                                          <p:cBhvr>
                                            <p:cTn id="49" dur="500"/>
                                            <p:tgtEl>
                                              <p:spTgt spid="19"/>
                                            </p:tgtEl>
                                          </p:cBhvr>
                                        </p:animEffect>
                                      </p:childTnLst>
                                    </p:cTn>
                                  </p:par>
                                </p:childTnLst>
                              </p:cTn>
                            </p:par>
                            <p:par>
                              <p:cTn id="50" fill="hold">
                                <p:stCondLst>
                                  <p:cond delay="3900"/>
                                </p:stCondLst>
                                <p:childTnLst>
                                  <p:par>
                                    <p:cTn id="51" presetID="53" presetClass="entr" presetSubtype="16" fill="hold" nodeType="after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p:cTn id="53" dur="500" fill="hold"/>
                                            <p:tgtEl>
                                              <p:spTgt spid="12"/>
                                            </p:tgtEl>
                                            <p:attrNameLst>
                                              <p:attrName>ppt_w</p:attrName>
                                            </p:attrNameLst>
                                          </p:cBhvr>
                                          <p:tavLst>
                                            <p:tav tm="0">
                                              <p:val>
                                                <p:fltVal val="0"/>
                                              </p:val>
                                            </p:tav>
                                            <p:tav tm="100000">
                                              <p:val>
                                                <p:strVal val="#ppt_w"/>
                                              </p:val>
                                            </p:tav>
                                          </p:tavLst>
                                        </p:anim>
                                        <p:anim calcmode="lin" valueType="num">
                                          <p:cBhvr>
                                            <p:cTn id="54" dur="500" fill="hold"/>
                                            <p:tgtEl>
                                              <p:spTgt spid="12"/>
                                            </p:tgtEl>
                                            <p:attrNameLst>
                                              <p:attrName>ppt_h</p:attrName>
                                            </p:attrNameLst>
                                          </p:cBhvr>
                                          <p:tavLst>
                                            <p:tav tm="0">
                                              <p:val>
                                                <p:fltVal val="0"/>
                                              </p:val>
                                            </p:tav>
                                            <p:tav tm="100000">
                                              <p:val>
                                                <p:strVal val="#ppt_h"/>
                                              </p:val>
                                            </p:tav>
                                          </p:tavLst>
                                        </p:anim>
                                        <p:animEffect transition="in" filter="fade">
                                          <p:cBhvr>
                                            <p:cTn id="55" dur="500"/>
                                            <p:tgtEl>
                                              <p:spTgt spid="12"/>
                                            </p:tgtEl>
                                          </p:cBhvr>
                                        </p:animEffect>
                                      </p:childTnLst>
                                    </p:cTn>
                                  </p:par>
                                  <p:par>
                                    <p:cTn id="56" presetID="45" presetClass="entr" presetSubtype="0" fill="hold" nodeType="withEffect">
                                      <p:stCondLst>
                                        <p:cond delay="0"/>
                                      </p:stCondLst>
                                      <p:childTnLst>
                                        <p:set>
                                          <p:cBhvr>
                                            <p:cTn id="57" dur="1" fill="hold">
                                              <p:stCondLst>
                                                <p:cond delay="0"/>
                                              </p:stCondLst>
                                            </p:cTn>
                                            <p:tgtEl>
                                              <p:spTgt spid="34"/>
                                            </p:tgtEl>
                                            <p:attrNameLst>
                                              <p:attrName>style.visibility</p:attrName>
                                            </p:attrNameLst>
                                          </p:cBhvr>
                                          <p:to>
                                            <p:strVal val="visible"/>
                                          </p:to>
                                        </p:set>
                                        <p:animEffect transition="in" filter="fade">
                                          <p:cBhvr>
                                            <p:cTn id="58" dur="500"/>
                                            <p:tgtEl>
                                              <p:spTgt spid="34"/>
                                            </p:tgtEl>
                                          </p:cBhvr>
                                        </p:animEffect>
                                        <p:anim calcmode="lin" valueType="num">
                                          <p:cBhvr>
                                            <p:cTn id="59" dur="500" fill="hold"/>
                                            <p:tgtEl>
                                              <p:spTgt spid="34"/>
                                            </p:tgtEl>
                                            <p:attrNameLst>
                                              <p:attrName>ppt_w</p:attrName>
                                            </p:attrNameLst>
                                          </p:cBhvr>
                                          <p:tavLst>
                                            <p:tav tm="0" fmla="#ppt_w*sin(2.5*pi*$)">
                                              <p:val>
                                                <p:fltVal val="0"/>
                                              </p:val>
                                            </p:tav>
                                            <p:tav tm="100000">
                                              <p:val>
                                                <p:fltVal val="1"/>
                                              </p:val>
                                            </p:tav>
                                          </p:tavLst>
                                        </p:anim>
                                        <p:anim calcmode="lin" valueType="num">
                                          <p:cBhvr>
                                            <p:cTn id="60" dur="500" fill="hold"/>
                                            <p:tgtEl>
                                              <p:spTgt spid="34"/>
                                            </p:tgtEl>
                                            <p:attrNameLst>
                                              <p:attrName>ppt_h</p:attrName>
                                            </p:attrNameLst>
                                          </p:cBhvr>
                                          <p:tavLst>
                                            <p:tav tm="0">
                                              <p:val>
                                                <p:strVal val="#ppt_h"/>
                                              </p:val>
                                            </p:tav>
                                            <p:tav tm="100000">
                                              <p:val>
                                                <p:strVal val="#ppt_h"/>
                                              </p:val>
                                            </p:tav>
                                          </p:tavLst>
                                        </p:anim>
                                      </p:childTnLst>
                                    </p:cTn>
                                  </p:par>
                                </p:childTnLst>
                              </p:cTn>
                            </p:par>
                            <p:par>
                              <p:cTn id="61" fill="hold">
                                <p:stCondLst>
                                  <p:cond delay="4400"/>
                                </p:stCondLst>
                                <p:childTnLst>
                                  <p:par>
                                    <p:cTn id="62" presetID="16" presetClass="entr" presetSubtype="37" fill="hold" nodeType="after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barn(outVertical)">
                                          <p:cBhvr>
                                            <p:cTn id="64"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9" grpId="0" animBg="1"/>
          <p:bldP spid="30" grpId="0" animBg="1"/>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854725" y="773443"/>
            <a:ext cx="7434551"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rPr>
              <a:t>添加标题文本内容</a:t>
            </a:r>
            <a:endParaRPr lang="en-US" altLang="zh-CN" sz="2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1" name="Freeform 5"/>
          <p:cNvSpPr>
            <a:spLocks/>
          </p:cNvSpPr>
          <p:nvPr/>
        </p:nvSpPr>
        <p:spPr bwMode="auto">
          <a:xfrm>
            <a:off x="1760501" y="1384164"/>
            <a:ext cx="1486292" cy="131728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1B3C5"/>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1">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42" name="Freeform 5"/>
          <p:cNvSpPr>
            <a:spLocks/>
          </p:cNvSpPr>
          <p:nvPr/>
        </p:nvSpPr>
        <p:spPr bwMode="auto">
          <a:xfrm>
            <a:off x="1841371" y="1455839"/>
            <a:ext cx="1324551" cy="117393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1">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43" name="Freeform 5"/>
          <p:cNvSpPr>
            <a:spLocks/>
          </p:cNvSpPr>
          <p:nvPr/>
        </p:nvSpPr>
        <p:spPr bwMode="auto">
          <a:xfrm>
            <a:off x="3828855" y="1384164"/>
            <a:ext cx="1486292" cy="131728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1B3C5"/>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2">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44" name="Freeform 5"/>
          <p:cNvSpPr>
            <a:spLocks/>
          </p:cNvSpPr>
          <p:nvPr/>
        </p:nvSpPr>
        <p:spPr bwMode="auto">
          <a:xfrm>
            <a:off x="3909725" y="1455839"/>
            <a:ext cx="1324551" cy="117393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2">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45" name="Freeform 5"/>
          <p:cNvSpPr>
            <a:spLocks/>
          </p:cNvSpPr>
          <p:nvPr/>
        </p:nvSpPr>
        <p:spPr bwMode="auto">
          <a:xfrm>
            <a:off x="5897209" y="1384164"/>
            <a:ext cx="1486292" cy="131728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1B3C5"/>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46" name="Freeform 5"/>
          <p:cNvSpPr>
            <a:spLocks/>
          </p:cNvSpPr>
          <p:nvPr/>
        </p:nvSpPr>
        <p:spPr bwMode="auto">
          <a:xfrm>
            <a:off x="5978078" y="1455839"/>
            <a:ext cx="1324551" cy="117393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3">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47" name="文本框 17"/>
          <p:cNvSpPr txBox="1"/>
          <p:nvPr/>
        </p:nvSpPr>
        <p:spPr bwMode="auto">
          <a:xfrm>
            <a:off x="1020279" y="3943694"/>
            <a:ext cx="7103443" cy="503728"/>
          </a:xfrm>
          <a:prstGeom prst="rect">
            <a:avLst/>
          </a:prstGeom>
          <a:noFill/>
        </p:spPr>
        <p:txBody>
          <a:bodyPr wrap="square" lIns="68580" tIns="34290" rIns="68580" bIns="34290">
            <a:spAutoFit/>
          </a:bodyPr>
          <a:lstStyle/>
          <a:p>
            <a:pPr>
              <a:lnSpc>
                <a:spcPct val="150000"/>
              </a:lnSpc>
              <a:defRPr/>
            </a:pPr>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zh-CN" altLang="en-US" sz="1000" spc="75" dirty="0">
              <a:solidFill>
                <a:schemeClr val="tx1">
                  <a:lumMod val="65000"/>
                  <a:lumOff val="35000"/>
                </a:schemeClr>
              </a:solidFill>
              <a:latin typeface="+mn-ea"/>
            </a:endParaRPr>
          </a:p>
        </p:txBody>
      </p:sp>
      <p:sp>
        <p:nvSpPr>
          <p:cNvPr id="48" name="矩形 47"/>
          <p:cNvSpPr/>
          <p:nvPr/>
        </p:nvSpPr>
        <p:spPr>
          <a:xfrm>
            <a:off x="1969881" y="1917273"/>
            <a:ext cx="1061829" cy="253916"/>
          </a:xfrm>
          <a:prstGeom prst="rect">
            <a:avLst/>
          </a:prstGeom>
        </p:spPr>
        <p:txBody>
          <a:bodyPr wrap="none" lIns="68580" tIns="34290" rIns="68580" bIns="34290">
            <a:spAutoFit/>
          </a:bodyPr>
          <a:lstStyle/>
          <a:p>
            <a:pPr algn="ctr"/>
            <a:r>
              <a:rPr lang="zh-CN" altLang="en-US" sz="1200" b="1" dirty="0">
                <a:solidFill>
                  <a:schemeClr val="tx1">
                    <a:lumMod val="65000"/>
                    <a:lumOff val="35000"/>
                  </a:schemeClr>
                </a:solidFill>
                <a:latin typeface="+mn-ea"/>
              </a:rPr>
              <a:t>添加文字内容</a:t>
            </a:r>
          </a:p>
        </p:txBody>
      </p:sp>
      <p:sp>
        <p:nvSpPr>
          <p:cNvPr id="49" name="矩形 48"/>
          <p:cNvSpPr/>
          <p:nvPr/>
        </p:nvSpPr>
        <p:spPr>
          <a:xfrm>
            <a:off x="6106589" y="1917273"/>
            <a:ext cx="1061829" cy="253916"/>
          </a:xfrm>
          <a:prstGeom prst="rect">
            <a:avLst/>
          </a:prstGeom>
        </p:spPr>
        <p:txBody>
          <a:bodyPr wrap="none" lIns="68580" tIns="34290" rIns="68580" bIns="34290">
            <a:spAutoFit/>
          </a:bodyPr>
          <a:lstStyle/>
          <a:p>
            <a:pPr algn="ctr"/>
            <a:r>
              <a:rPr lang="zh-CN" altLang="en-US" sz="1200" b="1" dirty="0">
                <a:solidFill>
                  <a:schemeClr val="tx1">
                    <a:lumMod val="65000"/>
                    <a:lumOff val="35000"/>
                  </a:schemeClr>
                </a:solidFill>
                <a:latin typeface="+mn-ea"/>
              </a:rPr>
              <a:t>添加文字内容</a:t>
            </a:r>
          </a:p>
        </p:txBody>
      </p:sp>
      <p:sp>
        <p:nvSpPr>
          <p:cNvPr id="50" name="矩形 49"/>
          <p:cNvSpPr/>
          <p:nvPr/>
        </p:nvSpPr>
        <p:spPr>
          <a:xfrm>
            <a:off x="4038236" y="1917273"/>
            <a:ext cx="1061829" cy="253916"/>
          </a:xfrm>
          <a:prstGeom prst="rect">
            <a:avLst/>
          </a:prstGeom>
        </p:spPr>
        <p:txBody>
          <a:bodyPr wrap="none" lIns="68580" tIns="34290" rIns="68580" bIns="34290">
            <a:spAutoFit/>
          </a:bodyPr>
          <a:lstStyle/>
          <a:p>
            <a:pPr algn="ctr"/>
            <a:r>
              <a:rPr lang="zh-CN" altLang="en-US" sz="1200" b="1" dirty="0">
                <a:solidFill>
                  <a:schemeClr val="tx1">
                    <a:lumMod val="65000"/>
                    <a:lumOff val="35000"/>
                  </a:schemeClr>
                </a:solidFill>
                <a:latin typeface="+mn-ea"/>
              </a:rPr>
              <a:t>添加文字内容</a:t>
            </a:r>
          </a:p>
        </p:txBody>
      </p:sp>
      <p:grpSp>
        <p:nvGrpSpPr>
          <p:cNvPr id="51" name="组合 50"/>
          <p:cNvGrpSpPr/>
          <p:nvPr/>
        </p:nvGrpSpPr>
        <p:grpSpPr>
          <a:xfrm>
            <a:off x="6524878" y="1619554"/>
            <a:ext cx="230951" cy="229729"/>
            <a:chOff x="3856417" y="4248125"/>
            <a:chExt cx="409860" cy="407692"/>
          </a:xfrm>
          <a:solidFill>
            <a:srgbClr val="01B3C5"/>
          </a:solidFill>
        </p:grpSpPr>
        <p:sp>
          <p:nvSpPr>
            <p:cNvPr id="52" name="Freeform 187"/>
            <p:cNvSpPr>
              <a:spLocks/>
            </p:cNvSpPr>
            <p:nvPr/>
          </p:nvSpPr>
          <p:spPr bwMode="auto">
            <a:xfrm>
              <a:off x="3969183" y="4489921"/>
              <a:ext cx="279745" cy="165896"/>
            </a:xfrm>
            <a:custGeom>
              <a:avLst/>
              <a:gdLst>
                <a:gd name="T0" fmla="*/ 76 w 109"/>
                <a:gd name="T1" fmla="*/ 0 h 65"/>
                <a:gd name="T2" fmla="*/ 54 w 109"/>
                <a:gd name="T3" fmla="*/ 0 h 65"/>
                <a:gd name="T4" fmla="*/ 69 w 109"/>
                <a:gd name="T5" fmla="*/ 17 h 65"/>
                <a:gd name="T6" fmla="*/ 76 w 109"/>
                <a:gd name="T7" fmla="*/ 17 h 65"/>
                <a:gd name="T8" fmla="*/ 91 w 109"/>
                <a:gd name="T9" fmla="*/ 32 h 65"/>
                <a:gd name="T10" fmla="*/ 76 w 109"/>
                <a:gd name="T11" fmla="*/ 48 h 65"/>
                <a:gd name="T12" fmla="*/ 32 w 109"/>
                <a:gd name="T13" fmla="*/ 48 h 65"/>
                <a:gd name="T14" fmla="*/ 17 w 109"/>
                <a:gd name="T15" fmla="*/ 32 h 65"/>
                <a:gd name="T16" fmla="*/ 20 w 109"/>
                <a:gd name="T17" fmla="*/ 24 h 65"/>
                <a:gd name="T18" fmla="*/ 1 w 109"/>
                <a:gd name="T19" fmla="*/ 24 h 65"/>
                <a:gd name="T20" fmla="*/ 0 w 109"/>
                <a:gd name="T21" fmla="*/ 32 h 65"/>
                <a:gd name="T22" fmla="*/ 32 w 109"/>
                <a:gd name="T23" fmla="*/ 65 h 65"/>
                <a:gd name="T24" fmla="*/ 76 w 109"/>
                <a:gd name="T25" fmla="*/ 65 h 65"/>
                <a:gd name="T26" fmla="*/ 109 w 109"/>
                <a:gd name="T27" fmla="*/ 32 h 65"/>
                <a:gd name="T28" fmla="*/ 76 w 109"/>
                <a:gd name="T2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9" h="65">
                  <a:moveTo>
                    <a:pt x="76" y="0"/>
                  </a:moveTo>
                  <a:cubicBezTo>
                    <a:pt x="54" y="0"/>
                    <a:pt x="54" y="0"/>
                    <a:pt x="54" y="0"/>
                  </a:cubicBezTo>
                  <a:cubicBezTo>
                    <a:pt x="61" y="4"/>
                    <a:pt x="66" y="10"/>
                    <a:pt x="69" y="17"/>
                  </a:cubicBezTo>
                  <a:cubicBezTo>
                    <a:pt x="76" y="17"/>
                    <a:pt x="76" y="17"/>
                    <a:pt x="76" y="17"/>
                  </a:cubicBezTo>
                  <a:cubicBezTo>
                    <a:pt x="85" y="17"/>
                    <a:pt x="91" y="24"/>
                    <a:pt x="91" y="32"/>
                  </a:cubicBezTo>
                  <a:cubicBezTo>
                    <a:pt x="91" y="41"/>
                    <a:pt x="85" y="48"/>
                    <a:pt x="76" y="48"/>
                  </a:cubicBezTo>
                  <a:cubicBezTo>
                    <a:pt x="32" y="48"/>
                    <a:pt x="32" y="48"/>
                    <a:pt x="32" y="48"/>
                  </a:cubicBezTo>
                  <a:cubicBezTo>
                    <a:pt x="24" y="48"/>
                    <a:pt x="17" y="41"/>
                    <a:pt x="17" y="32"/>
                  </a:cubicBezTo>
                  <a:cubicBezTo>
                    <a:pt x="17" y="29"/>
                    <a:pt x="18" y="26"/>
                    <a:pt x="20" y="24"/>
                  </a:cubicBezTo>
                  <a:cubicBezTo>
                    <a:pt x="1" y="24"/>
                    <a:pt x="1" y="24"/>
                    <a:pt x="1" y="24"/>
                  </a:cubicBezTo>
                  <a:cubicBezTo>
                    <a:pt x="0" y="27"/>
                    <a:pt x="0" y="30"/>
                    <a:pt x="0" y="32"/>
                  </a:cubicBezTo>
                  <a:cubicBezTo>
                    <a:pt x="0" y="50"/>
                    <a:pt x="14" y="65"/>
                    <a:pt x="32" y="65"/>
                  </a:cubicBezTo>
                  <a:cubicBezTo>
                    <a:pt x="76" y="65"/>
                    <a:pt x="76" y="65"/>
                    <a:pt x="76" y="65"/>
                  </a:cubicBezTo>
                  <a:cubicBezTo>
                    <a:pt x="94" y="65"/>
                    <a:pt x="109" y="50"/>
                    <a:pt x="109" y="32"/>
                  </a:cubicBezTo>
                  <a:cubicBezTo>
                    <a:pt x="109" y="15"/>
                    <a:pt x="94" y="0"/>
                    <a:pt x="7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53" name="Freeform 188"/>
            <p:cNvSpPr>
              <a:spLocks/>
            </p:cNvSpPr>
            <p:nvPr/>
          </p:nvSpPr>
          <p:spPr bwMode="auto">
            <a:xfrm>
              <a:off x="3856417" y="4489921"/>
              <a:ext cx="279745" cy="165896"/>
            </a:xfrm>
            <a:custGeom>
              <a:avLst/>
              <a:gdLst>
                <a:gd name="T0" fmla="*/ 41 w 109"/>
                <a:gd name="T1" fmla="*/ 48 h 65"/>
                <a:gd name="T2" fmla="*/ 33 w 109"/>
                <a:gd name="T3" fmla="*/ 48 h 65"/>
                <a:gd name="T4" fmla="*/ 18 w 109"/>
                <a:gd name="T5" fmla="*/ 32 h 65"/>
                <a:gd name="T6" fmla="*/ 33 w 109"/>
                <a:gd name="T7" fmla="*/ 17 h 65"/>
                <a:gd name="T8" fmla="*/ 37 w 109"/>
                <a:gd name="T9" fmla="*/ 17 h 65"/>
                <a:gd name="T10" fmla="*/ 77 w 109"/>
                <a:gd name="T11" fmla="*/ 17 h 65"/>
                <a:gd name="T12" fmla="*/ 92 w 109"/>
                <a:gd name="T13" fmla="*/ 32 h 65"/>
                <a:gd name="T14" fmla="*/ 92 w 109"/>
                <a:gd name="T15" fmla="*/ 35 h 65"/>
                <a:gd name="T16" fmla="*/ 89 w 109"/>
                <a:gd name="T17" fmla="*/ 42 h 65"/>
                <a:gd name="T18" fmla="*/ 108 w 109"/>
                <a:gd name="T19" fmla="*/ 42 h 65"/>
                <a:gd name="T20" fmla="*/ 109 w 109"/>
                <a:gd name="T21" fmla="*/ 35 h 65"/>
                <a:gd name="T22" fmla="*/ 109 w 109"/>
                <a:gd name="T23" fmla="*/ 35 h 65"/>
                <a:gd name="T24" fmla="*/ 109 w 109"/>
                <a:gd name="T25" fmla="*/ 32 h 65"/>
                <a:gd name="T26" fmla="*/ 77 w 109"/>
                <a:gd name="T27" fmla="*/ 0 h 65"/>
                <a:gd name="T28" fmla="*/ 37 w 109"/>
                <a:gd name="T29" fmla="*/ 0 h 65"/>
                <a:gd name="T30" fmla="*/ 33 w 109"/>
                <a:gd name="T31" fmla="*/ 0 h 65"/>
                <a:gd name="T32" fmla="*/ 0 w 109"/>
                <a:gd name="T33" fmla="*/ 32 h 65"/>
                <a:gd name="T34" fmla="*/ 33 w 109"/>
                <a:gd name="T35" fmla="*/ 65 h 65"/>
                <a:gd name="T36" fmla="*/ 56 w 109"/>
                <a:gd name="T37" fmla="*/ 65 h 65"/>
                <a:gd name="T38" fmla="*/ 41 w 109"/>
                <a:gd name="T39" fmla="*/ 48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 h="65">
                  <a:moveTo>
                    <a:pt x="41" y="48"/>
                  </a:moveTo>
                  <a:cubicBezTo>
                    <a:pt x="33" y="48"/>
                    <a:pt x="33" y="48"/>
                    <a:pt x="33" y="48"/>
                  </a:cubicBezTo>
                  <a:cubicBezTo>
                    <a:pt x="24" y="48"/>
                    <a:pt x="18" y="41"/>
                    <a:pt x="18" y="32"/>
                  </a:cubicBezTo>
                  <a:cubicBezTo>
                    <a:pt x="18" y="24"/>
                    <a:pt x="24" y="17"/>
                    <a:pt x="33" y="17"/>
                  </a:cubicBezTo>
                  <a:cubicBezTo>
                    <a:pt x="37" y="17"/>
                    <a:pt x="37" y="17"/>
                    <a:pt x="37" y="17"/>
                  </a:cubicBezTo>
                  <a:cubicBezTo>
                    <a:pt x="77" y="17"/>
                    <a:pt x="77" y="17"/>
                    <a:pt x="77" y="17"/>
                  </a:cubicBezTo>
                  <a:cubicBezTo>
                    <a:pt x="85" y="17"/>
                    <a:pt x="92" y="24"/>
                    <a:pt x="92" y="32"/>
                  </a:cubicBezTo>
                  <a:cubicBezTo>
                    <a:pt x="92" y="33"/>
                    <a:pt x="92" y="34"/>
                    <a:pt x="92" y="35"/>
                  </a:cubicBezTo>
                  <a:cubicBezTo>
                    <a:pt x="91" y="38"/>
                    <a:pt x="90" y="40"/>
                    <a:pt x="89" y="42"/>
                  </a:cubicBezTo>
                  <a:cubicBezTo>
                    <a:pt x="108" y="42"/>
                    <a:pt x="108" y="42"/>
                    <a:pt x="108" y="42"/>
                  </a:cubicBezTo>
                  <a:cubicBezTo>
                    <a:pt x="108" y="40"/>
                    <a:pt x="109" y="38"/>
                    <a:pt x="109" y="35"/>
                  </a:cubicBezTo>
                  <a:cubicBezTo>
                    <a:pt x="109" y="35"/>
                    <a:pt x="109" y="35"/>
                    <a:pt x="109" y="35"/>
                  </a:cubicBezTo>
                  <a:cubicBezTo>
                    <a:pt x="109" y="34"/>
                    <a:pt x="109" y="33"/>
                    <a:pt x="109" y="32"/>
                  </a:cubicBezTo>
                  <a:cubicBezTo>
                    <a:pt x="109" y="15"/>
                    <a:pt x="95" y="0"/>
                    <a:pt x="77" y="0"/>
                  </a:cubicBezTo>
                  <a:cubicBezTo>
                    <a:pt x="37" y="0"/>
                    <a:pt x="37" y="0"/>
                    <a:pt x="37" y="0"/>
                  </a:cubicBezTo>
                  <a:cubicBezTo>
                    <a:pt x="33" y="0"/>
                    <a:pt x="33" y="0"/>
                    <a:pt x="33" y="0"/>
                  </a:cubicBezTo>
                  <a:cubicBezTo>
                    <a:pt x="15" y="0"/>
                    <a:pt x="0" y="15"/>
                    <a:pt x="0" y="32"/>
                  </a:cubicBezTo>
                  <a:cubicBezTo>
                    <a:pt x="0" y="50"/>
                    <a:pt x="15" y="65"/>
                    <a:pt x="33" y="65"/>
                  </a:cubicBezTo>
                  <a:cubicBezTo>
                    <a:pt x="56" y="65"/>
                    <a:pt x="56" y="65"/>
                    <a:pt x="56" y="65"/>
                  </a:cubicBezTo>
                  <a:cubicBezTo>
                    <a:pt x="50" y="61"/>
                    <a:pt x="44" y="55"/>
                    <a:pt x="41"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54" name="Freeform 189"/>
            <p:cNvSpPr>
              <a:spLocks noEditPoints="1"/>
            </p:cNvSpPr>
            <p:nvPr/>
          </p:nvSpPr>
          <p:spPr bwMode="auto">
            <a:xfrm>
              <a:off x="3950749" y="4248125"/>
              <a:ext cx="202761" cy="204930"/>
            </a:xfrm>
            <a:custGeom>
              <a:avLst/>
              <a:gdLst>
                <a:gd name="T0" fmla="*/ 40 w 79"/>
                <a:gd name="T1" fmla="*/ 0 h 80"/>
                <a:gd name="T2" fmla="*/ 0 w 79"/>
                <a:gd name="T3" fmla="*/ 40 h 80"/>
                <a:gd name="T4" fmla="*/ 40 w 79"/>
                <a:gd name="T5" fmla="*/ 80 h 80"/>
                <a:gd name="T6" fmla="*/ 79 w 79"/>
                <a:gd name="T7" fmla="*/ 40 h 80"/>
                <a:gd name="T8" fmla="*/ 40 w 79"/>
                <a:gd name="T9" fmla="*/ 0 h 80"/>
                <a:gd name="T10" fmla="*/ 63 w 79"/>
                <a:gd name="T11" fmla="*/ 46 h 80"/>
                <a:gd name="T12" fmla="*/ 46 w 79"/>
                <a:gd name="T13" fmla="*/ 46 h 80"/>
                <a:gd name="T14" fmla="*/ 46 w 79"/>
                <a:gd name="T15" fmla="*/ 63 h 80"/>
                <a:gd name="T16" fmla="*/ 33 w 79"/>
                <a:gd name="T17" fmla="*/ 63 h 80"/>
                <a:gd name="T18" fmla="*/ 33 w 79"/>
                <a:gd name="T19" fmla="*/ 46 h 80"/>
                <a:gd name="T20" fmla="*/ 17 w 79"/>
                <a:gd name="T21" fmla="*/ 46 h 80"/>
                <a:gd name="T22" fmla="*/ 17 w 79"/>
                <a:gd name="T23" fmla="*/ 34 h 80"/>
                <a:gd name="T24" fmla="*/ 33 w 79"/>
                <a:gd name="T25" fmla="*/ 34 h 80"/>
                <a:gd name="T26" fmla="*/ 33 w 79"/>
                <a:gd name="T27" fmla="*/ 17 h 80"/>
                <a:gd name="T28" fmla="*/ 46 w 79"/>
                <a:gd name="T29" fmla="*/ 17 h 80"/>
                <a:gd name="T30" fmla="*/ 46 w 79"/>
                <a:gd name="T31" fmla="*/ 34 h 80"/>
                <a:gd name="T32" fmla="*/ 63 w 79"/>
                <a:gd name="T33" fmla="*/ 34 h 80"/>
                <a:gd name="T34" fmla="*/ 63 w 79"/>
                <a:gd name="T35" fmla="*/ 4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9" h="80">
                  <a:moveTo>
                    <a:pt x="40" y="0"/>
                  </a:moveTo>
                  <a:cubicBezTo>
                    <a:pt x="18" y="0"/>
                    <a:pt x="0" y="18"/>
                    <a:pt x="0" y="40"/>
                  </a:cubicBezTo>
                  <a:cubicBezTo>
                    <a:pt x="0" y="62"/>
                    <a:pt x="18" y="80"/>
                    <a:pt x="40" y="80"/>
                  </a:cubicBezTo>
                  <a:cubicBezTo>
                    <a:pt x="62" y="80"/>
                    <a:pt x="79" y="62"/>
                    <a:pt x="79" y="40"/>
                  </a:cubicBezTo>
                  <a:cubicBezTo>
                    <a:pt x="79" y="18"/>
                    <a:pt x="62" y="0"/>
                    <a:pt x="40" y="0"/>
                  </a:cubicBezTo>
                  <a:close/>
                  <a:moveTo>
                    <a:pt x="63" y="46"/>
                  </a:moveTo>
                  <a:cubicBezTo>
                    <a:pt x="46" y="46"/>
                    <a:pt x="46" y="46"/>
                    <a:pt x="46" y="46"/>
                  </a:cubicBezTo>
                  <a:cubicBezTo>
                    <a:pt x="46" y="63"/>
                    <a:pt x="46" y="63"/>
                    <a:pt x="46" y="63"/>
                  </a:cubicBezTo>
                  <a:cubicBezTo>
                    <a:pt x="33" y="63"/>
                    <a:pt x="33" y="63"/>
                    <a:pt x="33" y="63"/>
                  </a:cubicBezTo>
                  <a:cubicBezTo>
                    <a:pt x="33" y="46"/>
                    <a:pt x="33" y="46"/>
                    <a:pt x="33" y="46"/>
                  </a:cubicBezTo>
                  <a:cubicBezTo>
                    <a:pt x="17" y="46"/>
                    <a:pt x="17" y="46"/>
                    <a:pt x="17" y="46"/>
                  </a:cubicBezTo>
                  <a:cubicBezTo>
                    <a:pt x="17" y="34"/>
                    <a:pt x="17" y="34"/>
                    <a:pt x="17" y="34"/>
                  </a:cubicBezTo>
                  <a:cubicBezTo>
                    <a:pt x="33" y="34"/>
                    <a:pt x="33" y="34"/>
                    <a:pt x="33" y="34"/>
                  </a:cubicBezTo>
                  <a:cubicBezTo>
                    <a:pt x="33" y="17"/>
                    <a:pt x="33" y="17"/>
                    <a:pt x="33" y="17"/>
                  </a:cubicBezTo>
                  <a:cubicBezTo>
                    <a:pt x="46" y="17"/>
                    <a:pt x="46" y="17"/>
                    <a:pt x="46" y="17"/>
                  </a:cubicBezTo>
                  <a:cubicBezTo>
                    <a:pt x="46" y="34"/>
                    <a:pt x="46" y="34"/>
                    <a:pt x="46" y="34"/>
                  </a:cubicBezTo>
                  <a:cubicBezTo>
                    <a:pt x="63" y="34"/>
                    <a:pt x="63" y="34"/>
                    <a:pt x="63" y="34"/>
                  </a:cubicBezTo>
                  <a:lnTo>
                    <a:pt x="63"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55" name="Rectangle 190"/>
            <p:cNvSpPr>
              <a:spLocks noChangeArrowheads="1"/>
            </p:cNvSpPr>
            <p:nvPr/>
          </p:nvSpPr>
          <p:spPr bwMode="auto">
            <a:xfrm>
              <a:off x="4200135" y="4356553"/>
              <a:ext cx="30360" cy="10192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56" name="Rectangle 191"/>
            <p:cNvSpPr>
              <a:spLocks noChangeArrowheads="1"/>
            </p:cNvSpPr>
            <p:nvPr/>
          </p:nvSpPr>
          <p:spPr bwMode="auto">
            <a:xfrm>
              <a:off x="4164354" y="4392335"/>
              <a:ext cx="101923" cy="3036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57" name="Rectangle 192"/>
            <p:cNvSpPr>
              <a:spLocks noChangeArrowheads="1"/>
            </p:cNvSpPr>
            <p:nvPr/>
          </p:nvSpPr>
          <p:spPr bwMode="auto">
            <a:xfrm>
              <a:off x="3879187" y="4386913"/>
              <a:ext cx="18433" cy="6180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58" name="Rectangle 193"/>
            <p:cNvSpPr>
              <a:spLocks noChangeArrowheads="1"/>
            </p:cNvSpPr>
            <p:nvPr/>
          </p:nvSpPr>
          <p:spPr bwMode="auto">
            <a:xfrm>
              <a:off x="3858586" y="4407515"/>
              <a:ext cx="61805" cy="1734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59" name="组合 58"/>
          <p:cNvGrpSpPr/>
          <p:nvPr/>
        </p:nvGrpSpPr>
        <p:grpSpPr>
          <a:xfrm>
            <a:off x="2366317" y="1577701"/>
            <a:ext cx="273108" cy="313433"/>
            <a:chOff x="2733098" y="4187405"/>
            <a:chExt cx="484675" cy="556238"/>
          </a:xfrm>
          <a:solidFill>
            <a:srgbClr val="01B3C5"/>
          </a:solidFill>
        </p:grpSpPr>
        <p:sp>
          <p:nvSpPr>
            <p:cNvPr id="60" name="Oval 302"/>
            <p:cNvSpPr>
              <a:spLocks noChangeArrowheads="1"/>
            </p:cNvSpPr>
            <p:nvPr/>
          </p:nvSpPr>
          <p:spPr bwMode="auto">
            <a:xfrm>
              <a:off x="2849117" y="4187405"/>
              <a:ext cx="84574" cy="10734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1" name="Freeform 303"/>
            <p:cNvSpPr>
              <a:spLocks noEditPoints="1"/>
            </p:cNvSpPr>
            <p:nvPr/>
          </p:nvSpPr>
          <p:spPr bwMode="auto">
            <a:xfrm>
              <a:off x="2733098" y="4304508"/>
              <a:ext cx="310105" cy="439135"/>
            </a:xfrm>
            <a:custGeom>
              <a:avLst/>
              <a:gdLst>
                <a:gd name="T0" fmla="*/ 121 w 121"/>
                <a:gd name="T1" fmla="*/ 26 h 171"/>
                <a:gd name="T2" fmla="*/ 120 w 121"/>
                <a:gd name="T3" fmla="*/ 26 h 171"/>
                <a:gd name="T4" fmla="*/ 114 w 121"/>
                <a:gd name="T5" fmla="*/ 21 h 171"/>
                <a:gd name="T6" fmla="*/ 90 w 121"/>
                <a:gd name="T7" fmla="*/ 3 h 171"/>
                <a:gd name="T8" fmla="*/ 84 w 121"/>
                <a:gd name="T9" fmla="*/ 1 h 171"/>
                <a:gd name="T10" fmla="*/ 76 w 121"/>
                <a:gd name="T11" fmla="*/ 1 h 171"/>
                <a:gd name="T12" fmla="*/ 74 w 121"/>
                <a:gd name="T13" fmla="*/ 11 h 171"/>
                <a:gd name="T14" fmla="*/ 67 w 121"/>
                <a:gd name="T15" fmla="*/ 42 h 171"/>
                <a:gd name="T16" fmla="*/ 67 w 121"/>
                <a:gd name="T17" fmla="*/ 7 h 171"/>
                <a:gd name="T18" fmla="*/ 58 w 121"/>
                <a:gd name="T19" fmla="*/ 0 h 171"/>
                <a:gd name="T20" fmla="*/ 58 w 121"/>
                <a:gd name="T21" fmla="*/ 9 h 171"/>
                <a:gd name="T22" fmla="*/ 45 w 121"/>
                <a:gd name="T23" fmla="*/ 18 h 171"/>
                <a:gd name="T24" fmla="*/ 40 w 121"/>
                <a:gd name="T25" fmla="*/ 7 h 171"/>
                <a:gd name="T26" fmla="*/ 47 w 121"/>
                <a:gd name="T27" fmla="*/ 0 h 171"/>
                <a:gd name="T28" fmla="*/ 38 w 121"/>
                <a:gd name="T29" fmla="*/ 1 h 171"/>
                <a:gd name="T30" fmla="*/ 3 w 121"/>
                <a:gd name="T31" fmla="*/ 35 h 171"/>
                <a:gd name="T32" fmla="*/ 3 w 121"/>
                <a:gd name="T33" fmla="*/ 36 h 171"/>
                <a:gd name="T34" fmla="*/ 1 w 121"/>
                <a:gd name="T35" fmla="*/ 48 h 171"/>
                <a:gd name="T36" fmla="*/ 2 w 121"/>
                <a:gd name="T37" fmla="*/ 48 h 171"/>
                <a:gd name="T38" fmla="*/ 2 w 121"/>
                <a:gd name="T39" fmla="*/ 50 h 171"/>
                <a:gd name="T40" fmla="*/ 6 w 121"/>
                <a:gd name="T41" fmla="*/ 57 h 171"/>
                <a:gd name="T42" fmla="*/ 20 w 121"/>
                <a:gd name="T43" fmla="*/ 85 h 171"/>
                <a:gd name="T44" fmla="*/ 33 w 121"/>
                <a:gd name="T45" fmla="*/ 90 h 171"/>
                <a:gd name="T46" fmla="*/ 35 w 121"/>
                <a:gd name="T47" fmla="*/ 90 h 171"/>
                <a:gd name="T48" fmla="*/ 60 w 121"/>
                <a:gd name="T49" fmla="*/ 171 h 171"/>
                <a:gd name="T50" fmla="*/ 56 w 121"/>
                <a:gd name="T51" fmla="*/ 110 h 171"/>
                <a:gd name="T52" fmla="*/ 89 w 121"/>
                <a:gd name="T53" fmla="*/ 33 h 171"/>
                <a:gd name="T54" fmla="*/ 93 w 121"/>
                <a:gd name="T55" fmla="*/ 31 h 171"/>
                <a:gd name="T56" fmla="*/ 75 w 121"/>
                <a:gd name="T57" fmla="*/ 45 h 171"/>
                <a:gd name="T58" fmla="*/ 89 w 121"/>
                <a:gd name="T59" fmla="*/ 33 h 171"/>
                <a:gd name="T60" fmla="*/ 30 w 121"/>
                <a:gd name="T61" fmla="*/ 55 h 171"/>
                <a:gd name="T62" fmla="*/ 24 w 121"/>
                <a:gd name="T63" fmla="*/ 44 h 171"/>
                <a:gd name="T64" fmla="*/ 33 w 121"/>
                <a:gd name="T65" fmla="*/ 6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1" h="171">
                  <a:moveTo>
                    <a:pt x="120" y="42"/>
                  </a:moveTo>
                  <a:cubicBezTo>
                    <a:pt x="120" y="35"/>
                    <a:pt x="121" y="24"/>
                    <a:pt x="121" y="26"/>
                  </a:cubicBezTo>
                  <a:cubicBezTo>
                    <a:pt x="121" y="26"/>
                    <a:pt x="121" y="26"/>
                    <a:pt x="121" y="26"/>
                  </a:cubicBezTo>
                  <a:cubicBezTo>
                    <a:pt x="120" y="26"/>
                    <a:pt x="120" y="26"/>
                    <a:pt x="120" y="26"/>
                  </a:cubicBezTo>
                  <a:cubicBezTo>
                    <a:pt x="118" y="24"/>
                    <a:pt x="118" y="24"/>
                    <a:pt x="118" y="24"/>
                  </a:cubicBezTo>
                  <a:cubicBezTo>
                    <a:pt x="114" y="21"/>
                    <a:pt x="114" y="21"/>
                    <a:pt x="114" y="21"/>
                  </a:cubicBezTo>
                  <a:cubicBezTo>
                    <a:pt x="106" y="15"/>
                    <a:pt x="106" y="15"/>
                    <a:pt x="106" y="15"/>
                  </a:cubicBezTo>
                  <a:cubicBezTo>
                    <a:pt x="90" y="3"/>
                    <a:pt x="90" y="3"/>
                    <a:pt x="90" y="3"/>
                  </a:cubicBezTo>
                  <a:cubicBezTo>
                    <a:pt x="88" y="2"/>
                    <a:pt x="86" y="1"/>
                    <a:pt x="84" y="1"/>
                  </a:cubicBezTo>
                  <a:cubicBezTo>
                    <a:pt x="84" y="1"/>
                    <a:pt x="84" y="1"/>
                    <a:pt x="84" y="1"/>
                  </a:cubicBezTo>
                  <a:cubicBezTo>
                    <a:pt x="81" y="1"/>
                    <a:pt x="78" y="1"/>
                    <a:pt x="76" y="0"/>
                  </a:cubicBezTo>
                  <a:cubicBezTo>
                    <a:pt x="76" y="1"/>
                    <a:pt x="76" y="1"/>
                    <a:pt x="76" y="1"/>
                  </a:cubicBezTo>
                  <a:cubicBezTo>
                    <a:pt x="83" y="7"/>
                    <a:pt x="83" y="7"/>
                    <a:pt x="83" y="7"/>
                  </a:cubicBezTo>
                  <a:cubicBezTo>
                    <a:pt x="74" y="11"/>
                    <a:pt x="74" y="11"/>
                    <a:pt x="74" y="11"/>
                  </a:cubicBezTo>
                  <a:cubicBezTo>
                    <a:pt x="78" y="18"/>
                    <a:pt x="78" y="18"/>
                    <a:pt x="78" y="18"/>
                  </a:cubicBezTo>
                  <a:cubicBezTo>
                    <a:pt x="67" y="42"/>
                    <a:pt x="67" y="42"/>
                    <a:pt x="67" y="42"/>
                  </a:cubicBezTo>
                  <a:cubicBezTo>
                    <a:pt x="65" y="9"/>
                    <a:pt x="65" y="9"/>
                    <a:pt x="65" y="9"/>
                  </a:cubicBezTo>
                  <a:cubicBezTo>
                    <a:pt x="67" y="7"/>
                    <a:pt x="67" y="7"/>
                    <a:pt x="67" y="7"/>
                  </a:cubicBezTo>
                  <a:cubicBezTo>
                    <a:pt x="65" y="0"/>
                    <a:pt x="65" y="0"/>
                    <a:pt x="65" y="0"/>
                  </a:cubicBezTo>
                  <a:cubicBezTo>
                    <a:pt x="58" y="0"/>
                    <a:pt x="58" y="0"/>
                    <a:pt x="58" y="0"/>
                  </a:cubicBezTo>
                  <a:cubicBezTo>
                    <a:pt x="56" y="7"/>
                    <a:pt x="56" y="7"/>
                    <a:pt x="56" y="7"/>
                  </a:cubicBezTo>
                  <a:cubicBezTo>
                    <a:pt x="58" y="9"/>
                    <a:pt x="58" y="9"/>
                    <a:pt x="58" y="9"/>
                  </a:cubicBezTo>
                  <a:cubicBezTo>
                    <a:pt x="56" y="42"/>
                    <a:pt x="56" y="42"/>
                    <a:pt x="56" y="42"/>
                  </a:cubicBezTo>
                  <a:cubicBezTo>
                    <a:pt x="45" y="18"/>
                    <a:pt x="45" y="18"/>
                    <a:pt x="45" y="18"/>
                  </a:cubicBezTo>
                  <a:cubicBezTo>
                    <a:pt x="49" y="11"/>
                    <a:pt x="49" y="11"/>
                    <a:pt x="49" y="11"/>
                  </a:cubicBezTo>
                  <a:cubicBezTo>
                    <a:pt x="40" y="7"/>
                    <a:pt x="40" y="7"/>
                    <a:pt x="40" y="7"/>
                  </a:cubicBezTo>
                  <a:cubicBezTo>
                    <a:pt x="47" y="1"/>
                    <a:pt x="47" y="1"/>
                    <a:pt x="47" y="1"/>
                  </a:cubicBezTo>
                  <a:cubicBezTo>
                    <a:pt x="47" y="0"/>
                    <a:pt x="47" y="0"/>
                    <a:pt x="47" y="0"/>
                  </a:cubicBezTo>
                  <a:cubicBezTo>
                    <a:pt x="45" y="1"/>
                    <a:pt x="42" y="1"/>
                    <a:pt x="39" y="1"/>
                  </a:cubicBezTo>
                  <a:cubicBezTo>
                    <a:pt x="39" y="1"/>
                    <a:pt x="39" y="1"/>
                    <a:pt x="38" y="1"/>
                  </a:cubicBezTo>
                  <a:cubicBezTo>
                    <a:pt x="36" y="2"/>
                    <a:pt x="33" y="3"/>
                    <a:pt x="31" y="5"/>
                  </a:cubicBezTo>
                  <a:cubicBezTo>
                    <a:pt x="3" y="35"/>
                    <a:pt x="3" y="35"/>
                    <a:pt x="3" y="35"/>
                  </a:cubicBezTo>
                  <a:cubicBezTo>
                    <a:pt x="3" y="36"/>
                    <a:pt x="3" y="36"/>
                    <a:pt x="3" y="36"/>
                  </a:cubicBezTo>
                  <a:cubicBezTo>
                    <a:pt x="3" y="36"/>
                    <a:pt x="3" y="36"/>
                    <a:pt x="3" y="36"/>
                  </a:cubicBezTo>
                  <a:cubicBezTo>
                    <a:pt x="0" y="60"/>
                    <a:pt x="2" y="42"/>
                    <a:pt x="1" y="48"/>
                  </a:cubicBezTo>
                  <a:cubicBezTo>
                    <a:pt x="1" y="48"/>
                    <a:pt x="1" y="48"/>
                    <a:pt x="1" y="48"/>
                  </a:cubicBezTo>
                  <a:cubicBezTo>
                    <a:pt x="1" y="48"/>
                    <a:pt x="1" y="48"/>
                    <a:pt x="1" y="48"/>
                  </a:cubicBezTo>
                  <a:cubicBezTo>
                    <a:pt x="2" y="48"/>
                    <a:pt x="2" y="48"/>
                    <a:pt x="2" y="48"/>
                  </a:cubicBezTo>
                  <a:cubicBezTo>
                    <a:pt x="2" y="49"/>
                    <a:pt x="2" y="49"/>
                    <a:pt x="2" y="49"/>
                  </a:cubicBezTo>
                  <a:cubicBezTo>
                    <a:pt x="2" y="50"/>
                    <a:pt x="2" y="50"/>
                    <a:pt x="2" y="50"/>
                  </a:cubicBezTo>
                  <a:cubicBezTo>
                    <a:pt x="4" y="52"/>
                    <a:pt x="4" y="52"/>
                    <a:pt x="4" y="52"/>
                  </a:cubicBezTo>
                  <a:cubicBezTo>
                    <a:pt x="6" y="57"/>
                    <a:pt x="6" y="57"/>
                    <a:pt x="6" y="57"/>
                  </a:cubicBezTo>
                  <a:cubicBezTo>
                    <a:pt x="11" y="66"/>
                    <a:pt x="11" y="66"/>
                    <a:pt x="11" y="66"/>
                  </a:cubicBezTo>
                  <a:cubicBezTo>
                    <a:pt x="20" y="85"/>
                    <a:pt x="20" y="85"/>
                    <a:pt x="20" y="85"/>
                  </a:cubicBezTo>
                  <a:cubicBezTo>
                    <a:pt x="24" y="82"/>
                    <a:pt x="29" y="80"/>
                    <a:pt x="33" y="78"/>
                  </a:cubicBezTo>
                  <a:cubicBezTo>
                    <a:pt x="33" y="82"/>
                    <a:pt x="33" y="86"/>
                    <a:pt x="33" y="90"/>
                  </a:cubicBezTo>
                  <a:cubicBezTo>
                    <a:pt x="33" y="90"/>
                    <a:pt x="33" y="90"/>
                    <a:pt x="33" y="90"/>
                  </a:cubicBezTo>
                  <a:cubicBezTo>
                    <a:pt x="33" y="90"/>
                    <a:pt x="34" y="90"/>
                    <a:pt x="35" y="90"/>
                  </a:cubicBezTo>
                  <a:cubicBezTo>
                    <a:pt x="37" y="171"/>
                    <a:pt x="37" y="171"/>
                    <a:pt x="37" y="171"/>
                  </a:cubicBezTo>
                  <a:cubicBezTo>
                    <a:pt x="60" y="171"/>
                    <a:pt x="60" y="171"/>
                    <a:pt x="60" y="171"/>
                  </a:cubicBezTo>
                  <a:cubicBezTo>
                    <a:pt x="61" y="161"/>
                    <a:pt x="61" y="148"/>
                    <a:pt x="61" y="134"/>
                  </a:cubicBezTo>
                  <a:cubicBezTo>
                    <a:pt x="58" y="127"/>
                    <a:pt x="56" y="118"/>
                    <a:pt x="56" y="110"/>
                  </a:cubicBezTo>
                  <a:cubicBezTo>
                    <a:pt x="56" y="74"/>
                    <a:pt x="84" y="44"/>
                    <a:pt x="120" y="42"/>
                  </a:cubicBezTo>
                  <a:close/>
                  <a:moveTo>
                    <a:pt x="89" y="33"/>
                  </a:moveTo>
                  <a:cubicBezTo>
                    <a:pt x="89" y="31"/>
                    <a:pt x="89" y="29"/>
                    <a:pt x="89" y="27"/>
                  </a:cubicBezTo>
                  <a:cubicBezTo>
                    <a:pt x="93" y="31"/>
                    <a:pt x="93" y="31"/>
                    <a:pt x="93" y="31"/>
                  </a:cubicBezTo>
                  <a:cubicBezTo>
                    <a:pt x="96" y="33"/>
                    <a:pt x="96" y="33"/>
                    <a:pt x="96" y="33"/>
                  </a:cubicBezTo>
                  <a:cubicBezTo>
                    <a:pt x="75" y="45"/>
                    <a:pt x="75" y="45"/>
                    <a:pt x="75" y="45"/>
                  </a:cubicBezTo>
                  <a:cubicBezTo>
                    <a:pt x="74" y="42"/>
                    <a:pt x="74" y="42"/>
                    <a:pt x="74" y="42"/>
                  </a:cubicBezTo>
                  <a:lnTo>
                    <a:pt x="89" y="33"/>
                  </a:lnTo>
                  <a:close/>
                  <a:moveTo>
                    <a:pt x="33" y="60"/>
                  </a:moveTo>
                  <a:cubicBezTo>
                    <a:pt x="30" y="55"/>
                    <a:pt x="30" y="55"/>
                    <a:pt x="30" y="55"/>
                  </a:cubicBezTo>
                  <a:cubicBezTo>
                    <a:pt x="25" y="46"/>
                    <a:pt x="25" y="46"/>
                    <a:pt x="25" y="46"/>
                  </a:cubicBezTo>
                  <a:cubicBezTo>
                    <a:pt x="24" y="44"/>
                    <a:pt x="24" y="44"/>
                    <a:pt x="24" y="44"/>
                  </a:cubicBezTo>
                  <a:cubicBezTo>
                    <a:pt x="34" y="31"/>
                    <a:pt x="34" y="31"/>
                    <a:pt x="34" y="31"/>
                  </a:cubicBezTo>
                  <a:cubicBezTo>
                    <a:pt x="34" y="41"/>
                    <a:pt x="33" y="50"/>
                    <a:pt x="33"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2" name="Freeform 304"/>
            <p:cNvSpPr>
              <a:spLocks/>
            </p:cNvSpPr>
            <p:nvPr/>
          </p:nvSpPr>
          <p:spPr bwMode="auto">
            <a:xfrm>
              <a:off x="2897909" y="4668827"/>
              <a:ext cx="60720" cy="74816"/>
            </a:xfrm>
            <a:custGeom>
              <a:avLst/>
              <a:gdLst>
                <a:gd name="T0" fmla="*/ 0 w 24"/>
                <a:gd name="T1" fmla="*/ 0 h 29"/>
                <a:gd name="T2" fmla="*/ 1 w 24"/>
                <a:gd name="T3" fmla="*/ 29 h 29"/>
                <a:gd name="T4" fmla="*/ 24 w 24"/>
                <a:gd name="T5" fmla="*/ 29 h 29"/>
                <a:gd name="T6" fmla="*/ 24 w 24"/>
                <a:gd name="T7" fmla="*/ 26 h 29"/>
                <a:gd name="T8" fmla="*/ 0 w 24"/>
                <a:gd name="T9" fmla="*/ 0 h 29"/>
              </a:gdLst>
              <a:ahLst/>
              <a:cxnLst>
                <a:cxn ang="0">
                  <a:pos x="T0" y="T1"/>
                </a:cxn>
                <a:cxn ang="0">
                  <a:pos x="T2" y="T3"/>
                </a:cxn>
                <a:cxn ang="0">
                  <a:pos x="T4" y="T5"/>
                </a:cxn>
                <a:cxn ang="0">
                  <a:pos x="T6" y="T7"/>
                </a:cxn>
                <a:cxn ang="0">
                  <a:pos x="T8" y="T9"/>
                </a:cxn>
              </a:cxnLst>
              <a:rect l="0" t="0" r="r" b="b"/>
              <a:pathLst>
                <a:path w="24" h="29">
                  <a:moveTo>
                    <a:pt x="0" y="0"/>
                  </a:moveTo>
                  <a:cubicBezTo>
                    <a:pt x="1" y="29"/>
                    <a:pt x="1" y="29"/>
                    <a:pt x="1" y="29"/>
                  </a:cubicBezTo>
                  <a:cubicBezTo>
                    <a:pt x="24" y="29"/>
                    <a:pt x="24" y="29"/>
                    <a:pt x="24" y="29"/>
                  </a:cubicBezTo>
                  <a:cubicBezTo>
                    <a:pt x="24" y="28"/>
                    <a:pt x="24" y="27"/>
                    <a:pt x="24" y="26"/>
                  </a:cubicBezTo>
                  <a:cubicBezTo>
                    <a:pt x="14" y="19"/>
                    <a:pt x="6" y="1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3" name="Freeform 305"/>
            <p:cNvSpPr>
              <a:spLocks/>
            </p:cNvSpPr>
            <p:nvPr/>
          </p:nvSpPr>
          <p:spPr bwMode="auto">
            <a:xfrm>
              <a:off x="3035614" y="4422694"/>
              <a:ext cx="54214" cy="41203"/>
            </a:xfrm>
            <a:custGeom>
              <a:avLst/>
              <a:gdLst>
                <a:gd name="T0" fmla="*/ 43 w 50"/>
                <a:gd name="T1" fmla="*/ 0 h 38"/>
                <a:gd name="T2" fmla="*/ 36 w 50"/>
                <a:gd name="T3" fmla="*/ 0 h 38"/>
                <a:gd name="T4" fmla="*/ 14 w 50"/>
                <a:gd name="T5" fmla="*/ 0 h 38"/>
                <a:gd name="T6" fmla="*/ 7 w 50"/>
                <a:gd name="T7" fmla="*/ 0 h 38"/>
                <a:gd name="T8" fmla="*/ 0 w 50"/>
                <a:gd name="T9" fmla="*/ 38 h 38"/>
                <a:gd name="T10" fmla="*/ 14 w 50"/>
                <a:gd name="T11" fmla="*/ 38 h 38"/>
                <a:gd name="T12" fmla="*/ 36 w 50"/>
                <a:gd name="T13" fmla="*/ 38 h 38"/>
                <a:gd name="T14" fmla="*/ 50 w 50"/>
                <a:gd name="T15" fmla="*/ 38 h 38"/>
                <a:gd name="T16" fmla="*/ 43 w 50"/>
                <a:gd name="T17"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38">
                  <a:moveTo>
                    <a:pt x="43" y="0"/>
                  </a:moveTo>
                  <a:lnTo>
                    <a:pt x="36" y="0"/>
                  </a:lnTo>
                  <a:lnTo>
                    <a:pt x="14" y="0"/>
                  </a:lnTo>
                  <a:lnTo>
                    <a:pt x="7" y="0"/>
                  </a:lnTo>
                  <a:lnTo>
                    <a:pt x="0" y="38"/>
                  </a:lnTo>
                  <a:lnTo>
                    <a:pt x="14" y="38"/>
                  </a:lnTo>
                  <a:lnTo>
                    <a:pt x="36" y="38"/>
                  </a:lnTo>
                  <a:lnTo>
                    <a:pt x="50" y="38"/>
                  </a:lnTo>
                  <a:lnTo>
                    <a:pt x="4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4" name="Freeform 306"/>
            <p:cNvSpPr>
              <a:spLocks/>
            </p:cNvSpPr>
            <p:nvPr/>
          </p:nvSpPr>
          <p:spPr bwMode="auto">
            <a:xfrm>
              <a:off x="2964051" y="4430285"/>
              <a:ext cx="61805" cy="59636"/>
            </a:xfrm>
            <a:custGeom>
              <a:avLst/>
              <a:gdLst>
                <a:gd name="T0" fmla="*/ 33 w 57"/>
                <a:gd name="T1" fmla="*/ 0 h 55"/>
                <a:gd name="T2" fmla="*/ 26 w 57"/>
                <a:gd name="T3" fmla="*/ 5 h 55"/>
                <a:gd name="T4" fmla="*/ 7 w 57"/>
                <a:gd name="T5" fmla="*/ 14 h 55"/>
                <a:gd name="T6" fmla="*/ 0 w 57"/>
                <a:gd name="T7" fmla="*/ 19 h 55"/>
                <a:gd name="T8" fmla="*/ 14 w 57"/>
                <a:gd name="T9" fmla="*/ 55 h 55"/>
                <a:gd name="T10" fmla="*/ 28 w 57"/>
                <a:gd name="T11" fmla="*/ 47 h 55"/>
                <a:gd name="T12" fmla="*/ 45 w 57"/>
                <a:gd name="T13" fmla="*/ 38 h 55"/>
                <a:gd name="T14" fmla="*/ 57 w 57"/>
                <a:gd name="T15" fmla="*/ 31 h 55"/>
                <a:gd name="T16" fmla="*/ 33 w 57"/>
                <a:gd name="T1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5">
                  <a:moveTo>
                    <a:pt x="33" y="0"/>
                  </a:moveTo>
                  <a:lnTo>
                    <a:pt x="26" y="5"/>
                  </a:lnTo>
                  <a:lnTo>
                    <a:pt x="7" y="14"/>
                  </a:lnTo>
                  <a:lnTo>
                    <a:pt x="0" y="19"/>
                  </a:lnTo>
                  <a:lnTo>
                    <a:pt x="14" y="55"/>
                  </a:lnTo>
                  <a:lnTo>
                    <a:pt x="28" y="47"/>
                  </a:lnTo>
                  <a:lnTo>
                    <a:pt x="45" y="38"/>
                  </a:lnTo>
                  <a:lnTo>
                    <a:pt x="57" y="31"/>
                  </a:lnTo>
                  <a:lnTo>
                    <a:pt x="3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5" name="Freeform 307"/>
            <p:cNvSpPr>
              <a:spLocks/>
            </p:cNvSpPr>
            <p:nvPr/>
          </p:nvSpPr>
          <p:spPr bwMode="auto">
            <a:xfrm>
              <a:off x="2909837" y="4479077"/>
              <a:ext cx="61805" cy="61805"/>
            </a:xfrm>
            <a:custGeom>
              <a:avLst/>
              <a:gdLst>
                <a:gd name="T0" fmla="*/ 19 w 57"/>
                <a:gd name="T1" fmla="*/ 0 h 57"/>
                <a:gd name="T2" fmla="*/ 15 w 57"/>
                <a:gd name="T3" fmla="*/ 7 h 57"/>
                <a:gd name="T4" fmla="*/ 5 w 57"/>
                <a:gd name="T5" fmla="*/ 26 h 57"/>
                <a:gd name="T6" fmla="*/ 0 w 57"/>
                <a:gd name="T7" fmla="*/ 33 h 57"/>
                <a:gd name="T8" fmla="*/ 31 w 57"/>
                <a:gd name="T9" fmla="*/ 57 h 57"/>
                <a:gd name="T10" fmla="*/ 38 w 57"/>
                <a:gd name="T11" fmla="*/ 45 h 57"/>
                <a:gd name="T12" fmla="*/ 50 w 57"/>
                <a:gd name="T13" fmla="*/ 26 h 57"/>
                <a:gd name="T14" fmla="*/ 57 w 57"/>
                <a:gd name="T15" fmla="*/ 14 h 57"/>
                <a:gd name="T16" fmla="*/ 19 w 57"/>
                <a:gd name="T17" fmla="*/ 0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19" y="0"/>
                  </a:moveTo>
                  <a:lnTo>
                    <a:pt x="15" y="7"/>
                  </a:lnTo>
                  <a:lnTo>
                    <a:pt x="5" y="26"/>
                  </a:lnTo>
                  <a:lnTo>
                    <a:pt x="0" y="33"/>
                  </a:lnTo>
                  <a:lnTo>
                    <a:pt x="31" y="57"/>
                  </a:lnTo>
                  <a:lnTo>
                    <a:pt x="38" y="45"/>
                  </a:lnTo>
                  <a:lnTo>
                    <a:pt x="50" y="26"/>
                  </a:lnTo>
                  <a:lnTo>
                    <a:pt x="57" y="14"/>
                  </a:lnTo>
                  <a:lnTo>
                    <a:pt x="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6" name="Freeform 308"/>
            <p:cNvSpPr>
              <a:spLocks/>
            </p:cNvSpPr>
            <p:nvPr/>
          </p:nvSpPr>
          <p:spPr bwMode="auto">
            <a:xfrm>
              <a:off x="2897909" y="4550640"/>
              <a:ext cx="40119" cy="52046"/>
            </a:xfrm>
            <a:custGeom>
              <a:avLst/>
              <a:gdLst>
                <a:gd name="T0" fmla="*/ 0 w 37"/>
                <a:gd name="T1" fmla="*/ 5 h 48"/>
                <a:gd name="T2" fmla="*/ 0 w 37"/>
                <a:gd name="T3" fmla="*/ 14 h 48"/>
                <a:gd name="T4" fmla="*/ 0 w 37"/>
                <a:gd name="T5" fmla="*/ 33 h 48"/>
                <a:gd name="T6" fmla="*/ 0 w 37"/>
                <a:gd name="T7" fmla="*/ 43 h 48"/>
                <a:gd name="T8" fmla="*/ 37 w 37"/>
                <a:gd name="T9" fmla="*/ 48 h 48"/>
                <a:gd name="T10" fmla="*/ 37 w 37"/>
                <a:gd name="T11" fmla="*/ 33 h 48"/>
                <a:gd name="T12" fmla="*/ 37 w 37"/>
                <a:gd name="T13" fmla="*/ 14 h 48"/>
                <a:gd name="T14" fmla="*/ 37 w 37"/>
                <a:gd name="T15" fmla="*/ 0 h 48"/>
                <a:gd name="T16" fmla="*/ 0 w 37"/>
                <a:gd name="T17" fmla="*/ 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48">
                  <a:moveTo>
                    <a:pt x="0" y="5"/>
                  </a:moveTo>
                  <a:lnTo>
                    <a:pt x="0" y="14"/>
                  </a:lnTo>
                  <a:lnTo>
                    <a:pt x="0" y="33"/>
                  </a:lnTo>
                  <a:lnTo>
                    <a:pt x="0" y="43"/>
                  </a:lnTo>
                  <a:lnTo>
                    <a:pt x="37" y="48"/>
                  </a:lnTo>
                  <a:lnTo>
                    <a:pt x="37" y="33"/>
                  </a:lnTo>
                  <a:lnTo>
                    <a:pt x="37" y="14"/>
                  </a:lnTo>
                  <a:lnTo>
                    <a:pt x="37"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7" name="Freeform 309"/>
            <p:cNvSpPr>
              <a:spLocks/>
            </p:cNvSpPr>
            <p:nvPr/>
          </p:nvSpPr>
          <p:spPr bwMode="auto">
            <a:xfrm>
              <a:off x="2905500" y="4612444"/>
              <a:ext cx="58551" cy="61805"/>
            </a:xfrm>
            <a:custGeom>
              <a:avLst/>
              <a:gdLst>
                <a:gd name="T0" fmla="*/ 0 w 54"/>
                <a:gd name="T1" fmla="*/ 26 h 57"/>
                <a:gd name="T2" fmla="*/ 4 w 54"/>
                <a:gd name="T3" fmla="*/ 33 h 57"/>
                <a:gd name="T4" fmla="*/ 14 w 54"/>
                <a:gd name="T5" fmla="*/ 50 h 57"/>
                <a:gd name="T6" fmla="*/ 19 w 54"/>
                <a:gd name="T7" fmla="*/ 57 h 57"/>
                <a:gd name="T8" fmla="*/ 54 w 54"/>
                <a:gd name="T9" fmla="*/ 43 h 57"/>
                <a:gd name="T10" fmla="*/ 47 w 54"/>
                <a:gd name="T11" fmla="*/ 31 h 57"/>
                <a:gd name="T12" fmla="*/ 37 w 54"/>
                <a:gd name="T13" fmla="*/ 14 h 57"/>
                <a:gd name="T14" fmla="*/ 30 w 54"/>
                <a:gd name="T15" fmla="*/ 0 h 57"/>
                <a:gd name="T16" fmla="*/ 0 w 54"/>
                <a:gd name="T17" fmla="*/ 2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57">
                  <a:moveTo>
                    <a:pt x="0" y="26"/>
                  </a:moveTo>
                  <a:lnTo>
                    <a:pt x="4" y="33"/>
                  </a:lnTo>
                  <a:lnTo>
                    <a:pt x="14" y="50"/>
                  </a:lnTo>
                  <a:lnTo>
                    <a:pt x="19" y="57"/>
                  </a:lnTo>
                  <a:lnTo>
                    <a:pt x="54" y="43"/>
                  </a:lnTo>
                  <a:lnTo>
                    <a:pt x="47" y="31"/>
                  </a:lnTo>
                  <a:lnTo>
                    <a:pt x="37" y="14"/>
                  </a:lnTo>
                  <a:lnTo>
                    <a:pt x="30" y="0"/>
                  </a:lnTo>
                  <a:lnTo>
                    <a:pt x="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8" name="Freeform 310"/>
            <p:cNvSpPr>
              <a:spLocks/>
            </p:cNvSpPr>
            <p:nvPr/>
          </p:nvSpPr>
          <p:spPr bwMode="auto">
            <a:xfrm>
              <a:off x="2954292" y="4668827"/>
              <a:ext cx="60720" cy="58551"/>
            </a:xfrm>
            <a:custGeom>
              <a:avLst/>
              <a:gdLst>
                <a:gd name="T0" fmla="*/ 0 w 56"/>
                <a:gd name="T1" fmla="*/ 35 h 54"/>
                <a:gd name="T2" fmla="*/ 7 w 56"/>
                <a:gd name="T3" fmla="*/ 40 h 54"/>
                <a:gd name="T4" fmla="*/ 26 w 56"/>
                <a:gd name="T5" fmla="*/ 50 h 54"/>
                <a:gd name="T6" fmla="*/ 30 w 56"/>
                <a:gd name="T7" fmla="*/ 54 h 54"/>
                <a:gd name="T8" fmla="*/ 56 w 56"/>
                <a:gd name="T9" fmla="*/ 24 h 54"/>
                <a:gd name="T10" fmla="*/ 45 w 56"/>
                <a:gd name="T11" fmla="*/ 17 h 54"/>
                <a:gd name="T12" fmla="*/ 26 w 56"/>
                <a:gd name="T13" fmla="*/ 7 h 54"/>
                <a:gd name="T14" fmla="*/ 14 w 56"/>
                <a:gd name="T15" fmla="*/ 0 h 54"/>
                <a:gd name="T16" fmla="*/ 0 w 56"/>
                <a:gd name="T17" fmla="*/ 35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54">
                  <a:moveTo>
                    <a:pt x="0" y="35"/>
                  </a:moveTo>
                  <a:lnTo>
                    <a:pt x="7" y="40"/>
                  </a:lnTo>
                  <a:lnTo>
                    <a:pt x="26" y="50"/>
                  </a:lnTo>
                  <a:lnTo>
                    <a:pt x="30" y="54"/>
                  </a:lnTo>
                  <a:lnTo>
                    <a:pt x="56" y="24"/>
                  </a:lnTo>
                  <a:lnTo>
                    <a:pt x="45" y="17"/>
                  </a:lnTo>
                  <a:lnTo>
                    <a:pt x="26" y="7"/>
                  </a:lnTo>
                  <a:lnTo>
                    <a:pt x="14" y="0"/>
                  </a:lnTo>
                  <a:lnTo>
                    <a:pt x="0"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9" name="Freeform 311"/>
            <p:cNvSpPr>
              <a:spLocks/>
            </p:cNvSpPr>
            <p:nvPr/>
          </p:nvSpPr>
          <p:spPr bwMode="auto">
            <a:xfrm>
              <a:off x="3022602" y="4699187"/>
              <a:ext cx="54214" cy="44456"/>
            </a:xfrm>
            <a:custGeom>
              <a:avLst/>
              <a:gdLst>
                <a:gd name="T0" fmla="*/ 8 w 50"/>
                <a:gd name="T1" fmla="*/ 41 h 41"/>
                <a:gd name="T2" fmla="*/ 15 w 50"/>
                <a:gd name="T3" fmla="*/ 41 h 41"/>
                <a:gd name="T4" fmla="*/ 36 w 50"/>
                <a:gd name="T5" fmla="*/ 41 h 41"/>
                <a:gd name="T6" fmla="*/ 43 w 50"/>
                <a:gd name="T7" fmla="*/ 41 h 41"/>
                <a:gd name="T8" fmla="*/ 50 w 50"/>
                <a:gd name="T9" fmla="*/ 0 h 41"/>
                <a:gd name="T10" fmla="*/ 36 w 50"/>
                <a:gd name="T11" fmla="*/ 0 h 41"/>
                <a:gd name="T12" fmla="*/ 15 w 50"/>
                <a:gd name="T13" fmla="*/ 0 h 41"/>
                <a:gd name="T14" fmla="*/ 0 w 50"/>
                <a:gd name="T15" fmla="*/ 0 h 41"/>
                <a:gd name="T16" fmla="*/ 8 w 50"/>
                <a:gd name="T17" fmla="*/ 4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41">
                  <a:moveTo>
                    <a:pt x="8" y="41"/>
                  </a:moveTo>
                  <a:lnTo>
                    <a:pt x="15" y="41"/>
                  </a:lnTo>
                  <a:lnTo>
                    <a:pt x="36" y="41"/>
                  </a:lnTo>
                  <a:lnTo>
                    <a:pt x="43" y="41"/>
                  </a:lnTo>
                  <a:lnTo>
                    <a:pt x="50" y="0"/>
                  </a:lnTo>
                  <a:lnTo>
                    <a:pt x="36" y="0"/>
                  </a:lnTo>
                  <a:lnTo>
                    <a:pt x="15" y="0"/>
                  </a:lnTo>
                  <a:lnTo>
                    <a:pt x="0" y="0"/>
                  </a:lnTo>
                  <a:lnTo>
                    <a:pt x="8"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0" name="Freeform 312"/>
            <p:cNvSpPr>
              <a:spLocks/>
            </p:cNvSpPr>
            <p:nvPr/>
          </p:nvSpPr>
          <p:spPr bwMode="auto">
            <a:xfrm>
              <a:off x="3087659" y="4674248"/>
              <a:ext cx="60720" cy="58551"/>
            </a:xfrm>
            <a:custGeom>
              <a:avLst/>
              <a:gdLst>
                <a:gd name="T0" fmla="*/ 26 w 56"/>
                <a:gd name="T1" fmla="*/ 54 h 54"/>
                <a:gd name="T2" fmla="*/ 30 w 56"/>
                <a:gd name="T3" fmla="*/ 52 h 54"/>
                <a:gd name="T4" fmla="*/ 49 w 56"/>
                <a:gd name="T5" fmla="*/ 40 h 54"/>
                <a:gd name="T6" fmla="*/ 56 w 56"/>
                <a:gd name="T7" fmla="*/ 38 h 54"/>
                <a:gd name="T8" fmla="*/ 42 w 56"/>
                <a:gd name="T9" fmla="*/ 0 h 54"/>
                <a:gd name="T10" fmla="*/ 30 w 56"/>
                <a:gd name="T11" fmla="*/ 7 h 54"/>
                <a:gd name="T12" fmla="*/ 11 w 56"/>
                <a:gd name="T13" fmla="*/ 19 h 54"/>
                <a:gd name="T14" fmla="*/ 0 w 56"/>
                <a:gd name="T15" fmla="*/ 26 h 54"/>
                <a:gd name="T16" fmla="*/ 26 w 56"/>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54">
                  <a:moveTo>
                    <a:pt x="26" y="54"/>
                  </a:moveTo>
                  <a:lnTo>
                    <a:pt x="30" y="52"/>
                  </a:lnTo>
                  <a:lnTo>
                    <a:pt x="49" y="40"/>
                  </a:lnTo>
                  <a:lnTo>
                    <a:pt x="56" y="38"/>
                  </a:lnTo>
                  <a:lnTo>
                    <a:pt x="42" y="0"/>
                  </a:lnTo>
                  <a:lnTo>
                    <a:pt x="30" y="7"/>
                  </a:lnTo>
                  <a:lnTo>
                    <a:pt x="11" y="19"/>
                  </a:lnTo>
                  <a:lnTo>
                    <a:pt x="0" y="26"/>
                  </a:lnTo>
                  <a:lnTo>
                    <a:pt x="26"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1" name="Freeform 313"/>
            <p:cNvSpPr>
              <a:spLocks/>
            </p:cNvSpPr>
            <p:nvPr/>
          </p:nvSpPr>
          <p:spPr bwMode="auto">
            <a:xfrm>
              <a:off x="3144042" y="4625456"/>
              <a:ext cx="58551" cy="58551"/>
            </a:xfrm>
            <a:custGeom>
              <a:avLst/>
              <a:gdLst>
                <a:gd name="T0" fmla="*/ 35 w 54"/>
                <a:gd name="T1" fmla="*/ 54 h 54"/>
                <a:gd name="T2" fmla="*/ 40 w 54"/>
                <a:gd name="T3" fmla="*/ 47 h 54"/>
                <a:gd name="T4" fmla="*/ 49 w 54"/>
                <a:gd name="T5" fmla="*/ 31 h 54"/>
                <a:gd name="T6" fmla="*/ 54 w 54"/>
                <a:gd name="T7" fmla="*/ 23 h 54"/>
                <a:gd name="T8" fmla="*/ 23 w 54"/>
                <a:gd name="T9" fmla="*/ 0 h 54"/>
                <a:gd name="T10" fmla="*/ 16 w 54"/>
                <a:gd name="T11" fmla="*/ 12 h 54"/>
                <a:gd name="T12" fmla="*/ 7 w 54"/>
                <a:gd name="T13" fmla="*/ 28 h 54"/>
                <a:gd name="T14" fmla="*/ 0 w 54"/>
                <a:gd name="T15" fmla="*/ 40 h 54"/>
                <a:gd name="T16" fmla="*/ 35 w 54"/>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54">
                  <a:moveTo>
                    <a:pt x="35" y="54"/>
                  </a:moveTo>
                  <a:lnTo>
                    <a:pt x="40" y="47"/>
                  </a:lnTo>
                  <a:lnTo>
                    <a:pt x="49" y="31"/>
                  </a:lnTo>
                  <a:lnTo>
                    <a:pt x="54" y="23"/>
                  </a:lnTo>
                  <a:lnTo>
                    <a:pt x="23" y="0"/>
                  </a:lnTo>
                  <a:lnTo>
                    <a:pt x="16" y="12"/>
                  </a:lnTo>
                  <a:lnTo>
                    <a:pt x="7" y="28"/>
                  </a:lnTo>
                  <a:lnTo>
                    <a:pt x="0" y="40"/>
                  </a:lnTo>
                  <a:lnTo>
                    <a:pt x="35"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2" name="Freeform 314"/>
            <p:cNvSpPr>
              <a:spLocks/>
            </p:cNvSpPr>
            <p:nvPr/>
          </p:nvSpPr>
          <p:spPr bwMode="auto">
            <a:xfrm>
              <a:off x="3174402" y="4563651"/>
              <a:ext cx="43371" cy="50962"/>
            </a:xfrm>
            <a:custGeom>
              <a:avLst/>
              <a:gdLst>
                <a:gd name="T0" fmla="*/ 40 w 40"/>
                <a:gd name="T1" fmla="*/ 43 h 47"/>
                <a:gd name="T2" fmla="*/ 40 w 40"/>
                <a:gd name="T3" fmla="*/ 33 h 47"/>
                <a:gd name="T4" fmla="*/ 40 w 40"/>
                <a:gd name="T5" fmla="*/ 14 h 47"/>
                <a:gd name="T6" fmla="*/ 40 w 40"/>
                <a:gd name="T7" fmla="*/ 5 h 47"/>
                <a:gd name="T8" fmla="*/ 0 w 40"/>
                <a:gd name="T9" fmla="*/ 0 h 47"/>
                <a:gd name="T10" fmla="*/ 0 w 40"/>
                <a:gd name="T11" fmla="*/ 14 h 47"/>
                <a:gd name="T12" fmla="*/ 0 w 40"/>
                <a:gd name="T13" fmla="*/ 33 h 47"/>
                <a:gd name="T14" fmla="*/ 0 w 40"/>
                <a:gd name="T15" fmla="*/ 47 h 47"/>
                <a:gd name="T16" fmla="*/ 40 w 40"/>
                <a:gd name="T17" fmla="*/ 4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47">
                  <a:moveTo>
                    <a:pt x="40" y="43"/>
                  </a:moveTo>
                  <a:lnTo>
                    <a:pt x="40" y="33"/>
                  </a:lnTo>
                  <a:lnTo>
                    <a:pt x="40" y="14"/>
                  </a:lnTo>
                  <a:lnTo>
                    <a:pt x="40" y="5"/>
                  </a:lnTo>
                  <a:lnTo>
                    <a:pt x="0" y="0"/>
                  </a:lnTo>
                  <a:lnTo>
                    <a:pt x="0" y="14"/>
                  </a:lnTo>
                  <a:lnTo>
                    <a:pt x="0" y="33"/>
                  </a:lnTo>
                  <a:lnTo>
                    <a:pt x="0" y="47"/>
                  </a:lnTo>
                  <a:lnTo>
                    <a:pt x="4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3" name="Freeform 315"/>
            <p:cNvSpPr>
              <a:spLocks/>
            </p:cNvSpPr>
            <p:nvPr/>
          </p:nvSpPr>
          <p:spPr bwMode="auto">
            <a:xfrm>
              <a:off x="3148379" y="4492088"/>
              <a:ext cx="59636" cy="58551"/>
            </a:xfrm>
            <a:custGeom>
              <a:avLst/>
              <a:gdLst>
                <a:gd name="T0" fmla="*/ 55 w 55"/>
                <a:gd name="T1" fmla="*/ 31 h 54"/>
                <a:gd name="T2" fmla="*/ 52 w 55"/>
                <a:gd name="T3" fmla="*/ 24 h 54"/>
                <a:gd name="T4" fmla="*/ 40 w 55"/>
                <a:gd name="T5" fmla="*/ 7 h 54"/>
                <a:gd name="T6" fmla="*/ 38 w 55"/>
                <a:gd name="T7" fmla="*/ 0 h 54"/>
                <a:gd name="T8" fmla="*/ 0 w 55"/>
                <a:gd name="T9" fmla="*/ 14 h 54"/>
                <a:gd name="T10" fmla="*/ 7 w 55"/>
                <a:gd name="T11" fmla="*/ 26 h 54"/>
                <a:gd name="T12" fmla="*/ 17 w 55"/>
                <a:gd name="T13" fmla="*/ 42 h 54"/>
                <a:gd name="T14" fmla="*/ 24 w 55"/>
                <a:gd name="T15" fmla="*/ 54 h 54"/>
                <a:gd name="T16" fmla="*/ 55 w 55"/>
                <a:gd name="T17" fmla="*/ 31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 h="54">
                  <a:moveTo>
                    <a:pt x="55" y="31"/>
                  </a:moveTo>
                  <a:lnTo>
                    <a:pt x="52" y="24"/>
                  </a:lnTo>
                  <a:lnTo>
                    <a:pt x="40" y="7"/>
                  </a:lnTo>
                  <a:lnTo>
                    <a:pt x="38" y="0"/>
                  </a:lnTo>
                  <a:lnTo>
                    <a:pt x="0" y="14"/>
                  </a:lnTo>
                  <a:lnTo>
                    <a:pt x="7" y="26"/>
                  </a:lnTo>
                  <a:lnTo>
                    <a:pt x="17" y="42"/>
                  </a:lnTo>
                  <a:lnTo>
                    <a:pt x="24" y="54"/>
                  </a:lnTo>
                  <a:lnTo>
                    <a:pt x="55"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4" name="Freeform 316"/>
            <p:cNvSpPr>
              <a:spLocks/>
            </p:cNvSpPr>
            <p:nvPr/>
          </p:nvSpPr>
          <p:spPr bwMode="auto">
            <a:xfrm>
              <a:off x="3097418" y="4437874"/>
              <a:ext cx="61805" cy="59636"/>
            </a:xfrm>
            <a:custGeom>
              <a:avLst/>
              <a:gdLst>
                <a:gd name="T0" fmla="*/ 57 w 57"/>
                <a:gd name="T1" fmla="*/ 17 h 55"/>
                <a:gd name="T2" fmla="*/ 50 w 57"/>
                <a:gd name="T3" fmla="*/ 14 h 55"/>
                <a:gd name="T4" fmla="*/ 33 w 57"/>
                <a:gd name="T5" fmla="*/ 3 h 55"/>
                <a:gd name="T6" fmla="*/ 26 w 57"/>
                <a:gd name="T7" fmla="*/ 0 h 55"/>
                <a:gd name="T8" fmla="*/ 0 w 57"/>
                <a:gd name="T9" fmla="*/ 31 h 55"/>
                <a:gd name="T10" fmla="*/ 14 w 57"/>
                <a:gd name="T11" fmla="*/ 38 h 55"/>
                <a:gd name="T12" fmla="*/ 31 w 57"/>
                <a:gd name="T13" fmla="*/ 48 h 55"/>
                <a:gd name="T14" fmla="*/ 43 w 57"/>
                <a:gd name="T15" fmla="*/ 55 h 55"/>
                <a:gd name="T16" fmla="*/ 57 w 57"/>
                <a:gd name="T17" fmla="*/ 17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5">
                  <a:moveTo>
                    <a:pt x="57" y="17"/>
                  </a:moveTo>
                  <a:lnTo>
                    <a:pt x="50" y="14"/>
                  </a:lnTo>
                  <a:lnTo>
                    <a:pt x="33" y="3"/>
                  </a:lnTo>
                  <a:lnTo>
                    <a:pt x="26" y="0"/>
                  </a:lnTo>
                  <a:lnTo>
                    <a:pt x="0" y="31"/>
                  </a:lnTo>
                  <a:lnTo>
                    <a:pt x="14" y="38"/>
                  </a:lnTo>
                  <a:lnTo>
                    <a:pt x="31" y="48"/>
                  </a:lnTo>
                  <a:lnTo>
                    <a:pt x="43" y="55"/>
                  </a:lnTo>
                  <a:lnTo>
                    <a:pt x="57"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5" name="Freeform 317"/>
            <p:cNvSpPr>
              <a:spLocks noEditPoints="1"/>
            </p:cNvSpPr>
            <p:nvPr/>
          </p:nvSpPr>
          <p:spPr bwMode="auto">
            <a:xfrm>
              <a:off x="2926101" y="4448717"/>
              <a:ext cx="263481" cy="266734"/>
            </a:xfrm>
            <a:custGeom>
              <a:avLst/>
              <a:gdLst>
                <a:gd name="T0" fmla="*/ 51 w 103"/>
                <a:gd name="T1" fmla="*/ 104 h 104"/>
                <a:gd name="T2" fmla="*/ 0 w 103"/>
                <a:gd name="T3" fmla="*/ 52 h 104"/>
                <a:gd name="T4" fmla="*/ 51 w 103"/>
                <a:gd name="T5" fmla="*/ 0 h 104"/>
                <a:gd name="T6" fmla="*/ 103 w 103"/>
                <a:gd name="T7" fmla="*/ 52 h 104"/>
                <a:gd name="T8" fmla="*/ 51 w 103"/>
                <a:gd name="T9" fmla="*/ 104 h 104"/>
                <a:gd name="T10" fmla="*/ 51 w 103"/>
                <a:gd name="T11" fmla="*/ 16 h 104"/>
                <a:gd name="T12" fmla="*/ 15 w 103"/>
                <a:gd name="T13" fmla="*/ 52 h 104"/>
                <a:gd name="T14" fmla="*/ 51 w 103"/>
                <a:gd name="T15" fmla="*/ 89 h 104"/>
                <a:gd name="T16" fmla="*/ 87 w 103"/>
                <a:gd name="T17" fmla="*/ 52 h 104"/>
                <a:gd name="T18" fmla="*/ 51 w 103"/>
                <a:gd name="T19" fmla="*/ 1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104">
                  <a:moveTo>
                    <a:pt x="51" y="104"/>
                  </a:moveTo>
                  <a:cubicBezTo>
                    <a:pt x="23" y="104"/>
                    <a:pt x="0" y="81"/>
                    <a:pt x="0" y="52"/>
                  </a:cubicBezTo>
                  <a:cubicBezTo>
                    <a:pt x="0" y="24"/>
                    <a:pt x="23" y="0"/>
                    <a:pt x="51" y="0"/>
                  </a:cubicBezTo>
                  <a:cubicBezTo>
                    <a:pt x="80" y="0"/>
                    <a:pt x="103" y="24"/>
                    <a:pt x="103" y="52"/>
                  </a:cubicBezTo>
                  <a:cubicBezTo>
                    <a:pt x="103" y="81"/>
                    <a:pt x="80" y="104"/>
                    <a:pt x="51" y="104"/>
                  </a:cubicBezTo>
                  <a:close/>
                  <a:moveTo>
                    <a:pt x="51" y="16"/>
                  </a:moveTo>
                  <a:cubicBezTo>
                    <a:pt x="31" y="16"/>
                    <a:pt x="15" y="32"/>
                    <a:pt x="15" y="52"/>
                  </a:cubicBezTo>
                  <a:cubicBezTo>
                    <a:pt x="15" y="73"/>
                    <a:pt x="31" y="89"/>
                    <a:pt x="51" y="89"/>
                  </a:cubicBezTo>
                  <a:cubicBezTo>
                    <a:pt x="71" y="89"/>
                    <a:pt x="87" y="73"/>
                    <a:pt x="87" y="52"/>
                  </a:cubicBezTo>
                  <a:cubicBezTo>
                    <a:pt x="87" y="32"/>
                    <a:pt x="71" y="16"/>
                    <a:pt x="51"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6" name="Oval 318"/>
            <p:cNvSpPr>
              <a:spLocks noChangeArrowheads="1"/>
            </p:cNvSpPr>
            <p:nvPr/>
          </p:nvSpPr>
          <p:spPr bwMode="auto">
            <a:xfrm>
              <a:off x="2999832" y="4525702"/>
              <a:ext cx="112766" cy="11276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77" name="组合 76"/>
          <p:cNvGrpSpPr/>
          <p:nvPr/>
        </p:nvGrpSpPr>
        <p:grpSpPr>
          <a:xfrm>
            <a:off x="4428868" y="1624748"/>
            <a:ext cx="321986" cy="219341"/>
            <a:chOff x="4895160" y="4287159"/>
            <a:chExt cx="571418" cy="389258"/>
          </a:xfrm>
          <a:solidFill>
            <a:srgbClr val="01B3C5"/>
          </a:solidFill>
        </p:grpSpPr>
        <p:sp>
          <p:nvSpPr>
            <p:cNvPr id="78"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9"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0"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1"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2"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3"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4" name="Freeform 333"/>
            <p:cNvSpPr>
              <a:spLocks/>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5" name="Freeform 334"/>
            <p:cNvSpPr>
              <a:spLocks/>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6" name="Freeform 335"/>
            <p:cNvSpPr>
              <a:spLocks/>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87" name="组合 86"/>
          <p:cNvGrpSpPr/>
          <p:nvPr/>
        </p:nvGrpSpPr>
        <p:grpSpPr>
          <a:xfrm>
            <a:off x="1517121" y="2870494"/>
            <a:ext cx="1952099" cy="1109782"/>
            <a:chOff x="2061936" y="5182965"/>
            <a:chExt cx="2349784" cy="1479706"/>
          </a:xfrm>
        </p:grpSpPr>
        <p:sp>
          <p:nvSpPr>
            <p:cNvPr id="88" name="文本框 65"/>
            <p:cNvSpPr txBox="1"/>
            <p:nvPr/>
          </p:nvSpPr>
          <p:spPr bwMode="auto">
            <a:xfrm>
              <a:off x="2217364" y="5498594"/>
              <a:ext cx="2038928" cy="1164077"/>
            </a:xfrm>
            <a:prstGeom prst="rect">
              <a:avLst/>
            </a:prstGeom>
            <a:noFill/>
          </p:spPr>
          <p:txBody>
            <a:bodyPr wrap="square">
              <a:spAutoFit/>
            </a:bodyPr>
            <a:lstStyle/>
            <a:p>
              <a:pPr algn="ctr">
                <a:lnSpc>
                  <a:spcPct val="130000"/>
                </a:lnSpc>
                <a:defRPr/>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点击输入本栏的具体文字简明扼要的说明分项内容根据您的内容酌情修改。</a:t>
              </a:r>
              <a:endParaRPr lang="zh-CN" altLang="en-US" sz="1000" dirty="0">
                <a:solidFill>
                  <a:schemeClr val="tx1">
                    <a:lumMod val="65000"/>
                    <a:lumOff val="35000"/>
                  </a:schemeClr>
                </a:solidFill>
                <a:latin typeface="+mn-ea"/>
              </a:endParaRPr>
            </a:p>
          </p:txBody>
        </p:sp>
        <p:sp>
          <p:nvSpPr>
            <p:cNvPr id="89" name="文本框 66"/>
            <p:cNvSpPr txBox="1"/>
            <p:nvPr/>
          </p:nvSpPr>
          <p:spPr bwMode="auto">
            <a:xfrm>
              <a:off x="2061936" y="5182965"/>
              <a:ext cx="2349784" cy="369331"/>
            </a:xfrm>
            <a:prstGeom prst="rect">
              <a:avLst/>
            </a:prstGeom>
            <a:noFill/>
          </p:spPr>
          <p:txBody>
            <a:bodyPr wrap="square">
              <a:spAutoFit/>
            </a:bodyPr>
            <a:lstStyle/>
            <a:p>
              <a:pPr algn="ctr">
                <a:defRPr/>
              </a:pPr>
              <a:r>
                <a:rPr lang="zh-CN" altLang="en-US" sz="1200" b="1" spc="75" dirty="0">
                  <a:solidFill>
                    <a:schemeClr val="tx1">
                      <a:lumMod val="65000"/>
                      <a:lumOff val="35000"/>
                    </a:schemeClr>
                  </a:solidFill>
                  <a:latin typeface="+mn-ea"/>
                </a:rPr>
                <a:t>在此添加标题</a:t>
              </a:r>
            </a:p>
          </p:txBody>
        </p:sp>
      </p:grpSp>
      <p:grpSp>
        <p:nvGrpSpPr>
          <p:cNvPr id="90" name="组合 89"/>
          <p:cNvGrpSpPr/>
          <p:nvPr/>
        </p:nvGrpSpPr>
        <p:grpSpPr>
          <a:xfrm>
            <a:off x="3611682" y="2857047"/>
            <a:ext cx="1952099" cy="1123230"/>
            <a:chOff x="2061936" y="5165035"/>
            <a:chExt cx="2349784" cy="1497636"/>
          </a:xfrm>
        </p:grpSpPr>
        <p:sp>
          <p:nvSpPr>
            <p:cNvPr id="91" name="文本框 68"/>
            <p:cNvSpPr txBox="1"/>
            <p:nvPr/>
          </p:nvSpPr>
          <p:spPr bwMode="auto">
            <a:xfrm>
              <a:off x="2217364" y="5498594"/>
              <a:ext cx="2038928" cy="1164077"/>
            </a:xfrm>
            <a:prstGeom prst="rect">
              <a:avLst/>
            </a:prstGeom>
            <a:noFill/>
          </p:spPr>
          <p:txBody>
            <a:bodyPr wrap="square">
              <a:spAutoFit/>
            </a:bodyPr>
            <a:lstStyle/>
            <a:p>
              <a:pPr algn="ctr">
                <a:lnSpc>
                  <a:spcPct val="130000"/>
                </a:lnSpc>
                <a:defRPr/>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点击输入本栏的具体文字简明扼要的说明分项内容根据您的内容酌情修改。</a:t>
              </a:r>
              <a:endParaRPr lang="zh-CN" altLang="en-US" sz="1000" dirty="0">
                <a:solidFill>
                  <a:schemeClr val="tx1">
                    <a:lumMod val="65000"/>
                    <a:lumOff val="35000"/>
                  </a:schemeClr>
                </a:solidFill>
                <a:latin typeface="+mn-ea"/>
              </a:endParaRPr>
            </a:p>
          </p:txBody>
        </p:sp>
        <p:sp>
          <p:nvSpPr>
            <p:cNvPr id="92" name="文本框 69"/>
            <p:cNvSpPr txBox="1"/>
            <p:nvPr/>
          </p:nvSpPr>
          <p:spPr bwMode="auto">
            <a:xfrm>
              <a:off x="2061936" y="5165035"/>
              <a:ext cx="2349784" cy="369331"/>
            </a:xfrm>
            <a:prstGeom prst="rect">
              <a:avLst/>
            </a:prstGeom>
            <a:noFill/>
          </p:spPr>
          <p:txBody>
            <a:bodyPr wrap="square">
              <a:spAutoFit/>
            </a:bodyPr>
            <a:lstStyle/>
            <a:p>
              <a:pPr algn="ctr">
                <a:defRPr/>
              </a:pPr>
              <a:r>
                <a:rPr lang="zh-CN" altLang="en-US" sz="1200" b="1" spc="75" dirty="0">
                  <a:solidFill>
                    <a:schemeClr val="tx1">
                      <a:lumMod val="65000"/>
                      <a:lumOff val="35000"/>
                    </a:schemeClr>
                  </a:solidFill>
                  <a:latin typeface="+mn-ea"/>
                </a:rPr>
                <a:t>在此添加标题</a:t>
              </a:r>
            </a:p>
          </p:txBody>
        </p:sp>
      </p:grpSp>
      <p:grpSp>
        <p:nvGrpSpPr>
          <p:cNvPr id="93" name="组合 92"/>
          <p:cNvGrpSpPr/>
          <p:nvPr/>
        </p:nvGrpSpPr>
        <p:grpSpPr>
          <a:xfrm>
            <a:off x="5677209" y="2870494"/>
            <a:ext cx="1952099" cy="1109782"/>
            <a:chOff x="2061936" y="5182965"/>
            <a:chExt cx="2349784" cy="1479706"/>
          </a:xfrm>
        </p:grpSpPr>
        <p:sp>
          <p:nvSpPr>
            <p:cNvPr id="94" name="文本框 71"/>
            <p:cNvSpPr txBox="1"/>
            <p:nvPr/>
          </p:nvSpPr>
          <p:spPr bwMode="auto">
            <a:xfrm>
              <a:off x="2217364" y="5498594"/>
              <a:ext cx="2038928" cy="1164077"/>
            </a:xfrm>
            <a:prstGeom prst="rect">
              <a:avLst/>
            </a:prstGeom>
            <a:noFill/>
          </p:spPr>
          <p:txBody>
            <a:bodyPr wrap="square">
              <a:spAutoFit/>
            </a:bodyPr>
            <a:lstStyle/>
            <a:p>
              <a:pPr algn="ctr">
                <a:lnSpc>
                  <a:spcPct val="130000"/>
                </a:lnSpc>
                <a:defRPr/>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点击输入本栏的具体文字简明扼要的说明分项内容根据您的内容酌情修改。</a:t>
              </a:r>
              <a:endParaRPr lang="zh-CN" altLang="en-US" sz="1000" dirty="0">
                <a:solidFill>
                  <a:schemeClr val="tx1">
                    <a:lumMod val="65000"/>
                    <a:lumOff val="35000"/>
                  </a:schemeClr>
                </a:solidFill>
                <a:latin typeface="+mn-ea"/>
              </a:endParaRPr>
            </a:p>
          </p:txBody>
        </p:sp>
        <p:sp>
          <p:nvSpPr>
            <p:cNvPr id="95" name="文本框 72"/>
            <p:cNvSpPr txBox="1"/>
            <p:nvPr/>
          </p:nvSpPr>
          <p:spPr bwMode="auto">
            <a:xfrm>
              <a:off x="2061936" y="5182965"/>
              <a:ext cx="2349784" cy="369331"/>
            </a:xfrm>
            <a:prstGeom prst="rect">
              <a:avLst/>
            </a:prstGeom>
            <a:noFill/>
          </p:spPr>
          <p:txBody>
            <a:bodyPr wrap="square">
              <a:spAutoFit/>
            </a:bodyPr>
            <a:lstStyle/>
            <a:p>
              <a:pPr algn="ctr">
                <a:defRPr/>
              </a:pPr>
              <a:r>
                <a:rPr lang="zh-CN" altLang="en-US" sz="1200" b="1" spc="75" dirty="0">
                  <a:solidFill>
                    <a:schemeClr val="tx1">
                      <a:lumMod val="65000"/>
                      <a:lumOff val="35000"/>
                    </a:schemeClr>
                  </a:solidFill>
                  <a:latin typeface="+mn-ea"/>
                </a:rPr>
                <a:t>在此添加标题</a:t>
              </a:r>
            </a:p>
          </p:txBody>
        </p:sp>
      </p:grpSp>
      <p:cxnSp>
        <p:nvCxnSpPr>
          <p:cNvPr id="96" name="直接连接符 95"/>
          <p:cNvCxnSpPr/>
          <p:nvPr/>
        </p:nvCxnSpPr>
        <p:spPr>
          <a:xfrm>
            <a:off x="1059503" y="3915773"/>
            <a:ext cx="7024995" cy="0"/>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43744245"/>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ppt_w</p:attrName>
                                        </p:attrNameLst>
                                      </p:cBhvr>
                                      <p:tavLst>
                                        <p:tav tm="0">
                                          <p:val>
                                            <p:fltVal val="0"/>
                                          </p:val>
                                        </p:tav>
                                        <p:tav tm="100000">
                                          <p:val>
                                            <p:strVal val="#ppt_w"/>
                                          </p:val>
                                        </p:tav>
                                      </p:tavLst>
                                    </p:anim>
                                    <p:anim calcmode="lin" valueType="num">
                                      <p:cBhvr>
                                        <p:cTn id="8" dur="500" fill="hold"/>
                                        <p:tgtEl>
                                          <p:spTgt spid="41"/>
                                        </p:tgtEl>
                                        <p:attrNameLst>
                                          <p:attrName>ppt_h</p:attrName>
                                        </p:attrNameLst>
                                      </p:cBhvr>
                                      <p:tavLst>
                                        <p:tav tm="0">
                                          <p:val>
                                            <p:fltVal val="0"/>
                                          </p:val>
                                        </p:tav>
                                        <p:tav tm="100000">
                                          <p:val>
                                            <p:strVal val="#ppt_h"/>
                                          </p:val>
                                        </p:tav>
                                      </p:tavLst>
                                    </p:anim>
                                    <p:animEffect transition="in" filter="fade">
                                      <p:cBhvr>
                                        <p:cTn id="9" dur="500"/>
                                        <p:tgtEl>
                                          <p:spTgt spid="41"/>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43"/>
                                        </p:tgtEl>
                                        <p:attrNameLst>
                                          <p:attrName>style.visibility</p:attrName>
                                        </p:attrNameLst>
                                      </p:cBhvr>
                                      <p:to>
                                        <p:strVal val="visible"/>
                                      </p:to>
                                    </p:set>
                                    <p:anim calcmode="lin" valueType="num">
                                      <p:cBhvr>
                                        <p:cTn id="12" dur="500" fill="hold"/>
                                        <p:tgtEl>
                                          <p:spTgt spid="43"/>
                                        </p:tgtEl>
                                        <p:attrNameLst>
                                          <p:attrName>ppt_w</p:attrName>
                                        </p:attrNameLst>
                                      </p:cBhvr>
                                      <p:tavLst>
                                        <p:tav tm="0">
                                          <p:val>
                                            <p:fltVal val="0"/>
                                          </p:val>
                                        </p:tav>
                                        <p:tav tm="100000">
                                          <p:val>
                                            <p:strVal val="#ppt_w"/>
                                          </p:val>
                                        </p:tav>
                                      </p:tavLst>
                                    </p:anim>
                                    <p:anim calcmode="lin" valueType="num">
                                      <p:cBhvr>
                                        <p:cTn id="13" dur="500" fill="hold"/>
                                        <p:tgtEl>
                                          <p:spTgt spid="43"/>
                                        </p:tgtEl>
                                        <p:attrNameLst>
                                          <p:attrName>ppt_h</p:attrName>
                                        </p:attrNameLst>
                                      </p:cBhvr>
                                      <p:tavLst>
                                        <p:tav tm="0">
                                          <p:val>
                                            <p:fltVal val="0"/>
                                          </p:val>
                                        </p:tav>
                                        <p:tav tm="100000">
                                          <p:val>
                                            <p:strVal val="#ppt_h"/>
                                          </p:val>
                                        </p:tav>
                                      </p:tavLst>
                                    </p:anim>
                                    <p:animEffect transition="in" filter="fade">
                                      <p:cBhvr>
                                        <p:cTn id="14" dur="500"/>
                                        <p:tgtEl>
                                          <p:spTgt spid="43"/>
                                        </p:tgtEl>
                                      </p:cBhvr>
                                    </p:animEffect>
                                  </p:childTnLst>
                                </p:cTn>
                              </p:par>
                              <p:par>
                                <p:cTn id="15" presetID="53" presetClass="entr" presetSubtype="16" fill="hold" grpId="0" nodeType="withEffect">
                                  <p:stCondLst>
                                    <p:cond delay="400"/>
                                  </p:stCondLst>
                                  <p:childTnLst>
                                    <p:set>
                                      <p:cBhvr>
                                        <p:cTn id="16" dur="1" fill="hold">
                                          <p:stCondLst>
                                            <p:cond delay="0"/>
                                          </p:stCondLst>
                                        </p:cTn>
                                        <p:tgtEl>
                                          <p:spTgt spid="45"/>
                                        </p:tgtEl>
                                        <p:attrNameLst>
                                          <p:attrName>style.visibility</p:attrName>
                                        </p:attrNameLst>
                                      </p:cBhvr>
                                      <p:to>
                                        <p:strVal val="visible"/>
                                      </p:to>
                                    </p:set>
                                    <p:anim calcmode="lin" valueType="num">
                                      <p:cBhvr>
                                        <p:cTn id="17" dur="500" fill="hold"/>
                                        <p:tgtEl>
                                          <p:spTgt spid="45"/>
                                        </p:tgtEl>
                                        <p:attrNameLst>
                                          <p:attrName>ppt_w</p:attrName>
                                        </p:attrNameLst>
                                      </p:cBhvr>
                                      <p:tavLst>
                                        <p:tav tm="0">
                                          <p:val>
                                            <p:fltVal val="0"/>
                                          </p:val>
                                        </p:tav>
                                        <p:tav tm="100000">
                                          <p:val>
                                            <p:strVal val="#ppt_w"/>
                                          </p:val>
                                        </p:tav>
                                      </p:tavLst>
                                    </p:anim>
                                    <p:anim calcmode="lin" valueType="num">
                                      <p:cBhvr>
                                        <p:cTn id="18" dur="500" fill="hold"/>
                                        <p:tgtEl>
                                          <p:spTgt spid="45"/>
                                        </p:tgtEl>
                                        <p:attrNameLst>
                                          <p:attrName>ppt_h</p:attrName>
                                        </p:attrNameLst>
                                      </p:cBhvr>
                                      <p:tavLst>
                                        <p:tav tm="0">
                                          <p:val>
                                            <p:fltVal val="0"/>
                                          </p:val>
                                        </p:tav>
                                        <p:tav tm="100000">
                                          <p:val>
                                            <p:strVal val="#ppt_h"/>
                                          </p:val>
                                        </p:tav>
                                      </p:tavLst>
                                    </p:anim>
                                    <p:animEffect transition="in" filter="fade">
                                      <p:cBhvr>
                                        <p:cTn id="19" dur="500"/>
                                        <p:tgtEl>
                                          <p:spTgt spid="45"/>
                                        </p:tgtEl>
                                      </p:cBhvr>
                                    </p:animEffect>
                                  </p:childTnLst>
                                </p:cTn>
                              </p:par>
                            </p:childTnLst>
                          </p:cTn>
                        </p:par>
                        <p:par>
                          <p:cTn id="20" fill="hold">
                            <p:stCondLst>
                              <p:cond delay="900"/>
                            </p:stCondLst>
                            <p:childTnLst>
                              <p:par>
                                <p:cTn id="21" presetID="21" presetClass="entr" presetSubtype="1" fill="hold" grpId="0"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wheel(1)">
                                      <p:cBhvr>
                                        <p:cTn id="23" dur="500"/>
                                        <p:tgtEl>
                                          <p:spTgt spid="42"/>
                                        </p:tgtEl>
                                      </p:cBhvr>
                                    </p:animEffect>
                                  </p:childTnLst>
                                </p:cTn>
                              </p:par>
                              <p:par>
                                <p:cTn id="24" presetID="21" presetClass="entr" presetSubtype="1" fill="hold" grpId="0" nodeType="withEffect">
                                  <p:stCondLst>
                                    <p:cond delay="200"/>
                                  </p:stCondLst>
                                  <p:childTnLst>
                                    <p:set>
                                      <p:cBhvr>
                                        <p:cTn id="25" dur="1" fill="hold">
                                          <p:stCondLst>
                                            <p:cond delay="0"/>
                                          </p:stCondLst>
                                        </p:cTn>
                                        <p:tgtEl>
                                          <p:spTgt spid="44"/>
                                        </p:tgtEl>
                                        <p:attrNameLst>
                                          <p:attrName>style.visibility</p:attrName>
                                        </p:attrNameLst>
                                      </p:cBhvr>
                                      <p:to>
                                        <p:strVal val="visible"/>
                                      </p:to>
                                    </p:set>
                                    <p:animEffect transition="in" filter="wheel(1)">
                                      <p:cBhvr>
                                        <p:cTn id="26" dur="500"/>
                                        <p:tgtEl>
                                          <p:spTgt spid="44"/>
                                        </p:tgtEl>
                                      </p:cBhvr>
                                    </p:animEffect>
                                  </p:childTnLst>
                                </p:cTn>
                              </p:par>
                              <p:par>
                                <p:cTn id="27" presetID="21" presetClass="entr" presetSubtype="1" fill="hold" grpId="0" nodeType="withEffect">
                                  <p:stCondLst>
                                    <p:cond delay="400"/>
                                  </p:stCondLst>
                                  <p:childTnLst>
                                    <p:set>
                                      <p:cBhvr>
                                        <p:cTn id="28" dur="1" fill="hold">
                                          <p:stCondLst>
                                            <p:cond delay="0"/>
                                          </p:stCondLst>
                                        </p:cTn>
                                        <p:tgtEl>
                                          <p:spTgt spid="46"/>
                                        </p:tgtEl>
                                        <p:attrNameLst>
                                          <p:attrName>style.visibility</p:attrName>
                                        </p:attrNameLst>
                                      </p:cBhvr>
                                      <p:to>
                                        <p:strVal val="visible"/>
                                      </p:to>
                                    </p:set>
                                    <p:animEffect transition="in" filter="wheel(1)">
                                      <p:cBhvr>
                                        <p:cTn id="29" dur="500"/>
                                        <p:tgtEl>
                                          <p:spTgt spid="46"/>
                                        </p:tgtEl>
                                      </p:cBhvr>
                                    </p:animEffect>
                                  </p:childTnLst>
                                </p:cTn>
                              </p:par>
                            </p:childTnLst>
                          </p:cTn>
                        </p:par>
                        <p:par>
                          <p:cTn id="30" fill="hold">
                            <p:stCondLst>
                              <p:cond delay="1800"/>
                            </p:stCondLst>
                            <p:childTnLst>
                              <p:par>
                                <p:cTn id="31" presetID="45" presetClass="entr" presetSubtype="0" fill="hold" nodeType="afterEffect">
                                  <p:stCondLst>
                                    <p:cond delay="0"/>
                                  </p:stCondLst>
                                  <p:childTnLst>
                                    <p:set>
                                      <p:cBhvr>
                                        <p:cTn id="32" dur="1" fill="hold">
                                          <p:stCondLst>
                                            <p:cond delay="0"/>
                                          </p:stCondLst>
                                        </p:cTn>
                                        <p:tgtEl>
                                          <p:spTgt spid="59"/>
                                        </p:tgtEl>
                                        <p:attrNameLst>
                                          <p:attrName>style.visibility</p:attrName>
                                        </p:attrNameLst>
                                      </p:cBhvr>
                                      <p:to>
                                        <p:strVal val="visible"/>
                                      </p:to>
                                    </p:set>
                                    <p:animEffect transition="in" filter="fade">
                                      <p:cBhvr>
                                        <p:cTn id="33" dur="500"/>
                                        <p:tgtEl>
                                          <p:spTgt spid="59"/>
                                        </p:tgtEl>
                                      </p:cBhvr>
                                    </p:animEffect>
                                    <p:anim calcmode="lin" valueType="num">
                                      <p:cBhvr>
                                        <p:cTn id="34" dur="500" fill="hold"/>
                                        <p:tgtEl>
                                          <p:spTgt spid="59"/>
                                        </p:tgtEl>
                                        <p:attrNameLst>
                                          <p:attrName>ppt_w</p:attrName>
                                        </p:attrNameLst>
                                      </p:cBhvr>
                                      <p:tavLst>
                                        <p:tav tm="0" fmla="#ppt_w*sin(2.5*pi*$)">
                                          <p:val>
                                            <p:fltVal val="0"/>
                                          </p:val>
                                        </p:tav>
                                        <p:tav tm="100000">
                                          <p:val>
                                            <p:fltVal val="1"/>
                                          </p:val>
                                        </p:tav>
                                      </p:tavLst>
                                    </p:anim>
                                    <p:anim calcmode="lin" valueType="num">
                                      <p:cBhvr>
                                        <p:cTn id="35" dur="500" fill="hold"/>
                                        <p:tgtEl>
                                          <p:spTgt spid="59"/>
                                        </p:tgtEl>
                                        <p:attrNameLst>
                                          <p:attrName>ppt_h</p:attrName>
                                        </p:attrNameLst>
                                      </p:cBhvr>
                                      <p:tavLst>
                                        <p:tav tm="0">
                                          <p:val>
                                            <p:strVal val="#ppt_h"/>
                                          </p:val>
                                        </p:tav>
                                        <p:tav tm="100000">
                                          <p:val>
                                            <p:strVal val="#ppt_h"/>
                                          </p:val>
                                        </p:tav>
                                      </p:tavLst>
                                    </p:anim>
                                  </p:childTnLst>
                                </p:cTn>
                              </p:par>
                              <p:par>
                                <p:cTn id="36" presetID="53" presetClass="entr" presetSubtype="16" fill="hold" grpId="0" nodeType="withEffect">
                                  <p:stCondLst>
                                    <p:cond delay="0"/>
                                  </p:stCondLst>
                                  <p:iterate type="lt">
                                    <p:tmPct val="10000"/>
                                  </p:iterate>
                                  <p:childTnLst>
                                    <p:set>
                                      <p:cBhvr>
                                        <p:cTn id="37" dur="1" fill="hold">
                                          <p:stCondLst>
                                            <p:cond delay="0"/>
                                          </p:stCondLst>
                                        </p:cTn>
                                        <p:tgtEl>
                                          <p:spTgt spid="48"/>
                                        </p:tgtEl>
                                        <p:attrNameLst>
                                          <p:attrName>style.visibility</p:attrName>
                                        </p:attrNameLst>
                                      </p:cBhvr>
                                      <p:to>
                                        <p:strVal val="visible"/>
                                      </p:to>
                                    </p:set>
                                    <p:anim calcmode="lin" valueType="num">
                                      <p:cBhvr>
                                        <p:cTn id="38" dur="500" fill="hold"/>
                                        <p:tgtEl>
                                          <p:spTgt spid="48"/>
                                        </p:tgtEl>
                                        <p:attrNameLst>
                                          <p:attrName>ppt_w</p:attrName>
                                        </p:attrNameLst>
                                      </p:cBhvr>
                                      <p:tavLst>
                                        <p:tav tm="0">
                                          <p:val>
                                            <p:fltVal val="0"/>
                                          </p:val>
                                        </p:tav>
                                        <p:tav tm="100000">
                                          <p:val>
                                            <p:strVal val="#ppt_w"/>
                                          </p:val>
                                        </p:tav>
                                      </p:tavLst>
                                    </p:anim>
                                    <p:anim calcmode="lin" valueType="num">
                                      <p:cBhvr>
                                        <p:cTn id="39" dur="500" fill="hold"/>
                                        <p:tgtEl>
                                          <p:spTgt spid="48"/>
                                        </p:tgtEl>
                                        <p:attrNameLst>
                                          <p:attrName>ppt_h</p:attrName>
                                        </p:attrNameLst>
                                      </p:cBhvr>
                                      <p:tavLst>
                                        <p:tav tm="0">
                                          <p:val>
                                            <p:fltVal val="0"/>
                                          </p:val>
                                        </p:tav>
                                        <p:tav tm="100000">
                                          <p:val>
                                            <p:strVal val="#ppt_h"/>
                                          </p:val>
                                        </p:tav>
                                      </p:tavLst>
                                    </p:anim>
                                    <p:animEffect transition="in" filter="fade">
                                      <p:cBhvr>
                                        <p:cTn id="40" dur="500"/>
                                        <p:tgtEl>
                                          <p:spTgt spid="48"/>
                                        </p:tgtEl>
                                      </p:cBhvr>
                                    </p:animEffect>
                                  </p:childTnLst>
                                </p:cTn>
                              </p:par>
                            </p:childTnLst>
                          </p:cTn>
                        </p:par>
                        <p:par>
                          <p:cTn id="41" fill="hold">
                            <p:stCondLst>
                              <p:cond delay="2550"/>
                            </p:stCondLst>
                            <p:childTnLst>
                              <p:par>
                                <p:cTn id="42" presetID="16" presetClass="entr" presetSubtype="37" fill="hold" nodeType="afterEffect">
                                  <p:stCondLst>
                                    <p:cond delay="0"/>
                                  </p:stCondLst>
                                  <p:childTnLst>
                                    <p:set>
                                      <p:cBhvr>
                                        <p:cTn id="43" dur="1" fill="hold">
                                          <p:stCondLst>
                                            <p:cond delay="0"/>
                                          </p:stCondLst>
                                        </p:cTn>
                                        <p:tgtEl>
                                          <p:spTgt spid="87"/>
                                        </p:tgtEl>
                                        <p:attrNameLst>
                                          <p:attrName>style.visibility</p:attrName>
                                        </p:attrNameLst>
                                      </p:cBhvr>
                                      <p:to>
                                        <p:strVal val="visible"/>
                                      </p:to>
                                    </p:set>
                                    <p:animEffect transition="in" filter="barn(outVertical)">
                                      <p:cBhvr>
                                        <p:cTn id="44" dur="500"/>
                                        <p:tgtEl>
                                          <p:spTgt spid="87"/>
                                        </p:tgtEl>
                                      </p:cBhvr>
                                    </p:animEffect>
                                  </p:childTnLst>
                                </p:cTn>
                              </p:par>
                            </p:childTnLst>
                          </p:cTn>
                        </p:par>
                        <p:par>
                          <p:cTn id="45" fill="hold">
                            <p:stCondLst>
                              <p:cond delay="3050"/>
                            </p:stCondLst>
                            <p:childTnLst>
                              <p:par>
                                <p:cTn id="46" presetID="45" presetClass="entr" presetSubtype="0" fill="hold" nodeType="afterEffect">
                                  <p:stCondLst>
                                    <p:cond delay="0"/>
                                  </p:stCondLst>
                                  <p:childTnLst>
                                    <p:set>
                                      <p:cBhvr>
                                        <p:cTn id="47" dur="1" fill="hold">
                                          <p:stCondLst>
                                            <p:cond delay="0"/>
                                          </p:stCondLst>
                                        </p:cTn>
                                        <p:tgtEl>
                                          <p:spTgt spid="77"/>
                                        </p:tgtEl>
                                        <p:attrNameLst>
                                          <p:attrName>style.visibility</p:attrName>
                                        </p:attrNameLst>
                                      </p:cBhvr>
                                      <p:to>
                                        <p:strVal val="visible"/>
                                      </p:to>
                                    </p:set>
                                    <p:animEffect transition="in" filter="fade">
                                      <p:cBhvr>
                                        <p:cTn id="48" dur="500"/>
                                        <p:tgtEl>
                                          <p:spTgt spid="77"/>
                                        </p:tgtEl>
                                      </p:cBhvr>
                                    </p:animEffect>
                                    <p:anim calcmode="lin" valueType="num">
                                      <p:cBhvr>
                                        <p:cTn id="49" dur="500" fill="hold"/>
                                        <p:tgtEl>
                                          <p:spTgt spid="77"/>
                                        </p:tgtEl>
                                        <p:attrNameLst>
                                          <p:attrName>ppt_w</p:attrName>
                                        </p:attrNameLst>
                                      </p:cBhvr>
                                      <p:tavLst>
                                        <p:tav tm="0" fmla="#ppt_w*sin(2.5*pi*$)">
                                          <p:val>
                                            <p:fltVal val="0"/>
                                          </p:val>
                                        </p:tav>
                                        <p:tav tm="100000">
                                          <p:val>
                                            <p:fltVal val="1"/>
                                          </p:val>
                                        </p:tav>
                                      </p:tavLst>
                                    </p:anim>
                                    <p:anim calcmode="lin" valueType="num">
                                      <p:cBhvr>
                                        <p:cTn id="50" dur="500" fill="hold"/>
                                        <p:tgtEl>
                                          <p:spTgt spid="77"/>
                                        </p:tgtEl>
                                        <p:attrNameLst>
                                          <p:attrName>ppt_h</p:attrName>
                                        </p:attrNameLst>
                                      </p:cBhvr>
                                      <p:tavLst>
                                        <p:tav tm="0">
                                          <p:val>
                                            <p:strVal val="#ppt_h"/>
                                          </p:val>
                                        </p:tav>
                                        <p:tav tm="100000">
                                          <p:val>
                                            <p:strVal val="#ppt_h"/>
                                          </p:val>
                                        </p:tav>
                                      </p:tavLst>
                                    </p:anim>
                                  </p:childTnLst>
                                </p:cTn>
                              </p:par>
                              <p:par>
                                <p:cTn id="51" presetID="53" presetClass="entr" presetSubtype="16" fill="hold" grpId="0" nodeType="withEffect">
                                  <p:stCondLst>
                                    <p:cond delay="0"/>
                                  </p:stCondLst>
                                  <p:iterate type="lt">
                                    <p:tmPct val="10000"/>
                                  </p:iterate>
                                  <p:childTnLst>
                                    <p:set>
                                      <p:cBhvr>
                                        <p:cTn id="52" dur="1" fill="hold">
                                          <p:stCondLst>
                                            <p:cond delay="0"/>
                                          </p:stCondLst>
                                        </p:cTn>
                                        <p:tgtEl>
                                          <p:spTgt spid="50"/>
                                        </p:tgtEl>
                                        <p:attrNameLst>
                                          <p:attrName>style.visibility</p:attrName>
                                        </p:attrNameLst>
                                      </p:cBhvr>
                                      <p:to>
                                        <p:strVal val="visible"/>
                                      </p:to>
                                    </p:set>
                                    <p:anim calcmode="lin" valueType="num">
                                      <p:cBhvr>
                                        <p:cTn id="53" dur="500" fill="hold"/>
                                        <p:tgtEl>
                                          <p:spTgt spid="50"/>
                                        </p:tgtEl>
                                        <p:attrNameLst>
                                          <p:attrName>ppt_w</p:attrName>
                                        </p:attrNameLst>
                                      </p:cBhvr>
                                      <p:tavLst>
                                        <p:tav tm="0">
                                          <p:val>
                                            <p:fltVal val="0"/>
                                          </p:val>
                                        </p:tav>
                                        <p:tav tm="100000">
                                          <p:val>
                                            <p:strVal val="#ppt_w"/>
                                          </p:val>
                                        </p:tav>
                                      </p:tavLst>
                                    </p:anim>
                                    <p:anim calcmode="lin" valueType="num">
                                      <p:cBhvr>
                                        <p:cTn id="54" dur="500" fill="hold"/>
                                        <p:tgtEl>
                                          <p:spTgt spid="50"/>
                                        </p:tgtEl>
                                        <p:attrNameLst>
                                          <p:attrName>ppt_h</p:attrName>
                                        </p:attrNameLst>
                                      </p:cBhvr>
                                      <p:tavLst>
                                        <p:tav tm="0">
                                          <p:val>
                                            <p:fltVal val="0"/>
                                          </p:val>
                                        </p:tav>
                                        <p:tav tm="100000">
                                          <p:val>
                                            <p:strVal val="#ppt_h"/>
                                          </p:val>
                                        </p:tav>
                                      </p:tavLst>
                                    </p:anim>
                                    <p:animEffect transition="in" filter="fade">
                                      <p:cBhvr>
                                        <p:cTn id="55" dur="500"/>
                                        <p:tgtEl>
                                          <p:spTgt spid="50"/>
                                        </p:tgtEl>
                                      </p:cBhvr>
                                    </p:animEffect>
                                  </p:childTnLst>
                                </p:cTn>
                              </p:par>
                            </p:childTnLst>
                          </p:cTn>
                        </p:par>
                        <p:par>
                          <p:cTn id="56" fill="hold">
                            <p:stCondLst>
                              <p:cond delay="3800"/>
                            </p:stCondLst>
                            <p:childTnLst>
                              <p:par>
                                <p:cTn id="57" presetID="16" presetClass="entr" presetSubtype="37" fill="hold" nodeType="afterEffect">
                                  <p:stCondLst>
                                    <p:cond delay="0"/>
                                  </p:stCondLst>
                                  <p:childTnLst>
                                    <p:set>
                                      <p:cBhvr>
                                        <p:cTn id="58" dur="1" fill="hold">
                                          <p:stCondLst>
                                            <p:cond delay="0"/>
                                          </p:stCondLst>
                                        </p:cTn>
                                        <p:tgtEl>
                                          <p:spTgt spid="90"/>
                                        </p:tgtEl>
                                        <p:attrNameLst>
                                          <p:attrName>style.visibility</p:attrName>
                                        </p:attrNameLst>
                                      </p:cBhvr>
                                      <p:to>
                                        <p:strVal val="visible"/>
                                      </p:to>
                                    </p:set>
                                    <p:animEffect transition="in" filter="barn(outVertical)">
                                      <p:cBhvr>
                                        <p:cTn id="59" dur="500"/>
                                        <p:tgtEl>
                                          <p:spTgt spid="90"/>
                                        </p:tgtEl>
                                      </p:cBhvr>
                                    </p:animEffect>
                                  </p:childTnLst>
                                </p:cTn>
                              </p:par>
                            </p:childTnLst>
                          </p:cTn>
                        </p:par>
                        <p:par>
                          <p:cTn id="60" fill="hold">
                            <p:stCondLst>
                              <p:cond delay="4300"/>
                            </p:stCondLst>
                            <p:childTnLst>
                              <p:par>
                                <p:cTn id="61" presetID="45" presetClass="entr" presetSubtype="0" fill="hold" nodeType="afterEffect">
                                  <p:stCondLst>
                                    <p:cond delay="0"/>
                                  </p:stCondLst>
                                  <p:childTnLst>
                                    <p:set>
                                      <p:cBhvr>
                                        <p:cTn id="62" dur="1" fill="hold">
                                          <p:stCondLst>
                                            <p:cond delay="0"/>
                                          </p:stCondLst>
                                        </p:cTn>
                                        <p:tgtEl>
                                          <p:spTgt spid="51"/>
                                        </p:tgtEl>
                                        <p:attrNameLst>
                                          <p:attrName>style.visibility</p:attrName>
                                        </p:attrNameLst>
                                      </p:cBhvr>
                                      <p:to>
                                        <p:strVal val="visible"/>
                                      </p:to>
                                    </p:set>
                                    <p:animEffect transition="in" filter="fade">
                                      <p:cBhvr>
                                        <p:cTn id="63" dur="500"/>
                                        <p:tgtEl>
                                          <p:spTgt spid="51"/>
                                        </p:tgtEl>
                                      </p:cBhvr>
                                    </p:animEffect>
                                    <p:anim calcmode="lin" valueType="num">
                                      <p:cBhvr>
                                        <p:cTn id="64" dur="500" fill="hold"/>
                                        <p:tgtEl>
                                          <p:spTgt spid="51"/>
                                        </p:tgtEl>
                                        <p:attrNameLst>
                                          <p:attrName>ppt_w</p:attrName>
                                        </p:attrNameLst>
                                      </p:cBhvr>
                                      <p:tavLst>
                                        <p:tav tm="0" fmla="#ppt_w*sin(2.5*pi*$)">
                                          <p:val>
                                            <p:fltVal val="0"/>
                                          </p:val>
                                        </p:tav>
                                        <p:tav tm="100000">
                                          <p:val>
                                            <p:fltVal val="1"/>
                                          </p:val>
                                        </p:tav>
                                      </p:tavLst>
                                    </p:anim>
                                    <p:anim calcmode="lin" valueType="num">
                                      <p:cBhvr>
                                        <p:cTn id="65" dur="500" fill="hold"/>
                                        <p:tgtEl>
                                          <p:spTgt spid="51"/>
                                        </p:tgtEl>
                                        <p:attrNameLst>
                                          <p:attrName>ppt_h</p:attrName>
                                        </p:attrNameLst>
                                      </p:cBhvr>
                                      <p:tavLst>
                                        <p:tav tm="0">
                                          <p:val>
                                            <p:strVal val="#ppt_h"/>
                                          </p:val>
                                        </p:tav>
                                        <p:tav tm="100000">
                                          <p:val>
                                            <p:strVal val="#ppt_h"/>
                                          </p:val>
                                        </p:tav>
                                      </p:tavLst>
                                    </p:anim>
                                  </p:childTnLst>
                                </p:cTn>
                              </p:par>
                              <p:par>
                                <p:cTn id="66" presetID="53" presetClass="entr" presetSubtype="16" fill="hold" grpId="0" nodeType="withEffect">
                                  <p:stCondLst>
                                    <p:cond delay="0"/>
                                  </p:stCondLst>
                                  <p:iterate type="lt">
                                    <p:tmPct val="10000"/>
                                  </p:iterate>
                                  <p:childTnLst>
                                    <p:set>
                                      <p:cBhvr>
                                        <p:cTn id="67" dur="1" fill="hold">
                                          <p:stCondLst>
                                            <p:cond delay="0"/>
                                          </p:stCondLst>
                                        </p:cTn>
                                        <p:tgtEl>
                                          <p:spTgt spid="49"/>
                                        </p:tgtEl>
                                        <p:attrNameLst>
                                          <p:attrName>style.visibility</p:attrName>
                                        </p:attrNameLst>
                                      </p:cBhvr>
                                      <p:to>
                                        <p:strVal val="visible"/>
                                      </p:to>
                                    </p:set>
                                    <p:anim calcmode="lin" valueType="num">
                                      <p:cBhvr>
                                        <p:cTn id="68" dur="500" fill="hold"/>
                                        <p:tgtEl>
                                          <p:spTgt spid="49"/>
                                        </p:tgtEl>
                                        <p:attrNameLst>
                                          <p:attrName>ppt_w</p:attrName>
                                        </p:attrNameLst>
                                      </p:cBhvr>
                                      <p:tavLst>
                                        <p:tav tm="0">
                                          <p:val>
                                            <p:fltVal val="0"/>
                                          </p:val>
                                        </p:tav>
                                        <p:tav tm="100000">
                                          <p:val>
                                            <p:strVal val="#ppt_w"/>
                                          </p:val>
                                        </p:tav>
                                      </p:tavLst>
                                    </p:anim>
                                    <p:anim calcmode="lin" valueType="num">
                                      <p:cBhvr>
                                        <p:cTn id="69" dur="500" fill="hold"/>
                                        <p:tgtEl>
                                          <p:spTgt spid="49"/>
                                        </p:tgtEl>
                                        <p:attrNameLst>
                                          <p:attrName>ppt_h</p:attrName>
                                        </p:attrNameLst>
                                      </p:cBhvr>
                                      <p:tavLst>
                                        <p:tav tm="0">
                                          <p:val>
                                            <p:fltVal val="0"/>
                                          </p:val>
                                        </p:tav>
                                        <p:tav tm="100000">
                                          <p:val>
                                            <p:strVal val="#ppt_h"/>
                                          </p:val>
                                        </p:tav>
                                      </p:tavLst>
                                    </p:anim>
                                    <p:animEffect transition="in" filter="fade">
                                      <p:cBhvr>
                                        <p:cTn id="70" dur="500"/>
                                        <p:tgtEl>
                                          <p:spTgt spid="49"/>
                                        </p:tgtEl>
                                      </p:cBhvr>
                                    </p:animEffect>
                                  </p:childTnLst>
                                </p:cTn>
                              </p:par>
                            </p:childTnLst>
                          </p:cTn>
                        </p:par>
                        <p:par>
                          <p:cTn id="71" fill="hold">
                            <p:stCondLst>
                              <p:cond delay="5050"/>
                            </p:stCondLst>
                            <p:childTnLst>
                              <p:par>
                                <p:cTn id="72" presetID="16" presetClass="entr" presetSubtype="37" fill="hold" nodeType="afterEffect">
                                  <p:stCondLst>
                                    <p:cond delay="0"/>
                                  </p:stCondLst>
                                  <p:childTnLst>
                                    <p:set>
                                      <p:cBhvr>
                                        <p:cTn id="73" dur="1" fill="hold">
                                          <p:stCondLst>
                                            <p:cond delay="0"/>
                                          </p:stCondLst>
                                        </p:cTn>
                                        <p:tgtEl>
                                          <p:spTgt spid="93"/>
                                        </p:tgtEl>
                                        <p:attrNameLst>
                                          <p:attrName>style.visibility</p:attrName>
                                        </p:attrNameLst>
                                      </p:cBhvr>
                                      <p:to>
                                        <p:strVal val="visible"/>
                                      </p:to>
                                    </p:set>
                                    <p:animEffect transition="in" filter="barn(outVertical)">
                                      <p:cBhvr>
                                        <p:cTn id="74" dur="500"/>
                                        <p:tgtEl>
                                          <p:spTgt spid="93"/>
                                        </p:tgtEl>
                                      </p:cBhvr>
                                    </p:animEffect>
                                  </p:childTnLst>
                                </p:cTn>
                              </p:par>
                            </p:childTnLst>
                          </p:cTn>
                        </p:par>
                        <p:par>
                          <p:cTn id="75" fill="hold">
                            <p:stCondLst>
                              <p:cond delay="5550"/>
                            </p:stCondLst>
                            <p:childTnLst>
                              <p:par>
                                <p:cTn id="76" presetID="16" presetClass="entr" presetSubtype="37" fill="hold" nodeType="afterEffect">
                                  <p:stCondLst>
                                    <p:cond delay="0"/>
                                  </p:stCondLst>
                                  <p:childTnLst>
                                    <p:set>
                                      <p:cBhvr>
                                        <p:cTn id="77" dur="1" fill="hold">
                                          <p:stCondLst>
                                            <p:cond delay="0"/>
                                          </p:stCondLst>
                                        </p:cTn>
                                        <p:tgtEl>
                                          <p:spTgt spid="96"/>
                                        </p:tgtEl>
                                        <p:attrNameLst>
                                          <p:attrName>style.visibility</p:attrName>
                                        </p:attrNameLst>
                                      </p:cBhvr>
                                      <p:to>
                                        <p:strVal val="visible"/>
                                      </p:to>
                                    </p:set>
                                    <p:animEffect transition="in" filter="barn(outVertical)">
                                      <p:cBhvr>
                                        <p:cTn id="78" dur="500"/>
                                        <p:tgtEl>
                                          <p:spTgt spid="96"/>
                                        </p:tgtEl>
                                      </p:cBhvr>
                                    </p:animEffect>
                                  </p:childTnLst>
                                </p:cTn>
                              </p:par>
                            </p:childTnLst>
                          </p:cTn>
                        </p:par>
                        <p:par>
                          <p:cTn id="79" fill="hold">
                            <p:stCondLst>
                              <p:cond delay="6050"/>
                            </p:stCondLst>
                            <p:childTnLst>
                              <p:par>
                                <p:cTn id="80" presetID="16" presetClass="entr" presetSubtype="37" fill="hold" grpId="0" nodeType="afterEffect">
                                  <p:stCondLst>
                                    <p:cond delay="0"/>
                                  </p:stCondLst>
                                  <p:childTnLst>
                                    <p:set>
                                      <p:cBhvr>
                                        <p:cTn id="81" dur="1" fill="hold">
                                          <p:stCondLst>
                                            <p:cond delay="0"/>
                                          </p:stCondLst>
                                        </p:cTn>
                                        <p:tgtEl>
                                          <p:spTgt spid="47"/>
                                        </p:tgtEl>
                                        <p:attrNameLst>
                                          <p:attrName>style.visibility</p:attrName>
                                        </p:attrNameLst>
                                      </p:cBhvr>
                                      <p:to>
                                        <p:strVal val="visible"/>
                                      </p:to>
                                    </p:set>
                                    <p:animEffect transition="in" filter="barn(outVertical)">
                                      <p:cBhvr>
                                        <p:cTn id="82"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2" grpId="0" animBg="1"/>
      <p:bldP spid="43" grpId="0" animBg="1"/>
      <p:bldP spid="44" grpId="0" animBg="1"/>
      <p:bldP spid="45" grpId="0" animBg="1"/>
      <p:bldP spid="46" grpId="0" animBg="1"/>
      <p:bldP spid="47" grpId="0"/>
      <p:bldP spid="48" grpId="0"/>
      <p:bldP spid="49" grpId="0"/>
      <p:bldP spid="5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145002" y="1249593"/>
            <a:ext cx="1788430" cy="1788430"/>
            <a:chOff x="4240335" y="3008435"/>
            <a:chExt cx="3711332" cy="3711332"/>
          </a:xfrm>
        </p:grpSpPr>
        <p:sp>
          <p:nvSpPr>
            <p:cNvPr id="3" name="椭圆 2"/>
            <p:cNvSpPr/>
            <p:nvPr/>
          </p:nvSpPr>
          <p:spPr>
            <a:xfrm>
              <a:off x="4240335" y="3008435"/>
              <a:ext cx="3711332" cy="3711332"/>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4" name="组合 3"/>
            <p:cNvGrpSpPr/>
            <p:nvPr/>
          </p:nvGrpSpPr>
          <p:grpSpPr>
            <a:xfrm>
              <a:off x="4710169" y="3478269"/>
              <a:ext cx="2771663" cy="2771663"/>
              <a:chOff x="2193191" y="1899415"/>
              <a:chExt cx="2421376" cy="2421376"/>
            </a:xfrm>
            <a:effectLst/>
          </p:grpSpPr>
          <p:sp>
            <p:nvSpPr>
              <p:cNvPr id="5" name="椭圆 4"/>
              <p:cNvSpPr/>
              <p:nvPr/>
            </p:nvSpPr>
            <p:spPr>
              <a:xfrm>
                <a:off x="2193191" y="1899415"/>
                <a:ext cx="2421376" cy="2421376"/>
              </a:xfrm>
              <a:prstGeom prst="ellipse">
                <a:avLst/>
              </a:prstGeom>
              <a:solidFill>
                <a:srgbClr val="01B3C5"/>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6" name="椭圆 5"/>
              <p:cNvSpPr/>
              <p:nvPr/>
            </p:nvSpPr>
            <p:spPr>
              <a:xfrm>
                <a:off x="2345502" y="2051726"/>
                <a:ext cx="2116756" cy="2116756"/>
              </a:xfrm>
              <a:prstGeom prst="ellipse">
                <a:avLst/>
              </a:prstGeom>
              <a:solidFill>
                <a:schemeClr val="bg1">
                  <a:lumMod val="95000"/>
                </a:schemeClr>
              </a:solidFill>
              <a:ln w="50800">
                <a:noFill/>
              </a:ln>
              <a:effectLst>
                <a:outerShdw blurRad="152400" dist="63500" dir="2700000" algn="tl" rotWithShape="0">
                  <a:schemeClr val="accent3">
                    <a:lumMod val="50000"/>
                    <a:alpha val="64000"/>
                  </a:schemeClr>
                </a:outerShdw>
              </a:effectLst>
              <a:scene3d>
                <a:camera prst="orthographicFront"/>
                <a:lightRig rig="threePt" dir="t"/>
              </a:scene3d>
              <a:sp3d prstMaterial="softEdge">
                <a:bevelT w="82550" h="25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grpSp>
      <p:sp>
        <p:nvSpPr>
          <p:cNvPr id="7" name="任意多边形 6"/>
          <p:cNvSpPr/>
          <p:nvPr/>
        </p:nvSpPr>
        <p:spPr>
          <a:xfrm>
            <a:off x="-89125" y="-427943"/>
            <a:ext cx="2128342" cy="6001429"/>
          </a:xfrm>
          <a:custGeom>
            <a:avLst/>
            <a:gdLst>
              <a:gd name="connsiteX0" fmla="*/ 0 w 2837789"/>
              <a:gd name="connsiteY0" fmla="*/ 0 h 8001905"/>
              <a:gd name="connsiteX1" fmla="*/ 2837788 w 2837789"/>
              <a:gd name="connsiteY1" fmla="*/ 0 h 8001905"/>
              <a:gd name="connsiteX2" fmla="*/ 2837788 w 2837789"/>
              <a:gd name="connsiteY2" fmla="*/ 1968500 h 8001905"/>
              <a:gd name="connsiteX3" fmla="*/ 2837789 w 2837789"/>
              <a:gd name="connsiteY3" fmla="*/ 1968500 h 8001905"/>
              <a:gd name="connsiteX4" fmla="*/ 2837789 w 2837789"/>
              <a:gd name="connsiteY4" fmla="*/ 2363879 h 8001905"/>
              <a:gd name="connsiteX5" fmla="*/ 2618085 w 2837789"/>
              <a:gd name="connsiteY5" fmla="*/ 2386026 h 8001905"/>
              <a:gd name="connsiteX6" fmla="*/ 1747634 w 2837789"/>
              <a:gd name="connsiteY6" fmla="*/ 3454034 h 8001905"/>
              <a:gd name="connsiteX7" fmla="*/ 2618085 w 2837789"/>
              <a:gd name="connsiteY7" fmla="*/ 4522042 h 8001905"/>
              <a:gd name="connsiteX8" fmla="*/ 2837789 w 2837789"/>
              <a:gd name="connsiteY8" fmla="*/ 4544190 h 8001905"/>
              <a:gd name="connsiteX9" fmla="*/ 2837789 w 2837789"/>
              <a:gd name="connsiteY9" fmla="*/ 6858000 h 8001905"/>
              <a:gd name="connsiteX10" fmla="*/ 2837788 w 2837789"/>
              <a:gd name="connsiteY10" fmla="*/ 6858000 h 8001905"/>
              <a:gd name="connsiteX11" fmla="*/ 2837788 w 2837789"/>
              <a:gd name="connsiteY11" fmla="*/ 8001905 h 8001905"/>
              <a:gd name="connsiteX12" fmla="*/ 0 w 2837789"/>
              <a:gd name="connsiteY12" fmla="*/ 8001905 h 8001905"/>
              <a:gd name="connsiteX13" fmla="*/ 0 w 2837789"/>
              <a:gd name="connsiteY13" fmla="*/ 6858000 h 8001905"/>
              <a:gd name="connsiteX14" fmla="*/ 0 w 2837789"/>
              <a:gd name="connsiteY14" fmla="*/ 6376305 h 8001905"/>
              <a:gd name="connsiteX15" fmla="*/ 0 w 2837789"/>
              <a:gd name="connsiteY15" fmla="*/ 2133600 h 8001905"/>
              <a:gd name="connsiteX16" fmla="*/ 0 w 2837789"/>
              <a:gd name="connsiteY16" fmla="*/ 1968500 h 8001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837789" h="8001905">
                <a:moveTo>
                  <a:pt x="0" y="0"/>
                </a:moveTo>
                <a:lnTo>
                  <a:pt x="2837788" y="0"/>
                </a:lnTo>
                <a:lnTo>
                  <a:pt x="2837788" y="1968500"/>
                </a:lnTo>
                <a:lnTo>
                  <a:pt x="2837789" y="1968500"/>
                </a:lnTo>
                <a:lnTo>
                  <a:pt x="2837789" y="2363879"/>
                </a:lnTo>
                <a:lnTo>
                  <a:pt x="2618085" y="2386026"/>
                </a:lnTo>
                <a:cubicBezTo>
                  <a:pt x="2121320" y="2487680"/>
                  <a:pt x="1747634" y="2927218"/>
                  <a:pt x="1747634" y="3454034"/>
                </a:cubicBezTo>
                <a:cubicBezTo>
                  <a:pt x="1747634" y="3980852"/>
                  <a:pt x="2121320" y="4420389"/>
                  <a:pt x="2618085" y="4522042"/>
                </a:cubicBezTo>
                <a:lnTo>
                  <a:pt x="2837789" y="4544190"/>
                </a:lnTo>
                <a:lnTo>
                  <a:pt x="2837789" y="6858000"/>
                </a:lnTo>
                <a:lnTo>
                  <a:pt x="2837788" y="6858000"/>
                </a:lnTo>
                <a:lnTo>
                  <a:pt x="2837788" y="8001905"/>
                </a:lnTo>
                <a:lnTo>
                  <a:pt x="0" y="8001905"/>
                </a:lnTo>
                <a:lnTo>
                  <a:pt x="0" y="6858000"/>
                </a:lnTo>
                <a:lnTo>
                  <a:pt x="0" y="6376305"/>
                </a:lnTo>
                <a:lnTo>
                  <a:pt x="0" y="2133600"/>
                </a:lnTo>
                <a:lnTo>
                  <a:pt x="0" y="1968500"/>
                </a:lnTo>
                <a:close/>
              </a:path>
            </a:pathLst>
          </a:custGeom>
          <a:solidFill>
            <a:srgbClr val="01B3C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8" name="圆角矩形 7"/>
          <p:cNvSpPr/>
          <p:nvPr/>
        </p:nvSpPr>
        <p:spPr>
          <a:xfrm>
            <a:off x="3001095" y="3284307"/>
            <a:ext cx="5128673"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a:solidFill>
                <a:srgbClr val="FFFFFF"/>
              </a:solidFill>
              <a:latin typeface="Calibri"/>
              <a:ea typeface="宋体" panose="02010600030101010101" pitchFamily="2" charset="-122"/>
            </a:endParaRPr>
          </a:p>
        </p:txBody>
      </p:sp>
      <p:sp>
        <p:nvSpPr>
          <p:cNvPr id="9" name="文本框 8"/>
          <p:cNvSpPr txBox="1"/>
          <p:nvPr/>
        </p:nvSpPr>
        <p:spPr>
          <a:xfrm>
            <a:off x="2891915" y="1569133"/>
            <a:ext cx="3603777" cy="1177245"/>
          </a:xfrm>
          <a:prstGeom prst="rect">
            <a:avLst/>
          </a:prstGeom>
          <a:noFill/>
        </p:spPr>
        <p:txBody>
          <a:bodyPr wrap="square" lIns="68580" tIns="34290" rIns="68580" bIns="34290" rtlCol="0">
            <a:spAutoFit/>
          </a:bodyPr>
          <a:lstStyle/>
          <a:p>
            <a:r>
              <a:rPr lang="en-US" altLang="zh-CN" sz="7200" dirty="0">
                <a:solidFill>
                  <a:srgbClr val="01B3C5"/>
                </a:solidFill>
                <a:latin typeface="Impact" panose="020B0806030902050204" pitchFamily="34" charset="0"/>
              </a:rPr>
              <a:t>PART 04</a:t>
            </a:r>
            <a:endParaRPr lang="zh-CN" altLang="en-US" sz="7200" dirty="0">
              <a:solidFill>
                <a:srgbClr val="01B3C5"/>
              </a:solidFill>
              <a:latin typeface="Impact" panose="020B0806030902050204" pitchFamily="34" charset="0"/>
            </a:endParaRPr>
          </a:p>
        </p:txBody>
      </p:sp>
      <p:sp>
        <p:nvSpPr>
          <p:cNvPr id="10" name="文本框 9"/>
          <p:cNvSpPr txBox="1"/>
          <p:nvPr/>
        </p:nvSpPr>
        <p:spPr>
          <a:xfrm>
            <a:off x="2899391" y="2833300"/>
            <a:ext cx="2486156" cy="400110"/>
          </a:xfrm>
          <a:prstGeom prst="rect">
            <a:avLst/>
          </a:prstGeom>
          <a:noFill/>
        </p:spPr>
        <p:txBody>
          <a:bodyPr wrap="square" rtlCol="0">
            <a:spAutoFit/>
          </a:bodyPr>
          <a:lstStyle/>
          <a:p>
            <a:r>
              <a:rPr lang="zh-CN" altLang="en-US" sz="2000" b="1" dirty="0">
                <a:solidFill>
                  <a:schemeClr val="tx1">
                    <a:lumMod val="75000"/>
                    <a:lumOff val="25000"/>
                  </a:schemeClr>
                </a:solidFill>
                <a:latin typeface="ITC Avant Garde Std Bk" panose="020B0502020202020204" pitchFamily="34" charset="0"/>
              </a:rPr>
              <a:t>点击添加标题内容</a:t>
            </a:r>
            <a:endParaRPr lang="en-US" altLang="zh-CN" sz="2000" b="1" dirty="0">
              <a:solidFill>
                <a:schemeClr val="tx1">
                  <a:lumMod val="75000"/>
                  <a:lumOff val="25000"/>
                </a:schemeClr>
              </a:solidFill>
              <a:latin typeface="ITC Avant Garde Std Bk" panose="020B0502020202020204" pitchFamily="34" charset="0"/>
            </a:endParaRPr>
          </a:p>
        </p:txBody>
      </p:sp>
      <p:sp>
        <p:nvSpPr>
          <p:cNvPr id="11" name="文本框 10"/>
          <p:cNvSpPr txBox="1"/>
          <p:nvPr/>
        </p:nvSpPr>
        <p:spPr bwMode="auto">
          <a:xfrm>
            <a:off x="2926288" y="3383092"/>
            <a:ext cx="5203480" cy="623248"/>
          </a:xfrm>
          <a:prstGeom prst="rect">
            <a:avLst/>
          </a:prstGeom>
          <a:noFill/>
        </p:spPr>
        <p:txBody>
          <a:bodyPr wrap="square" lIns="68580" tIns="34290" rIns="68580" bIns="34290">
            <a:spAutoFit/>
          </a:bodyPr>
          <a:lstStyle/>
          <a:p>
            <a:pPr>
              <a:lnSpc>
                <a:spcPct val="120000"/>
              </a:lnSpc>
            </a:pPr>
            <a:r>
              <a:rPr lang="zh-CN" altLang="en-US" sz="1000" dirty="0">
                <a:solidFill>
                  <a:schemeClr val="tx1">
                    <a:lumMod val="75000"/>
                    <a:lumOff val="25000"/>
                  </a:schemeClr>
                </a:solidFill>
                <a:latin typeface="微软雅黑" pitchFamily="34" charset="-122"/>
                <a:ea typeface="微软雅黑" pitchFamily="34" charset="-122"/>
              </a:rPr>
              <a:t>详细内容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点击输入本栏的具体文字，简明扼要的说明分项内容，此为概念图解，请根据您的具体内容酌情修改。详细内容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grpSp>
        <p:nvGrpSpPr>
          <p:cNvPr id="12" name="组合 11"/>
          <p:cNvGrpSpPr/>
          <p:nvPr/>
        </p:nvGrpSpPr>
        <p:grpSpPr>
          <a:xfrm>
            <a:off x="1808118" y="1956295"/>
            <a:ext cx="518562" cy="353252"/>
            <a:chOff x="4895160" y="4287159"/>
            <a:chExt cx="571418" cy="389258"/>
          </a:xfrm>
          <a:solidFill>
            <a:srgbClr val="01B3C5"/>
          </a:solidFill>
        </p:grpSpPr>
        <p:sp>
          <p:nvSpPr>
            <p:cNvPr id="13"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4"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5"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6"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7"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8"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9" name="Freeform 333"/>
            <p:cNvSpPr>
              <a:spLocks/>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0" name="Freeform 334"/>
            <p:cNvSpPr>
              <a:spLocks/>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1" name="Freeform 335"/>
            <p:cNvSpPr>
              <a:spLocks/>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spTree>
    <p:extLst>
      <p:ext uri="{BB962C8B-B14F-4D97-AF65-F5344CB8AC3E}">
        <p14:creationId xmlns:p14="http://schemas.microsoft.com/office/powerpoint/2010/main" val="15237693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par>
                          <p:cTn id="10" fill="hold">
                            <p:stCondLst>
                              <p:cond delay="750"/>
                            </p:stCondLst>
                            <p:childTnLst>
                              <p:par>
                                <p:cTn id="11" presetID="22" presetClass="entr" presetSubtype="8"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500"/>
                                        <p:tgtEl>
                                          <p:spTgt spid="10"/>
                                        </p:tgtEl>
                                      </p:cBhvr>
                                    </p:animEffect>
                                  </p:childTnLst>
                                </p:cTn>
                              </p:par>
                            </p:childTnLst>
                          </p:cTn>
                        </p:par>
                        <p:par>
                          <p:cTn id="14" fill="hold">
                            <p:stCondLst>
                              <p:cond delay="1250"/>
                            </p:stCondLst>
                            <p:childTnLst>
                              <p:par>
                                <p:cTn id="15" presetID="22" presetClass="entr" presetSubtype="8"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500"/>
                                        <p:tgtEl>
                                          <p:spTgt spid="8"/>
                                        </p:tgtEl>
                                      </p:cBhvr>
                                    </p:animEffect>
                                  </p:childTnLst>
                                </p:cTn>
                              </p:par>
                            </p:childTnLst>
                          </p:cTn>
                        </p:par>
                        <p:par>
                          <p:cTn id="18" fill="hold">
                            <p:stCondLst>
                              <p:cond delay="1750"/>
                            </p:stCondLst>
                            <p:childTnLst>
                              <p:par>
                                <p:cTn id="19" presetID="22" presetClass="entr" presetSubtype="2" fill="hold" grpId="0" nodeType="afterEffect">
                                  <p:stCondLst>
                                    <p:cond delay="0"/>
                                  </p:stCondLst>
                                  <p:iterate type="lt">
                                    <p:tmPct val="4878"/>
                                  </p:iterate>
                                  <p:childTnLst>
                                    <p:set>
                                      <p:cBhvr>
                                        <p:cTn id="20" dur="1" fill="hold">
                                          <p:stCondLst>
                                            <p:cond delay="0"/>
                                          </p:stCondLst>
                                        </p:cTn>
                                        <p:tgtEl>
                                          <p:spTgt spid="11"/>
                                        </p:tgtEl>
                                        <p:attrNameLst>
                                          <p:attrName>style.visibility</p:attrName>
                                        </p:attrNameLst>
                                      </p:cBhvr>
                                      <p:to>
                                        <p:strVal val="visible"/>
                                      </p:to>
                                    </p:set>
                                    <p:animEffect transition="in" filter="wipe(right)">
                                      <p:cBhvr>
                                        <p:cTn id="2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p:bldP spid="1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854725" y="773443"/>
            <a:ext cx="7434551"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rPr>
              <a:t>添加标题文本内容</a:t>
            </a:r>
            <a:endParaRPr lang="en-US" altLang="zh-CN" sz="2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 name="任意多边形 5"/>
          <p:cNvSpPr/>
          <p:nvPr/>
        </p:nvSpPr>
        <p:spPr>
          <a:xfrm>
            <a:off x="1597119" y="2322848"/>
            <a:ext cx="0" cy="807244"/>
          </a:xfrm>
          <a:custGeom>
            <a:avLst/>
            <a:gdLst>
              <a:gd name="connsiteX0" fmla="*/ 0 w 0"/>
              <a:gd name="connsiteY0" fmla="*/ 0 h 1076325"/>
              <a:gd name="connsiteX1" fmla="*/ 0 w 0"/>
              <a:gd name="connsiteY1" fmla="*/ 1076325 h 1076325"/>
            </a:gdLst>
            <a:ahLst/>
            <a:cxnLst>
              <a:cxn ang="0">
                <a:pos x="connsiteX0" y="connsiteY0"/>
              </a:cxn>
              <a:cxn ang="0">
                <a:pos x="connsiteX1" y="connsiteY1"/>
              </a:cxn>
            </a:cxnLst>
            <a:rect l="l" t="t" r="r" b="b"/>
            <a:pathLst>
              <a:path h="1076325">
                <a:moveTo>
                  <a:pt x="0" y="0"/>
                </a:moveTo>
                <a:lnTo>
                  <a:pt x="0" y="1076325"/>
                </a:lnTo>
              </a:path>
            </a:pathLst>
          </a:custGeom>
          <a:noFill/>
          <a:ln w="19050">
            <a:solidFill>
              <a:schemeClr val="bg1"/>
            </a:solidFill>
            <a:prstDash val="sysDot"/>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任意多边形 6"/>
          <p:cNvSpPr/>
          <p:nvPr/>
        </p:nvSpPr>
        <p:spPr>
          <a:xfrm>
            <a:off x="4572750" y="2322848"/>
            <a:ext cx="0" cy="807244"/>
          </a:xfrm>
          <a:custGeom>
            <a:avLst/>
            <a:gdLst>
              <a:gd name="connsiteX0" fmla="*/ 0 w 0"/>
              <a:gd name="connsiteY0" fmla="*/ 0 h 1076325"/>
              <a:gd name="connsiteX1" fmla="*/ 0 w 0"/>
              <a:gd name="connsiteY1" fmla="*/ 1076325 h 1076325"/>
            </a:gdLst>
            <a:ahLst/>
            <a:cxnLst>
              <a:cxn ang="0">
                <a:pos x="connsiteX0" y="connsiteY0"/>
              </a:cxn>
              <a:cxn ang="0">
                <a:pos x="connsiteX1" y="connsiteY1"/>
              </a:cxn>
            </a:cxnLst>
            <a:rect l="l" t="t" r="r" b="b"/>
            <a:pathLst>
              <a:path h="1076325">
                <a:moveTo>
                  <a:pt x="0" y="0"/>
                </a:moveTo>
                <a:lnTo>
                  <a:pt x="0" y="1076325"/>
                </a:lnTo>
              </a:path>
            </a:pathLst>
          </a:custGeom>
          <a:noFill/>
          <a:ln w="19050">
            <a:solidFill>
              <a:schemeClr val="bg1"/>
            </a:solidFill>
            <a:prstDash val="sysDot"/>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 name="任意多边形 7"/>
          <p:cNvSpPr/>
          <p:nvPr/>
        </p:nvSpPr>
        <p:spPr>
          <a:xfrm>
            <a:off x="7547863" y="2322848"/>
            <a:ext cx="0" cy="807244"/>
          </a:xfrm>
          <a:custGeom>
            <a:avLst/>
            <a:gdLst>
              <a:gd name="connsiteX0" fmla="*/ 0 w 0"/>
              <a:gd name="connsiteY0" fmla="*/ 0 h 1076325"/>
              <a:gd name="connsiteX1" fmla="*/ 0 w 0"/>
              <a:gd name="connsiteY1" fmla="*/ 1076325 h 1076325"/>
            </a:gdLst>
            <a:ahLst/>
            <a:cxnLst>
              <a:cxn ang="0">
                <a:pos x="connsiteX0" y="connsiteY0"/>
              </a:cxn>
              <a:cxn ang="0">
                <a:pos x="connsiteX1" y="connsiteY1"/>
              </a:cxn>
            </a:cxnLst>
            <a:rect l="l" t="t" r="r" b="b"/>
            <a:pathLst>
              <a:path h="1076325">
                <a:moveTo>
                  <a:pt x="0" y="0"/>
                </a:moveTo>
                <a:lnTo>
                  <a:pt x="0" y="1076325"/>
                </a:lnTo>
              </a:path>
            </a:pathLst>
          </a:custGeom>
          <a:noFill/>
          <a:ln w="19050">
            <a:solidFill>
              <a:schemeClr val="bg1"/>
            </a:solidFill>
            <a:prstDash val="sysDot"/>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9" name="组合 8"/>
          <p:cNvGrpSpPr/>
          <p:nvPr/>
        </p:nvGrpSpPr>
        <p:grpSpPr>
          <a:xfrm>
            <a:off x="5500380" y="1093114"/>
            <a:ext cx="1094959" cy="1215450"/>
            <a:chOff x="7090297" y="2341804"/>
            <a:chExt cx="1459945" cy="1620600"/>
          </a:xfrm>
          <a:effectLst>
            <a:outerShdw blurRad="431800" dist="203200" dir="2700000" algn="tl" rotWithShape="0">
              <a:prstClr val="black">
                <a:alpha val="27000"/>
              </a:prstClr>
            </a:outerShdw>
          </a:effectLst>
        </p:grpSpPr>
        <p:pic>
          <p:nvPicPr>
            <p:cNvPr id="10" name="图片 9"/>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7094916" y="2341804"/>
              <a:ext cx="1455326" cy="1620600"/>
            </a:xfrm>
            <a:custGeom>
              <a:avLst/>
              <a:gdLst>
                <a:gd name="connsiteX0" fmla="*/ 722594 w 1455326"/>
                <a:gd name="connsiteY0" fmla="*/ 0 h 1620600"/>
                <a:gd name="connsiteX1" fmla="*/ 728455 w 1455326"/>
                <a:gd name="connsiteY1" fmla="*/ 154 h 1620600"/>
                <a:gd name="connsiteX2" fmla="*/ 734318 w 1455326"/>
                <a:gd name="connsiteY2" fmla="*/ 0 h 1620600"/>
                <a:gd name="connsiteX3" fmla="*/ 736499 w 1455326"/>
                <a:gd name="connsiteY3" fmla="*/ 366 h 1620600"/>
                <a:gd name="connsiteX4" fmla="*/ 752033 w 1455326"/>
                <a:gd name="connsiteY4" fmla="*/ 775 h 1620600"/>
                <a:gd name="connsiteX5" fmla="*/ 809384 w 1455326"/>
                <a:gd name="connsiteY5" fmla="*/ 20060 h 1620600"/>
                <a:gd name="connsiteX6" fmla="*/ 1374403 w 1455326"/>
                <a:gd name="connsiteY6" fmla="*/ 346274 h 1620600"/>
                <a:gd name="connsiteX7" fmla="*/ 1385745 w 1455326"/>
                <a:gd name="connsiteY7" fmla="*/ 354442 h 1620600"/>
                <a:gd name="connsiteX8" fmla="*/ 1388147 w 1455326"/>
                <a:gd name="connsiteY8" fmla="*/ 355745 h 1620600"/>
                <a:gd name="connsiteX9" fmla="*/ 1392203 w 1455326"/>
                <a:gd name="connsiteY9" fmla="*/ 359091 h 1620600"/>
                <a:gd name="connsiteX10" fmla="*/ 1399449 w 1455326"/>
                <a:gd name="connsiteY10" fmla="*/ 364309 h 1620600"/>
                <a:gd name="connsiteX11" fmla="*/ 1402415 w 1455326"/>
                <a:gd name="connsiteY11" fmla="*/ 367517 h 1620600"/>
                <a:gd name="connsiteX12" fmla="*/ 1410698 w 1455326"/>
                <a:gd name="connsiteY12" fmla="*/ 374351 h 1620600"/>
                <a:gd name="connsiteX13" fmla="*/ 1455326 w 1455326"/>
                <a:gd name="connsiteY13" fmla="*/ 482093 h 1620600"/>
                <a:gd name="connsiteX14" fmla="*/ 1455326 w 1455326"/>
                <a:gd name="connsiteY14" fmla="*/ 1134521 h 1620600"/>
                <a:gd name="connsiteX15" fmla="*/ 1429304 w 1455326"/>
                <a:gd name="connsiteY15" fmla="*/ 1219713 h 1620600"/>
                <a:gd name="connsiteX16" fmla="*/ 1426139 w 1455326"/>
                <a:gd name="connsiteY16" fmla="*/ 1223549 h 1620600"/>
                <a:gd name="connsiteX17" fmla="*/ 1419780 w 1455326"/>
                <a:gd name="connsiteY17" fmla="*/ 1233922 h 1620600"/>
                <a:gd name="connsiteX18" fmla="*/ 1374403 w 1455326"/>
                <a:gd name="connsiteY18" fmla="*/ 1273947 h 1620600"/>
                <a:gd name="connsiteX19" fmla="*/ 809384 w 1455326"/>
                <a:gd name="connsiteY19" fmla="*/ 1600161 h 1620600"/>
                <a:gd name="connsiteX20" fmla="*/ 693762 w 1455326"/>
                <a:gd name="connsiteY20" fmla="*/ 1615383 h 1620600"/>
                <a:gd name="connsiteX21" fmla="*/ 682351 w 1455326"/>
                <a:gd name="connsiteY21" fmla="*/ 1611122 h 1620600"/>
                <a:gd name="connsiteX22" fmla="*/ 675670 w 1455326"/>
                <a:gd name="connsiteY22" fmla="*/ 1609610 h 1620600"/>
                <a:gd name="connsiteX23" fmla="*/ 647529 w 1455326"/>
                <a:gd name="connsiteY23" fmla="*/ 1596937 h 1620600"/>
                <a:gd name="connsiteX24" fmla="*/ 82509 w 1455326"/>
                <a:gd name="connsiteY24" fmla="*/ 1270723 h 1620600"/>
                <a:gd name="connsiteX25" fmla="*/ 72780 w 1455326"/>
                <a:gd name="connsiteY25" fmla="*/ 1263717 h 1620600"/>
                <a:gd name="connsiteX26" fmla="*/ 67179 w 1455326"/>
                <a:gd name="connsiteY26" fmla="*/ 1260677 h 1620600"/>
                <a:gd name="connsiteX27" fmla="*/ 57722 w 1455326"/>
                <a:gd name="connsiteY27" fmla="*/ 1252874 h 1620600"/>
                <a:gd name="connsiteX28" fmla="*/ 57463 w 1455326"/>
                <a:gd name="connsiteY28" fmla="*/ 1252688 h 1620600"/>
                <a:gd name="connsiteX29" fmla="*/ 57357 w 1455326"/>
                <a:gd name="connsiteY29" fmla="*/ 1252573 h 1620600"/>
                <a:gd name="connsiteX30" fmla="*/ 44628 w 1455326"/>
                <a:gd name="connsiteY30" fmla="*/ 1242071 h 1620600"/>
                <a:gd name="connsiteX31" fmla="*/ 0 w 1455326"/>
                <a:gd name="connsiteY31" fmla="*/ 1134329 h 1620600"/>
                <a:gd name="connsiteX32" fmla="*/ 0 w 1455326"/>
                <a:gd name="connsiteY32" fmla="*/ 481901 h 1620600"/>
                <a:gd name="connsiteX33" fmla="*/ 67179 w 1455326"/>
                <a:gd name="connsiteY33" fmla="*/ 355552 h 1620600"/>
                <a:gd name="connsiteX34" fmla="*/ 77105 w 1455326"/>
                <a:gd name="connsiteY34" fmla="*/ 350165 h 1620600"/>
                <a:gd name="connsiteX35" fmla="*/ 82509 w 1455326"/>
                <a:gd name="connsiteY35" fmla="*/ 346274 h 1620600"/>
                <a:gd name="connsiteX36" fmla="*/ 647528 w 1455326"/>
                <a:gd name="connsiteY36" fmla="*/ 20060 h 1620600"/>
                <a:gd name="connsiteX37" fmla="*/ 704879 w 1455326"/>
                <a:gd name="connsiteY37" fmla="*/ 775 h 1620600"/>
                <a:gd name="connsiteX38" fmla="*/ 720413 w 1455326"/>
                <a:gd name="connsiteY38" fmla="*/ 366 h 162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455326" h="1620600">
                  <a:moveTo>
                    <a:pt x="722594" y="0"/>
                  </a:moveTo>
                  <a:lnTo>
                    <a:pt x="728455" y="154"/>
                  </a:lnTo>
                  <a:lnTo>
                    <a:pt x="734318" y="0"/>
                  </a:lnTo>
                  <a:lnTo>
                    <a:pt x="736499" y="366"/>
                  </a:lnTo>
                  <a:lnTo>
                    <a:pt x="752033" y="775"/>
                  </a:lnTo>
                  <a:cubicBezTo>
                    <a:pt x="771675" y="3212"/>
                    <a:pt x="791164" y="9540"/>
                    <a:pt x="809384" y="20060"/>
                  </a:cubicBezTo>
                  <a:lnTo>
                    <a:pt x="1374403" y="346274"/>
                  </a:lnTo>
                  <a:lnTo>
                    <a:pt x="1385745" y="354442"/>
                  </a:lnTo>
                  <a:lnTo>
                    <a:pt x="1388147" y="355745"/>
                  </a:lnTo>
                  <a:lnTo>
                    <a:pt x="1392203" y="359091"/>
                  </a:lnTo>
                  <a:lnTo>
                    <a:pt x="1399449" y="364309"/>
                  </a:lnTo>
                  <a:lnTo>
                    <a:pt x="1402415" y="367517"/>
                  </a:lnTo>
                  <a:lnTo>
                    <a:pt x="1410698" y="374351"/>
                  </a:lnTo>
                  <a:cubicBezTo>
                    <a:pt x="1438271" y="401924"/>
                    <a:pt x="1455326" y="440017"/>
                    <a:pt x="1455326" y="482093"/>
                  </a:cubicBezTo>
                  <a:lnTo>
                    <a:pt x="1455326" y="1134521"/>
                  </a:lnTo>
                  <a:cubicBezTo>
                    <a:pt x="1455326" y="1166078"/>
                    <a:pt x="1445733" y="1195394"/>
                    <a:pt x="1429304" y="1219713"/>
                  </a:cubicBezTo>
                  <a:lnTo>
                    <a:pt x="1426139" y="1223549"/>
                  </a:lnTo>
                  <a:lnTo>
                    <a:pt x="1419780" y="1233922"/>
                  </a:lnTo>
                  <a:cubicBezTo>
                    <a:pt x="1407848" y="1249714"/>
                    <a:pt x="1392623" y="1263428"/>
                    <a:pt x="1374403" y="1273947"/>
                  </a:cubicBezTo>
                  <a:lnTo>
                    <a:pt x="809384" y="1600161"/>
                  </a:lnTo>
                  <a:cubicBezTo>
                    <a:pt x="772945" y="1621199"/>
                    <a:pt x="731429" y="1625476"/>
                    <a:pt x="693762" y="1615383"/>
                  </a:cubicBezTo>
                  <a:lnTo>
                    <a:pt x="682351" y="1611122"/>
                  </a:lnTo>
                  <a:lnTo>
                    <a:pt x="675670" y="1609610"/>
                  </a:lnTo>
                  <a:cubicBezTo>
                    <a:pt x="666065" y="1606408"/>
                    <a:pt x="656638" y="1602196"/>
                    <a:pt x="647529" y="1596937"/>
                  </a:cubicBezTo>
                  <a:lnTo>
                    <a:pt x="82509" y="1270723"/>
                  </a:lnTo>
                  <a:lnTo>
                    <a:pt x="72780" y="1263717"/>
                  </a:lnTo>
                  <a:lnTo>
                    <a:pt x="67179" y="1260677"/>
                  </a:lnTo>
                  <a:lnTo>
                    <a:pt x="57722" y="1252874"/>
                  </a:lnTo>
                  <a:lnTo>
                    <a:pt x="57463" y="1252688"/>
                  </a:lnTo>
                  <a:lnTo>
                    <a:pt x="57357" y="1252573"/>
                  </a:lnTo>
                  <a:lnTo>
                    <a:pt x="44628" y="1242071"/>
                  </a:lnTo>
                  <a:cubicBezTo>
                    <a:pt x="17054" y="1214497"/>
                    <a:pt x="0" y="1176405"/>
                    <a:pt x="0" y="1134329"/>
                  </a:cubicBezTo>
                  <a:lnTo>
                    <a:pt x="0" y="481901"/>
                  </a:lnTo>
                  <a:cubicBezTo>
                    <a:pt x="0" y="429306"/>
                    <a:pt x="26648" y="382935"/>
                    <a:pt x="67179" y="355552"/>
                  </a:cubicBezTo>
                  <a:lnTo>
                    <a:pt x="77105" y="350165"/>
                  </a:lnTo>
                  <a:lnTo>
                    <a:pt x="82509" y="346274"/>
                  </a:lnTo>
                  <a:lnTo>
                    <a:pt x="647528" y="20060"/>
                  </a:lnTo>
                  <a:cubicBezTo>
                    <a:pt x="665748" y="9540"/>
                    <a:pt x="685237" y="3212"/>
                    <a:pt x="704879" y="775"/>
                  </a:cubicBezTo>
                  <a:lnTo>
                    <a:pt x="720413" y="366"/>
                  </a:lnTo>
                  <a:close/>
                </a:path>
              </a:pathLst>
            </a:custGeom>
          </p:spPr>
        </p:pic>
        <p:sp>
          <p:nvSpPr>
            <p:cNvPr id="11" name="任意多边形 10"/>
            <p:cNvSpPr/>
            <p:nvPr/>
          </p:nvSpPr>
          <p:spPr>
            <a:xfrm rot="5400000">
              <a:off x="7007660" y="2424441"/>
              <a:ext cx="1620600" cy="145532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2" name="组合 11"/>
          <p:cNvGrpSpPr/>
          <p:nvPr/>
        </p:nvGrpSpPr>
        <p:grpSpPr>
          <a:xfrm>
            <a:off x="2535874" y="1093114"/>
            <a:ext cx="1094957" cy="1215450"/>
            <a:chOff x="3137622" y="2341804"/>
            <a:chExt cx="1459943" cy="1620600"/>
          </a:xfrm>
          <a:effectLst>
            <a:outerShdw blurRad="431800" dist="203200" dir="2700000" algn="tl" rotWithShape="0">
              <a:prstClr val="black">
                <a:alpha val="27000"/>
              </a:prstClr>
            </a:outerShdw>
          </a:effectLst>
        </p:grpSpPr>
        <p:pic>
          <p:nvPicPr>
            <p:cNvPr id="13" name="图片 12"/>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3137622" y="2341804"/>
              <a:ext cx="1455326" cy="1620600"/>
            </a:xfrm>
            <a:custGeom>
              <a:avLst/>
              <a:gdLst>
                <a:gd name="connsiteX0" fmla="*/ 722594 w 1455326"/>
                <a:gd name="connsiteY0" fmla="*/ 0 h 1620600"/>
                <a:gd name="connsiteX1" fmla="*/ 728455 w 1455326"/>
                <a:gd name="connsiteY1" fmla="*/ 154 h 1620600"/>
                <a:gd name="connsiteX2" fmla="*/ 734318 w 1455326"/>
                <a:gd name="connsiteY2" fmla="*/ 0 h 1620600"/>
                <a:gd name="connsiteX3" fmla="*/ 736499 w 1455326"/>
                <a:gd name="connsiteY3" fmla="*/ 366 h 1620600"/>
                <a:gd name="connsiteX4" fmla="*/ 752033 w 1455326"/>
                <a:gd name="connsiteY4" fmla="*/ 775 h 1620600"/>
                <a:gd name="connsiteX5" fmla="*/ 809384 w 1455326"/>
                <a:gd name="connsiteY5" fmla="*/ 20060 h 1620600"/>
                <a:gd name="connsiteX6" fmla="*/ 1374403 w 1455326"/>
                <a:gd name="connsiteY6" fmla="*/ 346274 h 1620600"/>
                <a:gd name="connsiteX7" fmla="*/ 1385745 w 1455326"/>
                <a:gd name="connsiteY7" fmla="*/ 354442 h 1620600"/>
                <a:gd name="connsiteX8" fmla="*/ 1388148 w 1455326"/>
                <a:gd name="connsiteY8" fmla="*/ 355745 h 1620600"/>
                <a:gd name="connsiteX9" fmla="*/ 1392203 w 1455326"/>
                <a:gd name="connsiteY9" fmla="*/ 359091 h 1620600"/>
                <a:gd name="connsiteX10" fmla="*/ 1399449 w 1455326"/>
                <a:gd name="connsiteY10" fmla="*/ 364309 h 1620600"/>
                <a:gd name="connsiteX11" fmla="*/ 1402415 w 1455326"/>
                <a:gd name="connsiteY11" fmla="*/ 367517 h 1620600"/>
                <a:gd name="connsiteX12" fmla="*/ 1410698 w 1455326"/>
                <a:gd name="connsiteY12" fmla="*/ 374351 h 1620600"/>
                <a:gd name="connsiteX13" fmla="*/ 1455326 w 1455326"/>
                <a:gd name="connsiteY13" fmla="*/ 482093 h 1620600"/>
                <a:gd name="connsiteX14" fmla="*/ 1455326 w 1455326"/>
                <a:gd name="connsiteY14" fmla="*/ 1134521 h 1620600"/>
                <a:gd name="connsiteX15" fmla="*/ 1429304 w 1455326"/>
                <a:gd name="connsiteY15" fmla="*/ 1219713 h 1620600"/>
                <a:gd name="connsiteX16" fmla="*/ 1426139 w 1455326"/>
                <a:gd name="connsiteY16" fmla="*/ 1223549 h 1620600"/>
                <a:gd name="connsiteX17" fmla="*/ 1419780 w 1455326"/>
                <a:gd name="connsiteY17" fmla="*/ 1233922 h 1620600"/>
                <a:gd name="connsiteX18" fmla="*/ 1374404 w 1455326"/>
                <a:gd name="connsiteY18" fmla="*/ 1273947 h 1620600"/>
                <a:gd name="connsiteX19" fmla="*/ 809384 w 1455326"/>
                <a:gd name="connsiteY19" fmla="*/ 1600161 h 1620600"/>
                <a:gd name="connsiteX20" fmla="*/ 693762 w 1455326"/>
                <a:gd name="connsiteY20" fmla="*/ 1615383 h 1620600"/>
                <a:gd name="connsiteX21" fmla="*/ 682351 w 1455326"/>
                <a:gd name="connsiteY21" fmla="*/ 1611122 h 1620600"/>
                <a:gd name="connsiteX22" fmla="*/ 675670 w 1455326"/>
                <a:gd name="connsiteY22" fmla="*/ 1609610 h 1620600"/>
                <a:gd name="connsiteX23" fmla="*/ 647529 w 1455326"/>
                <a:gd name="connsiteY23" fmla="*/ 1596937 h 1620600"/>
                <a:gd name="connsiteX24" fmla="*/ 82509 w 1455326"/>
                <a:gd name="connsiteY24" fmla="*/ 1270723 h 1620600"/>
                <a:gd name="connsiteX25" fmla="*/ 72780 w 1455326"/>
                <a:gd name="connsiteY25" fmla="*/ 1263717 h 1620600"/>
                <a:gd name="connsiteX26" fmla="*/ 67179 w 1455326"/>
                <a:gd name="connsiteY26" fmla="*/ 1260677 h 1620600"/>
                <a:gd name="connsiteX27" fmla="*/ 57722 w 1455326"/>
                <a:gd name="connsiteY27" fmla="*/ 1252874 h 1620600"/>
                <a:gd name="connsiteX28" fmla="*/ 57463 w 1455326"/>
                <a:gd name="connsiteY28" fmla="*/ 1252688 h 1620600"/>
                <a:gd name="connsiteX29" fmla="*/ 57357 w 1455326"/>
                <a:gd name="connsiteY29" fmla="*/ 1252573 h 1620600"/>
                <a:gd name="connsiteX30" fmla="*/ 44628 w 1455326"/>
                <a:gd name="connsiteY30" fmla="*/ 1242071 h 1620600"/>
                <a:gd name="connsiteX31" fmla="*/ 0 w 1455326"/>
                <a:gd name="connsiteY31" fmla="*/ 1134329 h 1620600"/>
                <a:gd name="connsiteX32" fmla="*/ 0 w 1455326"/>
                <a:gd name="connsiteY32" fmla="*/ 481901 h 1620600"/>
                <a:gd name="connsiteX33" fmla="*/ 67179 w 1455326"/>
                <a:gd name="connsiteY33" fmla="*/ 355552 h 1620600"/>
                <a:gd name="connsiteX34" fmla="*/ 77105 w 1455326"/>
                <a:gd name="connsiteY34" fmla="*/ 350165 h 1620600"/>
                <a:gd name="connsiteX35" fmla="*/ 82509 w 1455326"/>
                <a:gd name="connsiteY35" fmla="*/ 346274 h 1620600"/>
                <a:gd name="connsiteX36" fmla="*/ 647528 w 1455326"/>
                <a:gd name="connsiteY36" fmla="*/ 20060 h 1620600"/>
                <a:gd name="connsiteX37" fmla="*/ 704879 w 1455326"/>
                <a:gd name="connsiteY37" fmla="*/ 775 h 1620600"/>
                <a:gd name="connsiteX38" fmla="*/ 720413 w 1455326"/>
                <a:gd name="connsiteY38" fmla="*/ 366 h 162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455326" h="1620600">
                  <a:moveTo>
                    <a:pt x="722594" y="0"/>
                  </a:moveTo>
                  <a:lnTo>
                    <a:pt x="728455" y="154"/>
                  </a:lnTo>
                  <a:lnTo>
                    <a:pt x="734318" y="0"/>
                  </a:lnTo>
                  <a:lnTo>
                    <a:pt x="736499" y="366"/>
                  </a:lnTo>
                  <a:lnTo>
                    <a:pt x="752033" y="775"/>
                  </a:lnTo>
                  <a:cubicBezTo>
                    <a:pt x="771675" y="3212"/>
                    <a:pt x="791164" y="9540"/>
                    <a:pt x="809384" y="20060"/>
                  </a:cubicBezTo>
                  <a:lnTo>
                    <a:pt x="1374403" y="346274"/>
                  </a:lnTo>
                  <a:lnTo>
                    <a:pt x="1385745" y="354442"/>
                  </a:lnTo>
                  <a:lnTo>
                    <a:pt x="1388148" y="355745"/>
                  </a:lnTo>
                  <a:lnTo>
                    <a:pt x="1392203" y="359091"/>
                  </a:lnTo>
                  <a:lnTo>
                    <a:pt x="1399449" y="364309"/>
                  </a:lnTo>
                  <a:lnTo>
                    <a:pt x="1402415" y="367517"/>
                  </a:lnTo>
                  <a:lnTo>
                    <a:pt x="1410698" y="374351"/>
                  </a:lnTo>
                  <a:cubicBezTo>
                    <a:pt x="1438272" y="401924"/>
                    <a:pt x="1455326" y="440017"/>
                    <a:pt x="1455326" y="482093"/>
                  </a:cubicBezTo>
                  <a:lnTo>
                    <a:pt x="1455326" y="1134521"/>
                  </a:lnTo>
                  <a:cubicBezTo>
                    <a:pt x="1455326" y="1166078"/>
                    <a:pt x="1445733" y="1195394"/>
                    <a:pt x="1429304" y="1219713"/>
                  </a:cubicBezTo>
                  <a:lnTo>
                    <a:pt x="1426139" y="1223549"/>
                  </a:lnTo>
                  <a:lnTo>
                    <a:pt x="1419780" y="1233922"/>
                  </a:lnTo>
                  <a:cubicBezTo>
                    <a:pt x="1407848" y="1249714"/>
                    <a:pt x="1392623" y="1263428"/>
                    <a:pt x="1374404" y="1273947"/>
                  </a:cubicBezTo>
                  <a:lnTo>
                    <a:pt x="809384" y="1600161"/>
                  </a:lnTo>
                  <a:cubicBezTo>
                    <a:pt x="772945" y="1621199"/>
                    <a:pt x="731429" y="1625476"/>
                    <a:pt x="693762" y="1615383"/>
                  </a:cubicBezTo>
                  <a:lnTo>
                    <a:pt x="682351" y="1611122"/>
                  </a:lnTo>
                  <a:lnTo>
                    <a:pt x="675670" y="1609610"/>
                  </a:lnTo>
                  <a:cubicBezTo>
                    <a:pt x="666065" y="1606408"/>
                    <a:pt x="656638" y="1602196"/>
                    <a:pt x="647529" y="1596937"/>
                  </a:cubicBezTo>
                  <a:lnTo>
                    <a:pt x="82509" y="1270723"/>
                  </a:lnTo>
                  <a:lnTo>
                    <a:pt x="72780" y="1263717"/>
                  </a:lnTo>
                  <a:lnTo>
                    <a:pt x="67179" y="1260677"/>
                  </a:lnTo>
                  <a:lnTo>
                    <a:pt x="57722" y="1252874"/>
                  </a:lnTo>
                  <a:lnTo>
                    <a:pt x="57463" y="1252688"/>
                  </a:lnTo>
                  <a:lnTo>
                    <a:pt x="57357" y="1252573"/>
                  </a:lnTo>
                  <a:lnTo>
                    <a:pt x="44628" y="1242071"/>
                  </a:lnTo>
                  <a:cubicBezTo>
                    <a:pt x="17054" y="1214497"/>
                    <a:pt x="0" y="1176405"/>
                    <a:pt x="0" y="1134329"/>
                  </a:cubicBezTo>
                  <a:lnTo>
                    <a:pt x="0" y="481901"/>
                  </a:lnTo>
                  <a:cubicBezTo>
                    <a:pt x="0" y="429306"/>
                    <a:pt x="26648" y="382935"/>
                    <a:pt x="67179" y="355552"/>
                  </a:cubicBezTo>
                  <a:lnTo>
                    <a:pt x="77105" y="350165"/>
                  </a:lnTo>
                  <a:lnTo>
                    <a:pt x="82509" y="346274"/>
                  </a:lnTo>
                  <a:lnTo>
                    <a:pt x="647528" y="20060"/>
                  </a:lnTo>
                  <a:cubicBezTo>
                    <a:pt x="665748" y="9540"/>
                    <a:pt x="685237" y="3212"/>
                    <a:pt x="704879" y="775"/>
                  </a:cubicBezTo>
                  <a:lnTo>
                    <a:pt x="720413" y="366"/>
                  </a:lnTo>
                  <a:close/>
                </a:path>
              </a:pathLst>
            </a:custGeom>
          </p:spPr>
        </p:pic>
        <p:sp>
          <p:nvSpPr>
            <p:cNvPr id="14" name="任意多边形 13"/>
            <p:cNvSpPr/>
            <p:nvPr/>
          </p:nvSpPr>
          <p:spPr>
            <a:xfrm rot="5400000">
              <a:off x="3059602" y="2424441"/>
              <a:ext cx="1620600" cy="145532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5" name="组合 14"/>
          <p:cNvGrpSpPr/>
          <p:nvPr/>
        </p:nvGrpSpPr>
        <p:grpSpPr>
          <a:xfrm>
            <a:off x="4016395" y="1093114"/>
            <a:ext cx="1094958" cy="1215450"/>
            <a:chOff x="5111651" y="2341804"/>
            <a:chExt cx="1459944" cy="1620600"/>
          </a:xfrm>
          <a:effectLst>
            <a:outerShdw blurRad="431800" dist="203200" dir="2700000" algn="tl" rotWithShape="0">
              <a:prstClr val="black">
                <a:alpha val="27000"/>
              </a:prstClr>
            </a:outerShdw>
          </a:effectLst>
        </p:grpSpPr>
        <p:pic>
          <p:nvPicPr>
            <p:cNvPr id="16" name="图片 15"/>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5116269" y="2341804"/>
              <a:ext cx="1455326" cy="1620600"/>
            </a:xfrm>
            <a:custGeom>
              <a:avLst/>
              <a:gdLst>
                <a:gd name="connsiteX0" fmla="*/ 722594 w 1455326"/>
                <a:gd name="connsiteY0" fmla="*/ 0 h 1620600"/>
                <a:gd name="connsiteX1" fmla="*/ 728455 w 1455326"/>
                <a:gd name="connsiteY1" fmla="*/ 154 h 1620600"/>
                <a:gd name="connsiteX2" fmla="*/ 734318 w 1455326"/>
                <a:gd name="connsiteY2" fmla="*/ 0 h 1620600"/>
                <a:gd name="connsiteX3" fmla="*/ 736499 w 1455326"/>
                <a:gd name="connsiteY3" fmla="*/ 366 h 1620600"/>
                <a:gd name="connsiteX4" fmla="*/ 752033 w 1455326"/>
                <a:gd name="connsiteY4" fmla="*/ 775 h 1620600"/>
                <a:gd name="connsiteX5" fmla="*/ 809384 w 1455326"/>
                <a:gd name="connsiteY5" fmla="*/ 20060 h 1620600"/>
                <a:gd name="connsiteX6" fmla="*/ 1374403 w 1455326"/>
                <a:gd name="connsiteY6" fmla="*/ 346274 h 1620600"/>
                <a:gd name="connsiteX7" fmla="*/ 1385745 w 1455326"/>
                <a:gd name="connsiteY7" fmla="*/ 354442 h 1620600"/>
                <a:gd name="connsiteX8" fmla="*/ 1388148 w 1455326"/>
                <a:gd name="connsiteY8" fmla="*/ 355745 h 1620600"/>
                <a:gd name="connsiteX9" fmla="*/ 1392203 w 1455326"/>
                <a:gd name="connsiteY9" fmla="*/ 359091 h 1620600"/>
                <a:gd name="connsiteX10" fmla="*/ 1399449 w 1455326"/>
                <a:gd name="connsiteY10" fmla="*/ 364309 h 1620600"/>
                <a:gd name="connsiteX11" fmla="*/ 1402415 w 1455326"/>
                <a:gd name="connsiteY11" fmla="*/ 367517 h 1620600"/>
                <a:gd name="connsiteX12" fmla="*/ 1410698 w 1455326"/>
                <a:gd name="connsiteY12" fmla="*/ 374351 h 1620600"/>
                <a:gd name="connsiteX13" fmla="*/ 1455326 w 1455326"/>
                <a:gd name="connsiteY13" fmla="*/ 482093 h 1620600"/>
                <a:gd name="connsiteX14" fmla="*/ 1455326 w 1455326"/>
                <a:gd name="connsiteY14" fmla="*/ 1134521 h 1620600"/>
                <a:gd name="connsiteX15" fmla="*/ 1429304 w 1455326"/>
                <a:gd name="connsiteY15" fmla="*/ 1219713 h 1620600"/>
                <a:gd name="connsiteX16" fmla="*/ 1426139 w 1455326"/>
                <a:gd name="connsiteY16" fmla="*/ 1223549 h 1620600"/>
                <a:gd name="connsiteX17" fmla="*/ 1419780 w 1455326"/>
                <a:gd name="connsiteY17" fmla="*/ 1233922 h 1620600"/>
                <a:gd name="connsiteX18" fmla="*/ 1374404 w 1455326"/>
                <a:gd name="connsiteY18" fmla="*/ 1273947 h 1620600"/>
                <a:gd name="connsiteX19" fmla="*/ 809384 w 1455326"/>
                <a:gd name="connsiteY19" fmla="*/ 1600161 h 1620600"/>
                <a:gd name="connsiteX20" fmla="*/ 693762 w 1455326"/>
                <a:gd name="connsiteY20" fmla="*/ 1615383 h 1620600"/>
                <a:gd name="connsiteX21" fmla="*/ 682351 w 1455326"/>
                <a:gd name="connsiteY21" fmla="*/ 1611122 h 1620600"/>
                <a:gd name="connsiteX22" fmla="*/ 675670 w 1455326"/>
                <a:gd name="connsiteY22" fmla="*/ 1609610 h 1620600"/>
                <a:gd name="connsiteX23" fmla="*/ 647529 w 1455326"/>
                <a:gd name="connsiteY23" fmla="*/ 1596937 h 1620600"/>
                <a:gd name="connsiteX24" fmla="*/ 82509 w 1455326"/>
                <a:gd name="connsiteY24" fmla="*/ 1270723 h 1620600"/>
                <a:gd name="connsiteX25" fmla="*/ 72780 w 1455326"/>
                <a:gd name="connsiteY25" fmla="*/ 1263717 h 1620600"/>
                <a:gd name="connsiteX26" fmla="*/ 67179 w 1455326"/>
                <a:gd name="connsiteY26" fmla="*/ 1260677 h 1620600"/>
                <a:gd name="connsiteX27" fmla="*/ 57722 w 1455326"/>
                <a:gd name="connsiteY27" fmla="*/ 1252874 h 1620600"/>
                <a:gd name="connsiteX28" fmla="*/ 57463 w 1455326"/>
                <a:gd name="connsiteY28" fmla="*/ 1252688 h 1620600"/>
                <a:gd name="connsiteX29" fmla="*/ 57357 w 1455326"/>
                <a:gd name="connsiteY29" fmla="*/ 1252573 h 1620600"/>
                <a:gd name="connsiteX30" fmla="*/ 44628 w 1455326"/>
                <a:gd name="connsiteY30" fmla="*/ 1242071 h 1620600"/>
                <a:gd name="connsiteX31" fmla="*/ 0 w 1455326"/>
                <a:gd name="connsiteY31" fmla="*/ 1134329 h 1620600"/>
                <a:gd name="connsiteX32" fmla="*/ 0 w 1455326"/>
                <a:gd name="connsiteY32" fmla="*/ 481901 h 1620600"/>
                <a:gd name="connsiteX33" fmla="*/ 67179 w 1455326"/>
                <a:gd name="connsiteY33" fmla="*/ 355552 h 1620600"/>
                <a:gd name="connsiteX34" fmla="*/ 77105 w 1455326"/>
                <a:gd name="connsiteY34" fmla="*/ 350165 h 1620600"/>
                <a:gd name="connsiteX35" fmla="*/ 82509 w 1455326"/>
                <a:gd name="connsiteY35" fmla="*/ 346274 h 1620600"/>
                <a:gd name="connsiteX36" fmla="*/ 647528 w 1455326"/>
                <a:gd name="connsiteY36" fmla="*/ 20060 h 1620600"/>
                <a:gd name="connsiteX37" fmla="*/ 704879 w 1455326"/>
                <a:gd name="connsiteY37" fmla="*/ 775 h 1620600"/>
                <a:gd name="connsiteX38" fmla="*/ 720413 w 1455326"/>
                <a:gd name="connsiteY38" fmla="*/ 366 h 162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455326" h="1620600">
                  <a:moveTo>
                    <a:pt x="722594" y="0"/>
                  </a:moveTo>
                  <a:lnTo>
                    <a:pt x="728455" y="154"/>
                  </a:lnTo>
                  <a:lnTo>
                    <a:pt x="734318" y="0"/>
                  </a:lnTo>
                  <a:lnTo>
                    <a:pt x="736499" y="366"/>
                  </a:lnTo>
                  <a:lnTo>
                    <a:pt x="752033" y="775"/>
                  </a:lnTo>
                  <a:cubicBezTo>
                    <a:pt x="771675" y="3212"/>
                    <a:pt x="791164" y="9540"/>
                    <a:pt x="809384" y="20060"/>
                  </a:cubicBezTo>
                  <a:lnTo>
                    <a:pt x="1374403" y="346274"/>
                  </a:lnTo>
                  <a:lnTo>
                    <a:pt x="1385745" y="354442"/>
                  </a:lnTo>
                  <a:lnTo>
                    <a:pt x="1388148" y="355745"/>
                  </a:lnTo>
                  <a:lnTo>
                    <a:pt x="1392203" y="359091"/>
                  </a:lnTo>
                  <a:lnTo>
                    <a:pt x="1399449" y="364309"/>
                  </a:lnTo>
                  <a:lnTo>
                    <a:pt x="1402415" y="367517"/>
                  </a:lnTo>
                  <a:lnTo>
                    <a:pt x="1410698" y="374351"/>
                  </a:lnTo>
                  <a:cubicBezTo>
                    <a:pt x="1438272" y="401924"/>
                    <a:pt x="1455326" y="440017"/>
                    <a:pt x="1455326" y="482093"/>
                  </a:cubicBezTo>
                  <a:lnTo>
                    <a:pt x="1455326" y="1134521"/>
                  </a:lnTo>
                  <a:cubicBezTo>
                    <a:pt x="1455326" y="1166078"/>
                    <a:pt x="1445733" y="1195394"/>
                    <a:pt x="1429304" y="1219713"/>
                  </a:cubicBezTo>
                  <a:lnTo>
                    <a:pt x="1426139" y="1223549"/>
                  </a:lnTo>
                  <a:lnTo>
                    <a:pt x="1419780" y="1233922"/>
                  </a:lnTo>
                  <a:cubicBezTo>
                    <a:pt x="1407848" y="1249714"/>
                    <a:pt x="1392623" y="1263428"/>
                    <a:pt x="1374404" y="1273947"/>
                  </a:cubicBezTo>
                  <a:lnTo>
                    <a:pt x="809384" y="1600161"/>
                  </a:lnTo>
                  <a:cubicBezTo>
                    <a:pt x="772945" y="1621199"/>
                    <a:pt x="731429" y="1625476"/>
                    <a:pt x="693762" y="1615383"/>
                  </a:cubicBezTo>
                  <a:lnTo>
                    <a:pt x="682351" y="1611122"/>
                  </a:lnTo>
                  <a:lnTo>
                    <a:pt x="675670" y="1609610"/>
                  </a:lnTo>
                  <a:cubicBezTo>
                    <a:pt x="666065" y="1606408"/>
                    <a:pt x="656638" y="1602196"/>
                    <a:pt x="647529" y="1596937"/>
                  </a:cubicBezTo>
                  <a:lnTo>
                    <a:pt x="82509" y="1270723"/>
                  </a:lnTo>
                  <a:lnTo>
                    <a:pt x="72780" y="1263717"/>
                  </a:lnTo>
                  <a:lnTo>
                    <a:pt x="67179" y="1260677"/>
                  </a:lnTo>
                  <a:lnTo>
                    <a:pt x="57722" y="1252874"/>
                  </a:lnTo>
                  <a:lnTo>
                    <a:pt x="57463" y="1252688"/>
                  </a:lnTo>
                  <a:lnTo>
                    <a:pt x="57357" y="1252573"/>
                  </a:lnTo>
                  <a:lnTo>
                    <a:pt x="44628" y="1242071"/>
                  </a:lnTo>
                  <a:cubicBezTo>
                    <a:pt x="17054" y="1214497"/>
                    <a:pt x="0" y="1176405"/>
                    <a:pt x="0" y="1134329"/>
                  </a:cubicBezTo>
                  <a:lnTo>
                    <a:pt x="0" y="481901"/>
                  </a:lnTo>
                  <a:cubicBezTo>
                    <a:pt x="0" y="429306"/>
                    <a:pt x="26648" y="382935"/>
                    <a:pt x="67179" y="355552"/>
                  </a:cubicBezTo>
                  <a:lnTo>
                    <a:pt x="77105" y="350165"/>
                  </a:lnTo>
                  <a:lnTo>
                    <a:pt x="82509" y="346274"/>
                  </a:lnTo>
                  <a:lnTo>
                    <a:pt x="647528" y="20060"/>
                  </a:lnTo>
                  <a:cubicBezTo>
                    <a:pt x="665748" y="9540"/>
                    <a:pt x="685237" y="3212"/>
                    <a:pt x="704879" y="775"/>
                  </a:cubicBezTo>
                  <a:lnTo>
                    <a:pt x="720413" y="366"/>
                  </a:lnTo>
                  <a:close/>
                </a:path>
              </a:pathLst>
            </a:custGeom>
          </p:spPr>
        </p:pic>
        <p:sp>
          <p:nvSpPr>
            <p:cNvPr id="17" name="任意多边形 16"/>
            <p:cNvSpPr/>
            <p:nvPr/>
          </p:nvSpPr>
          <p:spPr>
            <a:xfrm rot="5400000">
              <a:off x="5029014" y="2424441"/>
              <a:ext cx="1620600" cy="145532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8" name="组合 17"/>
          <p:cNvGrpSpPr/>
          <p:nvPr/>
        </p:nvGrpSpPr>
        <p:grpSpPr>
          <a:xfrm>
            <a:off x="6987828" y="1078829"/>
            <a:ext cx="1091495" cy="1229735"/>
            <a:chOff x="9073562" y="2322758"/>
            <a:chExt cx="1455326" cy="1639646"/>
          </a:xfrm>
          <a:effectLst>
            <a:outerShdw blurRad="431800" dist="203200" dir="2700000" algn="tl" rotWithShape="0">
              <a:prstClr val="black">
                <a:alpha val="27000"/>
              </a:prstClr>
            </a:outerShdw>
          </a:effectLst>
        </p:grpSpPr>
        <p:pic>
          <p:nvPicPr>
            <p:cNvPr id="19" name="图片 18"/>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a:xfrm>
              <a:off x="9073562" y="2341804"/>
              <a:ext cx="1455326" cy="1620600"/>
            </a:xfrm>
            <a:custGeom>
              <a:avLst/>
              <a:gdLst>
                <a:gd name="connsiteX0" fmla="*/ 722594 w 1455326"/>
                <a:gd name="connsiteY0" fmla="*/ 0 h 1620600"/>
                <a:gd name="connsiteX1" fmla="*/ 728455 w 1455326"/>
                <a:gd name="connsiteY1" fmla="*/ 154 h 1620600"/>
                <a:gd name="connsiteX2" fmla="*/ 734318 w 1455326"/>
                <a:gd name="connsiteY2" fmla="*/ 0 h 1620600"/>
                <a:gd name="connsiteX3" fmla="*/ 736499 w 1455326"/>
                <a:gd name="connsiteY3" fmla="*/ 366 h 1620600"/>
                <a:gd name="connsiteX4" fmla="*/ 752033 w 1455326"/>
                <a:gd name="connsiteY4" fmla="*/ 775 h 1620600"/>
                <a:gd name="connsiteX5" fmla="*/ 809383 w 1455326"/>
                <a:gd name="connsiteY5" fmla="*/ 20060 h 1620600"/>
                <a:gd name="connsiteX6" fmla="*/ 1374403 w 1455326"/>
                <a:gd name="connsiteY6" fmla="*/ 346274 h 1620600"/>
                <a:gd name="connsiteX7" fmla="*/ 1385745 w 1455326"/>
                <a:gd name="connsiteY7" fmla="*/ 354442 h 1620600"/>
                <a:gd name="connsiteX8" fmla="*/ 1388147 w 1455326"/>
                <a:gd name="connsiteY8" fmla="*/ 355745 h 1620600"/>
                <a:gd name="connsiteX9" fmla="*/ 1392203 w 1455326"/>
                <a:gd name="connsiteY9" fmla="*/ 359091 h 1620600"/>
                <a:gd name="connsiteX10" fmla="*/ 1399449 w 1455326"/>
                <a:gd name="connsiteY10" fmla="*/ 364309 h 1620600"/>
                <a:gd name="connsiteX11" fmla="*/ 1402415 w 1455326"/>
                <a:gd name="connsiteY11" fmla="*/ 367517 h 1620600"/>
                <a:gd name="connsiteX12" fmla="*/ 1410698 w 1455326"/>
                <a:gd name="connsiteY12" fmla="*/ 374351 h 1620600"/>
                <a:gd name="connsiteX13" fmla="*/ 1455326 w 1455326"/>
                <a:gd name="connsiteY13" fmla="*/ 482093 h 1620600"/>
                <a:gd name="connsiteX14" fmla="*/ 1455326 w 1455326"/>
                <a:gd name="connsiteY14" fmla="*/ 1134521 h 1620600"/>
                <a:gd name="connsiteX15" fmla="*/ 1429304 w 1455326"/>
                <a:gd name="connsiteY15" fmla="*/ 1219713 h 1620600"/>
                <a:gd name="connsiteX16" fmla="*/ 1426139 w 1455326"/>
                <a:gd name="connsiteY16" fmla="*/ 1223549 h 1620600"/>
                <a:gd name="connsiteX17" fmla="*/ 1419780 w 1455326"/>
                <a:gd name="connsiteY17" fmla="*/ 1233922 h 1620600"/>
                <a:gd name="connsiteX18" fmla="*/ 1374403 w 1455326"/>
                <a:gd name="connsiteY18" fmla="*/ 1273947 h 1620600"/>
                <a:gd name="connsiteX19" fmla="*/ 809384 w 1455326"/>
                <a:gd name="connsiteY19" fmla="*/ 1600161 h 1620600"/>
                <a:gd name="connsiteX20" fmla="*/ 693762 w 1455326"/>
                <a:gd name="connsiteY20" fmla="*/ 1615383 h 1620600"/>
                <a:gd name="connsiteX21" fmla="*/ 682351 w 1455326"/>
                <a:gd name="connsiteY21" fmla="*/ 1611122 h 1620600"/>
                <a:gd name="connsiteX22" fmla="*/ 675670 w 1455326"/>
                <a:gd name="connsiteY22" fmla="*/ 1609610 h 1620600"/>
                <a:gd name="connsiteX23" fmla="*/ 647528 w 1455326"/>
                <a:gd name="connsiteY23" fmla="*/ 1596937 h 1620600"/>
                <a:gd name="connsiteX24" fmla="*/ 82509 w 1455326"/>
                <a:gd name="connsiteY24" fmla="*/ 1270723 h 1620600"/>
                <a:gd name="connsiteX25" fmla="*/ 72780 w 1455326"/>
                <a:gd name="connsiteY25" fmla="*/ 1263717 h 1620600"/>
                <a:gd name="connsiteX26" fmla="*/ 67179 w 1455326"/>
                <a:gd name="connsiteY26" fmla="*/ 1260677 h 1620600"/>
                <a:gd name="connsiteX27" fmla="*/ 57722 w 1455326"/>
                <a:gd name="connsiteY27" fmla="*/ 1252874 h 1620600"/>
                <a:gd name="connsiteX28" fmla="*/ 57462 w 1455326"/>
                <a:gd name="connsiteY28" fmla="*/ 1252688 h 1620600"/>
                <a:gd name="connsiteX29" fmla="*/ 57357 w 1455326"/>
                <a:gd name="connsiteY29" fmla="*/ 1252573 h 1620600"/>
                <a:gd name="connsiteX30" fmla="*/ 44628 w 1455326"/>
                <a:gd name="connsiteY30" fmla="*/ 1242071 h 1620600"/>
                <a:gd name="connsiteX31" fmla="*/ 0 w 1455326"/>
                <a:gd name="connsiteY31" fmla="*/ 1134329 h 1620600"/>
                <a:gd name="connsiteX32" fmla="*/ 0 w 1455326"/>
                <a:gd name="connsiteY32" fmla="*/ 481901 h 1620600"/>
                <a:gd name="connsiteX33" fmla="*/ 67179 w 1455326"/>
                <a:gd name="connsiteY33" fmla="*/ 355552 h 1620600"/>
                <a:gd name="connsiteX34" fmla="*/ 77105 w 1455326"/>
                <a:gd name="connsiteY34" fmla="*/ 350165 h 1620600"/>
                <a:gd name="connsiteX35" fmla="*/ 82508 w 1455326"/>
                <a:gd name="connsiteY35" fmla="*/ 346274 h 1620600"/>
                <a:gd name="connsiteX36" fmla="*/ 647528 w 1455326"/>
                <a:gd name="connsiteY36" fmla="*/ 20060 h 1620600"/>
                <a:gd name="connsiteX37" fmla="*/ 704879 w 1455326"/>
                <a:gd name="connsiteY37" fmla="*/ 775 h 1620600"/>
                <a:gd name="connsiteX38" fmla="*/ 720413 w 1455326"/>
                <a:gd name="connsiteY38" fmla="*/ 366 h 162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455326" h="1620600">
                  <a:moveTo>
                    <a:pt x="722594" y="0"/>
                  </a:moveTo>
                  <a:lnTo>
                    <a:pt x="728455" y="154"/>
                  </a:lnTo>
                  <a:lnTo>
                    <a:pt x="734318" y="0"/>
                  </a:lnTo>
                  <a:lnTo>
                    <a:pt x="736499" y="366"/>
                  </a:lnTo>
                  <a:lnTo>
                    <a:pt x="752033" y="775"/>
                  </a:lnTo>
                  <a:cubicBezTo>
                    <a:pt x="771675" y="3212"/>
                    <a:pt x="791164" y="9540"/>
                    <a:pt x="809383" y="20060"/>
                  </a:cubicBezTo>
                  <a:lnTo>
                    <a:pt x="1374403" y="346274"/>
                  </a:lnTo>
                  <a:lnTo>
                    <a:pt x="1385745" y="354442"/>
                  </a:lnTo>
                  <a:lnTo>
                    <a:pt x="1388147" y="355745"/>
                  </a:lnTo>
                  <a:lnTo>
                    <a:pt x="1392203" y="359091"/>
                  </a:lnTo>
                  <a:lnTo>
                    <a:pt x="1399449" y="364309"/>
                  </a:lnTo>
                  <a:lnTo>
                    <a:pt x="1402415" y="367517"/>
                  </a:lnTo>
                  <a:lnTo>
                    <a:pt x="1410698" y="374351"/>
                  </a:lnTo>
                  <a:cubicBezTo>
                    <a:pt x="1438271" y="401924"/>
                    <a:pt x="1455326" y="440017"/>
                    <a:pt x="1455326" y="482093"/>
                  </a:cubicBezTo>
                  <a:lnTo>
                    <a:pt x="1455326" y="1134521"/>
                  </a:lnTo>
                  <a:cubicBezTo>
                    <a:pt x="1455326" y="1166078"/>
                    <a:pt x="1445733" y="1195394"/>
                    <a:pt x="1429304" y="1219713"/>
                  </a:cubicBezTo>
                  <a:lnTo>
                    <a:pt x="1426139" y="1223549"/>
                  </a:lnTo>
                  <a:lnTo>
                    <a:pt x="1419780" y="1233922"/>
                  </a:lnTo>
                  <a:cubicBezTo>
                    <a:pt x="1407848" y="1249714"/>
                    <a:pt x="1392623" y="1263428"/>
                    <a:pt x="1374403" y="1273947"/>
                  </a:cubicBezTo>
                  <a:lnTo>
                    <a:pt x="809384" y="1600161"/>
                  </a:lnTo>
                  <a:cubicBezTo>
                    <a:pt x="772945" y="1621199"/>
                    <a:pt x="731429" y="1625476"/>
                    <a:pt x="693762" y="1615383"/>
                  </a:cubicBezTo>
                  <a:lnTo>
                    <a:pt x="682351" y="1611122"/>
                  </a:lnTo>
                  <a:lnTo>
                    <a:pt x="675670" y="1609610"/>
                  </a:lnTo>
                  <a:cubicBezTo>
                    <a:pt x="666065" y="1606408"/>
                    <a:pt x="656638" y="1602196"/>
                    <a:pt x="647528" y="1596937"/>
                  </a:cubicBezTo>
                  <a:lnTo>
                    <a:pt x="82509" y="1270723"/>
                  </a:lnTo>
                  <a:lnTo>
                    <a:pt x="72780" y="1263717"/>
                  </a:lnTo>
                  <a:lnTo>
                    <a:pt x="67179" y="1260677"/>
                  </a:lnTo>
                  <a:lnTo>
                    <a:pt x="57722" y="1252874"/>
                  </a:lnTo>
                  <a:lnTo>
                    <a:pt x="57462" y="1252688"/>
                  </a:lnTo>
                  <a:lnTo>
                    <a:pt x="57357" y="1252573"/>
                  </a:lnTo>
                  <a:lnTo>
                    <a:pt x="44628" y="1242071"/>
                  </a:lnTo>
                  <a:cubicBezTo>
                    <a:pt x="17054" y="1214497"/>
                    <a:pt x="0" y="1176405"/>
                    <a:pt x="0" y="1134329"/>
                  </a:cubicBezTo>
                  <a:lnTo>
                    <a:pt x="0" y="481901"/>
                  </a:lnTo>
                  <a:cubicBezTo>
                    <a:pt x="0" y="429306"/>
                    <a:pt x="26648" y="382935"/>
                    <a:pt x="67179" y="355552"/>
                  </a:cubicBezTo>
                  <a:lnTo>
                    <a:pt x="77105" y="350165"/>
                  </a:lnTo>
                  <a:lnTo>
                    <a:pt x="82508" y="346274"/>
                  </a:lnTo>
                  <a:lnTo>
                    <a:pt x="647528" y="20060"/>
                  </a:lnTo>
                  <a:cubicBezTo>
                    <a:pt x="665747" y="9540"/>
                    <a:pt x="685236" y="3212"/>
                    <a:pt x="704879" y="775"/>
                  </a:cubicBezTo>
                  <a:lnTo>
                    <a:pt x="720413" y="366"/>
                  </a:lnTo>
                  <a:close/>
                </a:path>
              </a:pathLst>
            </a:custGeom>
          </p:spPr>
        </p:pic>
        <p:sp>
          <p:nvSpPr>
            <p:cNvPr id="20" name="任意多边形 19"/>
            <p:cNvSpPr/>
            <p:nvPr/>
          </p:nvSpPr>
          <p:spPr>
            <a:xfrm rot="5400000">
              <a:off x="8990925" y="2405395"/>
              <a:ext cx="1620600" cy="145532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21" name="组合 20"/>
          <p:cNvGrpSpPr/>
          <p:nvPr/>
        </p:nvGrpSpPr>
        <p:grpSpPr>
          <a:xfrm>
            <a:off x="1051888" y="1093114"/>
            <a:ext cx="1094958" cy="1215450"/>
            <a:chOff x="1158975" y="2341804"/>
            <a:chExt cx="1459944" cy="1620600"/>
          </a:xfrm>
          <a:effectLst>
            <a:outerShdw blurRad="431800" dist="203200" dir="2700000" algn="tl" rotWithShape="0">
              <a:prstClr val="black">
                <a:alpha val="27000"/>
              </a:prstClr>
            </a:outerShdw>
          </a:effectLst>
        </p:grpSpPr>
        <p:pic>
          <p:nvPicPr>
            <p:cNvPr id="22" name="图片 21"/>
            <p:cNvPicPr>
              <a:picLocks noChangeAspect="1"/>
            </p:cNvPicPr>
            <p:nvPr/>
          </p:nvPicPr>
          <p:blipFill>
            <a:blip r:embed="rId7" cstate="email">
              <a:extLst>
                <a:ext uri="{28A0092B-C50C-407E-A947-70E740481C1C}">
                  <a14:useLocalDpi xmlns:a14="http://schemas.microsoft.com/office/drawing/2010/main"/>
                </a:ext>
              </a:extLst>
            </a:blip>
            <a:srcRect/>
            <a:stretch>
              <a:fillRect/>
            </a:stretch>
          </p:blipFill>
          <p:spPr>
            <a:xfrm>
              <a:off x="1158975" y="2341804"/>
              <a:ext cx="1455326" cy="1620600"/>
            </a:xfrm>
            <a:custGeom>
              <a:avLst/>
              <a:gdLst>
                <a:gd name="connsiteX0" fmla="*/ 722594 w 1455326"/>
                <a:gd name="connsiteY0" fmla="*/ 0 h 1620600"/>
                <a:gd name="connsiteX1" fmla="*/ 728455 w 1455326"/>
                <a:gd name="connsiteY1" fmla="*/ 154 h 1620600"/>
                <a:gd name="connsiteX2" fmla="*/ 734318 w 1455326"/>
                <a:gd name="connsiteY2" fmla="*/ 0 h 1620600"/>
                <a:gd name="connsiteX3" fmla="*/ 736499 w 1455326"/>
                <a:gd name="connsiteY3" fmla="*/ 366 h 1620600"/>
                <a:gd name="connsiteX4" fmla="*/ 752033 w 1455326"/>
                <a:gd name="connsiteY4" fmla="*/ 775 h 1620600"/>
                <a:gd name="connsiteX5" fmla="*/ 809383 w 1455326"/>
                <a:gd name="connsiteY5" fmla="*/ 20060 h 1620600"/>
                <a:gd name="connsiteX6" fmla="*/ 1374403 w 1455326"/>
                <a:gd name="connsiteY6" fmla="*/ 346274 h 1620600"/>
                <a:gd name="connsiteX7" fmla="*/ 1385745 w 1455326"/>
                <a:gd name="connsiteY7" fmla="*/ 354442 h 1620600"/>
                <a:gd name="connsiteX8" fmla="*/ 1388148 w 1455326"/>
                <a:gd name="connsiteY8" fmla="*/ 355745 h 1620600"/>
                <a:gd name="connsiteX9" fmla="*/ 1392203 w 1455326"/>
                <a:gd name="connsiteY9" fmla="*/ 359091 h 1620600"/>
                <a:gd name="connsiteX10" fmla="*/ 1399449 w 1455326"/>
                <a:gd name="connsiteY10" fmla="*/ 364309 h 1620600"/>
                <a:gd name="connsiteX11" fmla="*/ 1402415 w 1455326"/>
                <a:gd name="connsiteY11" fmla="*/ 367517 h 1620600"/>
                <a:gd name="connsiteX12" fmla="*/ 1410698 w 1455326"/>
                <a:gd name="connsiteY12" fmla="*/ 374351 h 1620600"/>
                <a:gd name="connsiteX13" fmla="*/ 1455326 w 1455326"/>
                <a:gd name="connsiteY13" fmla="*/ 482093 h 1620600"/>
                <a:gd name="connsiteX14" fmla="*/ 1455326 w 1455326"/>
                <a:gd name="connsiteY14" fmla="*/ 1134521 h 1620600"/>
                <a:gd name="connsiteX15" fmla="*/ 1429304 w 1455326"/>
                <a:gd name="connsiteY15" fmla="*/ 1219713 h 1620600"/>
                <a:gd name="connsiteX16" fmla="*/ 1426139 w 1455326"/>
                <a:gd name="connsiteY16" fmla="*/ 1223549 h 1620600"/>
                <a:gd name="connsiteX17" fmla="*/ 1419780 w 1455326"/>
                <a:gd name="connsiteY17" fmla="*/ 1233922 h 1620600"/>
                <a:gd name="connsiteX18" fmla="*/ 1374403 w 1455326"/>
                <a:gd name="connsiteY18" fmla="*/ 1273947 h 1620600"/>
                <a:gd name="connsiteX19" fmla="*/ 809384 w 1455326"/>
                <a:gd name="connsiteY19" fmla="*/ 1600161 h 1620600"/>
                <a:gd name="connsiteX20" fmla="*/ 693762 w 1455326"/>
                <a:gd name="connsiteY20" fmla="*/ 1615383 h 1620600"/>
                <a:gd name="connsiteX21" fmla="*/ 682351 w 1455326"/>
                <a:gd name="connsiteY21" fmla="*/ 1611122 h 1620600"/>
                <a:gd name="connsiteX22" fmla="*/ 675670 w 1455326"/>
                <a:gd name="connsiteY22" fmla="*/ 1609610 h 1620600"/>
                <a:gd name="connsiteX23" fmla="*/ 647528 w 1455326"/>
                <a:gd name="connsiteY23" fmla="*/ 1596937 h 1620600"/>
                <a:gd name="connsiteX24" fmla="*/ 82509 w 1455326"/>
                <a:gd name="connsiteY24" fmla="*/ 1270723 h 1620600"/>
                <a:gd name="connsiteX25" fmla="*/ 72780 w 1455326"/>
                <a:gd name="connsiteY25" fmla="*/ 1263717 h 1620600"/>
                <a:gd name="connsiteX26" fmla="*/ 67179 w 1455326"/>
                <a:gd name="connsiteY26" fmla="*/ 1260677 h 1620600"/>
                <a:gd name="connsiteX27" fmla="*/ 57722 w 1455326"/>
                <a:gd name="connsiteY27" fmla="*/ 1252874 h 1620600"/>
                <a:gd name="connsiteX28" fmla="*/ 57463 w 1455326"/>
                <a:gd name="connsiteY28" fmla="*/ 1252688 h 1620600"/>
                <a:gd name="connsiteX29" fmla="*/ 57357 w 1455326"/>
                <a:gd name="connsiteY29" fmla="*/ 1252573 h 1620600"/>
                <a:gd name="connsiteX30" fmla="*/ 44628 w 1455326"/>
                <a:gd name="connsiteY30" fmla="*/ 1242071 h 1620600"/>
                <a:gd name="connsiteX31" fmla="*/ 0 w 1455326"/>
                <a:gd name="connsiteY31" fmla="*/ 1134329 h 1620600"/>
                <a:gd name="connsiteX32" fmla="*/ 0 w 1455326"/>
                <a:gd name="connsiteY32" fmla="*/ 481901 h 1620600"/>
                <a:gd name="connsiteX33" fmla="*/ 67179 w 1455326"/>
                <a:gd name="connsiteY33" fmla="*/ 355552 h 1620600"/>
                <a:gd name="connsiteX34" fmla="*/ 77105 w 1455326"/>
                <a:gd name="connsiteY34" fmla="*/ 350165 h 1620600"/>
                <a:gd name="connsiteX35" fmla="*/ 82509 w 1455326"/>
                <a:gd name="connsiteY35" fmla="*/ 346274 h 1620600"/>
                <a:gd name="connsiteX36" fmla="*/ 647528 w 1455326"/>
                <a:gd name="connsiteY36" fmla="*/ 20060 h 1620600"/>
                <a:gd name="connsiteX37" fmla="*/ 704879 w 1455326"/>
                <a:gd name="connsiteY37" fmla="*/ 775 h 1620600"/>
                <a:gd name="connsiteX38" fmla="*/ 720413 w 1455326"/>
                <a:gd name="connsiteY38" fmla="*/ 366 h 162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455326" h="1620600">
                  <a:moveTo>
                    <a:pt x="722594" y="0"/>
                  </a:moveTo>
                  <a:lnTo>
                    <a:pt x="728455" y="154"/>
                  </a:lnTo>
                  <a:lnTo>
                    <a:pt x="734318" y="0"/>
                  </a:lnTo>
                  <a:lnTo>
                    <a:pt x="736499" y="366"/>
                  </a:lnTo>
                  <a:lnTo>
                    <a:pt x="752033" y="775"/>
                  </a:lnTo>
                  <a:cubicBezTo>
                    <a:pt x="771675" y="3212"/>
                    <a:pt x="791164" y="9540"/>
                    <a:pt x="809383" y="20060"/>
                  </a:cubicBezTo>
                  <a:lnTo>
                    <a:pt x="1374403" y="346274"/>
                  </a:lnTo>
                  <a:lnTo>
                    <a:pt x="1385745" y="354442"/>
                  </a:lnTo>
                  <a:lnTo>
                    <a:pt x="1388148" y="355745"/>
                  </a:lnTo>
                  <a:lnTo>
                    <a:pt x="1392203" y="359091"/>
                  </a:lnTo>
                  <a:lnTo>
                    <a:pt x="1399449" y="364309"/>
                  </a:lnTo>
                  <a:lnTo>
                    <a:pt x="1402415" y="367517"/>
                  </a:lnTo>
                  <a:lnTo>
                    <a:pt x="1410698" y="374351"/>
                  </a:lnTo>
                  <a:cubicBezTo>
                    <a:pt x="1438271" y="401924"/>
                    <a:pt x="1455326" y="440017"/>
                    <a:pt x="1455326" y="482093"/>
                  </a:cubicBezTo>
                  <a:lnTo>
                    <a:pt x="1455326" y="1134521"/>
                  </a:lnTo>
                  <a:cubicBezTo>
                    <a:pt x="1455326" y="1166078"/>
                    <a:pt x="1445733" y="1195394"/>
                    <a:pt x="1429304" y="1219713"/>
                  </a:cubicBezTo>
                  <a:lnTo>
                    <a:pt x="1426139" y="1223549"/>
                  </a:lnTo>
                  <a:lnTo>
                    <a:pt x="1419780" y="1233922"/>
                  </a:lnTo>
                  <a:cubicBezTo>
                    <a:pt x="1407848" y="1249714"/>
                    <a:pt x="1392623" y="1263428"/>
                    <a:pt x="1374403" y="1273947"/>
                  </a:cubicBezTo>
                  <a:lnTo>
                    <a:pt x="809384" y="1600161"/>
                  </a:lnTo>
                  <a:cubicBezTo>
                    <a:pt x="772945" y="1621199"/>
                    <a:pt x="731429" y="1625476"/>
                    <a:pt x="693762" y="1615383"/>
                  </a:cubicBezTo>
                  <a:lnTo>
                    <a:pt x="682351" y="1611122"/>
                  </a:lnTo>
                  <a:lnTo>
                    <a:pt x="675670" y="1609610"/>
                  </a:lnTo>
                  <a:cubicBezTo>
                    <a:pt x="666065" y="1606408"/>
                    <a:pt x="656638" y="1602196"/>
                    <a:pt x="647528" y="1596937"/>
                  </a:cubicBezTo>
                  <a:lnTo>
                    <a:pt x="82509" y="1270723"/>
                  </a:lnTo>
                  <a:lnTo>
                    <a:pt x="72780" y="1263717"/>
                  </a:lnTo>
                  <a:lnTo>
                    <a:pt x="67179" y="1260677"/>
                  </a:lnTo>
                  <a:lnTo>
                    <a:pt x="57722" y="1252874"/>
                  </a:lnTo>
                  <a:lnTo>
                    <a:pt x="57463" y="1252688"/>
                  </a:lnTo>
                  <a:lnTo>
                    <a:pt x="57357" y="1252573"/>
                  </a:lnTo>
                  <a:lnTo>
                    <a:pt x="44628" y="1242071"/>
                  </a:lnTo>
                  <a:cubicBezTo>
                    <a:pt x="17054" y="1214497"/>
                    <a:pt x="0" y="1176405"/>
                    <a:pt x="0" y="1134329"/>
                  </a:cubicBezTo>
                  <a:lnTo>
                    <a:pt x="0" y="481901"/>
                  </a:lnTo>
                  <a:cubicBezTo>
                    <a:pt x="0" y="429306"/>
                    <a:pt x="26648" y="382935"/>
                    <a:pt x="67179" y="355552"/>
                  </a:cubicBezTo>
                  <a:lnTo>
                    <a:pt x="77105" y="350165"/>
                  </a:lnTo>
                  <a:lnTo>
                    <a:pt x="82509" y="346274"/>
                  </a:lnTo>
                  <a:lnTo>
                    <a:pt x="647528" y="20060"/>
                  </a:lnTo>
                  <a:cubicBezTo>
                    <a:pt x="665747" y="9540"/>
                    <a:pt x="685236" y="3212"/>
                    <a:pt x="704879" y="775"/>
                  </a:cubicBezTo>
                  <a:lnTo>
                    <a:pt x="720413" y="366"/>
                  </a:lnTo>
                  <a:close/>
                </a:path>
              </a:pathLst>
            </a:custGeom>
          </p:spPr>
        </p:pic>
        <p:sp>
          <p:nvSpPr>
            <p:cNvPr id="23" name="任意多边形 22"/>
            <p:cNvSpPr/>
            <p:nvPr/>
          </p:nvSpPr>
          <p:spPr>
            <a:xfrm rot="5400000">
              <a:off x="1080956" y="2424441"/>
              <a:ext cx="1620600" cy="145532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24" name="组合 23"/>
          <p:cNvGrpSpPr/>
          <p:nvPr/>
        </p:nvGrpSpPr>
        <p:grpSpPr>
          <a:xfrm>
            <a:off x="1282794" y="3144376"/>
            <a:ext cx="628650" cy="628650"/>
            <a:chOff x="1466850" y="5076821"/>
            <a:chExt cx="838200" cy="838200"/>
          </a:xfrm>
        </p:grpSpPr>
        <p:sp>
          <p:nvSpPr>
            <p:cNvPr id="25" name="椭圆 24"/>
            <p:cNvSpPr/>
            <p:nvPr/>
          </p:nvSpPr>
          <p:spPr>
            <a:xfrm>
              <a:off x="1466850" y="5076821"/>
              <a:ext cx="838200" cy="838200"/>
            </a:xfrm>
            <a:prstGeom prst="ellipse">
              <a:avLst/>
            </a:prstGeom>
            <a:gradFill flip="none" rotWithShape="1">
              <a:gsLst>
                <a:gs pos="0">
                  <a:srgbClr val="FDFDFD"/>
                </a:gs>
                <a:gs pos="100000">
                  <a:srgbClr val="E6E6E6"/>
                </a:gs>
              </a:gsLst>
              <a:lin ang="0" scaled="1"/>
              <a:tileRect/>
            </a:gradFill>
            <a:ln w="25400">
              <a:gradFill>
                <a:gsLst>
                  <a:gs pos="0">
                    <a:srgbClr val="E6E6E6"/>
                  </a:gs>
                  <a:gs pos="100000">
                    <a:srgbClr val="FDFDFD"/>
                  </a:gs>
                </a:gsLst>
                <a:lin ang="5400000" scaled="1"/>
              </a:gradFill>
            </a:ln>
            <a:effectLst>
              <a:outerShdw blurRad="431800" dist="203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6" name="Freeform 898"/>
            <p:cNvSpPr>
              <a:spLocks noEditPoints="1"/>
            </p:cNvSpPr>
            <p:nvPr/>
          </p:nvSpPr>
          <p:spPr bwMode="auto">
            <a:xfrm>
              <a:off x="1606550" y="5303833"/>
              <a:ext cx="558800" cy="384176"/>
            </a:xfrm>
            <a:custGeom>
              <a:avLst/>
              <a:gdLst>
                <a:gd name="T0" fmla="*/ 107 w 210"/>
                <a:gd name="T1" fmla="*/ 101 h 144"/>
                <a:gd name="T2" fmla="*/ 94 w 210"/>
                <a:gd name="T3" fmla="*/ 89 h 144"/>
                <a:gd name="T4" fmla="*/ 94 w 210"/>
                <a:gd name="T5" fmla="*/ 80 h 144"/>
                <a:gd name="T6" fmla="*/ 100 w 210"/>
                <a:gd name="T7" fmla="*/ 67 h 144"/>
                <a:gd name="T8" fmla="*/ 102 w 210"/>
                <a:gd name="T9" fmla="*/ 50 h 144"/>
                <a:gd name="T10" fmla="*/ 101 w 210"/>
                <a:gd name="T11" fmla="*/ 32 h 144"/>
                <a:gd name="T12" fmla="*/ 96 w 210"/>
                <a:gd name="T13" fmla="*/ 11 h 144"/>
                <a:gd name="T14" fmla="*/ 88 w 210"/>
                <a:gd name="T15" fmla="*/ 7 h 144"/>
                <a:gd name="T16" fmla="*/ 46 w 210"/>
                <a:gd name="T17" fmla="*/ 45 h 144"/>
                <a:gd name="T18" fmla="*/ 48 w 210"/>
                <a:gd name="T19" fmla="*/ 69 h 144"/>
                <a:gd name="T20" fmla="*/ 53 w 210"/>
                <a:gd name="T21" fmla="*/ 81 h 144"/>
                <a:gd name="T22" fmla="*/ 54 w 210"/>
                <a:gd name="T23" fmla="*/ 89 h 144"/>
                <a:gd name="T24" fmla="*/ 41 w 210"/>
                <a:gd name="T25" fmla="*/ 101 h 144"/>
                <a:gd name="T26" fmla="*/ 1 w 210"/>
                <a:gd name="T27" fmla="*/ 122 h 144"/>
                <a:gd name="T28" fmla="*/ 147 w 210"/>
                <a:gd name="T29" fmla="*/ 144 h 144"/>
                <a:gd name="T30" fmla="*/ 130 w 210"/>
                <a:gd name="T31" fmla="*/ 111 h 144"/>
                <a:gd name="T32" fmla="*/ 155 w 210"/>
                <a:gd name="T33" fmla="*/ 103 h 144"/>
                <a:gd name="T34" fmla="*/ 146 w 210"/>
                <a:gd name="T35" fmla="*/ 95 h 144"/>
                <a:gd name="T36" fmla="*/ 146 w 210"/>
                <a:gd name="T37" fmla="*/ 88 h 144"/>
                <a:gd name="T38" fmla="*/ 150 w 210"/>
                <a:gd name="T39" fmla="*/ 79 h 144"/>
                <a:gd name="T40" fmla="*/ 152 w 210"/>
                <a:gd name="T41" fmla="*/ 67 h 144"/>
                <a:gd name="T42" fmla="*/ 151 w 210"/>
                <a:gd name="T43" fmla="*/ 54 h 144"/>
                <a:gd name="T44" fmla="*/ 147 w 210"/>
                <a:gd name="T45" fmla="*/ 39 h 144"/>
                <a:gd name="T46" fmla="*/ 142 w 210"/>
                <a:gd name="T47" fmla="*/ 36 h 144"/>
                <a:gd name="T48" fmla="*/ 111 w 210"/>
                <a:gd name="T49" fmla="*/ 63 h 144"/>
                <a:gd name="T50" fmla="*/ 113 w 210"/>
                <a:gd name="T51" fmla="*/ 80 h 144"/>
                <a:gd name="T52" fmla="*/ 116 w 210"/>
                <a:gd name="T53" fmla="*/ 89 h 144"/>
                <a:gd name="T54" fmla="*/ 117 w 210"/>
                <a:gd name="T55" fmla="*/ 95 h 144"/>
                <a:gd name="T56" fmla="*/ 122 w 210"/>
                <a:gd name="T57" fmla="*/ 104 h 144"/>
                <a:gd name="T58" fmla="*/ 136 w 210"/>
                <a:gd name="T59" fmla="*/ 109 h 144"/>
                <a:gd name="T60" fmla="*/ 151 w 210"/>
                <a:gd name="T61" fmla="*/ 121 h 144"/>
                <a:gd name="T62" fmla="*/ 151 w 210"/>
                <a:gd name="T63" fmla="*/ 130 h 144"/>
                <a:gd name="T64" fmla="*/ 184 w 210"/>
                <a:gd name="T65" fmla="*/ 134 h 144"/>
                <a:gd name="T66" fmla="*/ 171 w 210"/>
                <a:gd name="T67" fmla="*/ 110 h 144"/>
                <a:gd name="T68" fmla="*/ 201 w 210"/>
                <a:gd name="T69" fmla="*/ 108 h 144"/>
                <a:gd name="T70" fmla="*/ 186 w 210"/>
                <a:gd name="T71" fmla="*/ 102 h 144"/>
                <a:gd name="T72" fmla="*/ 181 w 210"/>
                <a:gd name="T73" fmla="*/ 97 h 144"/>
                <a:gd name="T74" fmla="*/ 184 w 210"/>
                <a:gd name="T75" fmla="*/ 88 h 144"/>
                <a:gd name="T76" fmla="*/ 187 w 210"/>
                <a:gd name="T77" fmla="*/ 83 h 144"/>
                <a:gd name="T78" fmla="*/ 186 w 210"/>
                <a:gd name="T79" fmla="*/ 76 h 144"/>
                <a:gd name="T80" fmla="*/ 186 w 210"/>
                <a:gd name="T81" fmla="*/ 61 h 144"/>
                <a:gd name="T82" fmla="*/ 182 w 210"/>
                <a:gd name="T83" fmla="*/ 58 h 144"/>
                <a:gd name="T84" fmla="*/ 165 w 210"/>
                <a:gd name="T85" fmla="*/ 57 h 144"/>
                <a:gd name="T86" fmla="*/ 158 w 210"/>
                <a:gd name="T87" fmla="*/ 79 h 144"/>
                <a:gd name="T88" fmla="*/ 162 w 210"/>
                <a:gd name="T89" fmla="*/ 87 h 144"/>
                <a:gd name="T90" fmla="*/ 165 w 210"/>
                <a:gd name="T91" fmla="*/ 97 h 144"/>
                <a:gd name="T92" fmla="*/ 161 w 210"/>
                <a:gd name="T93" fmla="*/ 102 h 144"/>
                <a:gd name="T94" fmla="*/ 173 w 210"/>
                <a:gd name="T95" fmla="*/ 107 h 144"/>
                <a:gd name="T96" fmla="*/ 187 w 210"/>
                <a:gd name="T97" fmla="*/ 117 h 144"/>
                <a:gd name="T98" fmla="*/ 187 w 210"/>
                <a:gd name="T99" fmla="*/ 118 h 144"/>
                <a:gd name="T100" fmla="*/ 187 w 210"/>
                <a:gd name="T101" fmla="*/ 125 h 144"/>
                <a:gd name="T102" fmla="*/ 210 w 210"/>
                <a:gd name="T103" fmla="*/ 113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10" h="144">
                  <a:moveTo>
                    <a:pt x="130" y="111"/>
                  </a:moveTo>
                  <a:cubicBezTo>
                    <a:pt x="122" y="108"/>
                    <a:pt x="114" y="104"/>
                    <a:pt x="107" y="101"/>
                  </a:cubicBezTo>
                  <a:cubicBezTo>
                    <a:pt x="105" y="100"/>
                    <a:pt x="102" y="100"/>
                    <a:pt x="100" y="99"/>
                  </a:cubicBezTo>
                  <a:cubicBezTo>
                    <a:pt x="98" y="98"/>
                    <a:pt x="95" y="92"/>
                    <a:pt x="94" y="89"/>
                  </a:cubicBezTo>
                  <a:cubicBezTo>
                    <a:pt x="93" y="89"/>
                    <a:pt x="91" y="89"/>
                    <a:pt x="90" y="88"/>
                  </a:cubicBezTo>
                  <a:cubicBezTo>
                    <a:pt x="90" y="84"/>
                    <a:pt x="93" y="84"/>
                    <a:pt x="94" y="80"/>
                  </a:cubicBezTo>
                  <a:cubicBezTo>
                    <a:pt x="95" y="77"/>
                    <a:pt x="94" y="73"/>
                    <a:pt x="96" y="71"/>
                  </a:cubicBezTo>
                  <a:cubicBezTo>
                    <a:pt x="97" y="69"/>
                    <a:pt x="99" y="69"/>
                    <a:pt x="100" y="67"/>
                  </a:cubicBezTo>
                  <a:cubicBezTo>
                    <a:pt x="101" y="66"/>
                    <a:pt x="102" y="63"/>
                    <a:pt x="102" y="61"/>
                  </a:cubicBezTo>
                  <a:cubicBezTo>
                    <a:pt x="103" y="58"/>
                    <a:pt x="103" y="53"/>
                    <a:pt x="102" y="50"/>
                  </a:cubicBezTo>
                  <a:cubicBezTo>
                    <a:pt x="101" y="48"/>
                    <a:pt x="100" y="48"/>
                    <a:pt x="100" y="46"/>
                  </a:cubicBezTo>
                  <a:cubicBezTo>
                    <a:pt x="100" y="43"/>
                    <a:pt x="101" y="34"/>
                    <a:pt x="101" y="32"/>
                  </a:cubicBezTo>
                  <a:cubicBezTo>
                    <a:pt x="101" y="26"/>
                    <a:pt x="101" y="22"/>
                    <a:pt x="100" y="17"/>
                  </a:cubicBezTo>
                  <a:cubicBezTo>
                    <a:pt x="100" y="17"/>
                    <a:pt x="98" y="12"/>
                    <a:pt x="96" y="11"/>
                  </a:cubicBezTo>
                  <a:cubicBezTo>
                    <a:pt x="91" y="10"/>
                    <a:pt x="91" y="10"/>
                    <a:pt x="91" y="10"/>
                  </a:cubicBezTo>
                  <a:cubicBezTo>
                    <a:pt x="88" y="7"/>
                    <a:pt x="88" y="7"/>
                    <a:pt x="88" y="7"/>
                  </a:cubicBezTo>
                  <a:cubicBezTo>
                    <a:pt x="77" y="0"/>
                    <a:pt x="64" y="5"/>
                    <a:pt x="57" y="8"/>
                  </a:cubicBezTo>
                  <a:cubicBezTo>
                    <a:pt x="48" y="11"/>
                    <a:pt x="41" y="25"/>
                    <a:pt x="46" y="45"/>
                  </a:cubicBezTo>
                  <a:cubicBezTo>
                    <a:pt x="46" y="49"/>
                    <a:pt x="44" y="50"/>
                    <a:pt x="44" y="52"/>
                  </a:cubicBezTo>
                  <a:cubicBezTo>
                    <a:pt x="44" y="56"/>
                    <a:pt x="44" y="66"/>
                    <a:pt x="48" y="69"/>
                  </a:cubicBezTo>
                  <a:cubicBezTo>
                    <a:pt x="49" y="69"/>
                    <a:pt x="51" y="70"/>
                    <a:pt x="51" y="69"/>
                  </a:cubicBezTo>
                  <a:cubicBezTo>
                    <a:pt x="52" y="73"/>
                    <a:pt x="52" y="77"/>
                    <a:pt x="53" y="81"/>
                  </a:cubicBezTo>
                  <a:cubicBezTo>
                    <a:pt x="54" y="84"/>
                    <a:pt x="56" y="84"/>
                    <a:pt x="57" y="88"/>
                  </a:cubicBezTo>
                  <a:cubicBezTo>
                    <a:pt x="54" y="89"/>
                    <a:pt x="54" y="89"/>
                    <a:pt x="54" y="89"/>
                  </a:cubicBezTo>
                  <a:cubicBezTo>
                    <a:pt x="52" y="92"/>
                    <a:pt x="50" y="98"/>
                    <a:pt x="47" y="99"/>
                  </a:cubicBezTo>
                  <a:cubicBezTo>
                    <a:pt x="45" y="100"/>
                    <a:pt x="43" y="100"/>
                    <a:pt x="41" y="101"/>
                  </a:cubicBezTo>
                  <a:cubicBezTo>
                    <a:pt x="34" y="104"/>
                    <a:pt x="25" y="108"/>
                    <a:pt x="18" y="111"/>
                  </a:cubicBezTo>
                  <a:cubicBezTo>
                    <a:pt x="11" y="114"/>
                    <a:pt x="3" y="115"/>
                    <a:pt x="1" y="122"/>
                  </a:cubicBezTo>
                  <a:cubicBezTo>
                    <a:pt x="1" y="127"/>
                    <a:pt x="0" y="138"/>
                    <a:pt x="0" y="144"/>
                  </a:cubicBezTo>
                  <a:cubicBezTo>
                    <a:pt x="147" y="144"/>
                    <a:pt x="147" y="144"/>
                    <a:pt x="147" y="144"/>
                  </a:cubicBezTo>
                  <a:cubicBezTo>
                    <a:pt x="147" y="138"/>
                    <a:pt x="147" y="127"/>
                    <a:pt x="147" y="122"/>
                  </a:cubicBezTo>
                  <a:cubicBezTo>
                    <a:pt x="145" y="115"/>
                    <a:pt x="137" y="114"/>
                    <a:pt x="130" y="111"/>
                  </a:cubicBezTo>
                  <a:close/>
                  <a:moveTo>
                    <a:pt x="171" y="110"/>
                  </a:moveTo>
                  <a:cubicBezTo>
                    <a:pt x="166" y="108"/>
                    <a:pt x="160" y="105"/>
                    <a:pt x="155" y="103"/>
                  </a:cubicBezTo>
                  <a:cubicBezTo>
                    <a:pt x="153" y="103"/>
                    <a:pt x="152" y="102"/>
                    <a:pt x="150" y="102"/>
                  </a:cubicBezTo>
                  <a:cubicBezTo>
                    <a:pt x="149" y="101"/>
                    <a:pt x="147" y="97"/>
                    <a:pt x="146" y="95"/>
                  </a:cubicBezTo>
                  <a:cubicBezTo>
                    <a:pt x="145" y="94"/>
                    <a:pt x="144" y="94"/>
                    <a:pt x="143" y="94"/>
                  </a:cubicBezTo>
                  <a:cubicBezTo>
                    <a:pt x="143" y="91"/>
                    <a:pt x="145" y="91"/>
                    <a:pt x="146" y="88"/>
                  </a:cubicBezTo>
                  <a:cubicBezTo>
                    <a:pt x="147" y="86"/>
                    <a:pt x="146" y="84"/>
                    <a:pt x="147" y="82"/>
                  </a:cubicBezTo>
                  <a:cubicBezTo>
                    <a:pt x="148" y="80"/>
                    <a:pt x="150" y="80"/>
                    <a:pt x="150" y="79"/>
                  </a:cubicBezTo>
                  <a:cubicBezTo>
                    <a:pt x="151" y="78"/>
                    <a:pt x="152" y="76"/>
                    <a:pt x="152" y="75"/>
                  </a:cubicBezTo>
                  <a:cubicBezTo>
                    <a:pt x="152" y="72"/>
                    <a:pt x="153" y="69"/>
                    <a:pt x="152" y="67"/>
                  </a:cubicBezTo>
                  <a:cubicBezTo>
                    <a:pt x="151" y="65"/>
                    <a:pt x="150" y="65"/>
                    <a:pt x="150" y="64"/>
                  </a:cubicBezTo>
                  <a:cubicBezTo>
                    <a:pt x="150" y="62"/>
                    <a:pt x="151" y="55"/>
                    <a:pt x="151" y="54"/>
                  </a:cubicBezTo>
                  <a:cubicBezTo>
                    <a:pt x="151" y="50"/>
                    <a:pt x="151" y="47"/>
                    <a:pt x="150" y="43"/>
                  </a:cubicBezTo>
                  <a:cubicBezTo>
                    <a:pt x="150" y="43"/>
                    <a:pt x="149" y="40"/>
                    <a:pt x="147" y="39"/>
                  </a:cubicBezTo>
                  <a:cubicBezTo>
                    <a:pt x="144" y="38"/>
                    <a:pt x="144" y="38"/>
                    <a:pt x="144" y="38"/>
                  </a:cubicBezTo>
                  <a:cubicBezTo>
                    <a:pt x="142" y="36"/>
                    <a:pt x="142" y="36"/>
                    <a:pt x="142" y="36"/>
                  </a:cubicBezTo>
                  <a:cubicBezTo>
                    <a:pt x="133" y="31"/>
                    <a:pt x="124" y="35"/>
                    <a:pt x="120" y="37"/>
                  </a:cubicBezTo>
                  <a:cubicBezTo>
                    <a:pt x="113" y="39"/>
                    <a:pt x="108" y="49"/>
                    <a:pt x="111" y="63"/>
                  </a:cubicBezTo>
                  <a:cubicBezTo>
                    <a:pt x="112" y="66"/>
                    <a:pt x="110" y="67"/>
                    <a:pt x="110" y="68"/>
                  </a:cubicBezTo>
                  <a:cubicBezTo>
                    <a:pt x="110" y="71"/>
                    <a:pt x="111" y="78"/>
                    <a:pt x="113" y="80"/>
                  </a:cubicBezTo>
                  <a:cubicBezTo>
                    <a:pt x="114" y="80"/>
                    <a:pt x="116" y="81"/>
                    <a:pt x="116" y="81"/>
                  </a:cubicBezTo>
                  <a:cubicBezTo>
                    <a:pt x="116" y="84"/>
                    <a:pt x="116" y="86"/>
                    <a:pt x="116" y="89"/>
                  </a:cubicBezTo>
                  <a:cubicBezTo>
                    <a:pt x="117" y="91"/>
                    <a:pt x="119" y="91"/>
                    <a:pt x="119" y="94"/>
                  </a:cubicBezTo>
                  <a:cubicBezTo>
                    <a:pt x="117" y="95"/>
                    <a:pt x="117" y="95"/>
                    <a:pt x="117" y="95"/>
                  </a:cubicBezTo>
                  <a:cubicBezTo>
                    <a:pt x="116" y="96"/>
                    <a:pt x="115" y="99"/>
                    <a:pt x="114" y="100"/>
                  </a:cubicBezTo>
                  <a:cubicBezTo>
                    <a:pt x="117" y="101"/>
                    <a:pt x="119" y="103"/>
                    <a:pt x="122" y="104"/>
                  </a:cubicBezTo>
                  <a:cubicBezTo>
                    <a:pt x="125" y="105"/>
                    <a:pt x="128" y="106"/>
                    <a:pt x="131" y="108"/>
                  </a:cubicBezTo>
                  <a:cubicBezTo>
                    <a:pt x="133" y="108"/>
                    <a:pt x="134" y="109"/>
                    <a:pt x="136" y="109"/>
                  </a:cubicBezTo>
                  <a:cubicBezTo>
                    <a:pt x="141" y="111"/>
                    <a:pt x="148" y="114"/>
                    <a:pt x="150" y="121"/>
                  </a:cubicBezTo>
                  <a:cubicBezTo>
                    <a:pt x="151" y="121"/>
                    <a:pt x="151" y="121"/>
                    <a:pt x="151" y="121"/>
                  </a:cubicBezTo>
                  <a:cubicBezTo>
                    <a:pt x="151" y="122"/>
                    <a:pt x="151" y="122"/>
                    <a:pt x="151" y="122"/>
                  </a:cubicBezTo>
                  <a:cubicBezTo>
                    <a:pt x="151" y="124"/>
                    <a:pt x="151" y="127"/>
                    <a:pt x="151" y="130"/>
                  </a:cubicBezTo>
                  <a:cubicBezTo>
                    <a:pt x="151" y="131"/>
                    <a:pt x="151" y="133"/>
                    <a:pt x="151" y="134"/>
                  </a:cubicBezTo>
                  <a:cubicBezTo>
                    <a:pt x="184" y="134"/>
                    <a:pt x="184" y="134"/>
                    <a:pt x="184" y="134"/>
                  </a:cubicBezTo>
                  <a:cubicBezTo>
                    <a:pt x="184" y="130"/>
                    <a:pt x="184" y="121"/>
                    <a:pt x="184" y="118"/>
                  </a:cubicBezTo>
                  <a:cubicBezTo>
                    <a:pt x="182" y="113"/>
                    <a:pt x="176" y="112"/>
                    <a:pt x="171" y="110"/>
                  </a:cubicBezTo>
                  <a:close/>
                  <a:moveTo>
                    <a:pt x="210" y="113"/>
                  </a:moveTo>
                  <a:cubicBezTo>
                    <a:pt x="208" y="110"/>
                    <a:pt x="204" y="109"/>
                    <a:pt x="201" y="108"/>
                  </a:cubicBezTo>
                  <a:cubicBezTo>
                    <a:pt x="197" y="106"/>
                    <a:pt x="193" y="105"/>
                    <a:pt x="190" y="103"/>
                  </a:cubicBezTo>
                  <a:cubicBezTo>
                    <a:pt x="188" y="103"/>
                    <a:pt x="187" y="103"/>
                    <a:pt x="186" y="102"/>
                  </a:cubicBezTo>
                  <a:cubicBezTo>
                    <a:pt x="185" y="101"/>
                    <a:pt x="184" y="99"/>
                    <a:pt x="183" y="97"/>
                  </a:cubicBezTo>
                  <a:cubicBezTo>
                    <a:pt x="183" y="97"/>
                    <a:pt x="182" y="97"/>
                    <a:pt x="181" y="97"/>
                  </a:cubicBezTo>
                  <a:cubicBezTo>
                    <a:pt x="181" y="95"/>
                    <a:pt x="183" y="95"/>
                    <a:pt x="183" y="93"/>
                  </a:cubicBezTo>
                  <a:cubicBezTo>
                    <a:pt x="184" y="91"/>
                    <a:pt x="183" y="89"/>
                    <a:pt x="184" y="88"/>
                  </a:cubicBezTo>
                  <a:cubicBezTo>
                    <a:pt x="185" y="87"/>
                    <a:pt x="186" y="87"/>
                    <a:pt x="186" y="86"/>
                  </a:cubicBezTo>
                  <a:cubicBezTo>
                    <a:pt x="187" y="86"/>
                    <a:pt x="187" y="84"/>
                    <a:pt x="187" y="83"/>
                  </a:cubicBezTo>
                  <a:cubicBezTo>
                    <a:pt x="188" y="82"/>
                    <a:pt x="188" y="79"/>
                    <a:pt x="187" y="78"/>
                  </a:cubicBezTo>
                  <a:cubicBezTo>
                    <a:pt x="187" y="77"/>
                    <a:pt x="186" y="77"/>
                    <a:pt x="186" y="76"/>
                  </a:cubicBezTo>
                  <a:cubicBezTo>
                    <a:pt x="186" y="74"/>
                    <a:pt x="187" y="70"/>
                    <a:pt x="187" y="69"/>
                  </a:cubicBezTo>
                  <a:cubicBezTo>
                    <a:pt x="187" y="66"/>
                    <a:pt x="187" y="64"/>
                    <a:pt x="186" y="61"/>
                  </a:cubicBezTo>
                  <a:cubicBezTo>
                    <a:pt x="186" y="61"/>
                    <a:pt x="185" y="59"/>
                    <a:pt x="184" y="58"/>
                  </a:cubicBezTo>
                  <a:cubicBezTo>
                    <a:pt x="182" y="58"/>
                    <a:pt x="182" y="58"/>
                    <a:pt x="182" y="58"/>
                  </a:cubicBezTo>
                  <a:cubicBezTo>
                    <a:pt x="180" y="57"/>
                    <a:pt x="180" y="57"/>
                    <a:pt x="180" y="57"/>
                  </a:cubicBezTo>
                  <a:cubicBezTo>
                    <a:pt x="175" y="53"/>
                    <a:pt x="168" y="55"/>
                    <a:pt x="165" y="57"/>
                  </a:cubicBezTo>
                  <a:cubicBezTo>
                    <a:pt x="160" y="58"/>
                    <a:pt x="157" y="65"/>
                    <a:pt x="159" y="75"/>
                  </a:cubicBezTo>
                  <a:cubicBezTo>
                    <a:pt x="160" y="77"/>
                    <a:pt x="158" y="78"/>
                    <a:pt x="158" y="79"/>
                  </a:cubicBezTo>
                  <a:cubicBezTo>
                    <a:pt x="158" y="81"/>
                    <a:pt x="159" y="86"/>
                    <a:pt x="160" y="87"/>
                  </a:cubicBezTo>
                  <a:cubicBezTo>
                    <a:pt x="161" y="87"/>
                    <a:pt x="162" y="87"/>
                    <a:pt x="162" y="87"/>
                  </a:cubicBezTo>
                  <a:cubicBezTo>
                    <a:pt x="162" y="89"/>
                    <a:pt x="162" y="91"/>
                    <a:pt x="163" y="93"/>
                  </a:cubicBezTo>
                  <a:cubicBezTo>
                    <a:pt x="163" y="95"/>
                    <a:pt x="164" y="95"/>
                    <a:pt x="165" y="97"/>
                  </a:cubicBezTo>
                  <a:cubicBezTo>
                    <a:pt x="163" y="97"/>
                    <a:pt x="163" y="97"/>
                    <a:pt x="163" y="97"/>
                  </a:cubicBezTo>
                  <a:cubicBezTo>
                    <a:pt x="163" y="98"/>
                    <a:pt x="162" y="101"/>
                    <a:pt x="161" y="102"/>
                  </a:cubicBezTo>
                  <a:cubicBezTo>
                    <a:pt x="162" y="103"/>
                    <a:pt x="164" y="103"/>
                    <a:pt x="166" y="104"/>
                  </a:cubicBezTo>
                  <a:cubicBezTo>
                    <a:pt x="168" y="105"/>
                    <a:pt x="171" y="106"/>
                    <a:pt x="173" y="107"/>
                  </a:cubicBezTo>
                  <a:cubicBezTo>
                    <a:pt x="174" y="107"/>
                    <a:pt x="175" y="108"/>
                    <a:pt x="176" y="108"/>
                  </a:cubicBezTo>
                  <a:cubicBezTo>
                    <a:pt x="180" y="110"/>
                    <a:pt x="185" y="111"/>
                    <a:pt x="187" y="117"/>
                  </a:cubicBezTo>
                  <a:cubicBezTo>
                    <a:pt x="187" y="117"/>
                    <a:pt x="187" y="117"/>
                    <a:pt x="187" y="117"/>
                  </a:cubicBezTo>
                  <a:cubicBezTo>
                    <a:pt x="187" y="118"/>
                    <a:pt x="187" y="118"/>
                    <a:pt x="187" y="118"/>
                  </a:cubicBezTo>
                  <a:cubicBezTo>
                    <a:pt x="187" y="119"/>
                    <a:pt x="187" y="121"/>
                    <a:pt x="187" y="124"/>
                  </a:cubicBezTo>
                  <a:cubicBezTo>
                    <a:pt x="187" y="124"/>
                    <a:pt x="187" y="124"/>
                    <a:pt x="187" y="125"/>
                  </a:cubicBezTo>
                  <a:cubicBezTo>
                    <a:pt x="210" y="125"/>
                    <a:pt x="210" y="125"/>
                    <a:pt x="210" y="125"/>
                  </a:cubicBezTo>
                  <a:cubicBezTo>
                    <a:pt x="210" y="121"/>
                    <a:pt x="210" y="116"/>
                    <a:pt x="210" y="113"/>
                  </a:cubicBezTo>
                  <a:close/>
                </a:path>
              </a:pathLst>
            </a:custGeom>
            <a:solidFill>
              <a:srgbClr val="01B3C5"/>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27" name="组合 26"/>
          <p:cNvGrpSpPr/>
          <p:nvPr/>
        </p:nvGrpSpPr>
        <p:grpSpPr>
          <a:xfrm>
            <a:off x="4258425" y="3144376"/>
            <a:ext cx="628650" cy="628650"/>
            <a:chOff x="5434357" y="5076821"/>
            <a:chExt cx="838200" cy="838200"/>
          </a:xfrm>
        </p:grpSpPr>
        <p:sp>
          <p:nvSpPr>
            <p:cNvPr id="28" name="椭圆 27"/>
            <p:cNvSpPr/>
            <p:nvPr/>
          </p:nvSpPr>
          <p:spPr>
            <a:xfrm>
              <a:off x="5434357" y="5076821"/>
              <a:ext cx="838200" cy="838200"/>
            </a:xfrm>
            <a:prstGeom prst="ellipse">
              <a:avLst/>
            </a:prstGeom>
            <a:gradFill flip="none" rotWithShape="1">
              <a:gsLst>
                <a:gs pos="0">
                  <a:srgbClr val="FDFDFD"/>
                </a:gs>
                <a:gs pos="100000">
                  <a:srgbClr val="E6E6E6"/>
                </a:gs>
              </a:gsLst>
              <a:lin ang="0" scaled="1"/>
              <a:tileRect/>
            </a:gradFill>
            <a:ln w="25400">
              <a:gradFill>
                <a:gsLst>
                  <a:gs pos="0">
                    <a:srgbClr val="E6E6E6"/>
                  </a:gs>
                  <a:gs pos="100000">
                    <a:srgbClr val="FDFDFD"/>
                  </a:gs>
                </a:gsLst>
                <a:lin ang="5400000" scaled="1"/>
              </a:gradFill>
            </a:ln>
            <a:effectLst>
              <a:outerShdw blurRad="431800" dist="203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9" name="Freeform 804"/>
            <p:cNvSpPr>
              <a:spLocks/>
            </p:cNvSpPr>
            <p:nvPr/>
          </p:nvSpPr>
          <p:spPr bwMode="auto">
            <a:xfrm>
              <a:off x="5610913" y="5258072"/>
              <a:ext cx="504138" cy="475698"/>
            </a:xfrm>
            <a:custGeom>
              <a:avLst/>
              <a:gdLst>
                <a:gd name="T0" fmla="*/ 164 w 165"/>
                <a:gd name="T1" fmla="*/ 131 h 156"/>
                <a:gd name="T2" fmla="*/ 145 w 165"/>
                <a:gd name="T3" fmla="*/ 119 h 156"/>
                <a:gd name="T4" fmla="*/ 119 w 165"/>
                <a:gd name="T5" fmla="*/ 108 h 156"/>
                <a:gd name="T6" fmla="*/ 112 w 165"/>
                <a:gd name="T7" fmla="*/ 106 h 156"/>
                <a:gd name="T8" fmla="*/ 105 w 165"/>
                <a:gd name="T9" fmla="*/ 94 h 156"/>
                <a:gd name="T10" fmla="*/ 101 w 165"/>
                <a:gd name="T11" fmla="*/ 94 h 156"/>
                <a:gd name="T12" fmla="*/ 105 w 165"/>
                <a:gd name="T13" fmla="*/ 85 h 156"/>
                <a:gd name="T14" fmla="*/ 107 w 165"/>
                <a:gd name="T15" fmla="*/ 74 h 156"/>
                <a:gd name="T16" fmla="*/ 112 w 165"/>
                <a:gd name="T17" fmla="*/ 70 h 156"/>
                <a:gd name="T18" fmla="*/ 114 w 165"/>
                <a:gd name="T19" fmla="*/ 63 h 156"/>
                <a:gd name="T20" fmla="*/ 114 w 165"/>
                <a:gd name="T21" fmla="*/ 51 h 156"/>
                <a:gd name="T22" fmla="*/ 112 w 165"/>
                <a:gd name="T23" fmla="*/ 46 h 156"/>
                <a:gd name="T24" fmla="*/ 113 w 165"/>
                <a:gd name="T25" fmla="*/ 30 h 156"/>
                <a:gd name="T26" fmla="*/ 111 w 165"/>
                <a:gd name="T27" fmla="*/ 19 h 156"/>
                <a:gd name="T28" fmla="*/ 107 w 165"/>
                <a:gd name="T29" fmla="*/ 12 h 156"/>
                <a:gd name="T30" fmla="*/ 102 w 165"/>
                <a:gd name="T31" fmla="*/ 11 h 156"/>
                <a:gd name="T32" fmla="*/ 99 w 165"/>
                <a:gd name="T33" fmla="*/ 8 h 156"/>
                <a:gd name="T34" fmla="*/ 64 w 165"/>
                <a:gd name="T35" fmla="*/ 9 h 156"/>
                <a:gd name="T36" fmla="*/ 51 w 165"/>
                <a:gd name="T37" fmla="*/ 46 h 156"/>
                <a:gd name="T38" fmla="*/ 49 w 165"/>
                <a:gd name="T39" fmla="*/ 53 h 156"/>
                <a:gd name="T40" fmla="*/ 54 w 165"/>
                <a:gd name="T41" fmla="*/ 72 h 156"/>
                <a:gd name="T42" fmla="*/ 58 w 165"/>
                <a:gd name="T43" fmla="*/ 73 h 156"/>
                <a:gd name="T44" fmla="*/ 59 w 165"/>
                <a:gd name="T45" fmla="*/ 86 h 156"/>
                <a:gd name="T46" fmla="*/ 63 w 165"/>
                <a:gd name="T47" fmla="*/ 94 h 156"/>
                <a:gd name="T48" fmla="*/ 60 w 165"/>
                <a:gd name="T49" fmla="*/ 94 h 156"/>
                <a:gd name="T50" fmla="*/ 53 w 165"/>
                <a:gd name="T51" fmla="*/ 106 h 156"/>
                <a:gd name="T52" fmla="*/ 46 w 165"/>
                <a:gd name="T53" fmla="*/ 108 h 156"/>
                <a:gd name="T54" fmla="*/ 20 w 165"/>
                <a:gd name="T55" fmla="*/ 119 h 156"/>
                <a:gd name="T56" fmla="*/ 1 w 165"/>
                <a:gd name="T57" fmla="*/ 131 h 156"/>
                <a:gd name="T58" fmla="*/ 0 w 165"/>
                <a:gd name="T59" fmla="*/ 156 h 156"/>
                <a:gd name="T60" fmla="*/ 72 w 165"/>
                <a:gd name="T61" fmla="*/ 156 h 156"/>
                <a:gd name="T62" fmla="*/ 78 w 165"/>
                <a:gd name="T63" fmla="*/ 120 h 156"/>
                <a:gd name="T64" fmla="*/ 73 w 165"/>
                <a:gd name="T65" fmla="*/ 111 h 156"/>
                <a:gd name="T66" fmla="*/ 83 w 165"/>
                <a:gd name="T67" fmla="*/ 106 h 156"/>
                <a:gd name="T68" fmla="*/ 92 w 165"/>
                <a:gd name="T69" fmla="*/ 111 h 156"/>
                <a:gd name="T70" fmla="*/ 87 w 165"/>
                <a:gd name="T71" fmla="*/ 120 h 156"/>
                <a:gd name="T72" fmla="*/ 96 w 165"/>
                <a:gd name="T73" fmla="*/ 156 h 156"/>
                <a:gd name="T74" fmla="*/ 164 w 165"/>
                <a:gd name="T75" fmla="*/ 156 h 156"/>
                <a:gd name="T76" fmla="*/ 164 w 165"/>
                <a:gd name="T77" fmla="*/ 13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156">
                  <a:moveTo>
                    <a:pt x="164" y="131"/>
                  </a:moveTo>
                  <a:cubicBezTo>
                    <a:pt x="161" y="123"/>
                    <a:pt x="152" y="122"/>
                    <a:pt x="145" y="119"/>
                  </a:cubicBezTo>
                  <a:cubicBezTo>
                    <a:pt x="137" y="115"/>
                    <a:pt x="127" y="111"/>
                    <a:pt x="119" y="108"/>
                  </a:cubicBezTo>
                  <a:cubicBezTo>
                    <a:pt x="117" y="107"/>
                    <a:pt x="114" y="107"/>
                    <a:pt x="112" y="106"/>
                  </a:cubicBezTo>
                  <a:cubicBezTo>
                    <a:pt x="109" y="104"/>
                    <a:pt x="107" y="98"/>
                    <a:pt x="105" y="94"/>
                  </a:cubicBezTo>
                  <a:cubicBezTo>
                    <a:pt x="104" y="94"/>
                    <a:pt x="102" y="94"/>
                    <a:pt x="101" y="94"/>
                  </a:cubicBezTo>
                  <a:cubicBezTo>
                    <a:pt x="101" y="89"/>
                    <a:pt x="104" y="89"/>
                    <a:pt x="105" y="85"/>
                  </a:cubicBezTo>
                  <a:cubicBezTo>
                    <a:pt x="106" y="81"/>
                    <a:pt x="105" y="77"/>
                    <a:pt x="107" y="74"/>
                  </a:cubicBezTo>
                  <a:cubicBezTo>
                    <a:pt x="108" y="72"/>
                    <a:pt x="111" y="72"/>
                    <a:pt x="112" y="70"/>
                  </a:cubicBezTo>
                  <a:cubicBezTo>
                    <a:pt x="113" y="68"/>
                    <a:pt x="114" y="65"/>
                    <a:pt x="114" y="63"/>
                  </a:cubicBezTo>
                  <a:cubicBezTo>
                    <a:pt x="115" y="60"/>
                    <a:pt x="116" y="55"/>
                    <a:pt x="114" y="51"/>
                  </a:cubicBezTo>
                  <a:cubicBezTo>
                    <a:pt x="113" y="49"/>
                    <a:pt x="112" y="49"/>
                    <a:pt x="112" y="46"/>
                  </a:cubicBezTo>
                  <a:cubicBezTo>
                    <a:pt x="111" y="43"/>
                    <a:pt x="113" y="33"/>
                    <a:pt x="113" y="30"/>
                  </a:cubicBezTo>
                  <a:cubicBezTo>
                    <a:pt x="113" y="25"/>
                    <a:pt x="113" y="24"/>
                    <a:pt x="111" y="19"/>
                  </a:cubicBezTo>
                  <a:cubicBezTo>
                    <a:pt x="111" y="19"/>
                    <a:pt x="110" y="14"/>
                    <a:pt x="107" y="12"/>
                  </a:cubicBezTo>
                  <a:cubicBezTo>
                    <a:pt x="102" y="11"/>
                    <a:pt x="102" y="11"/>
                    <a:pt x="102" y="11"/>
                  </a:cubicBezTo>
                  <a:cubicBezTo>
                    <a:pt x="99" y="8"/>
                    <a:pt x="99" y="8"/>
                    <a:pt x="99" y="8"/>
                  </a:cubicBezTo>
                  <a:cubicBezTo>
                    <a:pt x="86" y="0"/>
                    <a:pt x="71" y="6"/>
                    <a:pt x="64" y="9"/>
                  </a:cubicBezTo>
                  <a:cubicBezTo>
                    <a:pt x="53" y="12"/>
                    <a:pt x="46" y="23"/>
                    <a:pt x="51" y="46"/>
                  </a:cubicBezTo>
                  <a:cubicBezTo>
                    <a:pt x="52" y="49"/>
                    <a:pt x="49" y="51"/>
                    <a:pt x="49" y="53"/>
                  </a:cubicBezTo>
                  <a:cubicBezTo>
                    <a:pt x="50" y="58"/>
                    <a:pt x="50" y="69"/>
                    <a:pt x="54" y="72"/>
                  </a:cubicBezTo>
                  <a:cubicBezTo>
                    <a:pt x="54" y="72"/>
                    <a:pt x="58" y="73"/>
                    <a:pt x="58" y="73"/>
                  </a:cubicBezTo>
                  <a:cubicBezTo>
                    <a:pt x="58" y="77"/>
                    <a:pt x="58" y="82"/>
                    <a:pt x="59" y="86"/>
                  </a:cubicBezTo>
                  <a:cubicBezTo>
                    <a:pt x="60" y="89"/>
                    <a:pt x="63" y="89"/>
                    <a:pt x="63" y="94"/>
                  </a:cubicBezTo>
                  <a:cubicBezTo>
                    <a:pt x="60" y="94"/>
                    <a:pt x="60" y="94"/>
                    <a:pt x="60" y="94"/>
                  </a:cubicBezTo>
                  <a:cubicBezTo>
                    <a:pt x="58" y="98"/>
                    <a:pt x="56" y="104"/>
                    <a:pt x="53" y="106"/>
                  </a:cubicBezTo>
                  <a:cubicBezTo>
                    <a:pt x="51" y="107"/>
                    <a:pt x="48" y="107"/>
                    <a:pt x="46" y="108"/>
                  </a:cubicBezTo>
                  <a:cubicBezTo>
                    <a:pt x="38" y="111"/>
                    <a:pt x="28" y="115"/>
                    <a:pt x="20" y="119"/>
                  </a:cubicBezTo>
                  <a:cubicBezTo>
                    <a:pt x="13" y="122"/>
                    <a:pt x="4" y="123"/>
                    <a:pt x="1" y="131"/>
                  </a:cubicBezTo>
                  <a:cubicBezTo>
                    <a:pt x="1" y="136"/>
                    <a:pt x="0" y="149"/>
                    <a:pt x="0" y="156"/>
                  </a:cubicBezTo>
                  <a:cubicBezTo>
                    <a:pt x="72" y="156"/>
                    <a:pt x="72" y="156"/>
                    <a:pt x="72" y="156"/>
                  </a:cubicBezTo>
                  <a:cubicBezTo>
                    <a:pt x="78" y="120"/>
                    <a:pt x="78" y="120"/>
                    <a:pt x="78" y="120"/>
                  </a:cubicBezTo>
                  <a:cubicBezTo>
                    <a:pt x="73" y="111"/>
                    <a:pt x="73" y="111"/>
                    <a:pt x="73" y="111"/>
                  </a:cubicBezTo>
                  <a:cubicBezTo>
                    <a:pt x="83" y="106"/>
                    <a:pt x="83" y="106"/>
                    <a:pt x="83" y="106"/>
                  </a:cubicBezTo>
                  <a:cubicBezTo>
                    <a:pt x="92" y="111"/>
                    <a:pt x="92" y="111"/>
                    <a:pt x="92" y="111"/>
                  </a:cubicBezTo>
                  <a:cubicBezTo>
                    <a:pt x="87" y="120"/>
                    <a:pt x="87" y="120"/>
                    <a:pt x="87" y="120"/>
                  </a:cubicBezTo>
                  <a:cubicBezTo>
                    <a:pt x="96" y="156"/>
                    <a:pt x="96" y="156"/>
                    <a:pt x="96" y="156"/>
                  </a:cubicBezTo>
                  <a:cubicBezTo>
                    <a:pt x="164" y="156"/>
                    <a:pt x="164" y="156"/>
                    <a:pt x="164" y="156"/>
                  </a:cubicBezTo>
                  <a:cubicBezTo>
                    <a:pt x="165" y="149"/>
                    <a:pt x="164" y="136"/>
                    <a:pt x="164" y="131"/>
                  </a:cubicBezTo>
                  <a:close/>
                </a:path>
              </a:pathLst>
            </a:custGeom>
            <a:solidFill>
              <a:srgbClr val="01B3C5"/>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0" name="组合 29"/>
          <p:cNvGrpSpPr/>
          <p:nvPr/>
        </p:nvGrpSpPr>
        <p:grpSpPr>
          <a:xfrm>
            <a:off x="7234055" y="3130092"/>
            <a:ext cx="628650" cy="628650"/>
            <a:chOff x="9401864" y="5057775"/>
            <a:chExt cx="838200" cy="838200"/>
          </a:xfrm>
        </p:grpSpPr>
        <p:sp>
          <p:nvSpPr>
            <p:cNvPr id="31" name="椭圆 30"/>
            <p:cNvSpPr/>
            <p:nvPr/>
          </p:nvSpPr>
          <p:spPr>
            <a:xfrm>
              <a:off x="9401864" y="5057775"/>
              <a:ext cx="838200" cy="838200"/>
            </a:xfrm>
            <a:prstGeom prst="ellipse">
              <a:avLst/>
            </a:prstGeom>
            <a:gradFill flip="none" rotWithShape="1">
              <a:gsLst>
                <a:gs pos="0">
                  <a:srgbClr val="FDFDFD"/>
                </a:gs>
                <a:gs pos="100000">
                  <a:srgbClr val="E6E6E6"/>
                </a:gs>
              </a:gsLst>
              <a:lin ang="0" scaled="1"/>
              <a:tileRect/>
            </a:gradFill>
            <a:ln w="25400">
              <a:gradFill>
                <a:gsLst>
                  <a:gs pos="0">
                    <a:srgbClr val="E6E6E6"/>
                  </a:gs>
                  <a:gs pos="100000">
                    <a:srgbClr val="FDFDFD"/>
                  </a:gs>
                </a:gsLst>
                <a:lin ang="5400000" scaled="1"/>
              </a:gradFill>
            </a:ln>
            <a:effectLst>
              <a:outerShdw blurRad="431800" dist="203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2" name="组合 31"/>
            <p:cNvGrpSpPr/>
            <p:nvPr/>
          </p:nvGrpSpPr>
          <p:grpSpPr>
            <a:xfrm>
              <a:off x="9544009" y="5270837"/>
              <a:ext cx="552532" cy="450168"/>
              <a:chOff x="8323263" y="-182563"/>
              <a:chExt cx="754063" cy="614364"/>
            </a:xfrm>
            <a:solidFill>
              <a:srgbClr val="2FA598"/>
            </a:solidFill>
          </p:grpSpPr>
          <p:sp>
            <p:nvSpPr>
              <p:cNvPr id="33" name="Freeform 786"/>
              <p:cNvSpPr>
                <a:spLocks noEditPoints="1"/>
              </p:cNvSpPr>
              <p:nvPr/>
            </p:nvSpPr>
            <p:spPr bwMode="auto">
              <a:xfrm>
                <a:off x="8650288" y="255588"/>
                <a:ext cx="427038" cy="168275"/>
              </a:xfrm>
              <a:custGeom>
                <a:avLst/>
                <a:gdLst>
                  <a:gd name="T0" fmla="*/ 105 w 114"/>
                  <a:gd name="T1" fmla="*/ 4 h 45"/>
                  <a:gd name="T2" fmla="*/ 85 w 114"/>
                  <a:gd name="T3" fmla="*/ 4 h 45"/>
                  <a:gd name="T4" fmla="*/ 69 w 114"/>
                  <a:gd name="T5" fmla="*/ 11 h 45"/>
                  <a:gd name="T6" fmla="*/ 64 w 114"/>
                  <a:gd name="T7" fmla="*/ 12 h 45"/>
                  <a:gd name="T8" fmla="*/ 69 w 114"/>
                  <a:gd name="T9" fmla="*/ 20 h 45"/>
                  <a:gd name="T10" fmla="*/ 65 w 114"/>
                  <a:gd name="T11" fmla="*/ 27 h 45"/>
                  <a:gd name="T12" fmla="*/ 58 w 114"/>
                  <a:gd name="T13" fmla="*/ 8 h 45"/>
                  <a:gd name="T14" fmla="*/ 63 w 114"/>
                  <a:gd name="T15" fmla="*/ 15 h 45"/>
                  <a:gd name="T16" fmla="*/ 58 w 114"/>
                  <a:gd name="T17" fmla="*/ 16 h 45"/>
                  <a:gd name="T18" fmla="*/ 63 w 114"/>
                  <a:gd name="T19" fmla="*/ 24 h 45"/>
                  <a:gd name="T20" fmla="*/ 58 w 114"/>
                  <a:gd name="T21" fmla="*/ 30 h 45"/>
                  <a:gd name="T22" fmla="*/ 52 w 114"/>
                  <a:gd name="T23" fmla="*/ 12 h 45"/>
                  <a:gd name="T24" fmla="*/ 56 w 114"/>
                  <a:gd name="T25" fmla="*/ 19 h 45"/>
                  <a:gd name="T26" fmla="*/ 52 w 114"/>
                  <a:gd name="T27" fmla="*/ 20 h 45"/>
                  <a:gd name="T28" fmla="*/ 56 w 114"/>
                  <a:gd name="T29" fmla="*/ 28 h 45"/>
                  <a:gd name="T30" fmla="*/ 46 w 114"/>
                  <a:gd name="T31" fmla="*/ 11 h 45"/>
                  <a:gd name="T32" fmla="*/ 45 w 114"/>
                  <a:gd name="T33" fmla="*/ 16 h 45"/>
                  <a:gd name="T34" fmla="*/ 50 w 114"/>
                  <a:gd name="T35" fmla="*/ 23 h 45"/>
                  <a:gd name="T36" fmla="*/ 45 w 114"/>
                  <a:gd name="T37" fmla="*/ 24 h 45"/>
                  <a:gd name="T38" fmla="*/ 17 w 114"/>
                  <a:gd name="T39" fmla="*/ 30 h 45"/>
                  <a:gd name="T40" fmla="*/ 23 w 114"/>
                  <a:gd name="T41" fmla="*/ 24 h 45"/>
                  <a:gd name="T42" fmla="*/ 24 w 114"/>
                  <a:gd name="T43" fmla="*/ 19 h 45"/>
                  <a:gd name="T44" fmla="*/ 21 w 114"/>
                  <a:gd name="T45" fmla="*/ 12 h 45"/>
                  <a:gd name="T46" fmla="*/ 25 w 114"/>
                  <a:gd name="T47" fmla="*/ 11 h 45"/>
                  <a:gd name="T48" fmla="*/ 25 w 114"/>
                  <a:gd name="T49" fmla="*/ 26 h 45"/>
                  <a:gd name="T50" fmla="*/ 30 w 114"/>
                  <a:gd name="T51" fmla="*/ 20 h 45"/>
                  <a:gd name="T52" fmla="*/ 31 w 114"/>
                  <a:gd name="T53" fmla="*/ 15 h 45"/>
                  <a:gd name="T54" fmla="*/ 28 w 114"/>
                  <a:gd name="T55" fmla="*/ 8 h 45"/>
                  <a:gd name="T56" fmla="*/ 36 w 114"/>
                  <a:gd name="T57" fmla="*/ 30 h 45"/>
                  <a:gd name="T58" fmla="*/ 32 w 114"/>
                  <a:gd name="T59" fmla="*/ 22 h 45"/>
                  <a:gd name="T60" fmla="*/ 37 w 114"/>
                  <a:gd name="T61" fmla="*/ 16 h 45"/>
                  <a:gd name="T62" fmla="*/ 38 w 114"/>
                  <a:gd name="T63" fmla="*/ 11 h 45"/>
                  <a:gd name="T64" fmla="*/ 38 w 114"/>
                  <a:gd name="T65" fmla="*/ 28 h 45"/>
                  <a:gd name="T66" fmla="*/ 43 w 114"/>
                  <a:gd name="T67" fmla="*/ 26 h 45"/>
                  <a:gd name="T68" fmla="*/ 39 w 114"/>
                  <a:gd name="T69" fmla="*/ 19 h 45"/>
                  <a:gd name="T70" fmla="*/ 44 w 114"/>
                  <a:gd name="T71" fmla="*/ 12 h 45"/>
                  <a:gd name="T72" fmla="*/ 71 w 114"/>
                  <a:gd name="T73" fmla="*/ 43 h 45"/>
                  <a:gd name="T74" fmla="*/ 71 w 114"/>
                  <a:gd name="T75" fmla="*/ 33 h 45"/>
                  <a:gd name="T76" fmla="*/ 76 w 114"/>
                  <a:gd name="T77" fmla="*/ 27 h 45"/>
                  <a:gd name="T78" fmla="*/ 71 w 114"/>
                  <a:gd name="T79" fmla="*/ 20 h 45"/>
                  <a:gd name="T80" fmla="*/ 76 w 114"/>
                  <a:gd name="T81" fmla="*/ 19 h 45"/>
                  <a:gd name="T82" fmla="*/ 71 w 114"/>
                  <a:gd name="T83" fmla="*/ 11 h 45"/>
                  <a:gd name="T84" fmla="*/ 71 w 114"/>
                  <a:gd name="T85" fmla="*/ 3 h 45"/>
                  <a:gd name="T86" fmla="*/ 79 w 114"/>
                  <a:gd name="T87" fmla="*/ 31 h 45"/>
                  <a:gd name="T88" fmla="*/ 83 w 114"/>
                  <a:gd name="T89" fmla="*/ 24 h 45"/>
                  <a:gd name="T90" fmla="*/ 82 w 114"/>
                  <a:gd name="T91" fmla="*/ 19 h 45"/>
                  <a:gd name="T92" fmla="*/ 77 w 114"/>
                  <a:gd name="T93" fmla="*/ 12 h 45"/>
                  <a:gd name="T94" fmla="*/ 81 w 114"/>
                  <a:gd name="T95" fmla="*/ 11 h 45"/>
                  <a:gd name="T96" fmla="*/ 85 w 114"/>
                  <a:gd name="T97" fmla="*/ 27 h 45"/>
                  <a:gd name="T98" fmla="*/ 89 w 114"/>
                  <a:gd name="T99" fmla="*/ 20 h 45"/>
                  <a:gd name="T100" fmla="*/ 88 w 114"/>
                  <a:gd name="T101" fmla="*/ 15 h 45"/>
                  <a:gd name="T102" fmla="*/ 83 w 114"/>
                  <a:gd name="T103" fmla="*/ 8 h 45"/>
                  <a:gd name="T104" fmla="*/ 97 w 114"/>
                  <a:gd name="T105" fmla="*/ 31 h 45"/>
                  <a:gd name="T106" fmla="*/ 91 w 114"/>
                  <a:gd name="T107" fmla="*/ 23 h 45"/>
                  <a:gd name="T108" fmla="*/ 95 w 114"/>
                  <a:gd name="T109" fmla="*/ 16 h 45"/>
                  <a:gd name="T110" fmla="*/ 94 w 114"/>
                  <a:gd name="T111" fmla="*/ 11 h 45"/>
                  <a:gd name="T112" fmla="*/ 89 w 114"/>
                  <a:gd name="T113" fmla="*/ 5 h 45"/>
                  <a:gd name="T114" fmla="*/ 101 w 114"/>
                  <a:gd name="T115" fmla="*/ 4 h 45"/>
                  <a:gd name="T116" fmla="*/ 101 w 114"/>
                  <a:gd name="T117" fmla="*/ 3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4" h="45">
                    <a:moveTo>
                      <a:pt x="16" y="0"/>
                    </a:moveTo>
                    <a:cubicBezTo>
                      <a:pt x="13" y="0"/>
                      <a:pt x="11" y="2"/>
                      <a:pt x="10" y="4"/>
                    </a:cubicBezTo>
                    <a:cubicBezTo>
                      <a:pt x="1" y="41"/>
                      <a:pt x="1" y="41"/>
                      <a:pt x="1" y="41"/>
                    </a:cubicBezTo>
                    <a:cubicBezTo>
                      <a:pt x="0" y="43"/>
                      <a:pt x="3" y="45"/>
                      <a:pt x="6" y="45"/>
                    </a:cubicBezTo>
                    <a:cubicBezTo>
                      <a:pt x="108" y="45"/>
                      <a:pt x="108" y="45"/>
                      <a:pt x="108" y="45"/>
                    </a:cubicBezTo>
                    <a:cubicBezTo>
                      <a:pt x="112" y="45"/>
                      <a:pt x="114" y="43"/>
                      <a:pt x="113" y="41"/>
                    </a:cubicBezTo>
                    <a:cubicBezTo>
                      <a:pt x="105" y="4"/>
                      <a:pt x="105" y="4"/>
                      <a:pt x="105" y="4"/>
                    </a:cubicBezTo>
                    <a:cubicBezTo>
                      <a:pt x="104" y="2"/>
                      <a:pt x="101" y="0"/>
                      <a:pt x="99" y="0"/>
                    </a:cubicBezTo>
                    <a:lnTo>
                      <a:pt x="16" y="0"/>
                    </a:lnTo>
                    <a:close/>
                    <a:moveTo>
                      <a:pt x="79" y="3"/>
                    </a:moveTo>
                    <a:cubicBezTo>
                      <a:pt x="79" y="3"/>
                      <a:pt x="79" y="2"/>
                      <a:pt x="80" y="2"/>
                    </a:cubicBezTo>
                    <a:cubicBezTo>
                      <a:pt x="83" y="2"/>
                      <a:pt x="83" y="2"/>
                      <a:pt x="83" y="2"/>
                    </a:cubicBezTo>
                    <a:cubicBezTo>
                      <a:pt x="84" y="2"/>
                      <a:pt x="84" y="3"/>
                      <a:pt x="85" y="3"/>
                    </a:cubicBezTo>
                    <a:cubicBezTo>
                      <a:pt x="85" y="4"/>
                      <a:pt x="85" y="4"/>
                      <a:pt x="85" y="4"/>
                    </a:cubicBezTo>
                    <a:cubicBezTo>
                      <a:pt x="85" y="5"/>
                      <a:pt x="84" y="5"/>
                      <a:pt x="83" y="5"/>
                    </a:cubicBezTo>
                    <a:cubicBezTo>
                      <a:pt x="81" y="5"/>
                      <a:pt x="81" y="5"/>
                      <a:pt x="81" y="5"/>
                    </a:cubicBezTo>
                    <a:cubicBezTo>
                      <a:pt x="80" y="5"/>
                      <a:pt x="79" y="5"/>
                      <a:pt x="79" y="4"/>
                    </a:cubicBezTo>
                    <a:lnTo>
                      <a:pt x="79" y="3"/>
                    </a:lnTo>
                    <a:close/>
                    <a:moveTo>
                      <a:pt x="64" y="8"/>
                    </a:moveTo>
                    <a:cubicBezTo>
                      <a:pt x="69" y="8"/>
                      <a:pt x="69" y="8"/>
                      <a:pt x="69" y="8"/>
                    </a:cubicBezTo>
                    <a:cubicBezTo>
                      <a:pt x="69" y="11"/>
                      <a:pt x="69" y="11"/>
                      <a:pt x="69" y="11"/>
                    </a:cubicBezTo>
                    <a:cubicBezTo>
                      <a:pt x="64" y="11"/>
                      <a:pt x="64" y="11"/>
                      <a:pt x="64" y="11"/>
                    </a:cubicBezTo>
                    <a:lnTo>
                      <a:pt x="64" y="8"/>
                    </a:lnTo>
                    <a:close/>
                    <a:moveTo>
                      <a:pt x="64" y="12"/>
                    </a:moveTo>
                    <a:cubicBezTo>
                      <a:pt x="69" y="12"/>
                      <a:pt x="69" y="12"/>
                      <a:pt x="69" y="12"/>
                    </a:cubicBezTo>
                    <a:cubicBezTo>
                      <a:pt x="69" y="15"/>
                      <a:pt x="69" y="15"/>
                      <a:pt x="69" y="15"/>
                    </a:cubicBezTo>
                    <a:cubicBezTo>
                      <a:pt x="65" y="15"/>
                      <a:pt x="65" y="15"/>
                      <a:pt x="65" y="15"/>
                    </a:cubicBezTo>
                    <a:lnTo>
                      <a:pt x="64" y="12"/>
                    </a:lnTo>
                    <a:close/>
                    <a:moveTo>
                      <a:pt x="65" y="16"/>
                    </a:moveTo>
                    <a:cubicBezTo>
                      <a:pt x="69" y="16"/>
                      <a:pt x="69" y="16"/>
                      <a:pt x="69" y="16"/>
                    </a:cubicBezTo>
                    <a:cubicBezTo>
                      <a:pt x="69" y="19"/>
                      <a:pt x="69" y="19"/>
                      <a:pt x="69" y="19"/>
                    </a:cubicBezTo>
                    <a:cubicBezTo>
                      <a:pt x="65" y="19"/>
                      <a:pt x="65" y="19"/>
                      <a:pt x="65" y="19"/>
                    </a:cubicBezTo>
                    <a:lnTo>
                      <a:pt x="65" y="16"/>
                    </a:lnTo>
                    <a:close/>
                    <a:moveTo>
                      <a:pt x="65" y="20"/>
                    </a:moveTo>
                    <a:cubicBezTo>
                      <a:pt x="69" y="20"/>
                      <a:pt x="69" y="20"/>
                      <a:pt x="69" y="20"/>
                    </a:cubicBezTo>
                    <a:cubicBezTo>
                      <a:pt x="70" y="23"/>
                      <a:pt x="70" y="23"/>
                      <a:pt x="70" y="23"/>
                    </a:cubicBezTo>
                    <a:cubicBezTo>
                      <a:pt x="65" y="23"/>
                      <a:pt x="65" y="23"/>
                      <a:pt x="65" y="23"/>
                    </a:cubicBezTo>
                    <a:lnTo>
                      <a:pt x="65" y="20"/>
                    </a:lnTo>
                    <a:close/>
                    <a:moveTo>
                      <a:pt x="65" y="24"/>
                    </a:moveTo>
                    <a:cubicBezTo>
                      <a:pt x="70" y="24"/>
                      <a:pt x="70" y="24"/>
                      <a:pt x="70" y="24"/>
                    </a:cubicBezTo>
                    <a:cubicBezTo>
                      <a:pt x="70" y="27"/>
                      <a:pt x="70" y="27"/>
                      <a:pt x="70" y="27"/>
                    </a:cubicBezTo>
                    <a:cubicBezTo>
                      <a:pt x="65" y="27"/>
                      <a:pt x="65" y="27"/>
                      <a:pt x="65" y="27"/>
                    </a:cubicBezTo>
                    <a:lnTo>
                      <a:pt x="65" y="24"/>
                    </a:lnTo>
                    <a:close/>
                    <a:moveTo>
                      <a:pt x="65" y="28"/>
                    </a:moveTo>
                    <a:cubicBezTo>
                      <a:pt x="70" y="28"/>
                      <a:pt x="70" y="28"/>
                      <a:pt x="70" y="28"/>
                    </a:cubicBezTo>
                    <a:cubicBezTo>
                      <a:pt x="70" y="31"/>
                      <a:pt x="70" y="31"/>
                      <a:pt x="70" y="31"/>
                    </a:cubicBezTo>
                    <a:cubicBezTo>
                      <a:pt x="65" y="31"/>
                      <a:pt x="65" y="31"/>
                      <a:pt x="65" y="31"/>
                    </a:cubicBezTo>
                    <a:lnTo>
                      <a:pt x="65" y="28"/>
                    </a:lnTo>
                    <a:close/>
                    <a:moveTo>
                      <a:pt x="58" y="8"/>
                    </a:moveTo>
                    <a:cubicBezTo>
                      <a:pt x="63" y="8"/>
                      <a:pt x="63" y="8"/>
                      <a:pt x="63" y="8"/>
                    </a:cubicBezTo>
                    <a:cubicBezTo>
                      <a:pt x="63" y="11"/>
                      <a:pt x="63" y="11"/>
                      <a:pt x="63" y="11"/>
                    </a:cubicBezTo>
                    <a:cubicBezTo>
                      <a:pt x="58" y="11"/>
                      <a:pt x="58" y="11"/>
                      <a:pt x="58" y="11"/>
                    </a:cubicBezTo>
                    <a:lnTo>
                      <a:pt x="58" y="8"/>
                    </a:lnTo>
                    <a:close/>
                    <a:moveTo>
                      <a:pt x="58" y="12"/>
                    </a:moveTo>
                    <a:cubicBezTo>
                      <a:pt x="63" y="12"/>
                      <a:pt x="63" y="12"/>
                      <a:pt x="63" y="12"/>
                    </a:cubicBezTo>
                    <a:cubicBezTo>
                      <a:pt x="63" y="15"/>
                      <a:pt x="63" y="15"/>
                      <a:pt x="63" y="15"/>
                    </a:cubicBezTo>
                    <a:cubicBezTo>
                      <a:pt x="58" y="15"/>
                      <a:pt x="58" y="15"/>
                      <a:pt x="58" y="15"/>
                    </a:cubicBezTo>
                    <a:lnTo>
                      <a:pt x="58" y="12"/>
                    </a:lnTo>
                    <a:close/>
                    <a:moveTo>
                      <a:pt x="58" y="16"/>
                    </a:moveTo>
                    <a:cubicBezTo>
                      <a:pt x="63" y="16"/>
                      <a:pt x="63" y="16"/>
                      <a:pt x="63" y="16"/>
                    </a:cubicBezTo>
                    <a:cubicBezTo>
                      <a:pt x="63" y="19"/>
                      <a:pt x="63" y="19"/>
                      <a:pt x="63" y="19"/>
                    </a:cubicBezTo>
                    <a:cubicBezTo>
                      <a:pt x="58" y="19"/>
                      <a:pt x="58" y="19"/>
                      <a:pt x="58" y="19"/>
                    </a:cubicBezTo>
                    <a:lnTo>
                      <a:pt x="58" y="16"/>
                    </a:lnTo>
                    <a:close/>
                    <a:moveTo>
                      <a:pt x="58" y="20"/>
                    </a:moveTo>
                    <a:cubicBezTo>
                      <a:pt x="63" y="20"/>
                      <a:pt x="63" y="20"/>
                      <a:pt x="63" y="20"/>
                    </a:cubicBezTo>
                    <a:cubicBezTo>
                      <a:pt x="63" y="23"/>
                      <a:pt x="63" y="23"/>
                      <a:pt x="63" y="23"/>
                    </a:cubicBezTo>
                    <a:cubicBezTo>
                      <a:pt x="58" y="23"/>
                      <a:pt x="58" y="23"/>
                      <a:pt x="58" y="23"/>
                    </a:cubicBezTo>
                    <a:lnTo>
                      <a:pt x="58" y="20"/>
                    </a:lnTo>
                    <a:close/>
                    <a:moveTo>
                      <a:pt x="58" y="24"/>
                    </a:moveTo>
                    <a:cubicBezTo>
                      <a:pt x="63" y="24"/>
                      <a:pt x="63" y="24"/>
                      <a:pt x="63" y="24"/>
                    </a:cubicBezTo>
                    <a:cubicBezTo>
                      <a:pt x="63" y="27"/>
                      <a:pt x="63" y="27"/>
                      <a:pt x="63" y="27"/>
                    </a:cubicBezTo>
                    <a:cubicBezTo>
                      <a:pt x="58" y="27"/>
                      <a:pt x="58" y="27"/>
                      <a:pt x="58" y="27"/>
                    </a:cubicBezTo>
                    <a:lnTo>
                      <a:pt x="58" y="24"/>
                    </a:lnTo>
                    <a:close/>
                    <a:moveTo>
                      <a:pt x="58" y="28"/>
                    </a:moveTo>
                    <a:cubicBezTo>
                      <a:pt x="63" y="28"/>
                      <a:pt x="63" y="28"/>
                      <a:pt x="63" y="28"/>
                    </a:cubicBezTo>
                    <a:cubicBezTo>
                      <a:pt x="63" y="31"/>
                      <a:pt x="63" y="31"/>
                      <a:pt x="63" y="31"/>
                    </a:cubicBezTo>
                    <a:cubicBezTo>
                      <a:pt x="58" y="30"/>
                      <a:pt x="58" y="30"/>
                      <a:pt x="58" y="30"/>
                    </a:cubicBezTo>
                    <a:lnTo>
                      <a:pt x="58" y="28"/>
                    </a:lnTo>
                    <a:close/>
                    <a:moveTo>
                      <a:pt x="52" y="8"/>
                    </a:moveTo>
                    <a:cubicBezTo>
                      <a:pt x="57" y="8"/>
                      <a:pt x="57" y="8"/>
                      <a:pt x="57" y="8"/>
                    </a:cubicBezTo>
                    <a:cubicBezTo>
                      <a:pt x="57" y="11"/>
                      <a:pt x="57" y="11"/>
                      <a:pt x="57" y="11"/>
                    </a:cubicBezTo>
                    <a:cubicBezTo>
                      <a:pt x="52" y="11"/>
                      <a:pt x="52" y="11"/>
                      <a:pt x="52" y="11"/>
                    </a:cubicBezTo>
                    <a:lnTo>
                      <a:pt x="52" y="8"/>
                    </a:lnTo>
                    <a:close/>
                    <a:moveTo>
                      <a:pt x="52" y="12"/>
                    </a:moveTo>
                    <a:cubicBezTo>
                      <a:pt x="56" y="12"/>
                      <a:pt x="56" y="12"/>
                      <a:pt x="56" y="12"/>
                    </a:cubicBezTo>
                    <a:cubicBezTo>
                      <a:pt x="56" y="15"/>
                      <a:pt x="56" y="15"/>
                      <a:pt x="56" y="15"/>
                    </a:cubicBezTo>
                    <a:cubicBezTo>
                      <a:pt x="52" y="15"/>
                      <a:pt x="52" y="15"/>
                      <a:pt x="52" y="15"/>
                    </a:cubicBezTo>
                    <a:lnTo>
                      <a:pt x="52" y="12"/>
                    </a:lnTo>
                    <a:close/>
                    <a:moveTo>
                      <a:pt x="52" y="16"/>
                    </a:moveTo>
                    <a:cubicBezTo>
                      <a:pt x="56" y="16"/>
                      <a:pt x="56" y="16"/>
                      <a:pt x="56" y="16"/>
                    </a:cubicBezTo>
                    <a:cubicBezTo>
                      <a:pt x="56" y="19"/>
                      <a:pt x="56" y="19"/>
                      <a:pt x="56" y="19"/>
                    </a:cubicBezTo>
                    <a:cubicBezTo>
                      <a:pt x="52" y="19"/>
                      <a:pt x="52" y="19"/>
                      <a:pt x="52" y="19"/>
                    </a:cubicBezTo>
                    <a:lnTo>
                      <a:pt x="52" y="16"/>
                    </a:lnTo>
                    <a:close/>
                    <a:moveTo>
                      <a:pt x="52" y="20"/>
                    </a:moveTo>
                    <a:cubicBezTo>
                      <a:pt x="56" y="20"/>
                      <a:pt x="56" y="20"/>
                      <a:pt x="56" y="20"/>
                    </a:cubicBezTo>
                    <a:cubicBezTo>
                      <a:pt x="56" y="23"/>
                      <a:pt x="56" y="23"/>
                      <a:pt x="56" y="23"/>
                    </a:cubicBezTo>
                    <a:cubicBezTo>
                      <a:pt x="52" y="23"/>
                      <a:pt x="52" y="23"/>
                      <a:pt x="52" y="23"/>
                    </a:cubicBezTo>
                    <a:lnTo>
                      <a:pt x="52" y="20"/>
                    </a:lnTo>
                    <a:close/>
                    <a:moveTo>
                      <a:pt x="52" y="24"/>
                    </a:moveTo>
                    <a:cubicBezTo>
                      <a:pt x="56" y="24"/>
                      <a:pt x="56" y="24"/>
                      <a:pt x="56" y="24"/>
                    </a:cubicBezTo>
                    <a:cubicBezTo>
                      <a:pt x="56" y="27"/>
                      <a:pt x="56" y="27"/>
                      <a:pt x="56" y="27"/>
                    </a:cubicBezTo>
                    <a:cubicBezTo>
                      <a:pt x="51" y="26"/>
                      <a:pt x="51" y="26"/>
                      <a:pt x="51" y="26"/>
                    </a:cubicBezTo>
                    <a:lnTo>
                      <a:pt x="52" y="24"/>
                    </a:lnTo>
                    <a:close/>
                    <a:moveTo>
                      <a:pt x="51" y="28"/>
                    </a:moveTo>
                    <a:cubicBezTo>
                      <a:pt x="56" y="28"/>
                      <a:pt x="56" y="28"/>
                      <a:pt x="56" y="28"/>
                    </a:cubicBezTo>
                    <a:cubicBezTo>
                      <a:pt x="56" y="30"/>
                      <a:pt x="56" y="30"/>
                      <a:pt x="56" y="30"/>
                    </a:cubicBezTo>
                    <a:cubicBezTo>
                      <a:pt x="51" y="30"/>
                      <a:pt x="51" y="30"/>
                      <a:pt x="51" y="30"/>
                    </a:cubicBezTo>
                    <a:lnTo>
                      <a:pt x="51" y="28"/>
                    </a:lnTo>
                    <a:close/>
                    <a:moveTo>
                      <a:pt x="46" y="8"/>
                    </a:moveTo>
                    <a:cubicBezTo>
                      <a:pt x="50" y="8"/>
                      <a:pt x="50" y="8"/>
                      <a:pt x="50" y="8"/>
                    </a:cubicBezTo>
                    <a:cubicBezTo>
                      <a:pt x="50" y="11"/>
                      <a:pt x="50" y="11"/>
                      <a:pt x="50" y="11"/>
                    </a:cubicBezTo>
                    <a:cubicBezTo>
                      <a:pt x="46" y="11"/>
                      <a:pt x="46" y="11"/>
                      <a:pt x="46" y="11"/>
                    </a:cubicBezTo>
                    <a:lnTo>
                      <a:pt x="46" y="8"/>
                    </a:lnTo>
                    <a:close/>
                    <a:moveTo>
                      <a:pt x="46" y="12"/>
                    </a:moveTo>
                    <a:cubicBezTo>
                      <a:pt x="50" y="12"/>
                      <a:pt x="50" y="12"/>
                      <a:pt x="50" y="12"/>
                    </a:cubicBezTo>
                    <a:cubicBezTo>
                      <a:pt x="50" y="15"/>
                      <a:pt x="50" y="15"/>
                      <a:pt x="50" y="15"/>
                    </a:cubicBezTo>
                    <a:cubicBezTo>
                      <a:pt x="46" y="15"/>
                      <a:pt x="46" y="15"/>
                      <a:pt x="46" y="15"/>
                    </a:cubicBezTo>
                    <a:lnTo>
                      <a:pt x="46" y="12"/>
                    </a:lnTo>
                    <a:close/>
                    <a:moveTo>
                      <a:pt x="45" y="16"/>
                    </a:moveTo>
                    <a:cubicBezTo>
                      <a:pt x="50" y="16"/>
                      <a:pt x="50" y="16"/>
                      <a:pt x="50" y="16"/>
                    </a:cubicBezTo>
                    <a:cubicBezTo>
                      <a:pt x="50" y="19"/>
                      <a:pt x="50" y="19"/>
                      <a:pt x="50" y="19"/>
                    </a:cubicBezTo>
                    <a:cubicBezTo>
                      <a:pt x="45" y="19"/>
                      <a:pt x="45" y="19"/>
                      <a:pt x="45" y="19"/>
                    </a:cubicBezTo>
                    <a:lnTo>
                      <a:pt x="45" y="16"/>
                    </a:lnTo>
                    <a:close/>
                    <a:moveTo>
                      <a:pt x="45" y="20"/>
                    </a:moveTo>
                    <a:cubicBezTo>
                      <a:pt x="50" y="20"/>
                      <a:pt x="50" y="20"/>
                      <a:pt x="50" y="20"/>
                    </a:cubicBezTo>
                    <a:cubicBezTo>
                      <a:pt x="50" y="23"/>
                      <a:pt x="50" y="23"/>
                      <a:pt x="50" y="23"/>
                    </a:cubicBezTo>
                    <a:cubicBezTo>
                      <a:pt x="45" y="23"/>
                      <a:pt x="45" y="23"/>
                      <a:pt x="45" y="23"/>
                    </a:cubicBezTo>
                    <a:lnTo>
                      <a:pt x="45" y="20"/>
                    </a:lnTo>
                    <a:close/>
                    <a:moveTo>
                      <a:pt x="45" y="24"/>
                    </a:moveTo>
                    <a:cubicBezTo>
                      <a:pt x="50" y="24"/>
                      <a:pt x="50" y="24"/>
                      <a:pt x="50" y="24"/>
                    </a:cubicBezTo>
                    <a:cubicBezTo>
                      <a:pt x="50" y="26"/>
                      <a:pt x="50" y="26"/>
                      <a:pt x="50" y="26"/>
                    </a:cubicBezTo>
                    <a:cubicBezTo>
                      <a:pt x="45" y="26"/>
                      <a:pt x="45" y="26"/>
                      <a:pt x="45" y="26"/>
                    </a:cubicBezTo>
                    <a:lnTo>
                      <a:pt x="45" y="24"/>
                    </a:lnTo>
                    <a:close/>
                    <a:moveTo>
                      <a:pt x="45" y="28"/>
                    </a:moveTo>
                    <a:cubicBezTo>
                      <a:pt x="50" y="28"/>
                      <a:pt x="50" y="28"/>
                      <a:pt x="50" y="28"/>
                    </a:cubicBezTo>
                    <a:cubicBezTo>
                      <a:pt x="49" y="30"/>
                      <a:pt x="49" y="30"/>
                      <a:pt x="49" y="30"/>
                    </a:cubicBezTo>
                    <a:cubicBezTo>
                      <a:pt x="44" y="30"/>
                      <a:pt x="44" y="30"/>
                      <a:pt x="44" y="30"/>
                    </a:cubicBezTo>
                    <a:lnTo>
                      <a:pt x="45" y="28"/>
                    </a:lnTo>
                    <a:close/>
                    <a:moveTo>
                      <a:pt x="22" y="30"/>
                    </a:moveTo>
                    <a:cubicBezTo>
                      <a:pt x="17" y="30"/>
                      <a:pt x="17" y="30"/>
                      <a:pt x="17" y="30"/>
                    </a:cubicBezTo>
                    <a:cubicBezTo>
                      <a:pt x="18" y="27"/>
                      <a:pt x="18" y="27"/>
                      <a:pt x="18" y="27"/>
                    </a:cubicBezTo>
                    <a:cubicBezTo>
                      <a:pt x="23" y="27"/>
                      <a:pt x="23" y="27"/>
                      <a:pt x="23" y="27"/>
                    </a:cubicBezTo>
                    <a:lnTo>
                      <a:pt x="22" y="30"/>
                    </a:lnTo>
                    <a:close/>
                    <a:moveTo>
                      <a:pt x="23" y="26"/>
                    </a:moveTo>
                    <a:cubicBezTo>
                      <a:pt x="18" y="26"/>
                      <a:pt x="18" y="26"/>
                      <a:pt x="18" y="26"/>
                    </a:cubicBezTo>
                    <a:cubicBezTo>
                      <a:pt x="18" y="24"/>
                      <a:pt x="18" y="24"/>
                      <a:pt x="18" y="24"/>
                    </a:cubicBezTo>
                    <a:cubicBezTo>
                      <a:pt x="23" y="24"/>
                      <a:pt x="23" y="24"/>
                      <a:pt x="23" y="24"/>
                    </a:cubicBezTo>
                    <a:lnTo>
                      <a:pt x="23" y="26"/>
                    </a:lnTo>
                    <a:close/>
                    <a:moveTo>
                      <a:pt x="23" y="22"/>
                    </a:moveTo>
                    <a:cubicBezTo>
                      <a:pt x="19" y="22"/>
                      <a:pt x="19" y="22"/>
                      <a:pt x="19" y="22"/>
                    </a:cubicBezTo>
                    <a:cubicBezTo>
                      <a:pt x="19" y="20"/>
                      <a:pt x="19" y="20"/>
                      <a:pt x="19" y="20"/>
                    </a:cubicBezTo>
                    <a:cubicBezTo>
                      <a:pt x="24" y="20"/>
                      <a:pt x="24" y="20"/>
                      <a:pt x="24" y="20"/>
                    </a:cubicBezTo>
                    <a:lnTo>
                      <a:pt x="23" y="22"/>
                    </a:lnTo>
                    <a:close/>
                    <a:moveTo>
                      <a:pt x="24" y="19"/>
                    </a:moveTo>
                    <a:cubicBezTo>
                      <a:pt x="19" y="18"/>
                      <a:pt x="19" y="18"/>
                      <a:pt x="19" y="18"/>
                    </a:cubicBezTo>
                    <a:cubicBezTo>
                      <a:pt x="20" y="16"/>
                      <a:pt x="20" y="16"/>
                      <a:pt x="20" y="16"/>
                    </a:cubicBezTo>
                    <a:cubicBezTo>
                      <a:pt x="25" y="16"/>
                      <a:pt x="25" y="16"/>
                      <a:pt x="25" y="16"/>
                    </a:cubicBezTo>
                    <a:lnTo>
                      <a:pt x="24" y="19"/>
                    </a:lnTo>
                    <a:close/>
                    <a:moveTo>
                      <a:pt x="25" y="15"/>
                    </a:moveTo>
                    <a:cubicBezTo>
                      <a:pt x="20" y="15"/>
                      <a:pt x="20" y="15"/>
                      <a:pt x="20" y="15"/>
                    </a:cubicBezTo>
                    <a:cubicBezTo>
                      <a:pt x="21" y="12"/>
                      <a:pt x="21" y="12"/>
                      <a:pt x="21" y="12"/>
                    </a:cubicBezTo>
                    <a:cubicBezTo>
                      <a:pt x="25" y="12"/>
                      <a:pt x="25" y="12"/>
                      <a:pt x="25" y="12"/>
                    </a:cubicBezTo>
                    <a:lnTo>
                      <a:pt x="25" y="15"/>
                    </a:lnTo>
                    <a:close/>
                    <a:moveTo>
                      <a:pt x="25" y="11"/>
                    </a:moveTo>
                    <a:cubicBezTo>
                      <a:pt x="21" y="11"/>
                      <a:pt x="21" y="11"/>
                      <a:pt x="21" y="11"/>
                    </a:cubicBezTo>
                    <a:cubicBezTo>
                      <a:pt x="21" y="8"/>
                      <a:pt x="21" y="8"/>
                      <a:pt x="21" y="8"/>
                    </a:cubicBezTo>
                    <a:cubicBezTo>
                      <a:pt x="26" y="8"/>
                      <a:pt x="26" y="8"/>
                      <a:pt x="26" y="8"/>
                    </a:cubicBezTo>
                    <a:lnTo>
                      <a:pt x="25" y="11"/>
                    </a:lnTo>
                    <a:close/>
                    <a:moveTo>
                      <a:pt x="29" y="30"/>
                    </a:moveTo>
                    <a:cubicBezTo>
                      <a:pt x="24" y="30"/>
                      <a:pt x="24" y="30"/>
                      <a:pt x="24" y="30"/>
                    </a:cubicBezTo>
                    <a:cubicBezTo>
                      <a:pt x="24" y="27"/>
                      <a:pt x="24" y="27"/>
                      <a:pt x="24" y="27"/>
                    </a:cubicBezTo>
                    <a:cubicBezTo>
                      <a:pt x="29" y="28"/>
                      <a:pt x="29" y="28"/>
                      <a:pt x="29" y="28"/>
                    </a:cubicBezTo>
                    <a:lnTo>
                      <a:pt x="29" y="30"/>
                    </a:lnTo>
                    <a:close/>
                    <a:moveTo>
                      <a:pt x="29" y="26"/>
                    </a:moveTo>
                    <a:cubicBezTo>
                      <a:pt x="25" y="26"/>
                      <a:pt x="25" y="26"/>
                      <a:pt x="25" y="26"/>
                    </a:cubicBezTo>
                    <a:cubicBezTo>
                      <a:pt x="25" y="24"/>
                      <a:pt x="25" y="24"/>
                      <a:pt x="25" y="24"/>
                    </a:cubicBezTo>
                    <a:cubicBezTo>
                      <a:pt x="30" y="24"/>
                      <a:pt x="30" y="24"/>
                      <a:pt x="30" y="24"/>
                    </a:cubicBezTo>
                    <a:lnTo>
                      <a:pt x="29" y="26"/>
                    </a:lnTo>
                    <a:close/>
                    <a:moveTo>
                      <a:pt x="30" y="22"/>
                    </a:moveTo>
                    <a:cubicBezTo>
                      <a:pt x="25" y="22"/>
                      <a:pt x="25" y="22"/>
                      <a:pt x="25" y="22"/>
                    </a:cubicBezTo>
                    <a:cubicBezTo>
                      <a:pt x="26" y="20"/>
                      <a:pt x="26" y="20"/>
                      <a:pt x="26" y="20"/>
                    </a:cubicBezTo>
                    <a:cubicBezTo>
                      <a:pt x="30" y="20"/>
                      <a:pt x="30" y="20"/>
                      <a:pt x="30" y="20"/>
                    </a:cubicBezTo>
                    <a:lnTo>
                      <a:pt x="30" y="22"/>
                    </a:lnTo>
                    <a:close/>
                    <a:moveTo>
                      <a:pt x="31" y="19"/>
                    </a:moveTo>
                    <a:cubicBezTo>
                      <a:pt x="26" y="19"/>
                      <a:pt x="26" y="19"/>
                      <a:pt x="26" y="19"/>
                    </a:cubicBezTo>
                    <a:cubicBezTo>
                      <a:pt x="26" y="16"/>
                      <a:pt x="26" y="16"/>
                      <a:pt x="26" y="16"/>
                    </a:cubicBezTo>
                    <a:cubicBezTo>
                      <a:pt x="31" y="16"/>
                      <a:pt x="31" y="16"/>
                      <a:pt x="31" y="16"/>
                    </a:cubicBezTo>
                    <a:lnTo>
                      <a:pt x="31" y="19"/>
                    </a:lnTo>
                    <a:close/>
                    <a:moveTo>
                      <a:pt x="31" y="15"/>
                    </a:moveTo>
                    <a:cubicBezTo>
                      <a:pt x="26" y="15"/>
                      <a:pt x="26" y="15"/>
                      <a:pt x="26" y="15"/>
                    </a:cubicBezTo>
                    <a:cubicBezTo>
                      <a:pt x="27" y="12"/>
                      <a:pt x="27" y="12"/>
                      <a:pt x="27" y="12"/>
                    </a:cubicBezTo>
                    <a:cubicBezTo>
                      <a:pt x="31" y="12"/>
                      <a:pt x="31" y="12"/>
                      <a:pt x="31" y="12"/>
                    </a:cubicBezTo>
                    <a:lnTo>
                      <a:pt x="31" y="15"/>
                    </a:lnTo>
                    <a:close/>
                    <a:moveTo>
                      <a:pt x="32" y="11"/>
                    </a:moveTo>
                    <a:cubicBezTo>
                      <a:pt x="27" y="11"/>
                      <a:pt x="27" y="11"/>
                      <a:pt x="27" y="11"/>
                    </a:cubicBezTo>
                    <a:cubicBezTo>
                      <a:pt x="28" y="8"/>
                      <a:pt x="28" y="8"/>
                      <a:pt x="28" y="8"/>
                    </a:cubicBezTo>
                    <a:cubicBezTo>
                      <a:pt x="32" y="8"/>
                      <a:pt x="32" y="8"/>
                      <a:pt x="32" y="8"/>
                    </a:cubicBezTo>
                    <a:lnTo>
                      <a:pt x="32" y="11"/>
                    </a:lnTo>
                    <a:close/>
                    <a:moveTo>
                      <a:pt x="36" y="30"/>
                    </a:moveTo>
                    <a:cubicBezTo>
                      <a:pt x="31" y="30"/>
                      <a:pt x="31" y="30"/>
                      <a:pt x="31" y="30"/>
                    </a:cubicBezTo>
                    <a:cubicBezTo>
                      <a:pt x="31" y="28"/>
                      <a:pt x="31" y="28"/>
                      <a:pt x="31" y="28"/>
                    </a:cubicBezTo>
                    <a:cubicBezTo>
                      <a:pt x="36" y="28"/>
                      <a:pt x="36" y="28"/>
                      <a:pt x="36" y="28"/>
                    </a:cubicBezTo>
                    <a:lnTo>
                      <a:pt x="36" y="30"/>
                    </a:lnTo>
                    <a:close/>
                    <a:moveTo>
                      <a:pt x="36" y="26"/>
                    </a:moveTo>
                    <a:cubicBezTo>
                      <a:pt x="31" y="26"/>
                      <a:pt x="31" y="26"/>
                      <a:pt x="31" y="26"/>
                    </a:cubicBezTo>
                    <a:cubicBezTo>
                      <a:pt x="32" y="24"/>
                      <a:pt x="32" y="24"/>
                      <a:pt x="32" y="24"/>
                    </a:cubicBezTo>
                    <a:cubicBezTo>
                      <a:pt x="36" y="24"/>
                      <a:pt x="36" y="24"/>
                      <a:pt x="36" y="24"/>
                    </a:cubicBezTo>
                    <a:lnTo>
                      <a:pt x="36" y="26"/>
                    </a:lnTo>
                    <a:close/>
                    <a:moveTo>
                      <a:pt x="37" y="22"/>
                    </a:moveTo>
                    <a:cubicBezTo>
                      <a:pt x="32" y="22"/>
                      <a:pt x="32" y="22"/>
                      <a:pt x="32" y="22"/>
                    </a:cubicBezTo>
                    <a:cubicBezTo>
                      <a:pt x="32" y="20"/>
                      <a:pt x="32" y="20"/>
                      <a:pt x="32" y="20"/>
                    </a:cubicBezTo>
                    <a:cubicBezTo>
                      <a:pt x="37" y="20"/>
                      <a:pt x="37" y="20"/>
                      <a:pt x="37" y="20"/>
                    </a:cubicBezTo>
                    <a:lnTo>
                      <a:pt x="37" y="22"/>
                    </a:lnTo>
                    <a:close/>
                    <a:moveTo>
                      <a:pt x="37" y="19"/>
                    </a:moveTo>
                    <a:cubicBezTo>
                      <a:pt x="32" y="19"/>
                      <a:pt x="32" y="19"/>
                      <a:pt x="32" y="19"/>
                    </a:cubicBezTo>
                    <a:cubicBezTo>
                      <a:pt x="33" y="16"/>
                      <a:pt x="33" y="16"/>
                      <a:pt x="33" y="16"/>
                    </a:cubicBezTo>
                    <a:cubicBezTo>
                      <a:pt x="37" y="16"/>
                      <a:pt x="37" y="16"/>
                      <a:pt x="37" y="16"/>
                    </a:cubicBezTo>
                    <a:lnTo>
                      <a:pt x="37" y="19"/>
                    </a:lnTo>
                    <a:close/>
                    <a:moveTo>
                      <a:pt x="37" y="15"/>
                    </a:moveTo>
                    <a:cubicBezTo>
                      <a:pt x="33" y="15"/>
                      <a:pt x="33" y="15"/>
                      <a:pt x="33" y="15"/>
                    </a:cubicBezTo>
                    <a:cubicBezTo>
                      <a:pt x="33" y="12"/>
                      <a:pt x="33" y="12"/>
                      <a:pt x="33" y="12"/>
                    </a:cubicBezTo>
                    <a:cubicBezTo>
                      <a:pt x="38" y="12"/>
                      <a:pt x="38" y="12"/>
                      <a:pt x="38" y="12"/>
                    </a:cubicBezTo>
                    <a:lnTo>
                      <a:pt x="37" y="15"/>
                    </a:lnTo>
                    <a:close/>
                    <a:moveTo>
                      <a:pt x="38" y="11"/>
                    </a:moveTo>
                    <a:cubicBezTo>
                      <a:pt x="33" y="11"/>
                      <a:pt x="33" y="11"/>
                      <a:pt x="33" y="11"/>
                    </a:cubicBezTo>
                    <a:cubicBezTo>
                      <a:pt x="34" y="8"/>
                      <a:pt x="34" y="8"/>
                      <a:pt x="34" y="8"/>
                    </a:cubicBezTo>
                    <a:cubicBezTo>
                      <a:pt x="38" y="8"/>
                      <a:pt x="38" y="8"/>
                      <a:pt x="38" y="8"/>
                    </a:cubicBezTo>
                    <a:lnTo>
                      <a:pt x="38" y="11"/>
                    </a:lnTo>
                    <a:close/>
                    <a:moveTo>
                      <a:pt x="43" y="30"/>
                    </a:moveTo>
                    <a:cubicBezTo>
                      <a:pt x="38" y="30"/>
                      <a:pt x="38" y="30"/>
                      <a:pt x="38" y="30"/>
                    </a:cubicBezTo>
                    <a:cubicBezTo>
                      <a:pt x="38" y="28"/>
                      <a:pt x="38" y="28"/>
                      <a:pt x="38" y="28"/>
                    </a:cubicBezTo>
                    <a:cubicBezTo>
                      <a:pt x="43" y="28"/>
                      <a:pt x="43" y="28"/>
                      <a:pt x="43" y="28"/>
                    </a:cubicBezTo>
                    <a:lnTo>
                      <a:pt x="43" y="30"/>
                    </a:lnTo>
                    <a:close/>
                    <a:moveTo>
                      <a:pt x="43" y="26"/>
                    </a:moveTo>
                    <a:cubicBezTo>
                      <a:pt x="38" y="26"/>
                      <a:pt x="38" y="26"/>
                      <a:pt x="38" y="26"/>
                    </a:cubicBezTo>
                    <a:cubicBezTo>
                      <a:pt x="38" y="24"/>
                      <a:pt x="38" y="24"/>
                      <a:pt x="38" y="24"/>
                    </a:cubicBezTo>
                    <a:cubicBezTo>
                      <a:pt x="43" y="24"/>
                      <a:pt x="43" y="24"/>
                      <a:pt x="43" y="24"/>
                    </a:cubicBezTo>
                    <a:lnTo>
                      <a:pt x="43" y="26"/>
                    </a:lnTo>
                    <a:close/>
                    <a:moveTo>
                      <a:pt x="43" y="23"/>
                    </a:moveTo>
                    <a:cubicBezTo>
                      <a:pt x="38" y="22"/>
                      <a:pt x="38" y="22"/>
                      <a:pt x="38" y="22"/>
                    </a:cubicBezTo>
                    <a:cubicBezTo>
                      <a:pt x="39" y="20"/>
                      <a:pt x="39" y="20"/>
                      <a:pt x="39" y="20"/>
                    </a:cubicBezTo>
                    <a:cubicBezTo>
                      <a:pt x="43" y="20"/>
                      <a:pt x="43" y="20"/>
                      <a:pt x="43" y="20"/>
                    </a:cubicBezTo>
                    <a:lnTo>
                      <a:pt x="43" y="23"/>
                    </a:lnTo>
                    <a:close/>
                    <a:moveTo>
                      <a:pt x="43" y="19"/>
                    </a:moveTo>
                    <a:cubicBezTo>
                      <a:pt x="39" y="19"/>
                      <a:pt x="39" y="19"/>
                      <a:pt x="39" y="19"/>
                    </a:cubicBezTo>
                    <a:cubicBezTo>
                      <a:pt x="39" y="16"/>
                      <a:pt x="39" y="16"/>
                      <a:pt x="39" y="16"/>
                    </a:cubicBezTo>
                    <a:cubicBezTo>
                      <a:pt x="44" y="16"/>
                      <a:pt x="44" y="16"/>
                      <a:pt x="44" y="16"/>
                    </a:cubicBezTo>
                    <a:lnTo>
                      <a:pt x="43" y="19"/>
                    </a:lnTo>
                    <a:close/>
                    <a:moveTo>
                      <a:pt x="44" y="15"/>
                    </a:moveTo>
                    <a:cubicBezTo>
                      <a:pt x="39" y="15"/>
                      <a:pt x="39" y="15"/>
                      <a:pt x="39" y="15"/>
                    </a:cubicBezTo>
                    <a:cubicBezTo>
                      <a:pt x="39" y="12"/>
                      <a:pt x="39" y="12"/>
                      <a:pt x="39" y="12"/>
                    </a:cubicBezTo>
                    <a:cubicBezTo>
                      <a:pt x="44" y="12"/>
                      <a:pt x="44" y="12"/>
                      <a:pt x="44" y="12"/>
                    </a:cubicBezTo>
                    <a:lnTo>
                      <a:pt x="44" y="15"/>
                    </a:lnTo>
                    <a:close/>
                    <a:moveTo>
                      <a:pt x="44" y="11"/>
                    </a:moveTo>
                    <a:cubicBezTo>
                      <a:pt x="40" y="11"/>
                      <a:pt x="40" y="11"/>
                      <a:pt x="40" y="11"/>
                    </a:cubicBezTo>
                    <a:cubicBezTo>
                      <a:pt x="40" y="8"/>
                      <a:pt x="40" y="8"/>
                      <a:pt x="40" y="8"/>
                    </a:cubicBezTo>
                    <a:cubicBezTo>
                      <a:pt x="44" y="8"/>
                      <a:pt x="44" y="8"/>
                      <a:pt x="44" y="8"/>
                    </a:cubicBezTo>
                    <a:lnTo>
                      <a:pt x="44" y="11"/>
                    </a:lnTo>
                    <a:close/>
                    <a:moveTo>
                      <a:pt x="71" y="43"/>
                    </a:moveTo>
                    <a:cubicBezTo>
                      <a:pt x="71" y="44"/>
                      <a:pt x="71" y="44"/>
                      <a:pt x="70" y="44"/>
                    </a:cubicBezTo>
                    <a:cubicBezTo>
                      <a:pt x="45" y="44"/>
                      <a:pt x="45" y="44"/>
                      <a:pt x="45" y="44"/>
                    </a:cubicBezTo>
                    <a:cubicBezTo>
                      <a:pt x="44" y="44"/>
                      <a:pt x="43" y="44"/>
                      <a:pt x="43" y="43"/>
                    </a:cubicBezTo>
                    <a:cubicBezTo>
                      <a:pt x="44" y="33"/>
                      <a:pt x="44" y="33"/>
                      <a:pt x="44" y="33"/>
                    </a:cubicBezTo>
                    <a:cubicBezTo>
                      <a:pt x="44" y="32"/>
                      <a:pt x="44" y="32"/>
                      <a:pt x="45" y="32"/>
                    </a:cubicBezTo>
                    <a:cubicBezTo>
                      <a:pt x="69" y="32"/>
                      <a:pt x="69" y="32"/>
                      <a:pt x="69" y="32"/>
                    </a:cubicBezTo>
                    <a:cubicBezTo>
                      <a:pt x="70" y="32"/>
                      <a:pt x="71" y="32"/>
                      <a:pt x="71" y="33"/>
                    </a:cubicBezTo>
                    <a:lnTo>
                      <a:pt x="71" y="43"/>
                    </a:lnTo>
                    <a:close/>
                    <a:moveTo>
                      <a:pt x="77" y="31"/>
                    </a:moveTo>
                    <a:cubicBezTo>
                      <a:pt x="72" y="31"/>
                      <a:pt x="72" y="31"/>
                      <a:pt x="72" y="31"/>
                    </a:cubicBezTo>
                    <a:cubicBezTo>
                      <a:pt x="72" y="28"/>
                      <a:pt x="72" y="28"/>
                      <a:pt x="72" y="28"/>
                    </a:cubicBezTo>
                    <a:cubicBezTo>
                      <a:pt x="77" y="28"/>
                      <a:pt x="77" y="28"/>
                      <a:pt x="77" y="28"/>
                    </a:cubicBezTo>
                    <a:lnTo>
                      <a:pt x="77" y="31"/>
                    </a:lnTo>
                    <a:close/>
                    <a:moveTo>
                      <a:pt x="76" y="27"/>
                    </a:moveTo>
                    <a:cubicBezTo>
                      <a:pt x="72" y="27"/>
                      <a:pt x="72" y="27"/>
                      <a:pt x="72" y="27"/>
                    </a:cubicBezTo>
                    <a:cubicBezTo>
                      <a:pt x="71" y="24"/>
                      <a:pt x="71" y="24"/>
                      <a:pt x="71" y="24"/>
                    </a:cubicBezTo>
                    <a:cubicBezTo>
                      <a:pt x="76" y="24"/>
                      <a:pt x="76" y="24"/>
                      <a:pt x="76" y="24"/>
                    </a:cubicBezTo>
                    <a:lnTo>
                      <a:pt x="76" y="27"/>
                    </a:lnTo>
                    <a:close/>
                    <a:moveTo>
                      <a:pt x="76" y="23"/>
                    </a:moveTo>
                    <a:cubicBezTo>
                      <a:pt x="71" y="23"/>
                      <a:pt x="71" y="23"/>
                      <a:pt x="71" y="23"/>
                    </a:cubicBezTo>
                    <a:cubicBezTo>
                      <a:pt x="71" y="20"/>
                      <a:pt x="71" y="20"/>
                      <a:pt x="71" y="20"/>
                    </a:cubicBezTo>
                    <a:cubicBezTo>
                      <a:pt x="76" y="20"/>
                      <a:pt x="76" y="20"/>
                      <a:pt x="76" y="20"/>
                    </a:cubicBezTo>
                    <a:lnTo>
                      <a:pt x="76" y="23"/>
                    </a:lnTo>
                    <a:close/>
                    <a:moveTo>
                      <a:pt x="76" y="19"/>
                    </a:moveTo>
                    <a:cubicBezTo>
                      <a:pt x="71" y="19"/>
                      <a:pt x="71" y="19"/>
                      <a:pt x="71" y="19"/>
                    </a:cubicBezTo>
                    <a:cubicBezTo>
                      <a:pt x="71" y="16"/>
                      <a:pt x="71" y="16"/>
                      <a:pt x="71" y="16"/>
                    </a:cubicBezTo>
                    <a:cubicBezTo>
                      <a:pt x="76" y="16"/>
                      <a:pt x="76" y="16"/>
                      <a:pt x="76" y="16"/>
                    </a:cubicBezTo>
                    <a:lnTo>
                      <a:pt x="76" y="19"/>
                    </a:lnTo>
                    <a:close/>
                    <a:moveTo>
                      <a:pt x="75" y="15"/>
                    </a:moveTo>
                    <a:cubicBezTo>
                      <a:pt x="71" y="15"/>
                      <a:pt x="71" y="15"/>
                      <a:pt x="71" y="15"/>
                    </a:cubicBezTo>
                    <a:cubicBezTo>
                      <a:pt x="71" y="12"/>
                      <a:pt x="71" y="12"/>
                      <a:pt x="71" y="12"/>
                    </a:cubicBezTo>
                    <a:cubicBezTo>
                      <a:pt x="75" y="12"/>
                      <a:pt x="75" y="12"/>
                      <a:pt x="75" y="12"/>
                    </a:cubicBezTo>
                    <a:lnTo>
                      <a:pt x="75" y="15"/>
                    </a:lnTo>
                    <a:close/>
                    <a:moveTo>
                      <a:pt x="75" y="11"/>
                    </a:moveTo>
                    <a:cubicBezTo>
                      <a:pt x="71" y="11"/>
                      <a:pt x="71" y="11"/>
                      <a:pt x="71" y="11"/>
                    </a:cubicBezTo>
                    <a:cubicBezTo>
                      <a:pt x="70" y="8"/>
                      <a:pt x="70" y="8"/>
                      <a:pt x="70" y="8"/>
                    </a:cubicBezTo>
                    <a:cubicBezTo>
                      <a:pt x="75" y="8"/>
                      <a:pt x="75" y="8"/>
                      <a:pt x="75" y="8"/>
                    </a:cubicBezTo>
                    <a:lnTo>
                      <a:pt x="75" y="11"/>
                    </a:lnTo>
                    <a:close/>
                    <a:moveTo>
                      <a:pt x="75" y="5"/>
                    </a:moveTo>
                    <a:cubicBezTo>
                      <a:pt x="72" y="5"/>
                      <a:pt x="72" y="5"/>
                      <a:pt x="72" y="5"/>
                    </a:cubicBezTo>
                    <a:cubicBezTo>
                      <a:pt x="72" y="5"/>
                      <a:pt x="71" y="5"/>
                      <a:pt x="71" y="4"/>
                    </a:cubicBezTo>
                    <a:cubicBezTo>
                      <a:pt x="71" y="3"/>
                      <a:pt x="71" y="3"/>
                      <a:pt x="71" y="3"/>
                    </a:cubicBezTo>
                    <a:cubicBezTo>
                      <a:pt x="71" y="3"/>
                      <a:pt x="71" y="2"/>
                      <a:pt x="72" y="2"/>
                    </a:cubicBezTo>
                    <a:cubicBezTo>
                      <a:pt x="75" y="2"/>
                      <a:pt x="75" y="2"/>
                      <a:pt x="75" y="2"/>
                    </a:cubicBezTo>
                    <a:cubicBezTo>
                      <a:pt x="76" y="2"/>
                      <a:pt x="76" y="3"/>
                      <a:pt x="76" y="3"/>
                    </a:cubicBezTo>
                    <a:cubicBezTo>
                      <a:pt x="77" y="4"/>
                      <a:pt x="77" y="4"/>
                      <a:pt x="77" y="4"/>
                    </a:cubicBezTo>
                    <a:cubicBezTo>
                      <a:pt x="77" y="5"/>
                      <a:pt x="76" y="5"/>
                      <a:pt x="75" y="5"/>
                    </a:cubicBezTo>
                    <a:close/>
                    <a:moveTo>
                      <a:pt x="84" y="31"/>
                    </a:moveTo>
                    <a:cubicBezTo>
                      <a:pt x="79" y="31"/>
                      <a:pt x="79" y="31"/>
                      <a:pt x="79" y="31"/>
                    </a:cubicBezTo>
                    <a:cubicBezTo>
                      <a:pt x="78" y="28"/>
                      <a:pt x="78" y="28"/>
                      <a:pt x="78" y="28"/>
                    </a:cubicBezTo>
                    <a:cubicBezTo>
                      <a:pt x="83" y="28"/>
                      <a:pt x="83" y="28"/>
                      <a:pt x="83" y="28"/>
                    </a:cubicBezTo>
                    <a:lnTo>
                      <a:pt x="84" y="31"/>
                    </a:lnTo>
                    <a:close/>
                    <a:moveTo>
                      <a:pt x="83" y="27"/>
                    </a:moveTo>
                    <a:cubicBezTo>
                      <a:pt x="78" y="27"/>
                      <a:pt x="78" y="27"/>
                      <a:pt x="78" y="27"/>
                    </a:cubicBezTo>
                    <a:cubicBezTo>
                      <a:pt x="78" y="24"/>
                      <a:pt x="78" y="24"/>
                      <a:pt x="78" y="24"/>
                    </a:cubicBezTo>
                    <a:cubicBezTo>
                      <a:pt x="83" y="24"/>
                      <a:pt x="83" y="24"/>
                      <a:pt x="83" y="24"/>
                    </a:cubicBezTo>
                    <a:lnTo>
                      <a:pt x="83" y="27"/>
                    </a:lnTo>
                    <a:close/>
                    <a:moveTo>
                      <a:pt x="83" y="23"/>
                    </a:moveTo>
                    <a:cubicBezTo>
                      <a:pt x="78" y="23"/>
                      <a:pt x="78" y="23"/>
                      <a:pt x="78" y="23"/>
                    </a:cubicBezTo>
                    <a:cubicBezTo>
                      <a:pt x="78" y="20"/>
                      <a:pt x="78" y="20"/>
                      <a:pt x="78" y="20"/>
                    </a:cubicBezTo>
                    <a:cubicBezTo>
                      <a:pt x="82" y="20"/>
                      <a:pt x="82" y="20"/>
                      <a:pt x="82" y="20"/>
                    </a:cubicBezTo>
                    <a:lnTo>
                      <a:pt x="83" y="23"/>
                    </a:lnTo>
                    <a:close/>
                    <a:moveTo>
                      <a:pt x="82" y="19"/>
                    </a:moveTo>
                    <a:cubicBezTo>
                      <a:pt x="78" y="19"/>
                      <a:pt x="78" y="19"/>
                      <a:pt x="78" y="19"/>
                    </a:cubicBezTo>
                    <a:cubicBezTo>
                      <a:pt x="77" y="16"/>
                      <a:pt x="77" y="16"/>
                      <a:pt x="77" y="16"/>
                    </a:cubicBezTo>
                    <a:cubicBezTo>
                      <a:pt x="82" y="16"/>
                      <a:pt x="82" y="16"/>
                      <a:pt x="82" y="16"/>
                    </a:cubicBezTo>
                    <a:lnTo>
                      <a:pt x="82" y="19"/>
                    </a:lnTo>
                    <a:close/>
                    <a:moveTo>
                      <a:pt x="82" y="15"/>
                    </a:moveTo>
                    <a:cubicBezTo>
                      <a:pt x="77" y="15"/>
                      <a:pt x="77" y="15"/>
                      <a:pt x="77" y="15"/>
                    </a:cubicBezTo>
                    <a:cubicBezTo>
                      <a:pt x="77" y="12"/>
                      <a:pt x="77" y="12"/>
                      <a:pt x="77" y="12"/>
                    </a:cubicBezTo>
                    <a:cubicBezTo>
                      <a:pt x="81" y="12"/>
                      <a:pt x="81" y="12"/>
                      <a:pt x="81" y="12"/>
                    </a:cubicBezTo>
                    <a:lnTo>
                      <a:pt x="82" y="15"/>
                    </a:lnTo>
                    <a:close/>
                    <a:moveTo>
                      <a:pt x="81" y="11"/>
                    </a:moveTo>
                    <a:cubicBezTo>
                      <a:pt x="77" y="11"/>
                      <a:pt x="77" y="11"/>
                      <a:pt x="77" y="11"/>
                    </a:cubicBezTo>
                    <a:cubicBezTo>
                      <a:pt x="77" y="8"/>
                      <a:pt x="77" y="8"/>
                      <a:pt x="77" y="8"/>
                    </a:cubicBezTo>
                    <a:cubicBezTo>
                      <a:pt x="81" y="8"/>
                      <a:pt x="81" y="8"/>
                      <a:pt x="81" y="8"/>
                    </a:cubicBezTo>
                    <a:lnTo>
                      <a:pt x="81" y="11"/>
                    </a:lnTo>
                    <a:close/>
                    <a:moveTo>
                      <a:pt x="90" y="31"/>
                    </a:moveTo>
                    <a:cubicBezTo>
                      <a:pt x="85" y="31"/>
                      <a:pt x="85" y="31"/>
                      <a:pt x="85" y="31"/>
                    </a:cubicBezTo>
                    <a:cubicBezTo>
                      <a:pt x="85" y="28"/>
                      <a:pt x="85" y="28"/>
                      <a:pt x="85" y="28"/>
                    </a:cubicBezTo>
                    <a:cubicBezTo>
                      <a:pt x="90" y="28"/>
                      <a:pt x="90" y="28"/>
                      <a:pt x="90" y="28"/>
                    </a:cubicBezTo>
                    <a:lnTo>
                      <a:pt x="90" y="31"/>
                    </a:lnTo>
                    <a:close/>
                    <a:moveTo>
                      <a:pt x="90" y="27"/>
                    </a:moveTo>
                    <a:cubicBezTo>
                      <a:pt x="85" y="27"/>
                      <a:pt x="85" y="27"/>
                      <a:pt x="85" y="27"/>
                    </a:cubicBezTo>
                    <a:cubicBezTo>
                      <a:pt x="85" y="24"/>
                      <a:pt x="85" y="24"/>
                      <a:pt x="85" y="24"/>
                    </a:cubicBezTo>
                    <a:cubicBezTo>
                      <a:pt x="89" y="24"/>
                      <a:pt x="89" y="24"/>
                      <a:pt x="89" y="24"/>
                    </a:cubicBezTo>
                    <a:lnTo>
                      <a:pt x="90" y="27"/>
                    </a:lnTo>
                    <a:close/>
                    <a:moveTo>
                      <a:pt x="89" y="23"/>
                    </a:moveTo>
                    <a:cubicBezTo>
                      <a:pt x="84" y="23"/>
                      <a:pt x="84" y="23"/>
                      <a:pt x="84" y="23"/>
                    </a:cubicBezTo>
                    <a:cubicBezTo>
                      <a:pt x="84" y="20"/>
                      <a:pt x="84" y="20"/>
                      <a:pt x="84" y="20"/>
                    </a:cubicBezTo>
                    <a:cubicBezTo>
                      <a:pt x="89" y="20"/>
                      <a:pt x="89" y="20"/>
                      <a:pt x="89" y="20"/>
                    </a:cubicBezTo>
                    <a:lnTo>
                      <a:pt x="89" y="23"/>
                    </a:lnTo>
                    <a:close/>
                    <a:moveTo>
                      <a:pt x="89" y="19"/>
                    </a:moveTo>
                    <a:cubicBezTo>
                      <a:pt x="84" y="19"/>
                      <a:pt x="84" y="19"/>
                      <a:pt x="84" y="19"/>
                    </a:cubicBezTo>
                    <a:cubicBezTo>
                      <a:pt x="84" y="16"/>
                      <a:pt x="84" y="16"/>
                      <a:pt x="84" y="16"/>
                    </a:cubicBezTo>
                    <a:cubicBezTo>
                      <a:pt x="88" y="16"/>
                      <a:pt x="88" y="16"/>
                      <a:pt x="88" y="16"/>
                    </a:cubicBezTo>
                    <a:lnTo>
                      <a:pt x="89" y="19"/>
                    </a:lnTo>
                    <a:close/>
                    <a:moveTo>
                      <a:pt x="88" y="15"/>
                    </a:moveTo>
                    <a:cubicBezTo>
                      <a:pt x="84" y="15"/>
                      <a:pt x="84" y="15"/>
                      <a:pt x="84" y="15"/>
                    </a:cubicBezTo>
                    <a:cubicBezTo>
                      <a:pt x="83" y="12"/>
                      <a:pt x="83" y="12"/>
                      <a:pt x="83" y="12"/>
                    </a:cubicBezTo>
                    <a:cubicBezTo>
                      <a:pt x="88" y="12"/>
                      <a:pt x="88" y="12"/>
                      <a:pt x="88" y="12"/>
                    </a:cubicBezTo>
                    <a:lnTo>
                      <a:pt x="88" y="15"/>
                    </a:lnTo>
                    <a:close/>
                    <a:moveTo>
                      <a:pt x="88" y="11"/>
                    </a:moveTo>
                    <a:cubicBezTo>
                      <a:pt x="83" y="11"/>
                      <a:pt x="83" y="11"/>
                      <a:pt x="83" y="11"/>
                    </a:cubicBezTo>
                    <a:cubicBezTo>
                      <a:pt x="83" y="8"/>
                      <a:pt x="83" y="8"/>
                      <a:pt x="83" y="8"/>
                    </a:cubicBezTo>
                    <a:cubicBezTo>
                      <a:pt x="87" y="8"/>
                      <a:pt x="87" y="8"/>
                      <a:pt x="87" y="8"/>
                    </a:cubicBezTo>
                    <a:lnTo>
                      <a:pt x="88" y="11"/>
                    </a:lnTo>
                    <a:close/>
                    <a:moveTo>
                      <a:pt x="97" y="31"/>
                    </a:moveTo>
                    <a:cubicBezTo>
                      <a:pt x="92" y="31"/>
                      <a:pt x="92" y="31"/>
                      <a:pt x="92" y="31"/>
                    </a:cubicBezTo>
                    <a:cubicBezTo>
                      <a:pt x="92" y="28"/>
                      <a:pt x="92" y="28"/>
                      <a:pt x="92" y="28"/>
                    </a:cubicBezTo>
                    <a:cubicBezTo>
                      <a:pt x="97" y="28"/>
                      <a:pt x="97" y="28"/>
                      <a:pt x="97" y="28"/>
                    </a:cubicBezTo>
                    <a:lnTo>
                      <a:pt x="97" y="31"/>
                    </a:lnTo>
                    <a:close/>
                    <a:moveTo>
                      <a:pt x="97" y="27"/>
                    </a:moveTo>
                    <a:cubicBezTo>
                      <a:pt x="92" y="27"/>
                      <a:pt x="92" y="27"/>
                      <a:pt x="92" y="27"/>
                    </a:cubicBezTo>
                    <a:cubicBezTo>
                      <a:pt x="91" y="24"/>
                      <a:pt x="91" y="24"/>
                      <a:pt x="91" y="24"/>
                    </a:cubicBezTo>
                    <a:cubicBezTo>
                      <a:pt x="96" y="24"/>
                      <a:pt x="96" y="24"/>
                      <a:pt x="96" y="24"/>
                    </a:cubicBezTo>
                    <a:lnTo>
                      <a:pt x="97" y="27"/>
                    </a:lnTo>
                    <a:close/>
                    <a:moveTo>
                      <a:pt x="96" y="23"/>
                    </a:moveTo>
                    <a:cubicBezTo>
                      <a:pt x="91" y="23"/>
                      <a:pt x="91" y="23"/>
                      <a:pt x="91" y="23"/>
                    </a:cubicBezTo>
                    <a:cubicBezTo>
                      <a:pt x="91" y="20"/>
                      <a:pt x="91" y="20"/>
                      <a:pt x="91" y="20"/>
                    </a:cubicBezTo>
                    <a:cubicBezTo>
                      <a:pt x="95" y="20"/>
                      <a:pt x="95" y="20"/>
                      <a:pt x="95" y="20"/>
                    </a:cubicBezTo>
                    <a:lnTo>
                      <a:pt x="96" y="23"/>
                    </a:lnTo>
                    <a:close/>
                    <a:moveTo>
                      <a:pt x="95" y="19"/>
                    </a:moveTo>
                    <a:cubicBezTo>
                      <a:pt x="90" y="19"/>
                      <a:pt x="90" y="19"/>
                      <a:pt x="90" y="19"/>
                    </a:cubicBezTo>
                    <a:cubicBezTo>
                      <a:pt x="90" y="16"/>
                      <a:pt x="90" y="16"/>
                      <a:pt x="90" y="16"/>
                    </a:cubicBezTo>
                    <a:cubicBezTo>
                      <a:pt x="95" y="16"/>
                      <a:pt x="95" y="16"/>
                      <a:pt x="95" y="16"/>
                    </a:cubicBezTo>
                    <a:lnTo>
                      <a:pt x="95" y="19"/>
                    </a:lnTo>
                    <a:close/>
                    <a:moveTo>
                      <a:pt x="94" y="15"/>
                    </a:moveTo>
                    <a:cubicBezTo>
                      <a:pt x="90" y="15"/>
                      <a:pt x="90" y="15"/>
                      <a:pt x="90" y="15"/>
                    </a:cubicBezTo>
                    <a:cubicBezTo>
                      <a:pt x="89" y="12"/>
                      <a:pt x="89" y="12"/>
                      <a:pt x="89" y="12"/>
                    </a:cubicBezTo>
                    <a:cubicBezTo>
                      <a:pt x="94" y="12"/>
                      <a:pt x="94" y="12"/>
                      <a:pt x="94" y="12"/>
                    </a:cubicBezTo>
                    <a:lnTo>
                      <a:pt x="94" y="15"/>
                    </a:lnTo>
                    <a:close/>
                    <a:moveTo>
                      <a:pt x="94" y="11"/>
                    </a:moveTo>
                    <a:cubicBezTo>
                      <a:pt x="89" y="11"/>
                      <a:pt x="89" y="11"/>
                      <a:pt x="89" y="11"/>
                    </a:cubicBezTo>
                    <a:cubicBezTo>
                      <a:pt x="89" y="8"/>
                      <a:pt x="89" y="8"/>
                      <a:pt x="89" y="8"/>
                    </a:cubicBezTo>
                    <a:cubicBezTo>
                      <a:pt x="93" y="8"/>
                      <a:pt x="93" y="8"/>
                      <a:pt x="93" y="8"/>
                    </a:cubicBezTo>
                    <a:lnTo>
                      <a:pt x="94" y="11"/>
                    </a:lnTo>
                    <a:close/>
                    <a:moveTo>
                      <a:pt x="93" y="4"/>
                    </a:moveTo>
                    <a:cubicBezTo>
                      <a:pt x="93" y="5"/>
                      <a:pt x="92" y="5"/>
                      <a:pt x="91" y="5"/>
                    </a:cubicBezTo>
                    <a:cubicBezTo>
                      <a:pt x="89" y="5"/>
                      <a:pt x="89" y="5"/>
                      <a:pt x="89" y="5"/>
                    </a:cubicBezTo>
                    <a:cubicBezTo>
                      <a:pt x="88" y="5"/>
                      <a:pt x="87" y="5"/>
                      <a:pt x="87" y="4"/>
                    </a:cubicBezTo>
                    <a:cubicBezTo>
                      <a:pt x="87" y="3"/>
                      <a:pt x="87" y="3"/>
                      <a:pt x="87" y="3"/>
                    </a:cubicBezTo>
                    <a:cubicBezTo>
                      <a:pt x="87" y="3"/>
                      <a:pt x="87" y="2"/>
                      <a:pt x="88" y="2"/>
                    </a:cubicBezTo>
                    <a:cubicBezTo>
                      <a:pt x="91" y="2"/>
                      <a:pt x="91" y="2"/>
                      <a:pt x="91" y="2"/>
                    </a:cubicBezTo>
                    <a:cubicBezTo>
                      <a:pt x="92" y="2"/>
                      <a:pt x="92" y="3"/>
                      <a:pt x="92" y="3"/>
                    </a:cubicBezTo>
                    <a:lnTo>
                      <a:pt x="93" y="4"/>
                    </a:lnTo>
                    <a:close/>
                    <a:moveTo>
                      <a:pt x="101" y="4"/>
                    </a:moveTo>
                    <a:cubicBezTo>
                      <a:pt x="101" y="5"/>
                      <a:pt x="100" y="5"/>
                      <a:pt x="100" y="5"/>
                    </a:cubicBezTo>
                    <a:cubicBezTo>
                      <a:pt x="97" y="5"/>
                      <a:pt x="97" y="5"/>
                      <a:pt x="97" y="5"/>
                    </a:cubicBezTo>
                    <a:cubicBezTo>
                      <a:pt x="96" y="5"/>
                      <a:pt x="95" y="5"/>
                      <a:pt x="95" y="4"/>
                    </a:cubicBezTo>
                    <a:cubicBezTo>
                      <a:pt x="95" y="3"/>
                      <a:pt x="95" y="3"/>
                      <a:pt x="95" y="3"/>
                    </a:cubicBezTo>
                    <a:cubicBezTo>
                      <a:pt x="95" y="3"/>
                      <a:pt x="95" y="2"/>
                      <a:pt x="96" y="2"/>
                    </a:cubicBezTo>
                    <a:cubicBezTo>
                      <a:pt x="99" y="2"/>
                      <a:pt x="99" y="2"/>
                      <a:pt x="99" y="2"/>
                    </a:cubicBezTo>
                    <a:cubicBezTo>
                      <a:pt x="100" y="2"/>
                      <a:pt x="100" y="3"/>
                      <a:pt x="101" y="3"/>
                    </a:cubicBezTo>
                    <a:lnTo>
                      <a:pt x="101" y="4"/>
                    </a:ln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4" name="Freeform 787"/>
              <p:cNvSpPr>
                <a:spLocks noEditPoints="1"/>
              </p:cNvSpPr>
              <p:nvPr/>
            </p:nvSpPr>
            <p:spPr bwMode="auto">
              <a:xfrm>
                <a:off x="8694738" y="4763"/>
                <a:ext cx="341313" cy="242888"/>
              </a:xfrm>
              <a:custGeom>
                <a:avLst/>
                <a:gdLst>
                  <a:gd name="T0" fmla="*/ 89 w 91"/>
                  <a:gd name="T1" fmla="*/ 0 h 65"/>
                  <a:gd name="T2" fmla="*/ 2 w 91"/>
                  <a:gd name="T3" fmla="*/ 0 h 65"/>
                  <a:gd name="T4" fmla="*/ 0 w 91"/>
                  <a:gd name="T5" fmla="*/ 2 h 65"/>
                  <a:gd name="T6" fmla="*/ 0 w 91"/>
                  <a:gd name="T7" fmla="*/ 63 h 65"/>
                  <a:gd name="T8" fmla="*/ 2 w 91"/>
                  <a:gd name="T9" fmla="*/ 65 h 65"/>
                  <a:gd name="T10" fmla="*/ 89 w 91"/>
                  <a:gd name="T11" fmla="*/ 65 h 65"/>
                  <a:gd name="T12" fmla="*/ 91 w 91"/>
                  <a:gd name="T13" fmla="*/ 63 h 65"/>
                  <a:gd name="T14" fmla="*/ 91 w 91"/>
                  <a:gd name="T15" fmla="*/ 2 h 65"/>
                  <a:gd name="T16" fmla="*/ 89 w 91"/>
                  <a:gd name="T17" fmla="*/ 0 h 65"/>
                  <a:gd name="T18" fmla="*/ 87 w 91"/>
                  <a:gd name="T19" fmla="*/ 59 h 65"/>
                  <a:gd name="T20" fmla="*/ 85 w 91"/>
                  <a:gd name="T21" fmla="*/ 61 h 65"/>
                  <a:gd name="T22" fmla="*/ 6 w 91"/>
                  <a:gd name="T23" fmla="*/ 61 h 65"/>
                  <a:gd name="T24" fmla="*/ 4 w 91"/>
                  <a:gd name="T25" fmla="*/ 59 h 65"/>
                  <a:gd name="T26" fmla="*/ 4 w 91"/>
                  <a:gd name="T27" fmla="*/ 6 h 65"/>
                  <a:gd name="T28" fmla="*/ 6 w 91"/>
                  <a:gd name="T29" fmla="*/ 4 h 65"/>
                  <a:gd name="T30" fmla="*/ 85 w 91"/>
                  <a:gd name="T31" fmla="*/ 4 h 65"/>
                  <a:gd name="T32" fmla="*/ 87 w 91"/>
                  <a:gd name="T33" fmla="*/ 6 h 65"/>
                  <a:gd name="T34" fmla="*/ 87 w 91"/>
                  <a:gd name="T35" fmla="*/ 5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1" h="65">
                    <a:moveTo>
                      <a:pt x="89" y="0"/>
                    </a:moveTo>
                    <a:cubicBezTo>
                      <a:pt x="2" y="0"/>
                      <a:pt x="2" y="0"/>
                      <a:pt x="2" y="0"/>
                    </a:cubicBezTo>
                    <a:cubicBezTo>
                      <a:pt x="1" y="0"/>
                      <a:pt x="0" y="1"/>
                      <a:pt x="0" y="2"/>
                    </a:cubicBezTo>
                    <a:cubicBezTo>
                      <a:pt x="0" y="63"/>
                      <a:pt x="0" y="63"/>
                      <a:pt x="0" y="63"/>
                    </a:cubicBezTo>
                    <a:cubicBezTo>
                      <a:pt x="0" y="64"/>
                      <a:pt x="1" y="65"/>
                      <a:pt x="2" y="65"/>
                    </a:cubicBezTo>
                    <a:cubicBezTo>
                      <a:pt x="89" y="65"/>
                      <a:pt x="89" y="65"/>
                      <a:pt x="89" y="65"/>
                    </a:cubicBezTo>
                    <a:cubicBezTo>
                      <a:pt x="90" y="65"/>
                      <a:pt x="91" y="64"/>
                      <a:pt x="91" y="63"/>
                    </a:cubicBezTo>
                    <a:cubicBezTo>
                      <a:pt x="91" y="2"/>
                      <a:pt x="91" y="2"/>
                      <a:pt x="91" y="2"/>
                    </a:cubicBezTo>
                    <a:cubicBezTo>
                      <a:pt x="91" y="1"/>
                      <a:pt x="90" y="0"/>
                      <a:pt x="89" y="0"/>
                    </a:cubicBezTo>
                    <a:close/>
                    <a:moveTo>
                      <a:pt x="87" y="59"/>
                    </a:moveTo>
                    <a:cubicBezTo>
                      <a:pt x="87" y="60"/>
                      <a:pt x="86" y="61"/>
                      <a:pt x="85" y="61"/>
                    </a:cubicBezTo>
                    <a:cubicBezTo>
                      <a:pt x="6" y="61"/>
                      <a:pt x="6" y="61"/>
                      <a:pt x="6" y="61"/>
                    </a:cubicBezTo>
                    <a:cubicBezTo>
                      <a:pt x="5" y="61"/>
                      <a:pt x="4" y="60"/>
                      <a:pt x="4" y="59"/>
                    </a:cubicBezTo>
                    <a:cubicBezTo>
                      <a:pt x="4" y="6"/>
                      <a:pt x="4" y="6"/>
                      <a:pt x="4" y="6"/>
                    </a:cubicBezTo>
                    <a:cubicBezTo>
                      <a:pt x="4" y="5"/>
                      <a:pt x="5" y="4"/>
                      <a:pt x="6" y="4"/>
                    </a:cubicBezTo>
                    <a:cubicBezTo>
                      <a:pt x="85" y="4"/>
                      <a:pt x="85" y="4"/>
                      <a:pt x="85" y="4"/>
                    </a:cubicBezTo>
                    <a:cubicBezTo>
                      <a:pt x="86" y="4"/>
                      <a:pt x="87" y="5"/>
                      <a:pt x="87" y="6"/>
                    </a:cubicBezTo>
                    <a:lnTo>
                      <a:pt x="87" y="59"/>
                    </a:ln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5" name="Freeform 788"/>
              <p:cNvSpPr>
                <a:spLocks/>
              </p:cNvSpPr>
              <p:nvPr/>
            </p:nvSpPr>
            <p:spPr bwMode="auto">
              <a:xfrm>
                <a:off x="8661400" y="423863"/>
                <a:ext cx="401638" cy="7938"/>
              </a:xfrm>
              <a:custGeom>
                <a:avLst/>
                <a:gdLst>
                  <a:gd name="T0" fmla="*/ 107 w 107"/>
                  <a:gd name="T1" fmla="*/ 2 h 2"/>
                  <a:gd name="T2" fmla="*/ 106 w 107"/>
                  <a:gd name="T3" fmla="*/ 2 h 2"/>
                  <a:gd name="T4" fmla="*/ 2 w 107"/>
                  <a:gd name="T5" fmla="*/ 2 h 2"/>
                  <a:gd name="T6" fmla="*/ 0 w 107"/>
                  <a:gd name="T7" fmla="*/ 2 h 2"/>
                  <a:gd name="T8" fmla="*/ 0 w 107"/>
                  <a:gd name="T9" fmla="*/ 1 h 2"/>
                  <a:gd name="T10" fmla="*/ 2 w 107"/>
                  <a:gd name="T11" fmla="*/ 0 h 2"/>
                  <a:gd name="T12" fmla="*/ 106 w 107"/>
                  <a:gd name="T13" fmla="*/ 0 h 2"/>
                  <a:gd name="T14" fmla="*/ 107 w 107"/>
                  <a:gd name="T15" fmla="*/ 1 h 2"/>
                  <a:gd name="T16" fmla="*/ 107 w 107"/>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 h="2">
                    <a:moveTo>
                      <a:pt x="107" y="2"/>
                    </a:moveTo>
                    <a:cubicBezTo>
                      <a:pt x="107" y="2"/>
                      <a:pt x="107" y="2"/>
                      <a:pt x="106" y="2"/>
                    </a:cubicBezTo>
                    <a:cubicBezTo>
                      <a:pt x="2" y="2"/>
                      <a:pt x="2" y="2"/>
                      <a:pt x="2" y="2"/>
                    </a:cubicBezTo>
                    <a:cubicBezTo>
                      <a:pt x="1" y="2"/>
                      <a:pt x="0" y="2"/>
                      <a:pt x="0" y="2"/>
                    </a:cubicBezTo>
                    <a:cubicBezTo>
                      <a:pt x="0" y="1"/>
                      <a:pt x="0" y="1"/>
                      <a:pt x="0" y="1"/>
                    </a:cubicBezTo>
                    <a:cubicBezTo>
                      <a:pt x="0" y="1"/>
                      <a:pt x="1" y="0"/>
                      <a:pt x="2" y="0"/>
                    </a:cubicBezTo>
                    <a:cubicBezTo>
                      <a:pt x="106" y="0"/>
                      <a:pt x="106" y="0"/>
                      <a:pt x="106" y="0"/>
                    </a:cubicBezTo>
                    <a:cubicBezTo>
                      <a:pt x="107" y="0"/>
                      <a:pt x="107" y="1"/>
                      <a:pt x="107" y="1"/>
                    </a:cubicBezTo>
                    <a:lnTo>
                      <a:pt x="107"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6" name="Freeform 789"/>
              <p:cNvSpPr>
                <a:spLocks/>
              </p:cNvSpPr>
              <p:nvPr/>
            </p:nvSpPr>
            <p:spPr bwMode="auto">
              <a:xfrm>
                <a:off x="8724900" y="30163"/>
                <a:ext cx="134938" cy="120650"/>
              </a:xfrm>
              <a:custGeom>
                <a:avLst/>
                <a:gdLst>
                  <a:gd name="T0" fmla="*/ 0 w 36"/>
                  <a:gd name="T1" fmla="*/ 32 h 32"/>
                  <a:gd name="T2" fmla="*/ 0 w 36"/>
                  <a:gd name="T3" fmla="*/ 1 h 32"/>
                  <a:gd name="T4" fmla="*/ 36 w 36"/>
                  <a:gd name="T5" fmla="*/ 2 h 32"/>
                  <a:gd name="T6" fmla="*/ 3 w 36"/>
                  <a:gd name="T7" fmla="*/ 5 h 32"/>
                  <a:gd name="T8" fmla="*/ 0 w 36"/>
                  <a:gd name="T9" fmla="*/ 32 h 32"/>
                </a:gdLst>
                <a:ahLst/>
                <a:cxnLst>
                  <a:cxn ang="0">
                    <a:pos x="T0" y="T1"/>
                  </a:cxn>
                  <a:cxn ang="0">
                    <a:pos x="T2" y="T3"/>
                  </a:cxn>
                  <a:cxn ang="0">
                    <a:pos x="T4" y="T5"/>
                  </a:cxn>
                  <a:cxn ang="0">
                    <a:pos x="T6" y="T7"/>
                  </a:cxn>
                  <a:cxn ang="0">
                    <a:pos x="T8" y="T9"/>
                  </a:cxn>
                </a:cxnLst>
                <a:rect l="0" t="0" r="r" b="b"/>
                <a:pathLst>
                  <a:path w="36" h="32">
                    <a:moveTo>
                      <a:pt x="0" y="32"/>
                    </a:moveTo>
                    <a:cubicBezTo>
                      <a:pt x="0" y="32"/>
                      <a:pt x="0" y="3"/>
                      <a:pt x="0" y="1"/>
                    </a:cubicBezTo>
                    <a:cubicBezTo>
                      <a:pt x="1" y="0"/>
                      <a:pt x="36" y="2"/>
                      <a:pt x="36" y="2"/>
                    </a:cubicBezTo>
                    <a:cubicBezTo>
                      <a:pt x="36" y="2"/>
                      <a:pt x="4" y="3"/>
                      <a:pt x="3" y="5"/>
                    </a:cubicBezTo>
                    <a:cubicBezTo>
                      <a:pt x="2" y="7"/>
                      <a:pt x="0" y="32"/>
                      <a:pt x="0" y="32"/>
                    </a:cubicBez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7" name="Freeform 790"/>
              <p:cNvSpPr>
                <a:spLocks/>
              </p:cNvSpPr>
              <p:nvPr/>
            </p:nvSpPr>
            <p:spPr bwMode="auto">
              <a:xfrm>
                <a:off x="8870950" y="101600"/>
                <a:ext cx="139700" cy="120650"/>
              </a:xfrm>
              <a:custGeom>
                <a:avLst/>
                <a:gdLst>
                  <a:gd name="T0" fmla="*/ 37 w 37"/>
                  <a:gd name="T1" fmla="*/ 0 h 32"/>
                  <a:gd name="T2" fmla="*/ 36 w 37"/>
                  <a:gd name="T3" fmla="*/ 30 h 32"/>
                  <a:gd name="T4" fmla="*/ 0 w 37"/>
                  <a:gd name="T5" fmla="*/ 30 h 32"/>
                  <a:gd name="T6" fmla="*/ 33 w 37"/>
                  <a:gd name="T7" fmla="*/ 27 h 32"/>
                  <a:gd name="T8" fmla="*/ 37 w 37"/>
                  <a:gd name="T9" fmla="*/ 0 h 32"/>
                </a:gdLst>
                <a:ahLst/>
                <a:cxnLst>
                  <a:cxn ang="0">
                    <a:pos x="T0" y="T1"/>
                  </a:cxn>
                  <a:cxn ang="0">
                    <a:pos x="T2" y="T3"/>
                  </a:cxn>
                  <a:cxn ang="0">
                    <a:pos x="T4" y="T5"/>
                  </a:cxn>
                  <a:cxn ang="0">
                    <a:pos x="T6" y="T7"/>
                  </a:cxn>
                  <a:cxn ang="0">
                    <a:pos x="T8" y="T9"/>
                  </a:cxn>
                </a:cxnLst>
                <a:rect l="0" t="0" r="r" b="b"/>
                <a:pathLst>
                  <a:path w="37" h="32">
                    <a:moveTo>
                      <a:pt x="37" y="0"/>
                    </a:moveTo>
                    <a:cubicBezTo>
                      <a:pt x="37" y="0"/>
                      <a:pt x="37" y="29"/>
                      <a:pt x="36" y="30"/>
                    </a:cubicBezTo>
                    <a:cubicBezTo>
                      <a:pt x="36" y="32"/>
                      <a:pt x="0" y="30"/>
                      <a:pt x="0" y="30"/>
                    </a:cubicBezTo>
                    <a:cubicBezTo>
                      <a:pt x="0" y="30"/>
                      <a:pt x="32" y="29"/>
                      <a:pt x="33" y="27"/>
                    </a:cubicBezTo>
                    <a:cubicBezTo>
                      <a:pt x="34" y="25"/>
                      <a:pt x="37" y="0"/>
                      <a:pt x="37" y="0"/>
                    </a:cubicBez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8" name="Freeform 791"/>
              <p:cNvSpPr>
                <a:spLocks noEditPoints="1"/>
              </p:cNvSpPr>
              <p:nvPr/>
            </p:nvSpPr>
            <p:spPr bwMode="auto">
              <a:xfrm>
                <a:off x="8323263" y="-182563"/>
                <a:ext cx="577850" cy="606425"/>
              </a:xfrm>
              <a:custGeom>
                <a:avLst/>
                <a:gdLst>
                  <a:gd name="T0" fmla="*/ 84 w 154"/>
                  <a:gd name="T1" fmla="*/ 137 h 162"/>
                  <a:gd name="T2" fmla="*/ 84 w 154"/>
                  <a:gd name="T3" fmla="*/ 130 h 162"/>
                  <a:gd name="T4" fmla="*/ 93 w 154"/>
                  <a:gd name="T5" fmla="*/ 102 h 162"/>
                  <a:gd name="T6" fmla="*/ 93 w 154"/>
                  <a:gd name="T7" fmla="*/ 84 h 162"/>
                  <a:gd name="T8" fmla="*/ 84 w 154"/>
                  <a:gd name="T9" fmla="*/ 61 h 162"/>
                  <a:gd name="T10" fmla="*/ 84 w 154"/>
                  <a:gd name="T11" fmla="*/ 54 h 162"/>
                  <a:gd name="T12" fmla="*/ 104 w 154"/>
                  <a:gd name="T13" fmla="*/ 38 h 162"/>
                  <a:gd name="T14" fmla="*/ 108 w 154"/>
                  <a:gd name="T15" fmla="*/ 30 h 162"/>
                  <a:gd name="T16" fmla="*/ 134 w 154"/>
                  <a:gd name="T17" fmla="*/ 45 h 162"/>
                  <a:gd name="T18" fmla="*/ 134 w 154"/>
                  <a:gd name="T19" fmla="*/ 28 h 162"/>
                  <a:gd name="T20" fmla="*/ 154 w 154"/>
                  <a:gd name="T21" fmla="*/ 45 h 162"/>
                  <a:gd name="T22" fmla="*/ 137 w 154"/>
                  <a:gd name="T23" fmla="*/ 22 h 162"/>
                  <a:gd name="T24" fmla="*/ 30 w 154"/>
                  <a:gd name="T25" fmla="*/ 18 h 162"/>
                  <a:gd name="T26" fmla="*/ 9 w 154"/>
                  <a:gd name="T27" fmla="*/ 43 h 162"/>
                  <a:gd name="T28" fmla="*/ 12 w 154"/>
                  <a:gd name="T29" fmla="*/ 125 h 162"/>
                  <a:gd name="T30" fmla="*/ 81 w 154"/>
                  <a:gd name="T31" fmla="*/ 162 h 162"/>
                  <a:gd name="T32" fmla="*/ 124 w 154"/>
                  <a:gd name="T33" fmla="*/ 20 h 162"/>
                  <a:gd name="T34" fmla="*/ 125 w 154"/>
                  <a:gd name="T35" fmla="*/ 20 h 162"/>
                  <a:gd name="T36" fmla="*/ 98 w 154"/>
                  <a:gd name="T37" fmla="*/ 10 h 162"/>
                  <a:gd name="T38" fmla="*/ 91 w 154"/>
                  <a:gd name="T39" fmla="*/ 11 h 162"/>
                  <a:gd name="T40" fmla="*/ 84 w 154"/>
                  <a:gd name="T41" fmla="*/ 6 h 162"/>
                  <a:gd name="T42" fmla="*/ 48 w 154"/>
                  <a:gd name="T43" fmla="*/ 22 h 162"/>
                  <a:gd name="T44" fmla="*/ 48 w 154"/>
                  <a:gd name="T45" fmla="*/ 104 h 162"/>
                  <a:gd name="T46" fmla="*/ 47 w 154"/>
                  <a:gd name="T47" fmla="*/ 84 h 162"/>
                  <a:gd name="T48" fmla="*/ 36 w 154"/>
                  <a:gd name="T49" fmla="*/ 55 h 162"/>
                  <a:gd name="T50" fmla="*/ 29 w 154"/>
                  <a:gd name="T51" fmla="*/ 78 h 162"/>
                  <a:gd name="T52" fmla="*/ 54 w 154"/>
                  <a:gd name="T53" fmla="*/ 132 h 162"/>
                  <a:gd name="T54" fmla="*/ 38 w 154"/>
                  <a:gd name="T55" fmla="*/ 113 h 162"/>
                  <a:gd name="T56" fmla="*/ 44 w 154"/>
                  <a:gd name="T57" fmla="*/ 28 h 162"/>
                  <a:gd name="T58" fmla="*/ 49 w 154"/>
                  <a:gd name="T59" fmla="*/ 52 h 162"/>
                  <a:gd name="T60" fmla="*/ 37 w 154"/>
                  <a:gd name="T61" fmla="*/ 20 h 162"/>
                  <a:gd name="T62" fmla="*/ 31 w 154"/>
                  <a:gd name="T63" fmla="*/ 25 h 162"/>
                  <a:gd name="T64" fmla="*/ 28 w 154"/>
                  <a:gd name="T65" fmla="*/ 46 h 162"/>
                  <a:gd name="T66" fmla="*/ 28 w 154"/>
                  <a:gd name="T67" fmla="*/ 28 h 162"/>
                  <a:gd name="T68" fmla="*/ 22 w 154"/>
                  <a:gd name="T69" fmla="*/ 78 h 162"/>
                  <a:gd name="T70" fmla="*/ 6 w 154"/>
                  <a:gd name="T71" fmla="*/ 84 h 162"/>
                  <a:gd name="T72" fmla="*/ 25 w 154"/>
                  <a:gd name="T73" fmla="*/ 111 h 162"/>
                  <a:gd name="T74" fmla="*/ 28 w 154"/>
                  <a:gd name="T75" fmla="*/ 134 h 162"/>
                  <a:gd name="T76" fmla="*/ 37 w 154"/>
                  <a:gd name="T77" fmla="*/ 135 h 162"/>
                  <a:gd name="T78" fmla="*/ 37 w 154"/>
                  <a:gd name="T79" fmla="*/ 142 h 162"/>
                  <a:gd name="T80" fmla="*/ 48 w 154"/>
                  <a:gd name="T81" fmla="*/ 149 h 162"/>
                  <a:gd name="T82" fmla="*/ 56 w 154"/>
                  <a:gd name="T83" fmla="*/ 138 h 162"/>
                  <a:gd name="T84" fmla="*/ 78 w 154"/>
                  <a:gd name="T85" fmla="*/ 156 h 162"/>
                  <a:gd name="T86" fmla="*/ 78 w 154"/>
                  <a:gd name="T87" fmla="*/ 137 h 162"/>
                  <a:gd name="T88" fmla="*/ 61 w 154"/>
                  <a:gd name="T89" fmla="*/ 131 h 162"/>
                  <a:gd name="T90" fmla="*/ 78 w 154"/>
                  <a:gd name="T91" fmla="*/ 108 h 162"/>
                  <a:gd name="T92" fmla="*/ 54 w 154"/>
                  <a:gd name="T93" fmla="*/ 103 h 162"/>
                  <a:gd name="T94" fmla="*/ 78 w 154"/>
                  <a:gd name="T95" fmla="*/ 101 h 162"/>
                  <a:gd name="T96" fmla="*/ 54 w 154"/>
                  <a:gd name="T97" fmla="*/ 59 h 162"/>
                  <a:gd name="T98" fmla="*/ 78 w 154"/>
                  <a:gd name="T99" fmla="*/ 54 h 162"/>
                  <a:gd name="T100" fmla="*/ 78 w 154"/>
                  <a:gd name="T101" fmla="*/ 32 h 162"/>
                  <a:gd name="T102" fmla="*/ 71 w 154"/>
                  <a:gd name="T103" fmla="*/ 11 h 162"/>
                  <a:gd name="T104" fmla="*/ 63 w 154"/>
                  <a:gd name="T105" fmla="*/ 25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54" h="162">
                    <a:moveTo>
                      <a:pt x="81" y="162"/>
                    </a:moveTo>
                    <a:cubicBezTo>
                      <a:pt x="84" y="150"/>
                      <a:pt x="84" y="150"/>
                      <a:pt x="84" y="150"/>
                    </a:cubicBezTo>
                    <a:cubicBezTo>
                      <a:pt x="84" y="137"/>
                      <a:pt x="84" y="137"/>
                      <a:pt x="84" y="137"/>
                    </a:cubicBezTo>
                    <a:cubicBezTo>
                      <a:pt x="85" y="137"/>
                      <a:pt x="86" y="137"/>
                      <a:pt x="87" y="137"/>
                    </a:cubicBezTo>
                    <a:cubicBezTo>
                      <a:pt x="89" y="130"/>
                      <a:pt x="89" y="130"/>
                      <a:pt x="89" y="130"/>
                    </a:cubicBezTo>
                    <a:cubicBezTo>
                      <a:pt x="87" y="130"/>
                      <a:pt x="86" y="130"/>
                      <a:pt x="84" y="130"/>
                    </a:cubicBezTo>
                    <a:cubicBezTo>
                      <a:pt x="84" y="108"/>
                      <a:pt x="84" y="108"/>
                      <a:pt x="84" y="108"/>
                    </a:cubicBezTo>
                    <a:cubicBezTo>
                      <a:pt x="87" y="108"/>
                      <a:pt x="90" y="108"/>
                      <a:pt x="93" y="108"/>
                    </a:cubicBezTo>
                    <a:cubicBezTo>
                      <a:pt x="93" y="102"/>
                      <a:pt x="93" y="102"/>
                      <a:pt x="93" y="102"/>
                    </a:cubicBezTo>
                    <a:cubicBezTo>
                      <a:pt x="90" y="102"/>
                      <a:pt x="87" y="101"/>
                      <a:pt x="84" y="101"/>
                    </a:cubicBezTo>
                    <a:cubicBezTo>
                      <a:pt x="84" y="84"/>
                      <a:pt x="84" y="84"/>
                      <a:pt x="84" y="84"/>
                    </a:cubicBezTo>
                    <a:cubicBezTo>
                      <a:pt x="93" y="84"/>
                      <a:pt x="93" y="84"/>
                      <a:pt x="93" y="84"/>
                    </a:cubicBezTo>
                    <a:cubicBezTo>
                      <a:pt x="93" y="78"/>
                      <a:pt x="93" y="78"/>
                      <a:pt x="93" y="78"/>
                    </a:cubicBezTo>
                    <a:cubicBezTo>
                      <a:pt x="84" y="78"/>
                      <a:pt x="84" y="78"/>
                      <a:pt x="84" y="78"/>
                    </a:cubicBezTo>
                    <a:cubicBezTo>
                      <a:pt x="84" y="61"/>
                      <a:pt x="84" y="61"/>
                      <a:pt x="84" y="61"/>
                    </a:cubicBezTo>
                    <a:cubicBezTo>
                      <a:pt x="87" y="60"/>
                      <a:pt x="90" y="60"/>
                      <a:pt x="93" y="60"/>
                    </a:cubicBezTo>
                    <a:cubicBezTo>
                      <a:pt x="93" y="54"/>
                      <a:pt x="93" y="54"/>
                      <a:pt x="93" y="54"/>
                    </a:cubicBezTo>
                    <a:cubicBezTo>
                      <a:pt x="90" y="54"/>
                      <a:pt x="87" y="54"/>
                      <a:pt x="84" y="54"/>
                    </a:cubicBezTo>
                    <a:cubicBezTo>
                      <a:pt x="84" y="32"/>
                      <a:pt x="84" y="32"/>
                      <a:pt x="84" y="32"/>
                    </a:cubicBezTo>
                    <a:cubicBezTo>
                      <a:pt x="90" y="32"/>
                      <a:pt x="96" y="31"/>
                      <a:pt x="101" y="31"/>
                    </a:cubicBezTo>
                    <a:cubicBezTo>
                      <a:pt x="102" y="33"/>
                      <a:pt x="103" y="35"/>
                      <a:pt x="104" y="38"/>
                    </a:cubicBezTo>
                    <a:cubicBezTo>
                      <a:pt x="104" y="40"/>
                      <a:pt x="105" y="42"/>
                      <a:pt x="105" y="45"/>
                    </a:cubicBezTo>
                    <a:cubicBezTo>
                      <a:pt x="112" y="45"/>
                      <a:pt x="112" y="45"/>
                      <a:pt x="112" y="45"/>
                    </a:cubicBezTo>
                    <a:cubicBezTo>
                      <a:pt x="111" y="39"/>
                      <a:pt x="109" y="34"/>
                      <a:pt x="108" y="30"/>
                    </a:cubicBezTo>
                    <a:cubicBezTo>
                      <a:pt x="111" y="29"/>
                      <a:pt x="115" y="29"/>
                      <a:pt x="118" y="28"/>
                    </a:cubicBezTo>
                    <a:cubicBezTo>
                      <a:pt x="122" y="33"/>
                      <a:pt x="125" y="39"/>
                      <a:pt x="127" y="45"/>
                    </a:cubicBezTo>
                    <a:cubicBezTo>
                      <a:pt x="134" y="45"/>
                      <a:pt x="134" y="45"/>
                      <a:pt x="134" y="45"/>
                    </a:cubicBezTo>
                    <a:cubicBezTo>
                      <a:pt x="131" y="38"/>
                      <a:pt x="128" y="32"/>
                      <a:pt x="125" y="26"/>
                    </a:cubicBezTo>
                    <a:cubicBezTo>
                      <a:pt x="127" y="26"/>
                      <a:pt x="129" y="25"/>
                      <a:pt x="131" y="25"/>
                    </a:cubicBezTo>
                    <a:cubicBezTo>
                      <a:pt x="132" y="26"/>
                      <a:pt x="133" y="27"/>
                      <a:pt x="134" y="28"/>
                    </a:cubicBezTo>
                    <a:cubicBezTo>
                      <a:pt x="138" y="32"/>
                      <a:pt x="142" y="36"/>
                      <a:pt x="145" y="41"/>
                    </a:cubicBezTo>
                    <a:cubicBezTo>
                      <a:pt x="142" y="42"/>
                      <a:pt x="140" y="44"/>
                      <a:pt x="137" y="45"/>
                    </a:cubicBezTo>
                    <a:cubicBezTo>
                      <a:pt x="154" y="45"/>
                      <a:pt x="154" y="45"/>
                      <a:pt x="154" y="45"/>
                    </a:cubicBezTo>
                    <a:cubicBezTo>
                      <a:pt x="154" y="44"/>
                      <a:pt x="153" y="43"/>
                      <a:pt x="153" y="43"/>
                    </a:cubicBezTo>
                    <a:cubicBezTo>
                      <a:pt x="152" y="41"/>
                      <a:pt x="151" y="39"/>
                      <a:pt x="150" y="37"/>
                    </a:cubicBezTo>
                    <a:cubicBezTo>
                      <a:pt x="146" y="32"/>
                      <a:pt x="142" y="27"/>
                      <a:pt x="137" y="22"/>
                    </a:cubicBezTo>
                    <a:cubicBezTo>
                      <a:pt x="136" y="21"/>
                      <a:pt x="134" y="19"/>
                      <a:pt x="132" y="18"/>
                    </a:cubicBezTo>
                    <a:cubicBezTo>
                      <a:pt x="118" y="6"/>
                      <a:pt x="100" y="0"/>
                      <a:pt x="81" y="0"/>
                    </a:cubicBezTo>
                    <a:cubicBezTo>
                      <a:pt x="62" y="0"/>
                      <a:pt x="44" y="6"/>
                      <a:pt x="30" y="18"/>
                    </a:cubicBezTo>
                    <a:cubicBezTo>
                      <a:pt x="28" y="19"/>
                      <a:pt x="26" y="21"/>
                      <a:pt x="25" y="22"/>
                    </a:cubicBezTo>
                    <a:cubicBezTo>
                      <a:pt x="20" y="27"/>
                      <a:pt x="16" y="32"/>
                      <a:pt x="12" y="37"/>
                    </a:cubicBezTo>
                    <a:cubicBezTo>
                      <a:pt x="11" y="39"/>
                      <a:pt x="10" y="41"/>
                      <a:pt x="9" y="43"/>
                    </a:cubicBezTo>
                    <a:cubicBezTo>
                      <a:pt x="3" y="54"/>
                      <a:pt x="0" y="67"/>
                      <a:pt x="0" y="81"/>
                    </a:cubicBezTo>
                    <a:cubicBezTo>
                      <a:pt x="0" y="95"/>
                      <a:pt x="3" y="108"/>
                      <a:pt x="9" y="119"/>
                    </a:cubicBezTo>
                    <a:cubicBezTo>
                      <a:pt x="10" y="121"/>
                      <a:pt x="11" y="123"/>
                      <a:pt x="12" y="125"/>
                    </a:cubicBezTo>
                    <a:cubicBezTo>
                      <a:pt x="16" y="130"/>
                      <a:pt x="20" y="135"/>
                      <a:pt x="25" y="140"/>
                    </a:cubicBezTo>
                    <a:cubicBezTo>
                      <a:pt x="26" y="141"/>
                      <a:pt x="28" y="143"/>
                      <a:pt x="30" y="144"/>
                    </a:cubicBezTo>
                    <a:cubicBezTo>
                      <a:pt x="44" y="156"/>
                      <a:pt x="62" y="162"/>
                      <a:pt x="81" y="162"/>
                    </a:cubicBezTo>
                    <a:cubicBezTo>
                      <a:pt x="81" y="162"/>
                      <a:pt x="81" y="162"/>
                      <a:pt x="81" y="162"/>
                    </a:cubicBezTo>
                    <a:close/>
                    <a:moveTo>
                      <a:pt x="125" y="20"/>
                    </a:moveTo>
                    <a:cubicBezTo>
                      <a:pt x="125" y="20"/>
                      <a:pt x="124" y="20"/>
                      <a:pt x="124" y="20"/>
                    </a:cubicBezTo>
                    <a:cubicBezTo>
                      <a:pt x="123" y="21"/>
                      <a:pt x="122" y="21"/>
                      <a:pt x="121" y="21"/>
                    </a:cubicBezTo>
                    <a:cubicBezTo>
                      <a:pt x="119" y="18"/>
                      <a:pt x="116" y="16"/>
                      <a:pt x="114" y="13"/>
                    </a:cubicBezTo>
                    <a:cubicBezTo>
                      <a:pt x="118" y="15"/>
                      <a:pt x="121" y="17"/>
                      <a:pt x="125" y="20"/>
                    </a:cubicBezTo>
                    <a:close/>
                    <a:moveTo>
                      <a:pt x="114" y="22"/>
                    </a:moveTo>
                    <a:cubicBezTo>
                      <a:pt x="111" y="23"/>
                      <a:pt x="108" y="23"/>
                      <a:pt x="106" y="24"/>
                    </a:cubicBezTo>
                    <a:cubicBezTo>
                      <a:pt x="103" y="18"/>
                      <a:pt x="101" y="14"/>
                      <a:pt x="98" y="10"/>
                    </a:cubicBezTo>
                    <a:cubicBezTo>
                      <a:pt x="104" y="13"/>
                      <a:pt x="109" y="17"/>
                      <a:pt x="114" y="22"/>
                    </a:cubicBezTo>
                    <a:close/>
                    <a:moveTo>
                      <a:pt x="84" y="6"/>
                    </a:moveTo>
                    <a:cubicBezTo>
                      <a:pt x="86" y="7"/>
                      <a:pt x="89" y="9"/>
                      <a:pt x="91" y="11"/>
                    </a:cubicBezTo>
                    <a:cubicBezTo>
                      <a:pt x="94" y="14"/>
                      <a:pt x="97" y="19"/>
                      <a:pt x="99" y="25"/>
                    </a:cubicBezTo>
                    <a:cubicBezTo>
                      <a:pt x="94" y="25"/>
                      <a:pt x="89" y="25"/>
                      <a:pt x="84" y="25"/>
                    </a:cubicBezTo>
                    <a:lnTo>
                      <a:pt x="84" y="6"/>
                    </a:lnTo>
                    <a:close/>
                    <a:moveTo>
                      <a:pt x="64" y="10"/>
                    </a:moveTo>
                    <a:cubicBezTo>
                      <a:pt x="61" y="14"/>
                      <a:pt x="59" y="18"/>
                      <a:pt x="56" y="24"/>
                    </a:cubicBezTo>
                    <a:cubicBezTo>
                      <a:pt x="54" y="23"/>
                      <a:pt x="51" y="23"/>
                      <a:pt x="48" y="22"/>
                    </a:cubicBezTo>
                    <a:cubicBezTo>
                      <a:pt x="53" y="17"/>
                      <a:pt x="58" y="13"/>
                      <a:pt x="64" y="10"/>
                    </a:cubicBezTo>
                    <a:close/>
                    <a:moveTo>
                      <a:pt x="47" y="84"/>
                    </a:moveTo>
                    <a:cubicBezTo>
                      <a:pt x="47" y="91"/>
                      <a:pt x="48" y="98"/>
                      <a:pt x="48" y="104"/>
                    </a:cubicBezTo>
                    <a:cubicBezTo>
                      <a:pt x="42" y="105"/>
                      <a:pt x="37" y="107"/>
                      <a:pt x="32" y="108"/>
                    </a:cubicBezTo>
                    <a:cubicBezTo>
                      <a:pt x="30" y="101"/>
                      <a:pt x="29" y="92"/>
                      <a:pt x="29" y="84"/>
                    </a:cubicBezTo>
                    <a:lnTo>
                      <a:pt x="47" y="84"/>
                    </a:lnTo>
                    <a:close/>
                    <a:moveTo>
                      <a:pt x="29" y="78"/>
                    </a:moveTo>
                    <a:cubicBezTo>
                      <a:pt x="29" y="69"/>
                      <a:pt x="30" y="61"/>
                      <a:pt x="32" y="54"/>
                    </a:cubicBezTo>
                    <a:cubicBezTo>
                      <a:pt x="33" y="54"/>
                      <a:pt x="35" y="55"/>
                      <a:pt x="36" y="55"/>
                    </a:cubicBezTo>
                    <a:cubicBezTo>
                      <a:pt x="40" y="56"/>
                      <a:pt x="44" y="57"/>
                      <a:pt x="48" y="58"/>
                    </a:cubicBezTo>
                    <a:cubicBezTo>
                      <a:pt x="48" y="64"/>
                      <a:pt x="47" y="71"/>
                      <a:pt x="47" y="78"/>
                    </a:cubicBezTo>
                    <a:lnTo>
                      <a:pt x="29" y="78"/>
                    </a:lnTo>
                    <a:close/>
                    <a:moveTo>
                      <a:pt x="38" y="113"/>
                    </a:moveTo>
                    <a:cubicBezTo>
                      <a:pt x="42" y="112"/>
                      <a:pt x="45" y="111"/>
                      <a:pt x="49" y="110"/>
                    </a:cubicBezTo>
                    <a:cubicBezTo>
                      <a:pt x="50" y="118"/>
                      <a:pt x="52" y="126"/>
                      <a:pt x="54" y="132"/>
                    </a:cubicBezTo>
                    <a:cubicBezTo>
                      <a:pt x="51" y="133"/>
                      <a:pt x="47" y="133"/>
                      <a:pt x="44" y="134"/>
                    </a:cubicBezTo>
                    <a:cubicBezTo>
                      <a:pt x="40" y="128"/>
                      <a:pt x="36" y="121"/>
                      <a:pt x="34" y="114"/>
                    </a:cubicBezTo>
                    <a:cubicBezTo>
                      <a:pt x="35" y="114"/>
                      <a:pt x="37" y="113"/>
                      <a:pt x="38" y="113"/>
                    </a:cubicBezTo>
                    <a:close/>
                    <a:moveTo>
                      <a:pt x="49" y="52"/>
                    </a:moveTo>
                    <a:cubicBezTo>
                      <a:pt x="44" y="51"/>
                      <a:pt x="38" y="49"/>
                      <a:pt x="34" y="48"/>
                    </a:cubicBezTo>
                    <a:cubicBezTo>
                      <a:pt x="36" y="40"/>
                      <a:pt x="40" y="34"/>
                      <a:pt x="44" y="28"/>
                    </a:cubicBezTo>
                    <a:cubicBezTo>
                      <a:pt x="47" y="29"/>
                      <a:pt x="51" y="29"/>
                      <a:pt x="54" y="30"/>
                    </a:cubicBezTo>
                    <a:cubicBezTo>
                      <a:pt x="54" y="32"/>
                      <a:pt x="53" y="34"/>
                      <a:pt x="52" y="36"/>
                    </a:cubicBezTo>
                    <a:cubicBezTo>
                      <a:pt x="51" y="41"/>
                      <a:pt x="50" y="46"/>
                      <a:pt x="49" y="52"/>
                    </a:cubicBezTo>
                    <a:close/>
                    <a:moveTo>
                      <a:pt x="48" y="13"/>
                    </a:moveTo>
                    <a:cubicBezTo>
                      <a:pt x="46" y="16"/>
                      <a:pt x="43" y="18"/>
                      <a:pt x="41" y="21"/>
                    </a:cubicBezTo>
                    <a:cubicBezTo>
                      <a:pt x="40" y="21"/>
                      <a:pt x="38" y="20"/>
                      <a:pt x="37" y="20"/>
                    </a:cubicBezTo>
                    <a:cubicBezTo>
                      <a:pt x="41" y="17"/>
                      <a:pt x="44" y="15"/>
                      <a:pt x="48" y="13"/>
                    </a:cubicBezTo>
                    <a:close/>
                    <a:moveTo>
                      <a:pt x="28" y="28"/>
                    </a:moveTo>
                    <a:cubicBezTo>
                      <a:pt x="29" y="27"/>
                      <a:pt x="30" y="26"/>
                      <a:pt x="31" y="25"/>
                    </a:cubicBezTo>
                    <a:cubicBezTo>
                      <a:pt x="33" y="25"/>
                      <a:pt x="35" y="26"/>
                      <a:pt x="36" y="26"/>
                    </a:cubicBezTo>
                    <a:cubicBezTo>
                      <a:pt x="37" y="26"/>
                      <a:pt x="37" y="26"/>
                      <a:pt x="37" y="26"/>
                    </a:cubicBezTo>
                    <a:cubicBezTo>
                      <a:pt x="34" y="32"/>
                      <a:pt x="30" y="39"/>
                      <a:pt x="28" y="46"/>
                    </a:cubicBezTo>
                    <a:cubicBezTo>
                      <a:pt x="28" y="46"/>
                      <a:pt x="27" y="46"/>
                      <a:pt x="27" y="46"/>
                    </a:cubicBezTo>
                    <a:cubicBezTo>
                      <a:pt x="23" y="44"/>
                      <a:pt x="20" y="43"/>
                      <a:pt x="17" y="41"/>
                    </a:cubicBezTo>
                    <a:cubicBezTo>
                      <a:pt x="20" y="36"/>
                      <a:pt x="24" y="32"/>
                      <a:pt x="28" y="28"/>
                    </a:cubicBezTo>
                    <a:close/>
                    <a:moveTo>
                      <a:pt x="14" y="46"/>
                    </a:moveTo>
                    <a:cubicBezTo>
                      <a:pt x="18" y="48"/>
                      <a:pt x="22" y="50"/>
                      <a:pt x="26" y="52"/>
                    </a:cubicBezTo>
                    <a:cubicBezTo>
                      <a:pt x="24" y="60"/>
                      <a:pt x="23" y="69"/>
                      <a:pt x="22" y="78"/>
                    </a:cubicBezTo>
                    <a:cubicBezTo>
                      <a:pt x="6" y="78"/>
                      <a:pt x="6" y="78"/>
                      <a:pt x="6" y="78"/>
                    </a:cubicBezTo>
                    <a:cubicBezTo>
                      <a:pt x="6" y="67"/>
                      <a:pt x="9" y="56"/>
                      <a:pt x="14" y="46"/>
                    </a:cubicBezTo>
                    <a:close/>
                    <a:moveTo>
                      <a:pt x="6" y="84"/>
                    </a:moveTo>
                    <a:cubicBezTo>
                      <a:pt x="22" y="84"/>
                      <a:pt x="22" y="84"/>
                      <a:pt x="22" y="84"/>
                    </a:cubicBezTo>
                    <a:cubicBezTo>
                      <a:pt x="23" y="93"/>
                      <a:pt x="24" y="102"/>
                      <a:pt x="26" y="110"/>
                    </a:cubicBezTo>
                    <a:cubicBezTo>
                      <a:pt x="26" y="110"/>
                      <a:pt x="25" y="110"/>
                      <a:pt x="25" y="111"/>
                    </a:cubicBezTo>
                    <a:cubicBezTo>
                      <a:pt x="21" y="112"/>
                      <a:pt x="17" y="114"/>
                      <a:pt x="14" y="116"/>
                    </a:cubicBezTo>
                    <a:cubicBezTo>
                      <a:pt x="9" y="106"/>
                      <a:pt x="6" y="95"/>
                      <a:pt x="6" y="84"/>
                    </a:cubicBezTo>
                    <a:close/>
                    <a:moveTo>
                      <a:pt x="28" y="134"/>
                    </a:moveTo>
                    <a:cubicBezTo>
                      <a:pt x="24" y="130"/>
                      <a:pt x="20" y="126"/>
                      <a:pt x="17" y="121"/>
                    </a:cubicBezTo>
                    <a:cubicBezTo>
                      <a:pt x="20" y="119"/>
                      <a:pt x="24" y="118"/>
                      <a:pt x="28" y="116"/>
                    </a:cubicBezTo>
                    <a:cubicBezTo>
                      <a:pt x="30" y="123"/>
                      <a:pt x="34" y="130"/>
                      <a:pt x="37" y="135"/>
                    </a:cubicBezTo>
                    <a:cubicBezTo>
                      <a:pt x="35" y="136"/>
                      <a:pt x="33" y="137"/>
                      <a:pt x="31" y="137"/>
                    </a:cubicBezTo>
                    <a:cubicBezTo>
                      <a:pt x="30" y="136"/>
                      <a:pt x="29" y="135"/>
                      <a:pt x="28" y="134"/>
                    </a:cubicBezTo>
                    <a:close/>
                    <a:moveTo>
                      <a:pt x="37" y="142"/>
                    </a:moveTo>
                    <a:cubicBezTo>
                      <a:pt x="37" y="142"/>
                      <a:pt x="38" y="142"/>
                      <a:pt x="38" y="142"/>
                    </a:cubicBezTo>
                    <a:cubicBezTo>
                      <a:pt x="39" y="141"/>
                      <a:pt x="40" y="141"/>
                      <a:pt x="41" y="141"/>
                    </a:cubicBezTo>
                    <a:cubicBezTo>
                      <a:pt x="43" y="144"/>
                      <a:pt x="46" y="146"/>
                      <a:pt x="48" y="149"/>
                    </a:cubicBezTo>
                    <a:cubicBezTo>
                      <a:pt x="44" y="147"/>
                      <a:pt x="41" y="145"/>
                      <a:pt x="37" y="142"/>
                    </a:cubicBezTo>
                    <a:close/>
                    <a:moveTo>
                      <a:pt x="48" y="139"/>
                    </a:moveTo>
                    <a:cubicBezTo>
                      <a:pt x="51" y="139"/>
                      <a:pt x="54" y="138"/>
                      <a:pt x="56" y="138"/>
                    </a:cubicBezTo>
                    <a:cubicBezTo>
                      <a:pt x="59" y="144"/>
                      <a:pt x="61" y="148"/>
                      <a:pt x="64" y="152"/>
                    </a:cubicBezTo>
                    <a:cubicBezTo>
                      <a:pt x="58" y="149"/>
                      <a:pt x="53" y="145"/>
                      <a:pt x="48" y="139"/>
                    </a:cubicBezTo>
                    <a:close/>
                    <a:moveTo>
                      <a:pt x="78" y="156"/>
                    </a:moveTo>
                    <a:cubicBezTo>
                      <a:pt x="76" y="155"/>
                      <a:pt x="73" y="153"/>
                      <a:pt x="71" y="151"/>
                    </a:cubicBezTo>
                    <a:cubicBezTo>
                      <a:pt x="68" y="148"/>
                      <a:pt x="65" y="143"/>
                      <a:pt x="63" y="137"/>
                    </a:cubicBezTo>
                    <a:cubicBezTo>
                      <a:pt x="68" y="137"/>
                      <a:pt x="73" y="137"/>
                      <a:pt x="78" y="137"/>
                    </a:cubicBezTo>
                    <a:lnTo>
                      <a:pt x="78" y="156"/>
                    </a:lnTo>
                    <a:close/>
                    <a:moveTo>
                      <a:pt x="78" y="130"/>
                    </a:moveTo>
                    <a:cubicBezTo>
                      <a:pt x="72" y="130"/>
                      <a:pt x="66" y="131"/>
                      <a:pt x="61" y="131"/>
                    </a:cubicBezTo>
                    <a:cubicBezTo>
                      <a:pt x="60" y="129"/>
                      <a:pt x="59" y="127"/>
                      <a:pt x="58" y="124"/>
                    </a:cubicBezTo>
                    <a:cubicBezTo>
                      <a:pt x="57" y="119"/>
                      <a:pt x="56" y="114"/>
                      <a:pt x="55" y="109"/>
                    </a:cubicBezTo>
                    <a:cubicBezTo>
                      <a:pt x="62" y="108"/>
                      <a:pt x="70" y="108"/>
                      <a:pt x="78" y="108"/>
                    </a:cubicBezTo>
                    <a:lnTo>
                      <a:pt x="78" y="130"/>
                    </a:lnTo>
                    <a:close/>
                    <a:moveTo>
                      <a:pt x="78" y="101"/>
                    </a:moveTo>
                    <a:cubicBezTo>
                      <a:pt x="70" y="102"/>
                      <a:pt x="62" y="102"/>
                      <a:pt x="54" y="103"/>
                    </a:cubicBezTo>
                    <a:cubicBezTo>
                      <a:pt x="54" y="97"/>
                      <a:pt x="53" y="91"/>
                      <a:pt x="53" y="84"/>
                    </a:cubicBezTo>
                    <a:cubicBezTo>
                      <a:pt x="78" y="84"/>
                      <a:pt x="78" y="84"/>
                      <a:pt x="78" y="84"/>
                    </a:cubicBezTo>
                    <a:lnTo>
                      <a:pt x="78" y="101"/>
                    </a:lnTo>
                    <a:close/>
                    <a:moveTo>
                      <a:pt x="78" y="78"/>
                    </a:moveTo>
                    <a:cubicBezTo>
                      <a:pt x="53" y="78"/>
                      <a:pt x="53" y="78"/>
                      <a:pt x="53" y="78"/>
                    </a:cubicBezTo>
                    <a:cubicBezTo>
                      <a:pt x="53" y="71"/>
                      <a:pt x="54" y="65"/>
                      <a:pt x="54" y="59"/>
                    </a:cubicBezTo>
                    <a:cubicBezTo>
                      <a:pt x="62" y="60"/>
                      <a:pt x="70" y="60"/>
                      <a:pt x="78" y="61"/>
                    </a:cubicBezTo>
                    <a:lnTo>
                      <a:pt x="78" y="78"/>
                    </a:lnTo>
                    <a:close/>
                    <a:moveTo>
                      <a:pt x="78" y="54"/>
                    </a:moveTo>
                    <a:cubicBezTo>
                      <a:pt x="70" y="54"/>
                      <a:pt x="62" y="54"/>
                      <a:pt x="55" y="53"/>
                    </a:cubicBezTo>
                    <a:cubicBezTo>
                      <a:pt x="57" y="44"/>
                      <a:pt x="58" y="37"/>
                      <a:pt x="61" y="31"/>
                    </a:cubicBezTo>
                    <a:cubicBezTo>
                      <a:pt x="66" y="31"/>
                      <a:pt x="72" y="32"/>
                      <a:pt x="78" y="32"/>
                    </a:cubicBezTo>
                    <a:lnTo>
                      <a:pt x="78" y="54"/>
                    </a:lnTo>
                    <a:close/>
                    <a:moveTo>
                      <a:pt x="63" y="25"/>
                    </a:moveTo>
                    <a:cubicBezTo>
                      <a:pt x="65" y="19"/>
                      <a:pt x="68" y="14"/>
                      <a:pt x="71" y="11"/>
                    </a:cubicBezTo>
                    <a:cubicBezTo>
                      <a:pt x="73" y="9"/>
                      <a:pt x="76" y="7"/>
                      <a:pt x="78" y="6"/>
                    </a:cubicBezTo>
                    <a:cubicBezTo>
                      <a:pt x="78" y="25"/>
                      <a:pt x="78" y="25"/>
                      <a:pt x="78" y="25"/>
                    </a:cubicBezTo>
                    <a:cubicBezTo>
                      <a:pt x="73" y="25"/>
                      <a:pt x="68" y="25"/>
                      <a:pt x="63" y="25"/>
                    </a:cubicBez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sp>
        <p:nvSpPr>
          <p:cNvPr id="39" name="矩形 38"/>
          <p:cNvSpPr/>
          <p:nvPr/>
        </p:nvSpPr>
        <p:spPr>
          <a:xfrm>
            <a:off x="2241176" y="2616867"/>
            <a:ext cx="1723549" cy="323165"/>
          </a:xfrm>
          <a:prstGeom prst="rect">
            <a:avLst/>
          </a:prstGeom>
        </p:spPr>
        <p:txBody>
          <a:bodyPr wrap="none">
            <a:spAutoFit/>
          </a:bodyPr>
          <a:lstStyle/>
          <a:p>
            <a:r>
              <a:rPr lang="zh-CN" altLang="en-US" sz="1500" b="1" dirty="0">
                <a:solidFill>
                  <a:schemeClr val="tx1">
                    <a:lumMod val="50000"/>
                    <a:lumOff val="50000"/>
                  </a:schemeClr>
                </a:solidFill>
                <a:latin typeface="方正正纤黑简体" panose="02000000000000000000" pitchFamily="2" charset="-122"/>
                <a:ea typeface="方正正纤黑简体" panose="02000000000000000000" pitchFamily="2" charset="-122"/>
              </a:rPr>
              <a:t>点击此处添加文本</a:t>
            </a:r>
          </a:p>
        </p:txBody>
      </p:sp>
      <p:sp>
        <p:nvSpPr>
          <p:cNvPr id="40" name="矩形 39"/>
          <p:cNvSpPr/>
          <p:nvPr/>
        </p:nvSpPr>
        <p:spPr>
          <a:xfrm>
            <a:off x="2241176" y="2920017"/>
            <a:ext cx="1687001" cy="867930"/>
          </a:xfrm>
          <a:prstGeom prst="rect">
            <a:avLst/>
          </a:prstGeom>
        </p:spPr>
        <p:txBody>
          <a:bodyPr wrap="square">
            <a:spAutoFit/>
          </a:bodyPr>
          <a:lstStyle/>
          <a:p>
            <a:pPr>
              <a:lnSpc>
                <a:spcPct val="12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点击此处添加文本点击此处添加文本点击此处添加文本点击此处添加文本点击此处添加文本</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1" name="矩形 40"/>
          <p:cNvSpPr/>
          <p:nvPr/>
        </p:nvSpPr>
        <p:spPr>
          <a:xfrm>
            <a:off x="5216499" y="2616867"/>
            <a:ext cx="1723549" cy="323165"/>
          </a:xfrm>
          <a:prstGeom prst="rect">
            <a:avLst/>
          </a:prstGeom>
        </p:spPr>
        <p:txBody>
          <a:bodyPr wrap="none">
            <a:spAutoFit/>
          </a:bodyPr>
          <a:lstStyle/>
          <a:p>
            <a:r>
              <a:rPr lang="zh-CN" altLang="en-US" sz="1500" b="1" dirty="0">
                <a:solidFill>
                  <a:schemeClr val="tx1">
                    <a:lumMod val="50000"/>
                    <a:lumOff val="50000"/>
                  </a:schemeClr>
                </a:solidFill>
                <a:latin typeface="方正正纤黑简体" panose="02000000000000000000" pitchFamily="2" charset="-122"/>
                <a:ea typeface="方正正纤黑简体" panose="02000000000000000000" pitchFamily="2" charset="-122"/>
              </a:rPr>
              <a:t>点击此处添加文本</a:t>
            </a:r>
          </a:p>
        </p:txBody>
      </p:sp>
      <p:sp>
        <p:nvSpPr>
          <p:cNvPr id="42" name="矩形 41"/>
          <p:cNvSpPr/>
          <p:nvPr/>
        </p:nvSpPr>
        <p:spPr>
          <a:xfrm>
            <a:off x="5216498" y="2920017"/>
            <a:ext cx="1687001" cy="867930"/>
          </a:xfrm>
          <a:prstGeom prst="rect">
            <a:avLst/>
          </a:prstGeom>
        </p:spPr>
        <p:txBody>
          <a:bodyPr wrap="square">
            <a:spAutoFit/>
          </a:bodyPr>
          <a:lstStyle/>
          <a:p>
            <a:pPr>
              <a:lnSpc>
                <a:spcPct val="12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点击此处添加文本点击此处添加文本点击此处添加文本点击此处添加文本点击此处添加文本</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3" name="矩形 42"/>
          <p:cNvSpPr/>
          <p:nvPr/>
        </p:nvSpPr>
        <p:spPr>
          <a:xfrm>
            <a:off x="1319532" y="4331388"/>
            <a:ext cx="6506436" cy="480131"/>
          </a:xfrm>
          <a:prstGeom prst="rect">
            <a:avLst/>
          </a:prstGeom>
        </p:spPr>
        <p:txBody>
          <a:bodyPr wrap="square">
            <a:spAutoFit/>
          </a:bodyPr>
          <a:lstStyle/>
          <a:p>
            <a:pPr>
              <a:lnSpc>
                <a:spcPct val="12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点击此处添加文本点击此处添加文本点击此处添加文本点击此处添加文本点击此处添加文本点击此处添加文本点击此处添加文本点击此处添加文本点击此处添加文本点击此处添加文本点击此处添加文本</a:t>
            </a:r>
          </a:p>
        </p:txBody>
      </p:sp>
    </p:spTree>
    <p:extLst>
      <p:ext uri="{BB962C8B-B14F-4D97-AF65-F5344CB8AC3E}">
        <p14:creationId xmlns:p14="http://schemas.microsoft.com/office/powerpoint/2010/main" val="3539708024"/>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p:tgtEl>
                                          <p:spTgt spid="12"/>
                                        </p:tgtEl>
                                        <p:attrNameLst>
                                          <p:attrName>ppt_y</p:attrName>
                                        </p:attrNameLst>
                                      </p:cBhvr>
                                      <p:tavLst>
                                        <p:tav tm="0">
                                          <p:val>
                                            <p:strVal val="#ppt_y-#ppt_h*1.125000"/>
                                          </p:val>
                                        </p:tav>
                                        <p:tav tm="100000">
                                          <p:val>
                                            <p:strVal val="#ppt_y"/>
                                          </p:val>
                                        </p:tav>
                                      </p:tavLst>
                                    </p:anim>
                                    <p:animEffect transition="in" filter="wipe(down)">
                                      <p:cBhvr>
                                        <p:cTn id="8" dur="500"/>
                                        <p:tgtEl>
                                          <p:spTgt spid="12"/>
                                        </p:tgtEl>
                                      </p:cBhvr>
                                    </p:animEffect>
                                  </p:childTnLst>
                                </p:cTn>
                              </p:par>
                            </p:childTnLst>
                          </p:cTn>
                        </p:par>
                        <p:par>
                          <p:cTn id="9" fill="hold">
                            <p:stCondLst>
                              <p:cond delay="500"/>
                            </p:stCondLst>
                            <p:childTnLst>
                              <p:par>
                                <p:cTn id="10" presetID="17" presetClass="entr" presetSubtype="10"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300" fill="hold"/>
                                        <p:tgtEl>
                                          <p:spTgt spid="39"/>
                                        </p:tgtEl>
                                        <p:attrNameLst>
                                          <p:attrName>ppt_w</p:attrName>
                                        </p:attrNameLst>
                                      </p:cBhvr>
                                      <p:tavLst>
                                        <p:tav tm="0">
                                          <p:val>
                                            <p:fltVal val="0"/>
                                          </p:val>
                                        </p:tav>
                                        <p:tav tm="100000">
                                          <p:val>
                                            <p:strVal val="#ppt_w"/>
                                          </p:val>
                                        </p:tav>
                                      </p:tavLst>
                                    </p:anim>
                                    <p:anim calcmode="lin" valueType="num">
                                      <p:cBhvr>
                                        <p:cTn id="13" dur="300" fill="hold"/>
                                        <p:tgtEl>
                                          <p:spTgt spid="39"/>
                                        </p:tgtEl>
                                        <p:attrNameLst>
                                          <p:attrName>ppt_h</p:attrName>
                                        </p:attrNameLst>
                                      </p:cBhvr>
                                      <p:tavLst>
                                        <p:tav tm="0">
                                          <p:val>
                                            <p:strVal val="#ppt_h"/>
                                          </p:val>
                                        </p:tav>
                                        <p:tav tm="100000">
                                          <p:val>
                                            <p:strVal val="#ppt_h"/>
                                          </p:val>
                                        </p:tav>
                                      </p:tavLst>
                                    </p:anim>
                                  </p:childTnLst>
                                </p:cTn>
                              </p:par>
                              <p:par>
                                <p:cTn id="14" presetID="37" presetClass="entr" presetSubtype="0" fill="hold" grpId="0" nodeType="withEffect">
                                  <p:stCondLst>
                                    <p:cond delay="0"/>
                                  </p:stCondLst>
                                  <p:childTnLst>
                                    <p:set>
                                      <p:cBhvr>
                                        <p:cTn id="15" dur="1" fill="hold">
                                          <p:stCondLst>
                                            <p:cond delay="0"/>
                                          </p:stCondLst>
                                        </p:cTn>
                                        <p:tgtEl>
                                          <p:spTgt spid="40"/>
                                        </p:tgtEl>
                                        <p:attrNameLst>
                                          <p:attrName>style.visibility</p:attrName>
                                        </p:attrNameLst>
                                      </p:cBhvr>
                                      <p:to>
                                        <p:strVal val="visible"/>
                                      </p:to>
                                    </p:set>
                                    <p:animEffect transition="in" filter="fade">
                                      <p:cBhvr>
                                        <p:cTn id="16" dur="700"/>
                                        <p:tgtEl>
                                          <p:spTgt spid="40"/>
                                        </p:tgtEl>
                                      </p:cBhvr>
                                    </p:animEffect>
                                    <p:anim calcmode="lin" valueType="num">
                                      <p:cBhvr>
                                        <p:cTn id="17" dur="700" fill="hold"/>
                                        <p:tgtEl>
                                          <p:spTgt spid="40"/>
                                        </p:tgtEl>
                                        <p:attrNameLst>
                                          <p:attrName>ppt_x</p:attrName>
                                        </p:attrNameLst>
                                      </p:cBhvr>
                                      <p:tavLst>
                                        <p:tav tm="0">
                                          <p:val>
                                            <p:strVal val="#ppt_x"/>
                                          </p:val>
                                        </p:tav>
                                        <p:tav tm="100000">
                                          <p:val>
                                            <p:strVal val="#ppt_x"/>
                                          </p:val>
                                        </p:tav>
                                      </p:tavLst>
                                    </p:anim>
                                    <p:anim calcmode="lin" valueType="num">
                                      <p:cBhvr>
                                        <p:cTn id="18" dur="630" decel="100000" fill="hold"/>
                                        <p:tgtEl>
                                          <p:spTgt spid="40"/>
                                        </p:tgtEl>
                                        <p:attrNameLst>
                                          <p:attrName>ppt_y</p:attrName>
                                        </p:attrNameLst>
                                      </p:cBhvr>
                                      <p:tavLst>
                                        <p:tav tm="0">
                                          <p:val>
                                            <p:strVal val="#ppt_y+1"/>
                                          </p:val>
                                        </p:tav>
                                        <p:tav tm="100000">
                                          <p:val>
                                            <p:strVal val="#ppt_y-.03"/>
                                          </p:val>
                                        </p:tav>
                                      </p:tavLst>
                                    </p:anim>
                                    <p:anim calcmode="lin" valueType="num">
                                      <p:cBhvr>
                                        <p:cTn id="19" dur="70" accel="100000" fill="hold">
                                          <p:stCondLst>
                                            <p:cond delay="630"/>
                                          </p:stCondLst>
                                        </p:cTn>
                                        <p:tgtEl>
                                          <p:spTgt spid="40"/>
                                        </p:tgtEl>
                                        <p:attrNameLst>
                                          <p:attrName>ppt_y</p:attrName>
                                        </p:attrNameLst>
                                      </p:cBhvr>
                                      <p:tavLst>
                                        <p:tav tm="0">
                                          <p:val>
                                            <p:strVal val="#ppt_y-.03"/>
                                          </p:val>
                                        </p:tav>
                                        <p:tav tm="100000">
                                          <p:val>
                                            <p:strVal val="#ppt_y"/>
                                          </p:val>
                                        </p:tav>
                                      </p:tavLst>
                                    </p:anim>
                                  </p:childTnLst>
                                </p:cTn>
                              </p:par>
                            </p:childTnLst>
                          </p:cTn>
                        </p:par>
                        <p:par>
                          <p:cTn id="20" fill="hold">
                            <p:stCondLst>
                              <p:cond delay="1200"/>
                            </p:stCondLst>
                            <p:childTnLst>
                              <p:par>
                                <p:cTn id="21" presetID="12" presetClass="entr" presetSubtype="1"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p:tgtEl>
                                          <p:spTgt spid="9"/>
                                        </p:tgtEl>
                                        <p:attrNameLst>
                                          <p:attrName>ppt_y</p:attrName>
                                        </p:attrNameLst>
                                      </p:cBhvr>
                                      <p:tavLst>
                                        <p:tav tm="0">
                                          <p:val>
                                            <p:strVal val="#ppt_y-#ppt_h*1.125000"/>
                                          </p:val>
                                        </p:tav>
                                        <p:tav tm="100000">
                                          <p:val>
                                            <p:strVal val="#ppt_y"/>
                                          </p:val>
                                        </p:tav>
                                      </p:tavLst>
                                    </p:anim>
                                    <p:animEffect transition="in" filter="wipe(down)">
                                      <p:cBhvr>
                                        <p:cTn id="24" dur="500"/>
                                        <p:tgtEl>
                                          <p:spTgt spid="9"/>
                                        </p:tgtEl>
                                      </p:cBhvr>
                                    </p:animEffect>
                                  </p:childTnLst>
                                </p:cTn>
                              </p:par>
                            </p:childTnLst>
                          </p:cTn>
                        </p:par>
                        <p:par>
                          <p:cTn id="25" fill="hold">
                            <p:stCondLst>
                              <p:cond delay="1700"/>
                            </p:stCondLst>
                            <p:childTnLst>
                              <p:par>
                                <p:cTn id="26" presetID="17" presetClass="entr" presetSubtype="10" fill="hold" grpId="0" nodeType="afterEffect">
                                  <p:stCondLst>
                                    <p:cond delay="0"/>
                                  </p:stCondLst>
                                  <p:childTnLst>
                                    <p:set>
                                      <p:cBhvr>
                                        <p:cTn id="27" dur="1" fill="hold">
                                          <p:stCondLst>
                                            <p:cond delay="0"/>
                                          </p:stCondLst>
                                        </p:cTn>
                                        <p:tgtEl>
                                          <p:spTgt spid="41"/>
                                        </p:tgtEl>
                                        <p:attrNameLst>
                                          <p:attrName>style.visibility</p:attrName>
                                        </p:attrNameLst>
                                      </p:cBhvr>
                                      <p:to>
                                        <p:strVal val="visible"/>
                                      </p:to>
                                    </p:set>
                                    <p:anim calcmode="lin" valueType="num">
                                      <p:cBhvr>
                                        <p:cTn id="28" dur="300" fill="hold"/>
                                        <p:tgtEl>
                                          <p:spTgt spid="41"/>
                                        </p:tgtEl>
                                        <p:attrNameLst>
                                          <p:attrName>ppt_w</p:attrName>
                                        </p:attrNameLst>
                                      </p:cBhvr>
                                      <p:tavLst>
                                        <p:tav tm="0">
                                          <p:val>
                                            <p:fltVal val="0"/>
                                          </p:val>
                                        </p:tav>
                                        <p:tav tm="100000">
                                          <p:val>
                                            <p:strVal val="#ppt_w"/>
                                          </p:val>
                                        </p:tav>
                                      </p:tavLst>
                                    </p:anim>
                                    <p:anim calcmode="lin" valueType="num">
                                      <p:cBhvr>
                                        <p:cTn id="29" dur="300" fill="hold"/>
                                        <p:tgtEl>
                                          <p:spTgt spid="41"/>
                                        </p:tgtEl>
                                        <p:attrNameLst>
                                          <p:attrName>ppt_h</p:attrName>
                                        </p:attrNameLst>
                                      </p:cBhvr>
                                      <p:tavLst>
                                        <p:tav tm="0">
                                          <p:val>
                                            <p:strVal val="#ppt_h"/>
                                          </p:val>
                                        </p:tav>
                                        <p:tav tm="100000">
                                          <p:val>
                                            <p:strVal val="#ppt_h"/>
                                          </p:val>
                                        </p:tav>
                                      </p:tavLst>
                                    </p:anim>
                                  </p:childTnLst>
                                </p:cTn>
                              </p:par>
                              <p:par>
                                <p:cTn id="30" presetID="37" presetClass="entr" presetSubtype="0" fill="hold" grpId="0" nodeType="withEffect">
                                  <p:stCondLst>
                                    <p:cond delay="0"/>
                                  </p:stCondLst>
                                  <p:childTnLst>
                                    <p:set>
                                      <p:cBhvr>
                                        <p:cTn id="31" dur="1" fill="hold">
                                          <p:stCondLst>
                                            <p:cond delay="0"/>
                                          </p:stCondLst>
                                        </p:cTn>
                                        <p:tgtEl>
                                          <p:spTgt spid="42"/>
                                        </p:tgtEl>
                                        <p:attrNameLst>
                                          <p:attrName>style.visibility</p:attrName>
                                        </p:attrNameLst>
                                      </p:cBhvr>
                                      <p:to>
                                        <p:strVal val="visible"/>
                                      </p:to>
                                    </p:set>
                                    <p:animEffect transition="in" filter="fade">
                                      <p:cBhvr>
                                        <p:cTn id="32" dur="700"/>
                                        <p:tgtEl>
                                          <p:spTgt spid="42"/>
                                        </p:tgtEl>
                                      </p:cBhvr>
                                    </p:animEffect>
                                    <p:anim calcmode="lin" valueType="num">
                                      <p:cBhvr>
                                        <p:cTn id="33" dur="700" fill="hold"/>
                                        <p:tgtEl>
                                          <p:spTgt spid="42"/>
                                        </p:tgtEl>
                                        <p:attrNameLst>
                                          <p:attrName>ppt_x</p:attrName>
                                        </p:attrNameLst>
                                      </p:cBhvr>
                                      <p:tavLst>
                                        <p:tav tm="0">
                                          <p:val>
                                            <p:strVal val="#ppt_x"/>
                                          </p:val>
                                        </p:tav>
                                        <p:tav tm="100000">
                                          <p:val>
                                            <p:strVal val="#ppt_x"/>
                                          </p:val>
                                        </p:tav>
                                      </p:tavLst>
                                    </p:anim>
                                    <p:anim calcmode="lin" valueType="num">
                                      <p:cBhvr>
                                        <p:cTn id="34" dur="630" decel="100000" fill="hold"/>
                                        <p:tgtEl>
                                          <p:spTgt spid="42"/>
                                        </p:tgtEl>
                                        <p:attrNameLst>
                                          <p:attrName>ppt_y</p:attrName>
                                        </p:attrNameLst>
                                      </p:cBhvr>
                                      <p:tavLst>
                                        <p:tav tm="0">
                                          <p:val>
                                            <p:strVal val="#ppt_y+1"/>
                                          </p:val>
                                        </p:tav>
                                        <p:tav tm="100000">
                                          <p:val>
                                            <p:strVal val="#ppt_y-.03"/>
                                          </p:val>
                                        </p:tav>
                                      </p:tavLst>
                                    </p:anim>
                                    <p:anim calcmode="lin" valueType="num">
                                      <p:cBhvr>
                                        <p:cTn id="35" dur="70" accel="100000" fill="hold">
                                          <p:stCondLst>
                                            <p:cond delay="630"/>
                                          </p:stCondLst>
                                        </p:cTn>
                                        <p:tgtEl>
                                          <p:spTgt spid="42"/>
                                        </p:tgtEl>
                                        <p:attrNameLst>
                                          <p:attrName>ppt_y</p:attrName>
                                        </p:attrNameLst>
                                      </p:cBhvr>
                                      <p:tavLst>
                                        <p:tav tm="0">
                                          <p:val>
                                            <p:strVal val="#ppt_y-.03"/>
                                          </p:val>
                                        </p:tav>
                                        <p:tav tm="100000">
                                          <p:val>
                                            <p:strVal val="#ppt_y"/>
                                          </p:val>
                                        </p:tav>
                                      </p:tavLst>
                                    </p:anim>
                                  </p:childTnLst>
                                </p:cTn>
                              </p:par>
                            </p:childTnLst>
                          </p:cTn>
                        </p:par>
                        <p:par>
                          <p:cTn id="36" fill="hold">
                            <p:stCondLst>
                              <p:cond delay="2400"/>
                            </p:stCondLst>
                            <p:childTnLst>
                              <p:par>
                                <p:cTn id="37" presetID="49" presetClass="entr" presetSubtype="0" decel="100000" fill="hold" nodeType="after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p:cTn id="39" dur="500" fill="hold"/>
                                        <p:tgtEl>
                                          <p:spTgt spid="15"/>
                                        </p:tgtEl>
                                        <p:attrNameLst>
                                          <p:attrName>ppt_w</p:attrName>
                                        </p:attrNameLst>
                                      </p:cBhvr>
                                      <p:tavLst>
                                        <p:tav tm="0">
                                          <p:val>
                                            <p:fltVal val="0"/>
                                          </p:val>
                                        </p:tav>
                                        <p:tav tm="100000">
                                          <p:val>
                                            <p:strVal val="#ppt_w"/>
                                          </p:val>
                                        </p:tav>
                                      </p:tavLst>
                                    </p:anim>
                                    <p:anim calcmode="lin" valueType="num">
                                      <p:cBhvr>
                                        <p:cTn id="40" dur="500" fill="hold"/>
                                        <p:tgtEl>
                                          <p:spTgt spid="15"/>
                                        </p:tgtEl>
                                        <p:attrNameLst>
                                          <p:attrName>ppt_h</p:attrName>
                                        </p:attrNameLst>
                                      </p:cBhvr>
                                      <p:tavLst>
                                        <p:tav tm="0">
                                          <p:val>
                                            <p:fltVal val="0"/>
                                          </p:val>
                                        </p:tav>
                                        <p:tav tm="100000">
                                          <p:val>
                                            <p:strVal val="#ppt_h"/>
                                          </p:val>
                                        </p:tav>
                                      </p:tavLst>
                                    </p:anim>
                                    <p:anim calcmode="lin" valueType="num">
                                      <p:cBhvr>
                                        <p:cTn id="41" dur="500" fill="hold"/>
                                        <p:tgtEl>
                                          <p:spTgt spid="15"/>
                                        </p:tgtEl>
                                        <p:attrNameLst>
                                          <p:attrName>style.rotation</p:attrName>
                                        </p:attrNameLst>
                                      </p:cBhvr>
                                      <p:tavLst>
                                        <p:tav tm="0">
                                          <p:val>
                                            <p:fltVal val="360"/>
                                          </p:val>
                                        </p:tav>
                                        <p:tav tm="100000">
                                          <p:val>
                                            <p:fltVal val="0"/>
                                          </p:val>
                                        </p:tav>
                                      </p:tavLst>
                                    </p:anim>
                                    <p:animEffect transition="in" filter="fade">
                                      <p:cBhvr>
                                        <p:cTn id="42" dur="500"/>
                                        <p:tgtEl>
                                          <p:spTgt spid="15"/>
                                        </p:tgtEl>
                                      </p:cBhvr>
                                    </p:animEffect>
                                  </p:childTnLst>
                                </p:cTn>
                              </p:par>
                            </p:childTnLst>
                          </p:cTn>
                        </p:par>
                        <p:par>
                          <p:cTn id="43" fill="hold">
                            <p:stCondLst>
                              <p:cond delay="2900"/>
                            </p:stCondLst>
                            <p:childTnLst>
                              <p:par>
                                <p:cTn id="44" presetID="22" presetClass="entr" presetSubtype="1" fill="hold" grpId="0" nodeType="after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wipe(up)">
                                      <p:cBhvr>
                                        <p:cTn id="46" dur="500"/>
                                        <p:tgtEl>
                                          <p:spTgt spid="7"/>
                                        </p:tgtEl>
                                      </p:cBhvr>
                                    </p:animEffect>
                                  </p:childTnLst>
                                </p:cTn>
                              </p:par>
                            </p:childTnLst>
                          </p:cTn>
                        </p:par>
                        <p:par>
                          <p:cTn id="47" fill="hold">
                            <p:stCondLst>
                              <p:cond delay="3400"/>
                            </p:stCondLst>
                            <p:childTnLst>
                              <p:par>
                                <p:cTn id="48" presetID="53" presetClass="entr" presetSubtype="16" fill="hold" nodeType="afterEffect">
                                  <p:stCondLst>
                                    <p:cond delay="0"/>
                                  </p:stCondLst>
                                  <p:childTnLst>
                                    <p:set>
                                      <p:cBhvr>
                                        <p:cTn id="49" dur="1" fill="hold">
                                          <p:stCondLst>
                                            <p:cond delay="0"/>
                                          </p:stCondLst>
                                        </p:cTn>
                                        <p:tgtEl>
                                          <p:spTgt spid="27"/>
                                        </p:tgtEl>
                                        <p:attrNameLst>
                                          <p:attrName>style.visibility</p:attrName>
                                        </p:attrNameLst>
                                      </p:cBhvr>
                                      <p:to>
                                        <p:strVal val="visible"/>
                                      </p:to>
                                    </p:set>
                                    <p:anim calcmode="lin" valueType="num">
                                      <p:cBhvr>
                                        <p:cTn id="50" dur="400" fill="hold"/>
                                        <p:tgtEl>
                                          <p:spTgt spid="27"/>
                                        </p:tgtEl>
                                        <p:attrNameLst>
                                          <p:attrName>ppt_w</p:attrName>
                                        </p:attrNameLst>
                                      </p:cBhvr>
                                      <p:tavLst>
                                        <p:tav tm="0">
                                          <p:val>
                                            <p:fltVal val="0"/>
                                          </p:val>
                                        </p:tav>
                                        <p:tav tm="100000">
                                          <p:val>
                                            <p:strVal val="#ppt_w"/>
                                          </p:val>
                                        </p:tav>
                                      </p:tavLst>
                                    </p:anim>
                                    <p:anim calcmode="lin" valueType="num">
                                      <p:cBhvr>
                                        <p:cTn id="51" dur="400" fill="hold"/>
                                        <p:tgtEl>
                                          <p:spTgt spid="27"/>
                                        </p:tgtEl>
                                        <p:attrNameLst>
                                          <p:attrName>ppt_h</p:attrName>
                                        </p:attrNameLst>
                                      </p:cBhvr>
                                      <p:tavLst>
                                        <p:tav tm="0">
                                          <p:val>
                                            <p:fltVal val="0"/>
                                          </p:val>
                                        </p:tav>
                                        <p:tav tm="100000">
                                          <p:val>
                                            <p:strVal val="#ppt_h"/>
                                          </p:val>
                                        </p:tav>
                                      </p:tavLst>
                                    </p:anim>
                                    <p:animEffect transition="in" filter="fade">
                                      <p:cBhvr>
                                        <p:cTn id="52" dur="400"/>
                                        <p:tgtEl>
                                          <p:spTgt spid="27"/>
                                        </p:tgtEl>
                                      </p:cBhvr>
                                    </p:animEffect>
                                  </p:childTnLst>
                                </p:cTn>
                              </p:par>
                            </p:childTnLst>
                          </p:cTn>
                        </p:par>
                        <p:par>
                          <p:cTn id="53" fill="hold">
                            <p:stCondLst>
                              <p:cond delay="3800"/>
                            </p:stCondLst>
                            <p:childTnLst>
                              <p:par>
                                <p:cTn id="54" presetID="49" presetClass="entr" presetSubtype="0" decel="100000" fill="hold" nodeType="afterEffect">
                                  <p:stCondLst>
                                    <p:cond delay="0"/>
                                  </p:stCondLst>
                                  <p:childTnLst>
                                    <p:set>
                                      <p:cBhvr>
                                        <p:cTn id="55" dur="1" fill="hold">
                                          <p:stCondLst>
                                            <p:cond delay="0"/>
                                          </p:stCondLst>
                                        </p:cTn>
                                        <p:tgtEl>
                                          <p:spTgt spid="21"/>
                                        </p:tgtEl>
                                        <p:attrNameLst>
                                          <p:attrName>style.visibility</p:attrName>
                                        </p:attrNameLst>
                                      </p:cBhvr>
                                      <p:to>
                                        <p:strVal val="visible"/>
                                      </p:to>
                                    </p:set>
                                    <p:anim calcmode="lin" valueType="num">
                                      <p:cBhvr>
                                        <p:cTn id="56" dur="500" fill="hold"/>
                                        <p:tgtEl>
                                          <p:spTgt spid="21"/>
                                        </p:tgtEl>
                                        <p:attrNameLst>
                                          <p:attrName>ppt_w</p:attrName>
                                        </p:attrNameLst>
                                      </p:cBhvr>
                                      <p:tavLst>
                                        <p:tav tm="0">
                                          <p:val>
                                            <p:fltVal val="0"/>
                                          </p:val>
                                        </p:tav>
                                        <p:tav tm="100000">
                                          <p:val>
                                            <p:strVal val="#ppt_w"/>
                                          </p:val>
                                        </p:tav>
                                      </p:tavLst>
                                    </p:anim>
                                    <p:anim calcmode="lin" valueType="num">
                                      <p:cBhvr>
                                        <p:cTn id="57" dur="500" fill="hold"/>
                                        <p:tgtEl>
                                          <p:spTgt spid="21"/>
                                        </p:tgtEl>
                                        <p:attrNameLst>
                                          <p:attrName>ppt_h</p:attrName>
                                        </p:attrNameLst>
                                      </p:cBhvr>
                                      <p:tavLst>
                                        <p:tav tm="0">
                                          <p:val>
                                            <p:fltVal val="0"/>
                                          </p:val>
                                        </p:tav>
                                        <p:tav tm="100000">
                                          <p:val>
                                            <p:strVal val="#ppt_h"/>
                                          </p:val>
                                        </p:tav>
                                      </p:tavLst>
                                    </p:anim>
                                    <p:anim calcmode="lin" valueType="num">
                                      <p:cBhvr>
                                        <p:cTn id="58" dur="500" fill="hold"/>
                                        <p:tgtEl>
                                          <p:spTgt spid="21"/>
                                        </p:tgtEl>
                                        <p:attrNameLst>
                                          <p:attrName>style.rotation</p:attrName>
                                        </p:attrNameLst>
                                      </p:cBhvr>
                                      <p:tavLst>
                                        <p:tav tm="0">
                                          <p:val>
                                            <p:fltVal val="360"/>
                                          </p:val>
                                        </p:tav>
                                        <p:tav tm="100000">
                                          <p:val>
                                            <p:fltVal val="0"/>
                                          </p:val>
                                        </p:tav>
                                      </p:tavLst>
                                    </p:anim>
                                    <p:animEffect transition="in" filter="fade">
                                      <p:cBhvr>
                                        <p:cTn id="59" dur="500"/>
                                        <p:tgtEl>
                                          <p:spTgt spid="21"/>
                                        </p:tgtEl>
                                      </p:cBhvr>
                                    </p:animEffect>
                                  </p:childTnLst>
                                </p:cTn>
                              </p:par>
                            </p:childTnLst>
                          </p:cTn>
                        </p:par>
                        <p:par>
                          <p:cTn id="60" fill="hold">
                            <p:stCondLst>
                              <p:cond delay="4300"/>
                            </p:stCondLst>
                            <p:childTnLst>
                              <p:par>
                                <p:cTn id="61" presetID="22" presetClass="entr" presetSubtype="1" fill="hold" grpId="0" nodeType="after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wipe(up)">
                                      <p:cBhvr>
                                        <p:cTn id="63" dur="500"/>
                                        <p:tgtEl>
                                          <p:spTgt spid="6"/>
                                        </p:tgtEl>
                                      </p:cBhvr>
                                    </p:animEffect>
                                  </p:childTnLst>
                                </p:cTn>
                              </p:par>
                            </p:childTnLst>
                          </p:cTn>
                        </p:par>
                        <p:par>
                          <p:cTn id="64" fill="hold">
                            <p:stCondLst>
                              <p:cond delay="4800"/>
                            </p:stCondLst>
                            <p:childTnLst>
                              <p:par>
                                <p:cTn id="65" presetID="53" presetClass="entr" presetSubtype="16" fill="hold" nodeType="afterEffect">
                                  <p:stCondLst>
                                    <p:cond delay="0"/>
                                  </p:stCondLst>
                                  <p:childTnLst>
                                    <p:set>
                                      <p:cBhvr>
                                        <p:cTn id="66" dur="1" fill="hold">
                                          <p:stCondLst>
                                            <p:cond delay="0"/>
                                          </p:stCondLst>
                                        </p:cTn>
                                        <p:tgtEl>
                                          <p:spTgt spid="24"/>
                                        </p:tgtEl>
                                        <p:attrNameLst>
                                          <p:attrName>style.visibility</p:attrName>
                                        </p:attrNameLst>
                                      </p:cBhvr>
                                      <p:to>
                                        <p:strVal val="visible"/>
                                      </p:to>
                                    </p:set>
                                    <p:anim calcmode="lin" valueType="num">
                                      <p:cBhvr>
                                        <p:cTn id="67" dur="400" fill="hold"/>
                                        <p:tgtEl>
                                          <p:spTgt spid="24"/>
                                        </p:tgtEl>
                                        <p:attrNameLst>
                                          <p:attrName>ppt_w</p:attrName>
                                        </p:attrNameLst>
                                      </p:cBhvr>
                                      <p:tavLst>
                                        <p:tav tm="0">
                                          <p:val>
                                            <p:fltVal val="0"/>
                                          </p:val>
                                        </p:tav>
                                        <p:tav tm="100000">
                                          <p:val>
                                            <p:strVal val="#ppt_w"/>
                                          </p:val>
                                        </p:tav>
                                      </p:tavLst>
                                    </p:anim>
                                    <p:anim calcmode="lin" valueType="num">
                                      <p:cBhvr>
                                        <p:cTn id="68" dur="400" fill="hold"/>
                                        <p:tgtEl>
                                          <p:spTgt spid="24"/>
                                        </p:tgtEl>
                                        <p:attrNameLst>
                                          <p:attrName>ppt_h</p:attrName>
                                        </p:attrNameLst>
                                      </p:cBhvr>
                                      <p:tavLst>
                                        <p:tav tm="0">
                                          <p:val>
                                            <p:fltVal val="0"/>
                                          </p:val>
                                        </p:tav>
                                        <p:tav tm="100000">
                                          <p:val>
                                            <p:strVal val="#ppt_h"/>
                                          </p:val>
                                        </p:tav>
                                      </p:tavLst>
                                    </p:anim>
                                    <p:animEffect transition="in" filter="fade">
                                      <p:cBhvr>
                                        <p:cTn id="69" dur="400"/>
                                        <p:tgtEl>
                                          <p:spTgt spid="24"/>
                                        </p:tgtEl>
                                      </p:cBhvr>
                                    </p:animEffect>
                                  </p:childTnLst>
                                </p:cTn>
                              </p:par>
                            </p:childTnLst>
                          </p:cTn>
                        </p:par>
                        <p:par>
                          <p:cTn id="70" fill="hold">
                            <p:stCondLst>
                              <p:cond delay="5200"/>
                            </p:stCondLst>
                            <p:childTnLst>
                              <p:par>
                                <p:cTn id="71" presetID="49" presetClass="entr" presetSubtype="0" decel="100000" fill="hold" nodeType="after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p:cTn id="73" dur="500" fill="hold"/>
                                        <p:tgtEl>
                                          <p:spTgt spid="18"/>
                                        </p:tgtEl>
                                        <p:attrNameLst>
                                          <p:attrName>ppt_w</p:attrName>
                                        </p:attrNameLst>
                                      </p:cBhvr>
                                      <p:tavLst>
                                        <p:tav tm="0">
                                          <p:val>
                                            <p:fltVal val="0"/>
                                          </p:val>
                                        </p:tav>
                                        <p:tav tm="100000">
                                          <p:val>
                                            <p:strVal val="#ppt_w"/>
                                          </p:val>
                                        </p:tav>
                                      </p:tavLst>
                                    </p:anim>
                                    <p:anim calcmode="lin" valueType="num">
                                      <p:cBhvr>
                                        <p:cTn id="74" dur="500" fill="hold"/>
                                        <p:tgtEl>
                                          <p:spTgt spid="18"/>
                                        </p:tgtEl>
                                        <p:attrNameLst>
                                          <p:attrName>ppt_h</p:attrName>
                                        </p:attrNameLst>
                                      </p:cBhvr>
                                      <p:tavLst>
                                        <p:tav tm="0">
                                          <p:val>
                                            <p:fltVal val="0"/>
                                          </p:val>
                                        </p:tav>
                                        <p:tav tm="100000">
                                          <p:val>
                                            <p:strVal val="#ppt_h"/>
                                          </p:val>
                                        </p:tav>
                                      </p:tavLst>
                                    </p:anim>
                                    <p:anim calcmode="lin" valueType="num">
                                      <p:cBhvr>
                                        <p:cTn id="75" dur="500" fill="hold"/>
                                        <p:tgtEl>
                                          <p:spTgt spid="18"/>
                                        </p:tgtEl>
                                        <p:attrNameLst>
                                          <p:attrName>style.rotation</p:attrName>
                                        </p:attrNameLst>
                                      </p:cBhvr>
                                      <p:tavLst>
                                        <p:tav tm="0">
                                          <p:val>
                                            <p:fltVal val="360"/>
                                          </p:val>
                                        </p:tav>
                                        <p:tav tm="100000">
                                          <p:val>
                                            <p:fltVal val="0"/>
                                          </p:val>
                                        </p:tav>
                                      </p:tavLst>
                                    </p:anim>
                                    <p:animEffect transition="in" filter="fade">
                                      <p:cBhvr>
                                        <p:cTn id="76" dur="500"/>
                                        <p:tgtEl>
                                          <p:spTgt spid="18"/>
                                        </p:tgtEl>
                                      </p:cBhvr>
                                    </p:animEffect>
                                  </p:childTnLst>
                                </p:cTn>
                              </p:par>
                            </p:childTnLst>
                          </p:cTn>
                        </p:par>
                        <p:par>
                          <p:cTn id="77" fill="hold">
                            <p:stCondLst>
                              <p:cond delay="5700"/>
                            </p:stCondLst>
                            <p:childTnLst>
                              <p:par>
                                <p:cTn id="78" presetID="22" presetClass="entr" presetSubtype="1" fill="hold" grpId="0" nodeType="afterEffect">
                                  <p:stCondLst>
                                    <p:cond delay="0"/>
                                  </p:stCondLst>
                                  <p:childTnLst>
                                    <p:set>
                                      <p:cBhvr>
                                        <p:cTn id="79" dur="1" fill="hold">
                                          <p:stCondLst>
                                            <p:cond delay="0"/>
                                          </p:stCondLst>
                                        </p:cTn>
                                        <p:tgtEl>
                                          <p:spTgt spid="8"/>
                                        </p:tgtEl>
                                        <p:attrNameLst>
                                          <p:attrName>style.visibility</p:attrName>
                                        </p:attrNameLst>
                                      </p:cBhvr>
                                      <p:to>
                                        <p:strVal val="visible"/>
                                      </p:to>
                                    </p:set>
                                    <p:animEffect transition="in" filter="wipe(up)">
                                      <p:cBhvr>
                                        <p:cTn id="80" dur="500"/>
                                        <p:tgtEl>
                                          <p:spTgt spid="8"/>
                                        </p:tgtEl>
                                      </p:cBhvr>
                                    </p:animEffect>
                                  </p:childTnLst>
                                </p:cTn>
                              </p:par>
                            </p:childTnLst>
                          </p:cTn>
                        </p:par>
                        <p:par>
                          <p:cTn id="81" fill="hold">
                            <p:stCondLst>
                              <p:cond delay="6200"/>
                            </p:stCondLst>
                            <p:childTnLst>
                              <p:par>
                                <p:cTn id="82" presetID="53" presetClass="entr" presetSubtype="16" fill="hold" nodeType="afterEffect">
                                  <p:stCondLst>
                                    <p:cond delay="0"/>
                                  </p:stCondLst>
                                  <p:childTnLst>
                                    <p:set>
                                      <p:cBhvr>
                                        <p:cTn id="83" dur="1" fill="hold">
                                          <p:stCondLst>
                                            <p:cond delay="0"/>
                                          </p:stCondLst>
                                        </p:cTn>
                                        <p:tgtEl>
                                          <p:spTgt spid="30"/>
                                        </p:tgtEl>
                                        <p:attrNameLst>
                                          <p:attrName>style.visibility</p:attrName>
                                        </p:attrNameLst>
                                      </p:cBhvr>
                                      <p:to>
                                        <p:strVal val="visible"/>
                                      </p:to>
                                    </p:set>
                                    <p:anim calcmode="lin" valueType="num">
                                      <p:cBhvr>
                                        <p:cTn id="84" dur="400" fill="hold"/>
                                        <p:tgtEl>
                                          <p:spTgt spid="30"/>
                                        </p:tgtEl>
                                        <p:attrNameLst>
                                          <p:attrName>ppt_w</p:attrName>
                                        </p:attrNameLst>
                                      </p:cBhvr>
                                      <p:tavLst>
                                        <p:tav tm="0">
                                          <p:val>
                                            <p:fltVal val="0"/>
                                          </p:val>
                                        </p:tav>
                                        <p:tav tm="100000">
                                          <p:val>
                                            <p:strVal val="#ppt_w"/>
                                          </p:val>
                                        </p:tav>
                                      </p:tavLst>
                                    </p:anim>
                                    <p:anim calcmode="lin" valueType="num">
                                      <p:cBhvr>
                                        <p:cTn id="85" dur="400" fill="hold"/>
                                        <p:tgtEl>
                                          <p:spTgt spid="30"/>
                                        </p:tgtEl>
                                        <p:attrNameLst>
                                          <p:attrName>ppt_h</p:attrName>
                                        </p:attrNameLst>
                                      </p:cBhvr>
                                      <p:tavLst>
                                        <p:tav tm="0">
                                          <p:val>
                                            <p:fltVal val="0"/>
                                          </p:val>
                                        </p:tav>
                                        <p:tav tm="100000">
                                          <p:val>
                                            <p:strVal val="#ppt_h"/>
                                          </p:val>
                                        </p:tav>
                                      </p:tavLst>
                                    </p:anim>
                                    <p:animEffect transition="in" filter="fade">
                                      <p:cBhvr>
                                        <p:cTn id="86" dur="400"/>
                                        <p:tgtEl>
                                          <p:spTgt spid="30"/>
                                        </p:tgtEl>
                                      </p:cBhvr>
                                    </p:animEffect>
                                  </p:childTnLst>
                                </p:cTn>
                              </p:par>
                            </p:childTnLst>
                          </p:cTn>
                        </p:par>
                        <p:par>
                          <p:cTn id="87" fill="hold">
                            <p:stCondLst>
                              <p:cond delay="6600"/>
                            </p:stCondLst>
                            <p:childTnLst>
                              <p:par>
                                <p:cTn id="88" presetID="16" presetClass="entr" presetSubtype="37" fill="hold" grpId="0" nodeType="afterEffect">
                                  <p:stCondLst>
                                    <p:cond delay="0"/>
                                  </p:stCondLst>
                                  <p:childTnLst>
                                    <p:set>
                                      <p:cBhvr>
                                        <p:cTn id="89" dur="1" fill="hold">
                                          <p:stCondLst>
                                            <p:cond delay="0"/>
                                          </p:stCondLst>
                                        </p:cTn>
                                        <p:tgtEl>
                                          <p:spTgt spid="43"/>
                                        </p:tgtEl>
                                        <p:attrNameLst>
                                          <p:attrName>style.visibility</p:attrName>
                                        </p:attrNameLst>
                                      </p:cBhvr>
                                      <p:to>
                                        <p:strVal val="visible"/>
                                      </p:to>
                                    </p:set>
                                    <p:animEffect transition="in" filter="barn(outVertical)">
                                      <p:cBhvr>
                                        <p:cTn id="90"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39" grpId="0"/>
      <p:bldP spid="40" grpId="0"/>
      <p:bldP spid="41" grpId="0"/>
      <p:bldP spid="42" grpId="0"/>
      <p:bldP spid="4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854725" y="773443"/>
            <a:ext cx="7434551"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rPr>
              <a:t>添加标题文本内容</a:t>
            </a:r>
            <a:endParaRPr lang="en-US" altLang="zh-CN" sz="2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 name="箭头3"/>
          <p:cNvSpPr>
            <a:spLocks/>
          </p:cNvSpPr>
          <p:nvPr/>
        </p:nvSpPr>
        <p:spPr bwMode="gray">
          <a:xfrm flipV="1">
            <a:off x="1531850" y="2876219"/>
            <a:ext cx="819764" cy="1140531"/>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65000"/>
            </a:schemeClr>
          </a:solidFill>
          <a:ln>
            <a:noFill/>
          </a:ln>
          <a:effectLst/>
          <a:extLst/>
        </p:spPr>
        <p:txBody>
          <a:bodyPr wrap="none" lIns="62118" tIns="31058" rIns="62118" bIns="31058"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900">
              <a:solidFill>
                <a:sysClr val="windowText" lastClr="000000"/>
              </a:solidFill>
              <a:latin typeface="Calibri"/>
              <a:ea typeface="宋体"/>
            </a:endParaRPr>
          </a:p>
        </p:txBody>
      </p:sp>
      <p:sp>
        <p:nvSpPr>
          <p:cNvPr id="7" name="箭头2"/>
          <p:cNvSpPr>
            <a:spLocks/>
          </p:cNvSpPr>
          <p:nvPr/>
        </p:nvSpPr>
        <p:spPr bwMode="gray">
          <a:xfrm rot="16200000">
            <a:off x="1747861" y="2401564"/>
            <a:ext cx="243647" cy="974403"/>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bg1">
              <a:lumMod val="65000"/>
            </a:schemeClr>
          </a:solidFill>
          <a:ln>
            <a:noFill/>
          </a:ln>
          <a:effectLst/>
          <a:extLst/>
        </p:spPr>
        <p:txBody>
          <a:bodyPr wrap="none" lIns="62118" tIns="31058" rIns="62118" bIns="31058"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900">
              <a:solidFill>
                <a:sysClr val="windowText" lastClr="000000"/>
              </a:solidFill>
              <a:latin typeface="Calibri"/>
              <a:ea typeface="宋体"/>
            </a:endParaRPr>
          </a:p>
        </p:txBody>
      </p:sp>
      <p:sp>
        <p:nvSpPr>
          <p:cNvPr id="8" name="箭头1"/>
          <p:cNvSpPr>
            <a:spLocks/>
          </p:cNvSpPr>
          <p:nvPr/>
        </p:nvSpPr>
        <p:spPr bwMode="gray">
          <a:xfrm>
            <a:off x="1526579" y="1630311"/>
            <a:ext cx="819764" cy="1321191"/>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65000"/>
            </a:schemeClr>
          </a:solidFill>
          <a:ln>
            <a:noFill/>
          </a:ln>
          <a:effectLst/>
          <a:extLst/>
        </p:spPr>
        <p:txBody>
          <a:bodyPr wrap="none" lIns="62118" tIns="31058" rIns="62118" bIns="31058"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900">
              <a:solidFill>
                <a:sysClr val="windowText" lastClr="000000"/>
              </a:solidFill>
              <a:latin typeface="Calibri"/>
              <a:ea typeface="宋体"/>
            </a:endParaRPr>
          </a:p>
        </p:txBody>
      </p:sp>
      <p:sp>
        <p:nvSpPr>
          <p:cNvPr id="9" name="文本1"/>
          <p:cNvSpPr>
            <a:spLocks noChangeArrowheads="1"/>
          </p:cNvSpPr>
          <p:nvPr/>
        </p:nvSpPr>
        <p:spPr bwMode="gray">
          <a:xfrm>
            <a:off x="3378267" y="1338757"/>
            <a:ext cx="4434093" cy="896993"/>
          </a:xfrm>
          <a:prstGeom prst="roundRect">
            <a:avLst>
              <a:gd name="adj" fmla="val 11505"/>
            </a:avLst>
          </a:prstGeom>
          <a:noFill/>
          <a:ln w="15875" cap="flat" cmpd="sng" algn="ctr">
            <a:solidFill>
              <a:srgbClr val="01B3C5"/>
            </a:solidFill>
            <a:prstDash val="solid"/>
          </a:ln>
          <a:effectLst/>
          <a:ex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您的内容打在这里，或者通过复制您的文本后，在此框中选择粘贴，并选择只保留文字。在此录入上述图表的综合描述说明。</a:t>
            </a:r>
            <a:endParaRPr lang="zh-CN" altLang="zh-CN" sz="1200" dirty="0">
              <a:solidFill>
                <a:schemeClr val="tx1">
                  <a:lumMod val="75000"/>
                  <a:lumOff val="25000"/>
                </a:schemeClr>
              </a:solidFill>
              <a:latin typeface="微软雅黑" pitchFamily="34" charset="-122"/>
              <a:ea typeface="微软雅黑" pitchFamily="34" charset="-122"/>
            </a:endParaRPr>
          </a:p>
        </p:txBody>
      </p:sp>
      <p:sp>
        <p:nvSpPr>
          <p:cNvPr id="10" name="文本2"/>
          <p:cNvSpPr>
            <a:spLocks noChangeArrowheads="1"/>
          </p:cNvSpPr>
          <p:nvPr/>
        </p:nvSpPr>
        <p:spPr bwMode="gray">
          <a:xfrm>
            <a:off x="3378267" y="2428790"/>
            <a:ext cx="4434093" cy="894027"/>
          </a:xfrm>
          <a:prstGeom prst="roundRect">
            <a:avLst>
              <a:gd name="adj" fmla="val 11505"/>
            </a:avLst>
          </a:prstGeom>
          <a:noFill/>
          <a:ln w="15875" cap="flat" cmpd="sng" algn="ctr">
            <a:solidFill>
              <a:srgbClr val="01B3C5"/>
            </a:solidFill>
            <a:prstDash val="solid"/>
          </a:ln>
          <a:effectLst/>
          <a:ex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zh-CN" altLang="zh-CN" sz="1200" dirty="0">
              <a:solidFill>
                <a:schemeClr val="tx1">
                  <a:lumMod val="75000"/>
                  <a:lumOff val="25000"/>
                </a:schemeClr>
              </a:solidFill>
              <a:latin typeface="微软雅黑" pitchFamily="34" charset="-122"/>
              <a:ea typeface="微软雅黑" pitchFamily="34" charset="-122"/>
            </a:endParaRPr>
          </a:p>
        </p:txBody>
      </p:sp>
      <p:sp>
        <p:nvSpPr>
          <p:cNvPr id="11" name="文本3"/>
          <p:cNvSpPr>
            <a:spLocks noChangeArrowheads="1"/>
          </p:cNvSpPr>
          <p:nvPr/>
        </p:nvSpPr>
        <p:spPr bwMode="ltGray">
          <a:xfrm>
            <a:off x="3378267" y="3509594"/>
            <a:ext cx="4434093" cy="886051"/>
          </a:xfrm>
          <a:prstGeom prst="roundRect">
            <a:avLst>
              <a:gd name="adj" fmla="val 11505"/>
            </a:avLst>
          </a:prstGeom>
          <a:noFill/>
          <a:ln w="15875" cap="flat" cmpd="sng" algn="ctr">
            <a:solidFill>
              <a:srgbClr val="01B3C5"/>
            </a:solidFill>
            <a:prstDash val="solid"/>
          </a:ln>
          <a:effectLst/>
          <a:ex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您的内容打在这里，或者通过复制您的文本后，在此框中选择粘贴，并选择只保留文字。在此录入上述图表的综合描述说明。</a:t>
            </a:r>
            <a:endParaRPr lang="zh-CN" altLang="zh-CN" sz="1200" dirty="0">
              <a:solidFill>
                <a:schemeClr val="tx1">
                  <a:lumMod val="75000"/>
                  <a:lumOff val="25000"/>
                </a:schemeClr>
              </a:solidFill>
              <a:latin typeface="微软雅黑" pitchFamily="34" charset="-122"/>
              <a:ea typeface="微软雅黑" pitchFamily="34" charset="-122"/>
            </a:endParaRPr>
          </a:p>
        </p:txBody>
      </p:sp>
      <p:grpSp>
        <p:nvGrpSpPr>
          <p:cNvPr id="12" name="组合 11"/>
          <p:cNvGrpSpPr/>
          <p:nvPr/>
        </p:nvGrpSpPr>
        <p:grpSpPr>
          <a:xfrm>
            <a:off x="661509" y="2094341"/>
            <a:ext cx="1590850" cy="1590851"/>
            <a:chOff x="4184106" y="2952206"/>
            <a:chExt cx="3823790" cy="3823790"/>
          </a:xfrm>
        </p:grpSpPr>
        <p:sp>
          <p:nvSpPr>
            <p:cNvPr id="13" name="椭圆 12"/>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65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14" name="组合 13"/>
            <p:cNvGrpSpPr/>
            <p:nvPr/>
          </p:nvGrpSpPr>
          <p:grpSpPr>
            <a:xfrm>
              <a:off x="4710170" y="3478267"/>
              <a:ext cx="2771662" cy="2771663"/>
              <a:chOff x="2193192" y="1899414"/>
              <a:chExt cx="2421375" cy="2421376"/>
            </a:xfrm>
            <a:effectLst/>
          </p:grpSpPr>
          <p:sp>
            <p:nvSpPr>
              <p:cNvPr id="15" name="椭圆 14"/>
              <p:cNvSpPr/>
              <p:nvPr/>
            </p:nvSpPr>
            <p:spPr>
              <a:xfrm>
                <a:off x="2193192" y="1899414"/>
                <a:ext cx="2421375" cy="2421376"/>
              </a:xfrm>
              <a:prstGeom prst="ellipse">
                <a:avLst/>
              </a:prstGeom>
              <a:solidFill>
                <a:srgbClr val="01B3C5"/>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1">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16" name="椭圆 15"/>
              <p:cNvSpPr/>
              <p:nvPr/>
            </p:nvSpPr>
            <p:spPr>
              <a:xfrm>
                <a:off x="2386802" y="2093026"/>
                <a:ext cx="2034160" cy="2034160"/>
              </a:xfrm>
              <a:prstGeom prst="ellipse">
                <a:avLst/>
              </a:prstGeom>
              <a:solidFill>
                <a:schemeClr val="bg1">
                  <a:lumMod val="95000"/>
                </a:schemeClr>
              </a:solidFill>
              <a:ln w="50800">
                <a:noFill/>
              </a:ln>
              <a:effectLst>
                <a:outerShdw blurRad="76200" dist="38100" dir="2700000" algn="tl" rotWithShape="0">
                  <a:schemeClr val="accent1">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grpSp>
      <p:grpSp>
        <p:nvGrpSpPr>
          <p:cNvPr id="17" name="组合 16"/>
          <p:cNvGrpSpPr/>
          <p:nvPr/>
        </p:nvGrpSpPr>
        <p:grpSpPr>
          <a:xfrm>
            <a:off x="958857" y="2531043"/>
            <a:ext cx="955721" cy="651817"/>
            <a:chOff x="8922207" y="2437732"/>
            <a:chExt cx="1019784" cy="869092"/>
          </a:xfrm>
        </p:grpSpPr>
        <p:sp>
          <p:nvSpPr>
            <p:cNvPr id="18" name="文本框 37"/>
            <p:cNvSpPr txBox="1"/>
            <p:nvPr/>
          </p:nvSpPr>
          <p:spPr>
            <a:xfrm>
              <a:off x="8931338" y="2437732"/>
              <a:ext cx="1010653" cy="697628"/>
            </a:xfrm>
            <a:prstGeom prst="rect">
              <a:avLst/>
            </a:prstGeom>
            <a:noFill/>
          </p:spPr>
          <p:txBody>
            <a:bodyPr wrap="square" rtlCol="0">
              <a:spAutoFit/>
            </a:bodyPr>
            <a:lstStyle/>
            <a:p>
              <a:pPr algn="ctr"/>
              <a:endParaRPr lang="zh-CN" altLang="en-US" sz="2800" dirty="0">
                <a:solidFill>
                  <a:schemeClr val="tx1">
                    <a:lumMod val="65000"/>
                    <a:lumOff val="35000"/>
                  </a:schemeClr>
                </a:solidFill>
                <a:latin typeface="Impact" panose="020B0806030902050204" pitchFamily="34" charset="0"/>
              </a:endParaRPr>
            </a:p>
          </p:txBody>
        </p:sp>
        <p:sp>
          <p:nvSpPr>
            <p:cNvPr id="19" name="文本框 38"/>
            <p:cNvSpPr txBox="1"/>
            <p:nvPr/>
          </p:nvSpPr>
          <p:spPr>
            <a:xfrm>
              <a:off x="8922207" y="2445047"/>
              <a:ext cx="1010653" cy="861777"/>
            </a:xfrm>
            <a:prstGeom prst="rect">
              <a:avLst/>
            </a:prstGeom>
            <a:noFill/>
          </p:spPr>
          <p:txBody>
            <a:bodyPr wrap="square" rtlCol="0">
              <a:spAutoFit/>
            </a:bodyPr>
            <a:lstStyle/>
            <a:p>
              <a:pPr algn="ctr"/>
              <a:r>
                <a:rPr lang="zh-CN" altLang="en-US" sz="1800" b="1" dirty="0">
                  <a:solidFill>
                    <a:schemeClr val="tx1">
                      <a:lumMod val="65000"/>
                      <a:lumOff val="35000"/>
                    </a:schemeClr>
                  </a:solidFill>
                  <a:latin typeface="+mn-ea"/>
                </a:rPr>
                <a:t>添加</a:t>
              </a:r>
              <a:endParaRPr lang="en-US" altLang="zh-CN" sz="1800" b="1" dirty="0">
                <a:solidFill>
                  <a:schemeClr val="tx1">
                    <a:lumMod val="65000"/>
                    <a:lumOff val="35000"/>
                  </a:schemeClr>
                </a:solidFill>
                <a:latin typeface="+mn-ea"/>
              </a:endParaRPr>
            </a:p>
            <a:p>
              <a:pPr algn="ctr"/>
              <a:r>
                <a:rPr lang="zh-CN" altLang="en-US" sz="1800" b="1" dirty="0">
                  <a:solidFill>
                    <a:schemeClr val="tx1">
                      <a:lumMod val="65000"/>
                      <a:lumOff val="35000"/>
                    </a:schemeClr>
                  </a:solidFill>
                  <a:latin typeface="+mn-ea"/>
                </a:rPr>
                <a:t>内容</a:t>
              </a:r>
            </a:p>
          </p:txBody>
        </p:sp>
      </p:grpSp>
      <p:grpSp>
        <p:nvGrpSpPr>
          <p:cNvPr id="20" name="组合 19"/>
          <p:cNvGrpSpPr/>
          <p:nvPr/>
        </p:nvGrpSpPr>
        <p:grpSpPr>
          <a:xfrm>
            <a:off x="2397230" y="1307540"/>
            <a:ext cx="950749" cy="939547"/>
            <a:chOff x="3237545" y="4561747"/>
            <a:chExt cx="1146960" cy="1146960"/>
          </a:xfrm>
        </p:grpSpPr>
        <p:sp>
          <p:nvSpPr>
            <p:cNvPr id="21" name="圆角矩形 20"/>
            <p:cNvSpPr/>
            <p:nvPr/>
          </p:nvSpPr>
          <p:spPr>
            <a:xfrm>
              <a:off x="3237545" y="4561747"/>
              <a:ext cx="1146960" cy="1146960"/>
            </a:xfrm>
            <a:prstGeom prst="roundRect">
              <a:avLst>
                <a:gd name="adj" fmla="val 9039"/>
              </a:avLst>
            </a:prstGeom>
            <a:solidFill>
              <a:srgbClr val="01B3C5"/>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22" name="圆角矩形 21"/>
            <p:cNvSpPr/>
            <p:nvPr/>
          </p:nvSpPr>
          <p:spPr>
            <a:xfrm>
              <a:off x="3329042" y="4642031"/>
              <a:ext cx="97614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sp>
        <p:nvSpPr>
          <p:cNvPr id="23" name="Text Placeholder 4"/>
          <p:cNvSpPr txBox="1">
            <a:spLocks/>
          </p:cNvSpPr>
          <p:nvPr/>
        </p:nvSpPr>
        <p:spPr>
          <a:xfrm>
            <a:off x="2499684" y="1686062"/>
            <a:ext cx="768478" cy="169945"/>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1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1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4" name="组合 23"/>
          <p:cNvGrpSpPr/>
          <p:nvPr/>
        </p:nvGrpSpPr>
        <p:grpSpPr>
          <a:xfrm>
            <a:off x="2397756" y="2404187"/>
            <a:ext cx="950749" cy="939547"/>
            <a:chOff x="3237545" y="4561747"/>
            <a:chExt cx="1146960" cy="1146960"/>
          </a:xfrm>
        </p:grpSpPr>
        <p:sp>
          <p:nvSpPr>
            <p:cNvPr id="25" name="圆角矩形 24"/>
            <p:cNvSpPr/>
            <p:nvPr/>
          </p:nvSpPr>
          <p:spPr>
            <a:xfrm>
              <a:off x="3237545" y="4561747"/>
              <a:ext cx="1146960" cy="1146960"/>
            </a:xfrm>
            <a:prstGeom prst="roundRect">
              <a:avLst>
                <a:gd name="adj" fmla="val 9039"/>
              </a:avLst>
            </a:prstGeom>
            <a:solidFill>
              <a:srgbClr val="01B3C5"/>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26" name="圆角矩形 25"/>
            <p:cNvSpPr/>
            <p:nvPr/>
          </p:nvSpPr>
          <p:spPr>
            <a:xfrm>
              <a:off x="3329042" y="4642031"/>
              <a:ext cx="97614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sp>
        <p:nvSpPr>
          <p:cNvPr id="27" name="Text Placeholder 4"/>
          <p:cNvSpPr txBox="1">
            <a:spLocks/>
          </p:cNvSpPr>
          <p:nvPr/>
        </p:nvSpPr>
        <p:spPr>
          <a:xfrm>
            <a:off x="2500210" y="2782709"/>
            <a:ext cx="768478" cy="169945"/>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1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1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8" name="组合 27"/>
          <p:cNvGrpSpPr/>
          <p:nvPr/>
        </p:nvGrpSpPr>
        <p:grpSpPr>
          <a:xfrm>
            <a:off x="2400287" y="3479839"/>
            <a:ext cx="950749" cy="939547"/>
            <a:chOff x="3237545" y="4561747"/>
            <a:chExt cx="1146960" cy="1146960"/>
          </a:xfrm>
        </p:grpSpPr>
        <p:sp>
          <p:nvSpPr>
            <p:cNvPr id="29" name="圆角矩形 28"/>
            <p:cNvSpPr/>
            <p:nvPr/>
          </p:nvSpPr>
          <p:spPr>
            <a:xfrm>
              <a:off x="3237545" y="4561747"/>
              <a:ext cx="1146960" cy="1146960"/>
            </a:xfrm>
            <a:prstGeom prst="roundRect">
              <a:avLst>
                <a:gd name="adj" fmla="val 9039"/>
              </a:avLst>
            </a:prstGeom>
            <a:solidFill>
              <a:srgbClr val="01B3C5"/>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30" name="圆角矩形 29"/>
            <p:cNvSpPr/>
            <p:nvPr/>
          </p:nvSpPr>
          <p:spPr>
            <a:xfrm>
              <a:off x="3329042" y="4642031"/>
              <a:ext cx="97614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sp>
        <p:nvSpPr>
          <p:cNvPr id="31" name="Text Placeholder 4"/>
          <p:cNvSpPr txBox="1">
            <a:spLocks/>
          </p:cNvSpPr>
          <p:nvPr/>
        </p:nvSpPr>
        <p:spPr>
          <a:xfrm>
            <a:off x="2502741" y="3858361"/>
            <a:ext cx="768478" cy="169945"/>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1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1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3127860"/>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500"/>
                                        <p:tgtEl>
                                          <p:spTgt spid="12"/>
                                        </p:tgtEl>
                                      </p:cBhvr>
                                    </p:animEffect>
                                  </p:childTnLst>
                                </p:cTn>
                              </p:par>
                              <p:par>
                                <p:cTn id="8" presetID="53" presetClass="entr" presetSubtype="16"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 fill="hold"/>
                                        <p:tgtEl>
                                          <p:spTgt spid="17"/>
                                        </p:tgtEl>
                                        <p:attrNameLst>
                                          <p:attrName>ppt_w</p:attrName>
                                        </p:attrNameLst>
                                      </p:cBhvr>
                                      <p:tavLst>
                                        <p:tav tm="0">
                                          <p:val>
                                            <p:fltVal val="0"/>
                                          </p:val>
                                        </p:tav>
                                        <p:tav tm="100000">
                                          <p:val>
                                            <p:strVal val="#ppt_w"/>
                                          </p:val>
                                        </p:tav>
                                      </p:tavLst>
                                    </p:anim>
                                    <p:anim calcmode="lin" valueType="num">
                                      <p:cBhvr>
                                        <p:cTn id="11" dur="500" fill="hold"/>
                                        <p:tgtEl>
                                          <p:spTgt spid="17"/>
                                        </p:tgtEl>
                                        <p:attrNameLst>
                                          <p:attrName>ppt_h</p:attrName>
                                        </p:attrNameLst>
                                      </p:cBhvr>
                                      <p:tavLst>
                                        <p:tav tm="0">
                                          <p:val>
                                            <p:fltVal val="0"/>
                                          </p:val>
                                        </p:tav>
                                        <p:tav tm="100000">
                                          <p:val>
                                            <p:strVal val="#ppt_h"/>
                                          </p:val>
                                        </p:tav>
                                      </p:tavLst>
                                    </p:anim>
                                    <p:animEffect transition="in" filter="fade">
                                      <p:cBhvr>
                                        <p:cTn id="12" dur="500"/>
                                        <p:tgtEl>
                                          <p:spTgt spid="17"/>
                                        </p:tgtEl>
                                      </p:cBhvr>
                                    </p:animEffec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left)">
                                      <p:cBhvr>
                                        <p:cTn id="16" dur="500"/>
                                        <p:tgtEl>
                                          <p:spTgt spid="8"/>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500"/>
                                        <p:tgtEl>
                                          <p:spTgt spid="6"/>
                                        </p:tgtEl>
                                      </p:cBhvr>
                                    </p:animEffect>
                                  </p:childTnLst>
                                </p:cTn>
                              </p:par>
                            </p:childTnLst>
                          </p:cTn>
                        </p:par>
                        <p:par>
                          <p:cTn id="23" fill="hold">
                            <p:stCondLst>
                              <p:cond delay="1000"/>
                            </p:stCondLst>
                            <p:childTnLst>
                              <p:par>
                                <p:cTn id="24" presetID="53" presetClass="entr" presetSubtype="16" fill="hold" nodeType="after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p:cTn id="26" dur="500" fill="hold"/>
                                        <p:tgtEl>
                                          <p:spTgt spid="20"/>
                                        </p:tgtEl>
                                        <p:attrNameLst>
                                          <p:attrName>ppt_w</p:attrName>
                                        </p:attrNameLst>
                                      </p:cBhvr>
                                      <p:tavLst>
                                        <p:tav tm="0">
                                          <p:val>
                                            <p:fltVal val="0"/>
                                          </p:val>
                                        </p:tav>
                                        <p:tav tm="100000">
                                          <p:val>
                                            <p:strVal val="#ppt_w"/>
                                          </p:val>
                                        </p:tav>
                                      </p:tavLst>
                                    </p:anim>
                                    <p:anim calcmode="lin" valueType="num">
                                      <p:cBhvr>
                                        <p:cTn id="27" dur="500" fill="hold"/>
                                        <p:tgtEl>
                                          <p:spTgt spid="20"/>
                                        </p:tgtEl>
                                        <p:attrNameLst>
                                          <p:attrName>ppt_h</p:attrName>
                                        </p:attrNameLst>
                                      </p:cBhvr>
                                      <p:tavLst>
                                        <p:tav tm="0">
                                          <p:val>
                                            <p:fltVal val="0"/>
                                          </p:val>
                                        </p:tav>
                                        <p:tav tm="100000">
                                          <p:val>
                                            <p:strVal val="#ppt_h"/>
                                          </p:val>
                                        </p:tav>
                                      </p:tavLst>
                                    </p:anim>
                                    <p:animEffect transition="in" filter="fade">
                                      <p:cBhvr>
                                        <p:cTn id="28" dur="500"/>
                                        <p:tgtEl>
                                          <p:spTgt spid="20"/>
                                        </p:tgtEl>
                                      </p:cBhvr>
                                    </p:animEffect>
                                  </p:childTnLst>
                                </p:cTn>
                              </p:par>
                            </p:childTnLst>
                          </p:cTn>
                        </p:par>
                        <p:par>
                          <p:cTn id="29" fill="hold">
                            <p:stCondLst>
                              <p:cond delay="1500"/>
                            </p:stCondLst>
                            <p:childTnLst>
                              <p:par>
                                <p:cTn id="30" presetID="10" presetClass="entr" presetSubtype="0" fill="hold" grpId="0" nodeType="afterEffect">
                                  <p:stCondLst>
                                    <p:cond delay="0"/>
                                  </p:stCondLst>
                                  <p:childTnLst>
                                    <p:set>
                                      <p:cBhvr>
                                        <p:cTn id="31" dur="1" fill="hold">
                                          <p:stCondLst>
                                            <p:cond delay="0"/>
                                          </p:stCondLst>
                                        </p:cTn>
                                        <p:tgtEl>
                                          <p:spTgt spid="23">
                                            <p:txEl>
                                              <p:pRg st="0" end="0"/>
                                            </p:txEl>
                                          </p:spTgt>
                                        </p:tgtEl>
                                        <p:attrNameLst>
                                          <p:attrName>style.visibility</p:attrName>
                                        </p:attrNameLst>
                                      </p:cBhvr>
                                      <p:to>
                                        <p:strVal val="visible"/>
                                      </p:to>
                                    </p:set>
                                    <p:animEffect transition="in" filter="fade">
                                      <p:cBhvr>
                                        <p:cTn id="32" dur="500"/>
                                        <p:tgtEl>
                                          <p:spTgt spid="23">
                                            <p:txEl>
                                              <p:pRg st="0" end="0"/>
                                            </p:txEl>
                                          </p:spTgt>
                                        </p:tgtEl>
                                      </p:cBhvr>
                                    </p:animEffect>
                                  </p:childTnLst>
                                </p:cTn>
                              </p:par>
                            </p:childTnLst>
                          </p:cTn>
                        </p:par>
                        <p:par>
                          <p:cTn id="33" fill="hold">
                            <p:stCondLst>
                              <p:cond delay="2000"/>
                            </p:stCondLst>
                            <p:childTnLst>
                              <p:par>
                                <p:cTn id="34" presetID="22" presetClass="entr" presetSubtype="8" fill="hold" grpId="0" nodeType="after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wipe(left)">
                                      <p:cBhvr>
                                        <p:cTn id="36" dur="500"/>
                                        <p:tgtEl>
                                          <p:spTgt spid="9"/>
                                        </p:tgtEl>
                                      </p:cBhvr>
                                    </p:animEffect>
                                  </p:childTnLst>
                                </p:cTn>
                              </p:par>
                            </p:childTnLst>
                          </p:cTn>
                        </p:par>
                        <p:par>
                          <p:cTn id="37" fill="hold">
                            <p:stCondLst>
                              <p:cond delay="2500"/>
                            </p:stCondLst>
                            <p:childTnLst>
                              <p:par>
                                <p:cTn id="38" presetID="53" presetClass="entr" presetSubtype="16" fill="hold" nodeType="afterEffect">
                                  <p:stCondLst>
                                    <p:cond delay="0"/>
                                  </p:stCondLst>
                                  <p:childTnLst>
                                    <p:set>
                                      <p:cBhvr>
                                        <p:cTn id="39" dur="1" fill="hold">
                                          <p:stCondLst>
                                            <p:cond delay="0"/>
                                          </p:stCondLst>
                                        </p:cTn>
                                        <p:tgtEl>
                                          <p:spTgt spid="24"/>
                                        </p:tgtEl>
                                        <p:attrNameLst>
                                          <p:attrName>style.visibility</p:attrName>
                                        </p:attrNameLst>
                                      </p:cBhvr>
                                      <p:to>
                                        <p:strVal val="visible"/>
                                      </p:to>
                                    </p:set>
                                    <p:anim calcmode="lin" valueType="num">
                                      <p:cBhvr>
                                        <p:cTn id="40" dur="500" fill="hold"/>
                                        <p:tgtEl>
                                          <p:spTgt spid="24"/>
                                        </p:tgtEl>
                                        <p:attrNameLst>
                                          <p:attrName>ppt_w</p:attrName>
                                        </p:attrNameLst>
                                      </p:cBhvr>
                                      <p:tavLst>
                                        <p:tav tm="0">
                                          <p:val>
                                            <p:fltVal val="0"/>
                                          </p:val>
                                        </p:tav>
                                        <p:tav tm="100000">
                                          <p:val>
                                            <p:strVal val="#ppt_w"/>
                                          </p:val>
                                        </p:tav>
                                      </p:tavLst>
                                    </p:anim>
                                    <p:anim calcmode="lin" valueType="num">
                                      <p:cBhvr>
                                        <p:cTn id="41" dur="500" fill="hold"/>
                                        <p:tgtEl>
                                          <p:spTgt spid="24"/>
                                        </p:tgtEl>
                                        <p:attrNameLst>
                                          <p:attrName>ppt_h</p:attrName>
                                        </p:attrNameLst>
                                      </p:cBhvr>
                                      <p:tavLst>
                                        <p:tav tm="0">
                                          <p:val>
                                            <p:fltVal val="0"/>
                                          </p:val>
                                        </p:tav>
                                        <p:tav tm="100000">
                                          <p:val>
                                            <p:strVal val="#ppt_h"/>
                                          </p:val>
                                        </p:tav>
                                      </p:tavLst>
                                    </p:anim>
                                    <p:animEffect transition="in" filter="fade">
                                      <p:cBhvr>
                                        <p:cTn id="42" dur="500"/>
                                        <p:tgtEl>
                                          <p:spTgt spid="24"/>
                                        </p:tgtEl>
                                      </p:cBhvr>
                                    </p:animEffect>
                                  </p:childTnLst>
                                </p:cTn>
                              </p:par>
                            </p:childTnLst>
                          </p:cTn>
                        </p:par>
                        <p:par>
                          <p:cTn id="43" fill="hold">
                            <p:stCondLst>
                              <p:cond delay="3000"/>
                            </p:stCondLst>
                            <p:childTnLst>
                              <p:par>
                                <p:cTn id="44" presetID="10" presetClass="entr" presetSubtype="0" fill="hold" grpId="0" nodeType="afterEffect">
                                  <p:stCondLst>
                                    <p:cond delay="0"/>
                                  </p:stCondLst>
                                  <p:childTnLst>
                                    <p:set>
                                      <p:cBhvr>
                                        <p:cTn id="45" dur="1" fill="hold">
                                          <p:stCondLst>
                                            <p:cond delay="0"/>
                                          </p:stCondLst>
                                        </p:cTn>
                                        <p:tgtEl>
                                          <p:spTgt spid="27">
                                            <p:txEl>
                                              <p:pRg st="0" end="0"/>
                                            </p:txEl>
                                          </p:spTgt>
                                        </p:tgtEl>
                                        <p:attrNameLst>
                                          <p:attrName>style.visibility</p:attrName>
                                        </p:attrNameLst>
                                      </p:cBhvr>
                                      <p:to>
                                        <p:strVal val="visible"/>
                                      </p:to>
                                    </p:set>
                                    <p:animEffect transition="in" filter="fade">
                                      <p:cBhvr>
                                        <p:cTn id="46" dur="500"/>
                                        <p:tgtEl>
                                          <p:spTgt spid="27">
                                            <p:txEl>
                                              <p:pRg st="0" end="0"/>
                                            </p:txEl>
                                          </p:spTgt>
                                        </p:tgtEl>
                                      </p:cBhvr>
                                    </p:animEffect>
                                  </p:childTnLst>
                                </p:cTn>
                              </p:par>
                            </p:childTnLst>
                          </p:cTn>
                        </p:par>
                        <p:par>
                          <p:cTn id="47" fill="hold">
                            <p:stCondLst>
                              <p:cond delay="3500"/>
                            </p:stCondLst>
                            <p:childTnLst>
                              <p:par>
                                <p:cTn id="48" presetID="22" presetClass="entr" presetSubtype="8" fill="hold" grpId="0" nodeType="after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wipe(left)">
                                      <p:cBhvr>
                                        <p:cTn id="50" dur="500"/>
                                        <p:tgtEl>
                                          <p:spTgt spid="10"/>
                                        </p:tgtEl>
                                      </p:cBhvr>
                                    </p:animEffect>
                                  </p:childTnLst>
                                </p:cTn>
                              </p:par>
                            </p:childTnLst>
                          </p:cTn>
                        </p:par>
                        <p:par>
                          <p:cTn id="51" fill="hold">
                            <p:stCondLst>
                              <p:cond delay="4000"/>
                            </p:stCondLst>
                            <p:childTnLst>
                              <p:par>
                                <p:cTn id="52" presetID="53" presetClass="entr" presetSubtype="16" fill="hold" nodeType="afterEffect">
                                  <p:stCondLst>
                                    <p:cond delay="0"/>
                                  </p:stCondLst>
                                  <p:childTnLst>
                                    <p:set>
                                      <p:cBhvr>
                                        <p:cTn id="53" dur="1" fill="hold">
                                          <p:stCondLst>
                                            <p:cond delay="0"/>
                                          </p:stCondLst>
                                        </p:cTn>
                                        <p:tgtEl>
                                          <p:spTgt spid="28"/>
                                        </p:tgtEl>
                                        <p:attrNameLst>
                                          <p:attrName>style.visibility</p:attrName>
                                        </p:attrNameLst>
                                      </p:cBhvr>
                                      <p:to>
                                        <p:strVal val="visible"/>
                                      </p:to>
                                    </p:set>
                                    <p:anim calcmode="lin" valueType="num">
                                      <p:cBhvr>
                                        <p:cTn id="54" dur="500" fill="hold"/>
                                        <p:tgtEl>
                                          <p:spTgt spid="28"/>
                                        </p:tgtEl>
                                        <p:attrNameLst>
                                          <p:attrName>ppt_w</p:attrName>
                                        </p:attrNameLst>
                                      </p:cBhvr>
                                      <p:tavLst>
                                        <p:tav tm="0">
                                          <p:val>
                                            <p:fltVal val="0"/>
                                          </p:val>
                                        </p:tav>
                                        <p:tav tm="100000">
                                          <p:val>
                                            <p:strVal val="#ppt_w"/>
                                          </p:val>
                                        </p:tav>
                                      </p:tavLst>
                                    </p:anim>
                                    <p:anim calcmode="lin" valueType="num">
                                      <p:cBhvr>
                                        <p:cTn id="55" dur="500" fill="hold"/>
                                        <p:tgtEl>
                                          <p:spTgt spid="28"/>
                                        </p:tgtEl>
                                        <p:attrNameLst>
                                          <p:attrName>ppt_h</p:attrName>
                                        </p:attrNameLst>
                                      </p:cBhvr>
                                      <p:tavLst>
                                        <p:tav tm="0">
                                          <p:val>
                                            <p:fltVal val="0"/>
                                          </p:val>
                                        </p:tav>
                                        <p:tav tm="100000">
                                          <p:val>
                                            <p:strVal val="#ppt_h"/>
                                          </p:val>
                                        </p:tav>
                                      </p:tavLst>
                                    </p:anim>
                                    <p:animEffect transition="in" filter="fade">
                                      <p:cBhvr>
                                        <p:cTn id="56" dur="500"/>
                                        <p:tgtEl>
                                          <p:spTgt spid="28"/>
                                        </p:tgtEl>
                                      </p:cBhvr>
                                    </p:animEffect>
                                  </p:childTnLst>
                                </p:cTn>
                              </p:par>
                            </p:childTnLst>
                          </p:cTn>
                        </p:par>
                        <p:par>
                          <p:cTn id="57" fill="hold">
                            <p:stCondLst>
                              <p:cond delay="4500"/>
                            </p:stCondLst>
                            <p:childTnLst>
                              <p:par>
                                <p:cTn id="58" presetID="10" presetClass="entr" presetSubtype="0" fill="hold" grpId="0" nodeType="afterEffect">
                                  <p:stCondLst>
                                    <p:cond delay="0"/>
                                  </p:stCondLst>
                                  <p:childTnLst>
                                    <p:set>
                                      <p:cBhvr>
                                        <p:cTn id="59" dur="1" fill="hold">
                                          <p:stCondLst>
                                            <p:cond delay="0"/>
                                          </p:stCondLst>
                                        </p:cTn>
                                        <p:tgtEl>
                                          <p:spTgt spid="31">
                                            <p:txEl>
                                              <p:pRg st="0" end="0"/>
                                            </p:txEl>
                                          </p:spTgt>
                                        </p:tgtEl>
                                        <p:attrNameLst>
                                          <p:attrName>style.visibility</p:attrName>
                                        </p:attrNameLst>
                                      </p:cBhvr>
                                      <p:to>
                                        <p:strVal val="visible"/>
                                      </p:to>
                                    </p:set>
                                    <p:animEffect transition="in" filter="fade">
                                      <p:cBhvr>
                                        <p:cTn id="60" dur="500"/>
                                        <p:tgtEl>
                                          <p:spTgt spid="31">
                                            <p:txEl>
                                              <p:pRg st="0" end="0"/>
                                            </p:txEl>
                                          </p:spTgt>
                                        </p:tgtEl>
                                      </p:cBhvr>
                                    </p:animEffect>
                                  </p:childTnLst>
                                </p:cTn>
                              </p:par>
                            </p:childTnLst>
                          </p:cTn>
                        </p:par>
                        <p:par>
                          <p:cTn id="61" fill="hold">
                            <p:stCondLst>
                              <p:cond delay="5000"/>
                            </p:stCondLst>
                            <p:childTnLst>
                              <p:par>
                                <p:cTn id="62" presetID="22" presetClass="entr" presetSubtype="8" fill="hold" grpId="0" nodeType="after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wipe(left)">
                                      <p:cBhvr>
                                        <p:cTn id="6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23" grpId="0" build="p"/>
      <p:bldP spid="27" grpId="0" build="p"/>
      <p:bldP spid="31"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854725" y="773443"/>
            <a:ext cx="7434551"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rPr>
              <a:t>添加标题文本内容</a:t>
            </a:r>
            <a:endParaRPr lang="en-US" altLang="zh-CN" sz="2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3251994" y="1737265"/>
            <a:ext cx="1254625" cy="1397106"/>
            <a:chOff x="4358038" y="1762171"/>
            <a:chExt cx="1672833" cy="1862808"/>
          </a:xfrm>
        </p:grpSpPr>
        <p:sp>
          <p:nvSpPr>
            <p:cNvPr id="7" name="任意多边形 6"/>
            <p:cNvSpPr/>
            <p:nvPr/>
          </p:nvSpPr>
          <p:spPr>
            <a:xfrm rot="5400000">
              <a:off x="4263051" y="1857158"/>
              <a:ext cx="1862808" cy="1672833"/>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 name="Freeform 803"/>
            <p:cNvSpPr>
              <a:spLocks/>
            </p:cNvSpPr>
            <p:nvPr/>
          </p:nvSpPr>
          <p:spPr bwMode="auto">
            <a:xfrm>
              <a:off x="4772886" y="2293049"/>
              <a:ext cx="841920" cy="801050"/>
            </a:xfrm>
            <a:custGeom>
              <a:avLst/>
              <a:gdLst>
                <a:gd name="T0" fmla="*/ 174 w 174"/>
                <a:gd name="T1" fmla="*/ 139 h 166"/>
                <a:gd name="T2" fmla="*/ 153 w 174"/>
                <a:gd name="T3" fmla="*/ 126 h 166"/>
                <a:gd name="T4" fmla="*/ 126 w 174"/>
                <a:gd name="T5" fmla="*/ 115 h 166"/>
                <a:gd name="T6" fmla="*/ 118 w 174"/>
                <a:gd name="T7" fmla="*/ 112 h 166"/>
                <a:gd name="T8" fmla="*/ 111 w 174"/>
                <a:gd name="T9" fmla="*/ 100 h 166"/>
                <a:gd name="T10" fmla="*/ 106 w 174"/>
                <a:gd name="T11" fmla="*/ 100 h 166"/>
                <a:gd name="T12" fmla="*/ 111 w 174"/>
                <a:gd name="T13" fmla="*/ 90 h 166"/>
                <a:gd name="T14" fmla="*/ 113 w 174"/>
                <a:gd name="T15" fmla="*/ 79 h 166"/>
                <a:gd name="T16" fmla="*/ 118 w 174"/>
                <a:gd name="T17" fmla="*/ 74 h 166"/>
                <a:gd name="T18" fmla="*/ 121 w 174"/>
                <a:gd name="T19" fmla="*/ 67 h 166"/>
                <a:gd name="T20" fmla="*/ 120 w 174"/>
                <a:gd name="T21" fmla="*/ 54 h 166"/>
                <a:gd name="T22" fmla="*/ 118 w 174"/>
                <a:gd name="T23" fmla="*/ 49 h 166"/>
                <a:gd name="T24" fmla="*/ 119 w 174"/>
                <a:gd name="T25" fmla="*/ 32 h 166"/>
                <a:gd name="T26" fmla="*/ 118 w 174"/>
                <a:gd name="T27" fmla="*/ 20 h 166"/>
                <a:gd name="T28" fmla="*/ 113 w 174"/>
                <a:gd name="T29" fmla="*/ 13 h 166"/>
                <a:gd name="T30" fmla="*/ 108 w 174"/>
                <a:gd name="T31" fmla="*/ 12 h 166"/>
                <a:gd name="T32" fmla="*/ 104 w 174"/>
                <a:gd name="T33" fmla="*/ 9 h 166"/>
                <a:gd name="T34" fmla="*/ 67 w 174"/>
                <a:gd name="T35" fmla="*/ 9 h 166"/>
                <a:gd name="T36" fmla="*/ 54 w 174"/>
                <a:gd name="T37" fmla="*/ 48 h 166"/>
                <a:gd name="T38" fmla="*/ 52 w 174"/>
                <a:gd name="T39" fmla="*/ 57 h 166"/>
                <a:gd name="T40" fmla="*/ 57 w 174"/>
                <a:gd name="T41" fmla="*/ 76 h 166"/>
                <a:gd name="T42" fmla="*/ 60 w 174"/>
                <a:gd name="T43" fmla="*/ 77 h 166"/>
                <a:gd name="T44" fmla="*/ 62 w 174"/>
                <a:gd name="T45" fmla="*/ 91 h 166"/>
                <a:gd name="T46" fmla="*/ 67 w 174"/>
                <a:gd name="T47" fmla="*/ 99 h 166"/>
                <a:gd name="T48" fmla="*/ 63 w 174"/>
                <a:gd name="T49" fmla="*/ 100 h 166"/>
                <a:gd name="T50" fmla="*/ 56 w 174"/>
                <a:gd name="T51" fmla="*/ 112 h 166"/>
                <a:gd name="T52" fmla="*/ 48 w 174"/>
                <a:gd name="T53" fmla="*/ 115 h 166"/>
                <a:gd name="T54" fmla="*/ 21 w 174"/>
                <a:gd name="T55" fmla="*/ 126 h 166"/>
                <a:gd name="T56" fmla="*/ 0 w 174"/>
                <a:gd name="T57" fmla="*/ 139 h 166"/>
                <a:gd name="T58" fmla="*/ 0 w 174"/>
                <a:gd name="T59" fmla="*/ 166 h 166"/>
                <a:gd name="T60" fmla="*/ 76 w 174"/>
                <a:gd name="T61" fmla="*/ 166 h 166"/>
                <a:gd name="T62" fmla="*/ 82 w 174"/>
                <a:gd name="T63" fmla="*/ 127 h 166"/>
                <a:gd name="T64" fmla="*/ 77 w 174"/>
                <a:gd name="T65" fmla="*/ 117 h 166"/>
                <a:gd name="T66" fmla="*/ 88 w 174"/>
                <a:gd name="T67" fmla="*/ 112 h 166"/>
                <a:gd name="T68" fmla="*/ 97 w 174"/>
                <a:gd name="T69" fmla="*/ 117 h 166"/>
                <a:gd name="T70" fmla="*/ 92 w 174"/>
                <a:gd name="T71" fmla="*/ 128 h 166"/>
                <a:gd name="T72" fmla="*/ 101 w 174"/>
                <a:gd name="T73" fmla="*/ 166 h 166"/>
                <a:gd name="T74" fmla="*/ 174 w 174"/>
                <a:gd name="T75" fmla="*/ 166 h 166"/>
                <a:gd name="T76" fmla="*/ 174 w 174"/>
                <a:gd name="T77" fmla="*/ 139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74" h="166">
                  <a:moveTo>
                    <a:pt x="174" y="139"/>
                  </a:moveTo>
                  <a:cubicBezTo>
                    <a:pt x="171" y="131"/>
                    <a:pt x="161" y="129"/>
                    <a:pt x="153" y="126"/>
                  </a:cubicBezTo>
                  <a:cubicBezTo>
                    <a:pt x="144" y="122"/>
                    <a:pt x="135" y="118"/>
                    <a:pt x="126" y="115"/>
                  </a:cubicBezTo>
                  <a:cubicBezTo>
                    <a:pt x="123" y="114"/>
                    <a:pt x="121" y="113"/>
                    <a:pt x="118" y="112"/>
                  </a:cubicBezTo>
                  <a:cubicBezTo>
                    <a:pt x="115" y="110"/>
                    <a:pt x="113" y="104"/>
                    <a:pt x="111" y="100"/>
                  </a:cubicBezTo>
                  <a:cubicBezTo>
                    <a:pt x="109" y="100"/>
                    <a:pt x="108" y="100"/>
                    <a:pt x="106" y="100"/>
                  </a:cubicBezTo>
                  <a:cubicBezTo>
                    <a:pt x="106" y="94"/>
                    <a:pt x="110" y="94"/>
                    <a:pt x="111" y="90"/>
                  </a:cubicBezTo>
                  <a:cubicBezTo>
                    <a:pt x="112" y="86"/>
                    <a:pt x="111" y="82"/>
                    <a:pt x="113" y="79"/>
                  </a:cubicBezTo>
                  <a:cubicBezTo>
                    <a:pt x="114" y="76"/>
                    <a:pt x="117" y="76"/>
                    <a:pt x="118" y="74"/>
                  </a:cubicBezTo>
                  <a:cubicBezTo>
                    <a:pt x="120" y="73"/>
                    <a:pt x="120" y="69"/>
                    <a:pt x="121" y="67"/>
                  </a:cubicBezTo>
                  <a:cubicBezTo>
                    <a:pt x="122" y="63"/>
                    <a:pt x="122" y="58"/>
                    <a:pt x="120" y="54"/>
                  </a:cubicBezTo>
                  <a:cubicBezTo>
                    <a:pt x="119" y="52"/>
                    <a:pt x="119" y="51"/>
                    <a:pt x="118" y="49"/>
                  </a:cubicBezTo>
                  <a:cubicBezTo>
                    <a:pt x="118" y="45"/>
                    <a:pt x="119" y="35"/>
                    <a:pt x="119" y="32"/>
                  </a:cubicBezTo>
                  <a:cubicBezTo>
                    <a:pt x="119" y="26"/>
                    <a:pt x="119" y="26"/>
                    <a:pt x="118" y="20"/>
                  </a:cubicBezTo>
                  <a:cubicBezTo>
                    <a:pt x="118" y="20"/>
                    <a:pt x="116" y="14"/>
                    <a:pt x="113" y="13"/>
                  </a:cubicBezTo>
                  <a:cubicBezTo>
                    <a:pt x="108" y="12"/>
                    <a:pt x="108" y="12"/>
                    <a:pt x="108" y="12"/>
                  </a:cubicBezTo>
                  <a:cubicBezTo>
                    <a:pt x="104" y="9"/>
                    <a:pt x="104" y="9"/>
                    <a:pt x="104" y="9"/>
                  </a:cubicBezTo>
                  <a:cubicBezTo>
                    <a:pt x="90" y="0"/>
                    <a:pt x="75" y="6"/>
                    <a:pt x="67" y="9"/>
                  </a:cubicBezTo>
                  <a:cubicBezTo>
                    <a:pt x="56" y="13"/>
                    <a:pt x="49" y="24"/>
                    <a:pt x="54" y="48"/>
                  </a:cubicBezTo>
                  <a:cubicBezTo>
                    <a:pt x="55" y="52"/>
                    <a:pt x="51" y="54"/>
                    <a:pt x="52" y="57"/>
                  </a:cubicBezTo>
                  <a:cubicBezTo>
                    <a:pt x="52" y="61"/>
                    <a:pt x="52" y="73"/>
                    <a:pt x="57" y="76"/>
                  </a:cubicBezTo>
                  <a:cubicBezTo>
                    <a:pt x="57" y="76"/>
                    <a:pt x="61" y="77"/>
                    <a:pt x="60" y="77"/>
                  </a:cubicBezTo>
                  <a:cubicBezTo>
                    <a:pt x="61" y="82"/>
                    <a:pt x="61" y="87"/>
                    <a:pt x="62" y="91"/>
                  </a:cubicBezTo>
                  <a:cubicBezTo>
                    <a:pt x="63" y="94"/>
                    <a:pt x="66" y="95"/>
                    <a:pt x="67" y="99"/>
                  </a:cubicBezTo>
                  <a:cubicBezTo>
                    <a:pt x="63" y="100"/>
                    <a:pt x="63" y="100"/>
                    <a:pt x="63" y="100"/>
                  </a:cubicBezTo>
                  <a:cubicBezTo>
                    <a:pt x="61" y="104"/>
                    <a:pt x="59" y="110"/>
                    <a:pt x="56" y="112"/>
                  </a:cubicBezTo>
                  <a:cubicBezTo>
                    <a:pt x="53" y="113"/>
                    <a:pt x="51" y="114"/>
                    <a:pt x="48" y="115"/>
                  </a:cubicBezTo>
                  <a:cubicBezTo>
                    <a:pt x="39" y="118"/>
                    <a:pt x="30" y="122"/>
                    <a:pt x="21" y="126"/>
                  </a:cubicBezTo>
                  <a:cubicBezTo>
                    <a:pt x="13" y="129"/>
                    <a:pt x="3" y="131"/>
                    <a:pt x="0" y="139"/>
                  </a:cubicBezTo>
                  <a:cubicBezTo>
                    <a:pt x="0" y="145"/>
                    <a:pt x="0" y="158"/>
                    <a:pt x="0" y="166"/>
                  </a:cubicBezTo>
                  <a:cubicBezTo>
                    <a:pt x="76" y="166"/>
                    <a:pt x="76" y="166"/>
                    <a:pt x="76" y="166"/>
                  </a:cubicBezTo>
                  <a:cubicBezTo>
                    <a:pt x="82" y="127"/>
                    <a:pt x="82" y="127"/>
                    <a:pt x="82" y="127"/>
                  </a:cubicBezTo>
                  <a:cubicBezTo>
                    <a:pt x="77" y="117"/>
                    <a:pt x="77" y="117"/>
                    <a:pt x="77" y="117"/>
                  </a:cubicBezTo>
                  <a:cubicBezTo>
                    <a:pt x="88" y="112"/>
                    <a:pt x="88" y="112"/>
                    <a:pt x="88" y="112"/>
                  </a:cubicBezTo>
                  <a:cubicBezTo>
                    <a:pt x="97" y="117"/>
                    <a:pt x="97" y="117"/>
                    <a:pt x="97" y="117"/>
                  </a:cubicBezTo>
                  <a:cubicBezTo>
                    <a:pt x="92" y="128"/>
                    <a:pt x="92" y="128"/>
                    <a:pt x="92" y="128"/>
                  </a:cubicBezTo>
                  <a:cubicBezTo>
                    <a:pt x="101" y="166"/>
                    <a:pt x="101" y="166"/>
                    <a:pt x="101" y="166"/>
                  </a:cubicBezTo>
                  <a:cubicBezTo>
                    <a:pt x="174" y="166"/>
                    <a:pt x="174" y="166"/>
                    <a:pt x="174" y="166"/>
                  </a:cubicBezTo>
                  <a:cubicBezTo>
                    <a:pt x="174" y="158"/>
                    <a:pt x="174" y="145"/>
                    <a:pt x="174" y="139"/>
                  </a:cubicBezTo>
                  <a:close/>
                </a:path>
              </a:pathLst>
            </a:custGeom>
            <a:solidFill>
              <a:srgbClr val="01B3C5"/>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9" name="组合 8"/>
          <p:cNvGrpSpPr/>
          <p:nvPr/>
        </p:nvGrpSpPr>
        <p:grpSpPr>
          <a:xfrm>
            <a:off x="4727720" y="1737265"/>
            <a:ext cx="1254625" cy="1397106"/>
            <a:chOff x="6325672" y="1762171"/>
            <a:chExt cx="1672833" cy="1862808"/>
          </a:xfrm>
        </p:grpSpPr>
        <p:sp>
          <p:nvSpPr>
            <p:cNvPr id="10" name="任意多边形 9"/>
            <p:cNvSpPr/>
            <p:nvPr/>
          </p:nvSpPr>
          <p:spPr>
            <a:xfrm rot="5400000">
              <a:off x="6230685" y="1857158"/>
              <a:ext cx="1862808" cy="1672833"/>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1" name="Freeform 817"/>
            <p:cNvSpPr>
              <a:spLocks noEditPoints="1"/>
            </p:cNvSpPr>
            <p:nvPr/>
          </p:nvSpPr>
          <p:spPr bwMode="auto">
            <a:xfrm>
              <a:off x="6741738" y="2269159"/>
              <a:ext cx="850894" cy="848830"/>
            </a:xfrm>
            <a:custGeom>
              <a:avLst/>
              <a:gdLst>
                <a:gd name="T0" fmla="*/ 85 w 174"/>
                <a:gd name="T1" fmla="*/ 72 h 174"/>
                <a:gd name="T2" fmla="*/ 119 w 174"/>
                <a:gd name="T3" fmla="*/ 109 h 174"/>
                <a:gd name="T4" fmla="*/ 87 w 174"/>
                <a:gd name="T5" fmla="*/ 0 h 174"/>
                <a:gd name="T6" fmla="*/ 87 w 174"/>
                <a:gd name="T7" fmla="*/ 0 h 174"/>
                <a:gd name="T8" fmla="*/ 129 w 174"/>
                <a:gd name="T9" fmla="*/ 38 h 174"/>
                <a:gd name="T10" fmla="*/ 111 w 174"/>
                <a:gd name="T11" fmla="*/ 36 h 174"/>
                <a:gd name="T12" fmla="*/ 113 w 174"/>
                <a:gd name="T13" fmla="*/ 28 h 174"/>
                <a:gd name="T14" fmla="*/ 103 w 174"/>
                <a:gd name="T15" fmla="*/ 27 h 174"/>
                <a:gd name="T16" fmla="*/ 100 w 174"/>
                <a:gd name="T17" fmla="*/ 30 h 174"/>
                <a:gd name="T18" fmla="*/ 93 w 174"/>
                <a:gd name="T19" fmla="*/ 27 h 174"/>
                <a:gd name="T20" fmla="*/ 82 w 174"/>
                <a:gd name="T21" fmla="*/ 25 h 174"/>
                <a:gd name="T22" fmla="*/ 79 w 174"/>
                <a:gd name="T23" fmla="*/ 25 h 174"/>
                <a:gd name="T24" fmla="*/ 78 w 174"/>
                <a:gd name="T25" fmla="*/ 41 h 174"/>
                <a:gd name="T26" fmla="*/ 87 w 174"/>
                <a:gd name="T27" fmla="*/ 44 h 174"/>
                <a:gd name="T28" fmla="*/ 96 w 174"/>
                <a:gd name="T29" fmla="*/ 32 h 174"/>
                <a:gd name="T30" fmla="*/ 107 w 174"/>
                <a:gd name="T31" fmla="*/ 38 h 174"/>
                <a:gd name="T32" fmla="*/ 98 w 174"/>
                <a:gd name="T33" fmla="*/ 52 h 174"/>
                <a:gd name="T34" fmla="*/ 108 w 174"/>
                <a:gd name="T35" fmla="*/ 54 h 174"/>
                <a:gd name="T36" fmla="*/ 117 w 174"/>
                <a:gd name="T37" fmla="*/ 53 h 174"/>
                <a:gd name="T38" fmla="*/ 104 w 174"/>
                <a:gd name="T39" fmla="*/ 55 h 174"/>
                <a:gd name="T40" fmla="*/ 93 w 174"/>
                <a:gd name="T41" fmla="*/ 64 h 174"/>
                <a:gd name="T42" fmla="*/ 88 w 174"/>
                <a:gd name="T43" fmla="*/ 70 h 174"/>
                <a:gd name="T44" fmla="*/ 72 w 174"/>
                <a:gd name="T45" fmla="*/ 75 h 174"/>
                <a:gd name="T46" fmla="*/ 77 w 174"/>
                <a:gd name="T47" fmla="*/ 89 h 174"/>
                <a:gd name="T48" fmla="*/ 84 w 174"/>
                <a:gd name="T49" fmla="*/ 97 h 174"/>
                <a:gd name="T50" fmla="*/ 100 w 174"/>
                <a:gd name="T51" fmla="*/ 95 h 174"/>
                <a:gd name="T52" fmla="*/ 116 w 174"/>
                <a:gd name="T53" fmla="*/ 102 h 174"/>
                <a:gd name="T54" fmla="*/ 121 w 174"/>
                <a:gd name="T55" fmla="*/ 109 h 174"/>
                <a:gd name="T56" fmla="*/ 137 w 174"/>
                <a:gd name="T57" fmla="*/ 114 h 174"/>
                <a:gd name="T58" fmla="*/ 130 w 174"/>
                <a:gd name="T59" fmla="*/ 132 h 174"/>
                <a:gd name="T60" fmla="*/ 122 w 174"/>
                <a:gd name="T61" fmla="*/ 139 h 174"/>
                <a:gd name="T62" fmla="*/ 113 w 174"/>
                <a:gd name="T63" fmla="*/ 148 h 174"/>
                <a:gd name="T64" fmla="*/ 101 w 174"/>
                <a:gd name="T65" fmla="*/ 161 h 174"/>
                <a:gd name="T66" fmla="*/ 94 w 174"/>
                <a:gd name="T67" fmla="*/ 159 h 174"/>
                <a:gd name="T68" fmla="*/ 97 w 174"/>
                <a:gd name="T69" fmla="*/ 136 h 174"/>
                <a:gd name="T70" fmla="*/ 86 w 174"/>
                <a:gd name="T71" fmla="*/ 114 h 174"/>
                <a:gd name="T72" fmla="*/ 88 w 174"/>
                <a:gd name="T73" fmla="*/ 99 h 174"/>
                <a:gd name="T74" fmla="*/ 75 w 174"/>
                <a:gd name="T75" fmla="*/ 93 h 174"/>
                <a:gd name="T76" fmla="*/ 56 w 174"/>
                <a:gd name="T77" fmla="*/ 82 h 174"/>
                <a:gd name="T78" fmla="*/ 52 w 174"/>
                <a:gd name="T79" fmla="*/ 79 h 174"/>
                <a:gd name="T80" fmla="*/ 40 w 174"/>
                <a:gd name="T81" fmla="*/ 67 h 174"/>
                <a:gd name="T82" fmla="*/ 34 w 174"/>
                <a:gd name="T83" fmla="*/ 46 h 174"/>
                <a:gd name="T84" fmla="*/ 59 w 174"/>
                <a:gd name="T85" fmla="*/ 17 h 174"/>
                <a:gd name="T86" fmla="*/ 55 w 174"/>
                <a:gd name="T87" fmla="*/ 22 h 174"/>
                <a:gd name="T88" fmla="*/ 65 w 174"/>
                <a:gd name="T89" fmla="*/ 21 h 174"/>
                <a:gd name="T90" fmla="*/ 73 w 174"/>
                <a:gd name="T91" fmla="*/ 19 h 174"/>
                <a:gd name="T92" fmla="*/ 76 w 174"/>
                <a:gd name="T93" fmla="*/ 14 h 174"/>
                <a:gd name="T94" fmla="*/ 71 w 174"/>
                <a:gd name="T95" fmla="*/ 11 h 174"/>
                <a:gd name="T96" fmla="*/ 96 w 174"/>
                <a:gd name="T97" fmla="*/ 12 h 174"/>
                <a:gd name="T98" fmla="*/ 102 w 174"/>
                <a:gd name="T99" fmla="*/ 11 h 174"/>
                <a:gd name="T100" fmla="*/ 158 w 174"/>
                <a:gd name="T101" fmla="*/ 64 h 174"/>
                <a:gd name="T102" fmla="*/ 163 w 174"/>
                <a:gd name="T103" fmla="*/ 72 h 174"/>
                <a:gd name="T104" fmla="*/ 157 w 174"/>
                <a:gd name="T105" fmla="*/ 69 h 174"/>
                <a:gd name="T106" fmla="*/ 154 w 174"/>
                <a:gd name="T107" fmla="*/ 100 h 174"/>
                <a:gd name="T108" fmla="*/ 156 w 174"/>
                <a:gd name="T109" fmla="*/ 84 h 174"/>
                <a:gd name="T110" fmla="*/ 164 w 174"/>
                <a:gd name="T111" fmla="*/ 87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4" h="174">
                  <a:moveTo>
                    <a:pt x="85" y="72"/>
                  </a:moveTo>
                  <a:cubicBezTo>
                    <a:pt x="85" y="72"/>
                    <a:pt x="85" y="72"/>
                    <a:pt x="85" y="72"/>
                  </a:cubicBezTo>
                  <a:cubicBezTo>
                    <a:pt x="85" y="72"/>
                    <a:pt x="85" y="72"/>
                    <a:pt x="85" y="72"/>
                  </a:cubicBezTo>
                  <a:cubicBezTo>
                    <a:pt x="85" y="72"/>
                    <a:pt x="85" y="72"/>
                    <a:pt x="85" y="72"/>
                  </a:cubicBezTo>
                  <a:close/>
                  <a:moveTo>
                    <a:pt x="119" y="109"/>
                  </a:moveTo>
                  <a:cubicBezTo>
                    <a:pt x="119" y="109"/>
                    <a:pt x="119" y="109"/>
                    <a:pt x="119" y="109"/>
                  </a:cubicBezTo>
                  <a:cubicBezTo>
                    <a:pt x="119" y="109"/>
                    <a:pt x="119" y="109"/>
                    <a:pt x="119" y="109"/>
                  </a:cubicBezTo>
                  <a:cubicBezTo>
                    <a:pt x="119" y="109"/>
                    <a:pt x="119" y="109"/>
                    <a:pt x="119" y="109"/>
                  </a:cubicBezTo>
                  <a:close/>
                  <a:moveTo>
                    <a:pt x="120" y="109"/>
                  </a:moveTo>
                  <a:cubicBezTo>
                    <a:pt x="119" y="109"/>
                    <a:pt x="119" y="109"/>
                    <a:pt x="119" y="109"/>
                  </a:cubicBezTo>
                  <a:cubicBezTo>
                    <a:pt x="119" y="109"/>
                    <a:pt x="119" y="109"/>
                    <a:pt x="120" y="109"/>
                  </a:cubicBezTo>
                  <a:close/>
                  <a:moveTo>
                    <a:pt x="87" y="0"/>
                  </a:moveTo>
                  <a:cubicBezTo>
                    <a:pt x="39" y="0"/>
                    <a:pt x="0" y="39"/>
                    <a:pt x="0" y="87"/>
                  </a:cubicBezTo>
                  <a:cubicBezTo>
                    <a:pt x="0" y="135"/>
                    <a:pt x="39" y="174"/>
                    <a:pt x="87" y="174"/>
                  </a:cubicBezTo>
                  <a:cubicBezTo>
                    <a:pt x="135" y="174"/>
                    <a:pt x="174" y="135"/>
                    <a:pt x="174" y="87"/>
                  </a:cubicBezTo>
                  <a:cubicBezTo>
                    <a:pt x="174" y="39"/>
                    <a:pt x="135" y="0"/>
                    <a:pt x="87" y="0"/>
                  </a:cubicBezTo>
                  <a:close/>
                  <a:moveTo>
                    <a:pt x="143" y="34"/>
                  </a:moveTo>
                  <a:cubicBezTo>
                    <a:pt x="140" y="34"/>
                    <a:pt x="138" y="34"/>
                    <a:pt x="135" y="36"/>
                  </a:cubicBezTo>
                  <a:cubicBezTo>
                    <a:pt x="134" y="36"/>
                    <a:pt x="134" y="37"/>
                    <a:pt x="132" y="37"/>
                  </a:cubicBezTo>
                  <a:cubicBezTo>
                    <a:pt x="131" y="38"/>
                    <a:pt x="130" y="37"/>
                    <a:pt x="129" y="38"/>
                  </a:cubicBezTo>
                  <a:cubicBezTo>
                    <a:pt x="125" y="39"/>
                    <a:pt x="126" y="48"/>
                    <a:pt x="120" y="46"/>
                  </a:cubicBezTo>
                  <a:cubicBezTo>
                    <a:pt x="118" y="46"/>
                    <a:pt x="116" y="43"/>
                    <a:pt x="115" y="41"/>
                  </a:cubicBezTo>
                  <a:cubicBezTo>
                    <a:pt x="114" y="39"/>
                    <a:pt x="112" y="38"/>
                    <a:pt x="113" y="36"/>
                  </a:cubicBezTo>
                  <a:cubicBezTo>
                    <a:pt x="113" y="36"/>
                    <a:pt x="112" y="36"/>
                    <a:pt x="111" y="36"/>
                  </a:cubicBezTo>
                  <a:cubicBezTo>
                    <a:pt x="112" y="34"/>
                    <a:pt x="115" y="34"/>
                    <a:pt x="116" y="33"/>
                  </a:cubicBezTo>
                  <a:cubicBezTo>
                    <a:pt x="117" y="31"/>
                    <a:pt x="112" y="31"/>
                    <a:pt x="111" y="30"/>
                  </a:cubicBezTo>
                  <a:cubicBezTo>
                    <a:pt x="113" y="29"/>
                    <a:pt x="113" y="31"/>
                    <a:pt x="115" y="31"/>
                  </a:cubicBezTo>
                  <a:cubicBezTo>
                    <a:pt x="116" y="30"/>
                    <a:pt x="114" y="28"/>
                    <a:pt x="113" y="28"/>
                  </a:cubicBezTo>
                  <a:cubicBezTo>
                    <a:pt x="113" y="28"/>
                    <a:pt x="108" y="30"/>
                    <a:pt x="111" y="27"/>
                  </a:cubicBezTo>
                  <a:cubicBezTo>
                    <a:pt x="107" y="25"/>
                    <a:pt x="104" y="22"/>
                    <a:pt x="100" y="20"/>
                  </a:cubicBezTo>
                  <a:cubicBezTo>
                    <a:pt x="100" y="23"/>
                    <a:pt x="105" y="24"/>
                    <a:pt x="107" y="25"/>
                  </a:cubicBezTo>
                  <a:cubicBezTo>
                    <a:pt x="106" y="26"/>
                    <a:pt x="105" y="28"/>
                    <a:pt x="103" y="27"/>
                  </a:cubicBezTo>
                  <a:cubicBezTo>
                    <a:pt x="102" y="27"/>
                    <a:pt x="103" y="25"/>
                    <a:pt x="101" y="25"/>
                  </a:cubicBezTo>
                  <a:cubicBezTo>
                    <a:pt x="100" y="28"/>
                    <a:pt x="104" y="27"/>
                    <a:pt x="104" y="29"/>
                  </a:cubicBezTo>
                  <a:cubicBezTo>
                    <a:pt x="104" y="31"/>
                    <a:pt x="103" y="30"/>
                    <a:pt x="102" y="30"/>
                  </a:cubicBezTo>
                  <a:cubicBezTo>
                    <a:pt x="102" y="30"/>
                    <a:pt x="100" y="29"/>
                    <a:pt x="100" y="30"/>
                  </a:cubicBezTo>
                  <a:cubicBezTo>
                    <a:pt x="100" y="31"/>
                    <a:pt x="102" y="30"/>
                    <a:pt x="103" y="32"/>
                  </a:cubicBezTo>
                  <a:cubicBezTo>
                    <a:pt x="100" y="32"/>
                    <a:pt x="99" y="31"/>
                    <a:pt x="96" y="29"/>
                  </a:cubicBezTo>
                  <a:cubicBezTo>
                    <a:pt x="94" y="28"/>
                    <a:pt x="93" y="28"/>
                    <a:pt x="90" y="28"/>
                  </a:cubicBezTo>
                  <a:cubicBezTo>
                    <a:pt x="90" y="28"/>
                    <a:pt x="92" y="27"/>
                    <a:pt x="93" y="27"/>
                  </a:cubicBezTo>
                  <a:cubicBezTo>
                    <a:pt x="93" y="26"/>
                    <a:pt x="95" y="25"/>
                    <a:pt x="95" y="24"/>
                  </a:cubicBezTo>
                  <a:cubicBezTo>
                    <a:pt x="95" y="23"/>
                    <a:pt x="95" y="23"/>
                    <a:pt x="93" y="22"/>
                  </a:cubicBezTo>
                  <a:cubicBezTo>
                    <a:pt x="92" y="21"/>
                    <a:pt x="90" y="19"/>
                    <a:pt x="89" y="19"/>
                  </a:cubicBezTo>
                  <a:cubicBezTo>
                    <a:pt x="83" y="18"/>
                    <a:pt x="87" y="24"/>
                    <a:pt x="82" y="25"/>
                  </a:cubicBezTo>
                  <a:cubicBezTo>
                    <a:pt x="82" y="25"/>
                    <a:pt x="83" y="25"/>
                    <a:pt x="83" y="25"/>
                  </a:cubicBezTo>
                  <a:cubicBezTo>
                    <a:pt x="82" y="25"/>
                    <a:pt x="82" y="25"/>
                    <a:pt x="82" y="25"/>
                  </a:cubicBezTo>
                  <a:cubicBezTo>
                    <a:pt x="82" y="25"/>
                    <a:pt x="82" y="25"/>
                    <a:pt x="82" y="25"/>
                  </a:cubicBezTo>
                  <a:cubicBezTo>
                    <a:pt x="81" y="25"/>
                    <a:pt x="79" y="25"/>
                    <a:pt x="79" y="25"/>
                  </a:cubicBezTo>
                  <a:cubicBezTo>
                    <a:pt x="78" y="26"/>
                    <a:pt x="78" y="27"/>
                    <a:pt x="78" y="28"/>
                  </a:cubicBezTo>
                  <a:cubicBezTo>
                    <a:pt x="77" y="29"/>
                    <a:pt x="75" y="29"/>
                    <a:pt x="74" y="30"/>
                  </a:cubicBezTo>
                  <a:cubicBezTo>
                    <a:pt x="73" y="31"/>
                    <a:pt x="71" y="32"/>
                    <a:pt x="70" y="34"/>
                  </a:cubicBezTo>
                  <a:cubicBezTo>
                    <a:pt x="68" y="38"/>
                    <a:pt x="75" y="39"/>
                    <a:pt x="78" y="41"/>
                  </a:cubicBezTo>
                  <a:cubicBezTo>
                    <a:pt x="80" y="41"/>
                    <a:pt x="84" y="42"/>
                    <a:pt x="84" y="43"/>
                  </a:cubicBezTo>
                  <a:cubicBezTo>
                    <a:pt x="85" y="44"/>
                    <a:pt x="83" y="46"/>
                    <a:pt x="85" y="47"/>
                  </a:cubicBezTo>
                  <a:cubicBezTo>
                    <a:pt x="86" y="47"/>
                    <a:pt x="87" y="47"/>
                    <a:pt x="88" y="46"/>
                  </a:cubicBezTo>
                  <a:cubicBezTo>
                    <a:pt x="89" y="45"/>
                    <a:pt x="88" y="45"/>
                    <a:pt x="87" y="44"/>
                  </a:cubicBezTo>
                  <a:cubicBezTo>
                    <a:pt x="87" y="42"/>
                    <a:pt x="88" y="43"/>
                    <a:pt x="89" y="42"/>
                  </a:cubicBezTo>
                  <a:cubicBezTo>
                    <a:pt x="91" y="40"/>
                    <a:pt x="90" y="40"/>
                    <a:pt x="90" y="37"/>
                  </a:cubicBezTo>
                  <a:cubicBezTo>
                    <a:pt x="89" y="36"/>
                    <a:pt x="88" y="33"/>
                    <a:pt x="89" y="32"/>
                  </a:cubicBezTo>
                  <a:cubicBezTo>
                    <a:pt x="91" y="30"/>
                    <a:pt x="94" y="32"/>
                    <a:pt x="96" y="32"/>
                  </a:cubicBezTo>
                  <a:cubicBezTo>
                    <a:pt x="97" y="33"/>
                    <a:pt x="98" y="35"/>
                    <a:pt x="99" y="36"/>
                  </a:cubicBezTo>
                  <a:cubicBezTo>
                    <a:pt x="99" y="36"/>
                    <a:pt x="100" y="37"/>
                    <a:pt x="101" y="37"/>
                  </a:cubicBezTo>
                  <a:cubicBezTo>
                    <a:pt x="103" y="37"/>
                    <a:pt x="102" y="36"/>
                    <a:pt x="103" y="35"/>
                  </a:cubicBezTo>
                  <a:cubicBezTo>
                    <a:pt x="105" y="33"/>
                    <a:pt x="106" y="36"/>
                    <a:pt x="107" y="38"/>
                  </a:cubicBezTo>
                  <a:cubicBezTo>
                    <a:pt x="108" y="40"/>
                    <a:pt x="108" y="41"/>
                    <a:pt x="110" y="42"/>
                  </a:cubicBezTo>
                  <a:cubicBezTo>
                    <a:pt x="111" y="42"/>
                    <a:pt x="114" y="45"/>
                    <a:pt x="113" y="46"/>
                  </a:cubicBezTo>
                  <a:cubicBezTo>
                    <a:pt x="113" y="47"/>
                    <a:pt x="110" y="48"/>
                    <a:pt x="109" y="49"/>
                  </a:cubicBezTo>
                  <a:cubicBezTo>
                    <a:pt x="105" y="50"/>
                    <a:pt x="99" y="47"/>
                    <a:pt x="98" y="52"/>
                  </a:cubicBezTo>
                  <a:cubicBezTo>
                    <a:pt x="99" y="52"/>
                    <a:pt x="103" y="49"/>
                    <a:pt x="104" y="50"/>
                  </a:cubicBezTo>
                  <a:cubicBezTo>
                    <a:pt x="105" y="51"/>
                    <a:pt x="104" y="52"/>
                    <a:pt x="104" y="53"/>
                  </a:cubicBezTo>
                  <a:cubicBezTo>
                    <a:pt x="105" y="55"/>
                    <a:pt x="106" y="54"/>
                    <a:pt x="108" y="53"/>
                  </a:cubicBezTo>
                  <a:cubicBezTo>
                    <a:pt x="108" y="54"/>
                    <a:pt x="108" y="54"/>
                    <a:pt x="108" y="54"/>
                  </a:cubicBezTo>
                  <a:cubicBezTo>
                    <a:pt x="110" y="53"/>
                    <a:pt x="110" y="53"/>
                    <a:pt x="111" y="51"/>
                  </a:cubicBezTo>
                  <a:cubicBezTo>
                    <a:pt x="111" y="50"/>
                    <a:pt x="112" y="49"/>
                    <a:pt x="112" y="48"/>
                  </a:cubicBezTo>
                  <a:cubicBezTo>
                    <a:pt x="114" y="47"/>
                    <a:pt x="114" y="48"/>
                    <a:pt x="115" y="49"/>
                  </a:cubicBezTo>
                  <a:cubicBezTo>
                    <a:pt x="115" y="49"/>
                    <a:pt x="118" y="53"/>
                    <a:pt x="117" y="53"/>
                  </a:cubicBezTo>
                  <a:cubicBezTo>
                    <a:pt x="114" y="52"/>
                    <a:pt x="111" y="52"/>
                    <a:pt x="109" y="54"/>
                  </a:cubicBezTo>
                  <a:cubicBezTo>
                    <a:pt x="107" y="55"/>
                    <a:pt x="106" y="56"/>
                    <a:pt x="104" y="57"/>
                  </a:cubicBezTo>
                  <a:cubicBezTo>
                    <a:pt x="104" y="57"/>
                    <a:pt x="101" y="57"/>
                    <a:pt x="101" y="57"/>
                  </a:cubicBezTo>
                  <a:cubicBezTo>
                    <a:pt x="102" y="56"/>
                    <a:pt x="104" y="55"/>
                    <a:pt x="104" y="55"/>
                  </a:cubicBezTo>
                  <a:cubicBezTo>
                    <a:pt x="102" y="54"/>
                    <a:pt x="101" y="55"/>
                    <a:pt x="99" y="57"/>
                  </a:cubicBezTo>
                  <a:cubicBezTo>
                    <a:pt x="98" y="57"/>
                    <a:pt x="97" y="59"/>
                    <a:pt x="96" y="60"/>
                  </a:cubicBezTo>
                  <a:cubicBezTo>
                    <a:pt x="95" y="60"/>
                    <a:pt x="94" y="61"/>
                    <a:pt x="94" y="61"/>
                  </a:cubicBezTo>
                  <a:cubicBezTo>
                    <a:pt x="93" y="62"/>
                    <a:pt x="93" y="63"/>
                    <a:pt x="93" y="64"/>
                  </a:cubicBezTo>
                  <a:cubicBezTo>
                    <a:pt x="92" y="64"/>
                    <a:pt x="91" y="64"/>
                    <a:pt x="91" y="64"/>
                  </a:cubicBezTo>
                  <a:cubicBezTo>
                    <a:pt x="90" y="65"/>
                    <a:pt x="91" y="66"/>
                    <a:pt x="91" y="67"/>
                  </a:cubicBezTo>
                  <a:cubicBezTo>
                    <a:pt x="91" y="68"/>
                    <a:pt x="88" y="69"/>
                    <a:pt x="88" y="70"/>
                  </a:cubicBezTo>
                  <a:cubicBezTo>
                    <a:pt x="88" y="70"/>
                    <a:pt x="88" y="70"/>
                    <a:pt x="88" y="70"/>
                  </a:cubicBezTo>
                  <a:cubicBezTo>
                    <a:pt x="87" y="70"/>
                    <a:pt x="86" y="71"/>
                    <a:pt x="85" y="72"/>
                  </a:cubicBezTo>
                  <a:cubicBezTo>
                    <a:pt x="86" y="74"/>
                    <a:pt x="87" y="77"/>
                    <a:pt x="86" y="78"/>
                  </a:cubicBezTo>
                  <a:cubicBezTo>
                    <a:pt x="85" y="81"/>
                    <a:pt x="84" y="76"/>
                    <a:pt x="83" y="75"/>
                  </a:cubicBezTo>
                  <a:cubicBezTo>
                    <a:pt x="81" y="72"/>
                    <a:pt x="76" y="74"/>
                    <a:pt x="72" y="75"/>
                  </a:cubicBezTo>
                  <a:cubicBezTo>
                    <a:pt x="68" y="75"/>
                    <a:pt x="64" y="80"/>
                    <a:pt x="67" y="85"/>
                  </a:cubicBezTo>
                  <a:cubicBezTo>
                    <a:pt x="68" y="87"/>
                    <a:pt x="70" y="88"/>
                    <a:pt x="72" y="87"/>
                  </a:cubicBezTo>
                  <a:cubicBezTo>
                    <a:pt x="75" y="87"/>
                    <a:pt x="75" y="84"/>
                    <a:pt x="77" y="84"/>
                  </a:cubicBezTo>
                  <a:cubicBezTo>
                    <a:pt x="81" y="84"/>
                    <a:pt x="77" y="87"/>
                    <a:pt x="77" y="89"/>
                  </a:cubicBezTo>
                  <a:cubicBezTo>
                    <a:pt x="77" y="90"/>
                    <a:pt x="77" y="90"/>
                    <a:pt x="79" y="90"/>
                  </a:cubicBezTo>
                  <a:cubicBezTo>
                    <a:pt x="80" y="91"/>
                    <a:pt x="81" y="90"/>
                    <a:pt x="82" y="91"/>
                  </a:cubicBezTo>
                  <a:cubicBezTo>
                    <a:pt x="82" y="91"/>
                    <a:pt x="82" y="93"/>
                    <a:pt x="83" y="92"/>
                  </a:cubicBezTo>
                  <a:cubicBezTo>
                    <a:pt x="82" y="93"/>
                    <a:pt x="82" y="96"/>
                    <a:pt x="84" y="97"/>
                  </a:cubicBezTo>
                  <a:cubicBezTo>
                    <a:pt x="85" y="98"/>
                    <a:pt x="87" y="97"/>
                    <a:pt x="89" y="98"/>
                  </a:cubicBezTo>
                  <a:cubicBezTo>
                    <a:pt x="92" y="99"/>
                    <a:pt x="90" y="98"/>
                    <a:pt x="93" y="96"/>
                  </a:cubicBezTo>
                  <a:cubicBezTo>
                    <a:pt x="95" y="95"/>
                    <a:pt x="95" y="96"/>
                    <a:pt x="97" y="96"/>
                  </a:cubicBezTo>
                  <a:cubicBezTo>
                    <a:pt x="98" y="96"/>
                    <a:pt x="98" y="95"/>
                    <a:pt x="100" y="95"/>
                  </a:cubicBezTo>
                  <a:cubicBezTo>
                    <a:pt x="101" y="95"/>
                    <a:pt x="101" y="96"/>
                    <a:pt x="103" y="97"/>
                  </a:cubicBezTo>
                  <a:cubicBezTo>
                    <a:pt x="103" y="97"/>
                    <a:pt x="104" y="96"/>
                    <a:pt x="105" y="96"/>
                  </a:cubicBezTo>
                  <a:cubicBezTo>
                    <a:pt x="107" y="97"/>
                    <a:pt x="109" y="98"/>
                    <a:pt x="111" y="100"/>
                  </a:cubicBezTo>
                  <a:cubicBezTo>
                    <a:pt x="113" y="101"/>
                    <a:pt x="114" y="101"/>
                    <a:pt x="116" y="102"/>
                  </a:cubicBezTo>
                  <a:cubicBezTo>
                    <a:pt x="118" y="102"/>
                    <a:pt x="120" y="104"/>
                    <a:pt x="120" y="106"/>
                  </a:cubicBezTo>
                  <a:cubicBezTo>
                    <a:pt x="120" y="106"/>
                    <a:pt x="119" y="108"/>
                    <a:pt x="119" y="109"/>
                  </a:cubicBezTo>
                  <a:cubicBezTo>
                    <a:pt x="119" y="109"/>
                    <a:pt x="122" y="108"/>
                    <a:pt x="123" y="108"/>
                  </a:cubicBezTo>
                  <a:cubicBezTo>
                    <a:pt x="122" y="109"/>
                    <a:pt x="121" y="110"/>
                    <a:pt x="121" y="109"/>
                  </a:cubicBezTo>
                  <a:cubicBezTo>
                    <a:pt x="121" y="110"/>
                    <a:pt x="122" y="110"/>
                    <a:pt x="122" y="111"/>
                  </a:cubicBezTo>
                  <a:cubicBezTo>
                    <a:pt x="123" y="108"/>
                    <a:pt x="125" y="109"/>
                    <a:pt x="126" y="110"/>
                  </a:cubicBezTo>
                  <a:cubicBezTo>
                    <a:pt x="128" y="111"/>
                    <a:pt x="130" y="111"/>
                    <a:pt x="132" y="111"/>
                  </a:cubicBezTo>
                  <a:cubicBezTo>
                    <a:pt x="133" y="112"/>
                    <a:pt x="136" y="113"/>
                    <a:pt x="137" y="114"/>
                  </a:cubicBezTo>
                  <a:cubicBezTo>
                    <a:pt x="138" y="115"/>
                    <a:pt x="138" y="117"/>
                    <a:pt x="137" y="119"/>
                  </a:cubicBezTo>
                  <a:cubicBezTo>
                    <a:pt x="135" y="121"/>
                    <a:pt x="134" y="121"/>
                    <a:pt x="133" y="123"/>
                  </a:cubicBezTo>
                  <a:cubicBezTo>
                    <a:pt x="132" y="125"/>
                    <a:pt x="133" y="127"/>
                    <a:pt x="132" y="129"/>
                  </a:cubicBezTo>
                  <a:cubicBezTo>
                    <a:pt x="132" y="131"/>
                    <a:pt x="131" y="130"/>
                    <a:pt x="130" y="132"/>
                  </a:cubicBezTo>
                  <a:cubicBezTo>
                    <a:pt x="128" y="133"/>
                    <a:pt x="130" y="133"/>
                    <a:pt x="128" y="134"/>
                  </a:cubicBezTo>
                  <a:cubicBezTo>
                    <a:pt x="126" y="135"/>
                    <a:pt x="124" y="134"/>
                    <a:pt x="123" y="137"/>
                  </a:cubicBezTo>
                  <a:cubicBezTo>
                    <a:pt x="123" y="136"/>
                    <a:pt x="123" y="136"/>
                    <a:pt x="123" y="136"/>
                  </a:cubicBezTo>
                  <a:cubicBezTo>
                    <a:pt x="123" y="137"/>
                    <a:pt x="122" y="138"/>
                    <a:pt x="122" y="139"/>
                  </a:cubicBezTo>
                  <a:cubicBezTo>
                    <a:pt x="121" y="140"/>
                    <a:pt x="121" y="141"/>
                    <a:pt x="120" y="142"/>
                  </a:cubicBezTo>
                  <a:cubicBezTo>
                    <a:pt x="119" y="143"/>
                    <a:pt x="115" y="148"/>
                    <a:pt x="115" y="147"/>
                  </a:cubicBezTo>
                  <a:cubicBezTo>
                    <a:pt x="115" y="147"/>
                    <a:pt x="112" y="148"/>
                    <a:pt x="112" y="147"/>
                  </a:cubicBezTo>
                  <a:cubicBezTo>
                    <a:pt x="112" y="148"/>
                    <a:pt x="112" y="148"/>
                    <a:pt x="113" y="148"/>
                  </a:cubicBezTo>
                  <a:cubicBezTo>
                    <a:pt x="112" y="152"/>
                    <a:pt x="110" y="153"/>
                    <a:pt x="106" y="153"/>
                  </a:cubicBezTo>
                  <a:cubicBezTo>
                    <a:pt x="107" y="155"/>
                    <a:pt x="105" y="154"/>
                    <a:pt x="104" y="155"/>
                  </a:cubicBezTo>
                  <a:cubicBezTo>
                    <a:pt x="103" y="156"/>
                    <a:pt x="103" y="158"/>
                    <a:pt x="103" y="158"/>
                  </a:cubicBezTo>
                  <a:cubicBezTo>
                    <a:pt x="103" y="159"/>
                    <a:pt x="101" y="161"/>
                    <a:pt x="101" y="161"/>
                  </a:cubicBezTo>
                  <a:cubicBezTo>
                    <a:pt x="101" y="162"/>
                    <a:pt x="102" y="162"/>
                    <a:pt x="102" y="163"/>
                  </a:cubicBezTo>
                  <a:cubicBezTo>
                    <a:pt x="99" y="163"/>
                    <a:pt x="96" y="164"/>
                    <a:pt x="93" y="164"/>
                  </a:cubicBezTo>
                  <a:cubicBezTo>
                    <a:pt x="94" y="163"/>
                    <a:pt x="94" y="163"/>
                    <a:pt x="92" y="163"/>
                  </a:cubicBezTo>
                  <a:cubicBezTo>
                    <a:pt x="93" y="161"/>
                    <a:pt x="94" y="161"/>
                    <a:pt x="94" y="159"/>
                  </a:cubicBezTo>
                  <a:cubicBezTo>
                    <a:pt x="94" y="159"/>
                    <a:pt x="94" y="159"/>
                    <a:pt x="94" y="158"/>
                  </a:cubicBezTo>
                  <a:cubicBezTo>
                    <a:pt x="95" y="156"/>
                    <a:pt x="95" y="157"/>
                    <a:pt x="94" y="155"/>
                  </a:cubicBezTo>
                  <a:cubicBezTo>
                    <a:pt x="94" y="152"/>
                    <a:pt x="95" y="151"/>
                    <a:pt x="96" y="147"/>
                  </a:cubicBezTo>
                  <a:cubicBezTo>
                    <a:pt x="97" y="144"/>
                    <a:pt x="97" y="139"/>
                    <a:pt x="97" y="136"/>
                  </a:cubicBezTo>
                  <a:cubicBezTo>
                    <a:pt x="98" y="134"/>
                    <a:pt x="98" y="130"/>
                    <a:pt x="98" y="129"/>
                  </a:cubicBezTo>
                  <a:cubicBezTo>
                    <a:pt x="97" y="127"/>
                    <a:pt x="94" y="125"/>
                    <a:pt x="92" y="124"/>
                  </a:cubicBezTo>
                  <a:cubicBezTo>
                    <a:pt x="90" y="122"/>
                    <a:pt x="89" y="120"/>
                    <a:pt x="88" y="118"/>
                  </a:cubicBezTo>
                  <a:cubicBezTo>
                    <a:pt x="87" y="117"/>
                    <a:pt x="86" y="116"/>
                    <a:pt x="86" y="114"/>
                  </a:cubicBezTo>
                  <a:cubicBezTo>
                    <a:pt x="85" y="112"/>
                    <a:pt x="86" y="113"/>
                    <a:pt x="86" y="112"/>
                  </a:cubicBezTo>
                  <a:cubicBezTo>
                    <a:pt x="86" y="110"/>
                    <a:pt x="86" y="109"/>
                    <a:pt x="86" y="107"/>
                  </a:cubicBezTo>
                  <a:cubicBezTo>
                    <a:pt x="87" y="106"/>
                    <a:pt x="89" y="105"/>
                    <a:pt x="89" y="103"/>
                  </a:cubicBezTo>
                  <a:cubicBezTo>
                    <a:pt x="90" y="101"/>
                    <a:pt x="89" y="99"/>
                    <a:pt x="88" y="99"/>
                  </a:cubicBezTo>
                  <a:cubicBezTo>
                    <a:pt x="87" y="99"/>
                    <a:pt x="86" y="99"/>
                    <a:pt x="85" y="99"/>
                  </a:cubicBezTo>
                  <a:cubicBezTo>
                    <a:pt x="84" y="99"/>
                    <a:pt x="82" y="98"/>
                    <a:pt x="81" y="97"/>
                  </a:cubicBezTo>
                  <a:cubicBezTo>
                    <a:pt x="80" y="96"/>
                    <a:pt x="79" y="94"/>
                    <a:pt x="78" y="93"/>
                  </a:cubicBezTo>
                  <a:cubicBezTo>
                    <a:pt x="77" y="93"/>
                    <a:pt x="76" y="93"/>
                    <a:pt x="75" y="93"/>
                  </a:cubicBezTo>
                  <a:cubicBezTo>
                    <a:pt x="73" y="92"/>
                    <a:pt x="72" y="91"/>
                    <a:pt x="71" y="90"/>
                  </a:cubicBezTo>
                  <a:cubicBezTo>
                    <a:pt x="70" y="89"/>
                    <a:pt x="69" y="90"/>
                    <a:pt x="67" y="90"/>
                  </a:cubicBezTo>
                  <a:cubicBezTo>
                    <a:pt x="65" y="90"/>
                    <a:pt x="63" y="88"/>
                    <a:pt x="62" y="88"/>
                  </a:cubicBezTo>
                  <a:cubicBezTo>
                    <a:pt x="59" y="87"/>
                    <a:pt x="57" y="85"/>
                    <a:pt x="56" y="82"/>
                  </a:cubicBezTo>
                  <a:cubicBezTo>
                    <a:pt x="55" y="80"/>
                    <a:pt x="54" y="79"/>
                    <a:pt x="52" y="77"/>
                  </a:cubicBezTo>
                  <a:cubicBezTo>
                    <a:pt x="51" y="75"/>
                    <a:pt x="50" y="73"/>
                    <a:pt x="47" y="72"/>
                  </a:cubicBezTo>
                  <a:cubicBezTo>
                    <a:pt x="47" y="72"/>
                    <a:pt x="48" y="74"/>
                    <a:pt x="48" y="75"/>
                  </a:cubicBezTo>
                  <a:cubicBezTo>
                    <a:pt x="49" y="76"/>
                    <a:pt x="50" y="78"/>
                    <a:pt x="52" y="79"/>
                  </a:cubicBezTo>
                  <a:cubicBezTo>
                    <a:pt x="53" y="82"/>
                    <a:pt x="52" y="82"/>
                    <a:pt x="51" y="80"/>
                  </a:cubicBezTo>
                  <a:cubicBezTo>
                    <a:pt x="49" y="77"/>
                    <a:pt x="47" y="75"/>
                    <a:pt x="45" y="72"/>
                  </a:cubicBezTo>
                  <a:cubicBezTo>
                    <a:pt x="44" y="71"/>
                    <a:pt x="45" y="70"/>
                    <a:pt x="44" y="69"/>
                  </a:cubicBezTo>
                  <a:cubicBezTo>
                    <a:pt x="43" y="68"/>
                    <a:pt x="41" y="68"/>
                    <a:pt x="40" y="67"/>
                  </a:cubicBezTo>
                  <a:cubicBezTo>
                    <a:pt x="37" y="64"/>
                    <a:pt x="36" y="59"/>
                    <a:pt x="36" y="55"/>
                  </a:cubicBezTo>
                  <a:cubicBezTo>
                    <a:pt x="36" y="53"/>
                    <a:pt x="37" y="52"/>
                    <a:pt x="37" y="51"/>
                  </a:cubicBezTo>
                  <a:cubicBezTo>
                    <a:pt x="37" y="49"/>
                    <a:pt x="36" y="48"/>
                    <a:pt x="35" y="48"/>
                  </a:cubicBezTo>
                  <a:cubicBezTo>
                    <a:pt x="35" y="47"/>
                    <a:pt x="34" y="46"/>
                    <a:pt x="34" y="46"/>
                  </a:cubicBezTo>
                  <a:cubicBezTo>
                    <a:pt x="33" y="45"/>
                    <a:pt x="32" y="43"/>
                    <a:pt x="31" y="42"/>
                  </a:cubicBezTo>
                  <a:cubicBezTo>
                    <a:pt x="30" y="41"/>
                    <a:pt x="28" y="40"/>
                    <a:pt x="27" y="39"/>
                  </a:cubicBezTo>
                  <a:cubicBezTo>
                    <a:pt x="35" y="29"/>
                    <a:pt x="46" y="20"/>
                    <a:pt x="58" y="15"/>
                  </a:cubicBezTo>
                  <a:cubicBezTo>
                    <a:pt x="58" y="16"/>
                    <a:pt x="58" y="17"/>
                    <a:pt x="59" y="17"/>
                  </a:cubicBezTo>
                  <a:cubicBezTo>
                    <a:pt x="60" y="19"/>
                    <a:pt x="61" y="19"/>
                    <a:pt x="63" y="19"/>
                  </a:cubicBezTo>
                  <a:cubicBezTo>
                    <a:pt x="62" y="21"/>
                    <a:pt x="60" y="21"/>
                    <a:pt x="58" y="21"/>
                  </a:cubicBezTo>
                  <a:cubicBezTo>
                    <a:pt x="56" y="21"/>
                    <a:pt x="53" y="20"/>
                    <a:pt x="52" y="22"/>
                  </a:cubicBezTo>
                  <a:cubicBezTo>
                    <a:pt x="53" y="23"/>
                    <a:pt x="55" y="25"/>
                    <a:pt x="55" y="22"/>
                  </a:cubicBezTo>
                  <a:cubicBezTo>
                    <a:pt x="57" y="22"/>
                    <a:pt x="59" y="22"/>
                    <a:pt x="61" y="23"/>
                  </a:cubicBezTo>
                  <a:cubicBezTo>
                    <a:pt x="62" y="23"/>
                    <a:pt x="65" y="24"/>
                    <a:pt x="65" y="23"/>
                  </a:cubicBezTo>
                  <a:cubicBezTo>
                    <a:pt x="66" y="23"/>
                    <a:pt x="66" y="21"/>
                    <a:pt x="66" y="21"/>
                  </a:cubicBezTo>
                  <a:cubicBezTo>
                    <a:pt x="66" y="21"/>
                    <a:pt x="65" y="21"/>
                    <a:pt x="65" y="21"/>
                  </a:cubicBezTo>
                  <a:cubicBezTo>
                    <a:pt x="66" y="19"/>
                    <a:pt x="67" y="20"/>
                    <a:pt x="69" y="21"/>
                  </a:cubicBezTo>
                  <a:cubicBezTo>
                    <a:pt x="67" y="22"/>
                    <a:pt x="68" y="25"/>
                    <a:pt x="70" y="23"/>
                  </a:cubicBezTo>
                  <a:cubicBezTo>
                    <a:pt x="72" y="21"/>
                    <a:pt x="70" y="20"/>
                    <a:pt x="68" y="19"/>
                  </a:cubicBezTo>
                  <a:cubicBezTo>
                    <a:pt x="70" y="16"/>
                    <a:pt x="71" y="16"/>
                    <a:pt x="73" y="19"/>
                  </a:cubicBezTo>
                  <a:cubicBezTo>
                    <a:pt x="73" y="17"/>
                    <a:pt x="74" y="18"/>
                    <a:pt x="76" y="18"/>
                  </a:cubicBezTo>
                  <a:cubicBezTo>
                    <a:pt x="76" y="17"/>
                    <a:pt x="76" y="17"/>
                    <a:pt x="76" y="17"/>
                  </a:cubicBezTo>
                  <a:cubicBezTo>
                    <a:pt x="75" y="17"/>
                    <a:pt x="74" y="17"/>
                    <a:pt x="74" y="17"/>
                  </a:cubicBezTo>
                  <a:cubicBezTo>
                    <a:pt x="75" y="15"/>
                    <a:pt x="74" y="14"/>
                    <a:pt x="76" y="14"/>
                  </a:cubicBezTo>
                  <a:cubicBezTo>
                    <a:pt x="78" y="13"/>
                    <a:pt x="83" y="13"/>
                    <a:pt x="83" y="12"/>
                  </a:cubicBezTo>
                  <a:cubicBezTo>
                    <a:pt x="80" y="13"/>
                    <a:pt x="76" y="13"/>
                    <a:pt x="73" y="14"/>
                  </a:cubicBezTo>
                  <a:cubicBezTo>
                    <a:pt x="72" y="15"/>
                    <a:pt x="70" y="17"/>
                    <a:pt x="69" y="16"/>
                  </a:cubicBezTo>
                  <a:cubicBezTo>
                    <a:pt x="68" y="14"/>
                    <a:pt x="70" y="12"/>
                    <a:pt x="71" y="11"/>
                  </a:cubicBezTo>
                  <a:cubicBezTo>
                    <a:pt x="71" y="11"/>
                    <a:pt x="71" y="11"/>
                    <a:pt x="71" y="11"/>
                  </a:cubicBezTo>
                  <a:cubicBezTo>
                    <a:pt x="76" y="10"/>
                    <a:pt x="81" y="10"/>
                    <a:pt x="87" y="10"/>
                  </a:cubicBezTo>
                  <a:cubicBezTo>
                    <a:pt x="91" y="10"/>
                    <a:pt x="94" y="10"/>
                    <a:pt x="98" y="10"/>
                  </a:cubicBezTo>
                  <a:cubicBezTo>
                    <a:pt x="96" y="11"/>
                    <a:pt x="97" y="11"/>
                    <a:pt x="96" y="12"/>
                  </a:cubicBezTo>
                  <a:cubicBezTo>
                    <a:pt x="95" y="13"/>
                    <a:pt x="92" y="14"/>
                    <a:pt x="90" y="15"/>
                  </a:cubicBezTo>
                  <a:cubicBezTo>
                    <a:pt x="92" y="15"/>
                    <a:pt x="98" y="17"/>
                    <a:pt x="100" y="14"/>
                  </a:cubicBezTo>
                  <a:cubicBezTo>
                    <a:pt x="99" y="14"/>
                    <a:pt x="98" y="14"/>
                    <a:pt x="97" y="14"/>
                  </a:cubicBezTo>
                  <a:cubicBezTo>
                    <a:pt x="99" y="13"/>
                    <a:pt x="100" y="12"/>
                    <a:pt x="102" y="11"/>
                  </a:cubicBezTo>
                  <a:cubicBezTo>
                    <a:pt x="118" y="14"/>
                    <a:pt x="132" y="22"/>
                    <a:pt x="143" y="34"/>
                  </a:cubicBezTo>
                  <a:cubicBezTo>
                    <a:pt x="143" y="34"/>
                    <a:pt x="143" y="34"/>
                    <a:pt x="143" y="34"/>
                  </a:cubicBezTo>
                  <a:close/>
                  <a:moveTo>
                    <a:pt x="157" y="64"/>
                  </a:moveTo>
                  <a:cubicBezTo>
                    <a:pt x="157" y="64"/>
                    <a:pt x="157" y="64"/>
                    <a:pt x="158" y="64"/>
                  </a:cubicBezTo>
                  <a:cubicBezTo>
                    <a:pt x="158" y="63"/>
                    <a:pt x="158" y="63"/>
                    <a:pt x="158" y="62"/>
                  </a:cubicBezTo>
                  <a:cubicBezTo>
                    <a:pt x="159" y="62"/>
                    <a:pt x="159" y="62"/>
                    <a:pt x="159" y="61"/>
                  </a:cubicBezTo>
                  <a:cubicBezTo>
                    <a:pt x="160" y="61"/>
                    <a:pt x="160" y="61"/>
                    <a:pt x="160" y="61"/>
                  </a:cubicBezTo>
                  <a:cubicBezTo>
                    <a:pt x="161" y="65"/>
                    <a:pt x="162" y="68"/>
                    <a:pt x="163" y="72"/>
                  </a:cubicBezTo>
                  <a:cubicBezTo>
                    <a:pt x="163" y="72"/>
                    <a:pt x="163" y="72"/>
                    <a:pt x="163" y="72"/>
                  </a:cubicBezTo>
                  <a:cubicBezTo>
                    <a:pt x="163" y="72"/>
                    <a:pt x="161" y="73"/>
                    <a:pt x="161" y="73"/>
                  </a:cubicBezTo>
                  <a:cubicBezTo>
                    <a:pt x="160" y="73"/>
                    <a:pt x="160" y="72"/>
                    <a:pt x="159" y="71"/>
                  </a:cubicBezTo>
                  <a:cubicBezTo>
                    <a:pt x="158" y="71"/>
                    <a:pt x="158" y="70"/>
                    <a:pt x="157" y="69"/>
                  </a:cubicBezTo>
                  <a:cubicBezTo>
                    <a:pt x="157" y="69"/>
                    <a:pt x="157" y="68"/>
                    <a:pt x="157" y="67"/>
                  </a:cubicBezTo>
                  <a:cubicBezTo>
                    <a:pt x="157" y="66"/>
                    <a:pt x="157" y="65"/>
                    <a:pt x="157" y="64"/>
                  </a:cubicBezTo>
                  <a:close/>
                  <a:moveTo>
                    <a:pt x="158" y="104"/>
                  </a:moveTo>
                  <a:cubicBezTo>
                    <a:pt x="156" y="103"/>
                    <a:pt x="155" y="101"/>
                    <a:pt x="154" y="100"/>
                  </a:cubicBezTo>
                  <a:cubicBezTo>
                    <a:pt x="152" y="98"/>
                    <a:pt x="153" y="96"/>
                    <a:pt x="153" y="94"/>
                  </a:cubicBezTo>
                  <a:cubicBezTo>
                    <a:pt x="153" y="92"/>
                    <a:pt x="152" y="90"/>
                    <a:pt x="153" y="88"/>
                  </a:cubicBezTo>
                  <a:cubicBezTo>
                    <a:pt x="154" y="88"/>
                    <a:pt x="154" y="87"/>
                    <a:pt x="155" y="87"/>
                  </a:cubicBezTo>
                  <a:cubicBezTo>
                    <a:pt x="155" y="86"/>
                    <a:pt x="155" y="85"/>
                    <a:pt x="156" y="84"/>
                  </a:cubicBezTo>
                  <a:cubicBezTo>
                    <a:pt x="157" y="82"/>
                    <a:pt x="158" y="82"/>
                    <a:pt x="159" y="81"/>
                  </a:cubicBezTo>
                  <a:cubicBezTo>
                    <a:pt x="160" y="80"/>
                    <a:pt x="160" y="80"/>
                    <a:pt x="161" y="78"/>
                  </a:cubicBezTo>
                  <a:cubicBezTo>
                    <a:pt x="161" y="78"/>
                    <a:pt x="162" y="76"/>
                    <a:pt x="163" y="75"/>
                  </a:cubicBezTo>
                  <a:cubicBezTo>
                    <a:pt x="164" y="79"/>
                    <a:pt x="164" y="83"/>
                    <a:pt x="164" y="87"/>
                  </a:cubicBezTo>
                  <a:cubicBezTo>
                    <a:pt x="164" y="94"/>
                    <a:pt x="163" y="101"/>
                    <a:pt x="162" y="107"/>
                  </a:cubicBezTo>
                  <a:cubicBezTo>
                    <a:pt x="160" y="107"/>
                    <a:pt x="159" y="105"/>
                    <a:pt x="158" y="104"/>
                  </a:cubicBezTo>
                  <a:close/>
                </a:path>
              </a:pathLst>
            </a:custGeom>
            <a:solidFill>
              <a:srgbClr val="01B3C5"/>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12" name="组合 11"/>
          <p:cNvGrpSpPr/>
          <p:nvPr/>
        </p:nvGrpSpPr>
        <p:grpSpPr>
          <a:xfrm>
            <a:off x="3989857" y="3009886"/>
            <a:ext cx="1254625" cy="1397106"/>
            <a:chOff x="5341855" y="3458998"/>
            <a:chExt cx="1672833" cy="1862808"/>
          </a:xfrm>
        </p:grpSpPr>
        <p:sp>
          <p:nvSpPr>
            <p:cNvPr id="13" name="任意多边形 12"/>
            <p:cNvSpPr/>
            <p:nvPr/>
          </p:nvSpPr>
          <p:spPr>
            <a:xfrm rot="5400000">
              <a:off x="5246868" y="3553985"/>
              <a:ext cx="1862808" cy="1672833"/>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4" name="组合 13"/>
            <p:cNvGrpSpPr/>
            <p:nvPr/>
          </p:nvGrpSpPr>
          <p:grpSpPr>
            <a:xfrm>
              <a:off x="5710646" y="4009409"/>
              <a:ext cx="935252" cy="761984"/>
              <a:chOff x="8323263" y="-182563"/>
              <a:chExt cx="754063" cy="614364"/>
            </a:xfrm>
            <a:solidFill>
              <a:srgbClr val="2FA598"/>
            </a:solidFill>
          </p:grpSpPr>
          <p:sp>
            <p:nvSpPr>
              <p:cNvPr id="15" name="Freeform 786"/>
              <p:cNvSpPr>
                <a:spLocks noEditPoints="1"/>
              </p:cNvSpPr>
              <p:nvPr/>
            </p:nvSpPr>
            <p:spPr bwMode="auto">
              <a:xfrm>
                <a:off x="8650288" y="255588"/>
                <a:ext cx="427038" cy="168275"/>
              </a:xfrm>
              <a:custGeom>
                <a:avLst/>
                <a:gdLst>
                  <a:gd name="T0" fmla="*/ 105 w 114"/>
                  <a:gd name="T1" fmla="*/ 4 h 45"/>
                  <a:gd name="T2" fmla="*/ 85 w 114"/>
                  <a:gd name="T3" fmla="*/ 4 h 45"/>
                  <a:gd name="T4" fmla="*/ 69 w 114"/>
                  <a:gd name="T5" fmla="*/ 11 h 45"/>
                  <a:gd name="T6" fmla="*/ 64 w 114"/>
                  <a:gd name="T7" fmla="*/ 12 h 45"/>
                  <a:gd name="T8" fmla="*/ 69 w 114"/>
                  <a:gd name="T9" fmla="*/ 20 h 45"/>
                  <a:gd name="T10" fmla="*/ 65 w 114"/>
                  <a:gd name="T11" fmla="*/ 27 h 45"/>
                  <a:gd name="T12" fmla="*/ 58 w 114"/>
                  <a:gd name="T13" fmla="*/ 8 h 45"/>
                  <a:gd name="T14" fmla="*/ 63 w 114"/>
                  <a:gd name="T15" fmla="*/ 15 h 45"/>
                  <a:gd name="T16" fmla="*/ 58 w 114"/>
                  <a:gd name="T17" fmla="*/ 16 h 45"/>
                  <a:gd name="T18" fmla="*/ 63 w 114"/>
                  <a:gd name="T19" fmla="*/ 24 h 45"/>
                  <a:gd name="T20" fmla="*/ 58 w 114"/>
                  <a:gd name="T21" fmla="*/ 30 h 45"/>
                  <a:gd name="T22" fmla="*/ 52 w 114"/>
                  <a:gd name="T23" fmla="*/ 12 h 45"/>
                  <a:gd name="T24" fmla="*/ 56 w 114"/>
                  <a:gd name="T25" fmla="*/ 19 h 45"/>
                  <a:gd name="T26" fmla="*/ 52 w 114"/>
                  <a:gd name="T27" fmla="*/ 20 h 45"/>
                  <a:gd name="T28" fmla="*/ 56 w 114"/>
                  <a:gd name="T29" fmla="*/ 28 h 45"/>
                  <a:gd name="T30" fmla="*/ 46 w 114"/>
                  <a:gd name="T31" fmla="*/ 11 h 45"/>
                  <a:gd name="T32" fmla="*/ 45 w 114"/>
                  <a:gd name="T33" fmla="*/ 16 h 45"/>
                  <a:gd name="T34" fmla="*/ 50 w 114"/>
                  <a:gd name="T35" fmla="*/ 23 h 45"/>
                  <a:gd name="T36" fmla="*/ 45 w 114"/>
                  <a:gd name="T37" fmla="*/ 24 h 45"/>
                  <a:gd name="T38" fmla="*/ 17 w 114"/>
                  <a:gd name="T39" fmla="*/ 30 h 45"/>
                  <a:gd name="T40" fmla="*/ 23 w 114"/>
                  <a:gd name="T41" fmla="*/ 24 h 45"/>
                  <a:gd name="T42" fmla="*/ 24 w 114"/>
                  <a:gd name="T43" fmla="*/ 19 h 45"/>
                  <a:gd name="T44" fmla="*/ 21 w 114"/>
                  <a:gd name="T45" fmla="*/ 12 h 45"/>
                  <a:gd name="T46" fmla="*/ 25 w 114"/>
                  <a:gd name="T47" fmla="*/ 11 h 45"/>
                  <a:gd name="T48" fmla="*/ 25 w 114"/>
                  <a:gd name="T49" fmla="*/ 26 h 45"/>
                  <a:gd name="T50" fmla="*/ 30 w 114"/>
                  <a:gd name="T51" fmla="*/ 20 h 45"/>
                  <a:gd name="T52" fmla="*/ 31 w 114"/>
                  <a:gd name="T53" fmla="*/ 15 h 45"/>
                  <a:gd name="T54" fmla="*/ 28 w 114"/>
                  <a:gd name="T55" fmla="*/ 8 h 45"/>
                  <a:gd name="T56" fmla="*/ 36 w 114"/>
                  <a:gd name="T57" fmla="*/ 30 h 45"/>
                  <a:gd name="T58" fmla="*/ 32 w 114"/>
                  <a:gd name="T59" fmla="*/ 22 h 45"/>
                  <a:gd name="T60" fmla="*/ 37 w 114"/>
                  <a:gd name="T61" fmla="*/ 16 h 45"/>
                  <a:gd name="T62" fmla="*/ 38 w 114"/>
                  <a:gd name="T63" fmla="*/ 11 h 45"/>
                  <a:gd name="T64" fmla="*/ 38 w 114"/>
                  <a:gd name="T65" fmla="*/ 28 h 45"/>
                  <a:gd name="T66" fmla="*/ 43 w 114"/>
                  <a:gd name="T67" fmla="*/ 26 h 45"/>
                  <a:gd name="T68" fmla="*/ 39 w 114"/>
                  <a:gd name="T69" fmla="*/ 19 h 45"/>
                  <a:gd name="T70" fmla="*/ 44 w 114"/>
                  <a:gd name="T71" fmla="*/ 12 h 45"/>
                  <a:gd name="T72" fmla="*/ 71 w 114"/>
                  <a:gd name="T73" fmla="*/ 43 h 45"/>
                  <a:gd name="T74" fmla="*/ 71 w 114"/>
                  <a:gd name="T75" fmla="*/ 33 h 45"/>
                  <a:gd name="T76" fmla="*/ 76 w 114"/>
                  <a:gd name="T77" fmla="*/ 27 h 45"/>
                  <a:gd name="T78" fmla="*/ 71 w 114"/>
                  <a:gd name="T79" fmla="*/ 20 h 45"/>
                  <a:gd name="T80" fmla="*/ 76 w 114"/>
                  <a:gd name="T81" fmla="*/ 19 h 45"/>
                  <a:gd name="T82" fmla="*/ 71 w 114"/>
                  <a:gd name="T83" fmla="*/ 11 h 45"/>
                  <a:gd name="T84" fmla="*/ 71 w 114"/>
                  <a:gd name="T85" fmla="*/ 3 h 45"/>
                  <a:gd name="T86" fmla="*/ 79 w 114"/>
                  <a:gd name="T87" fmla="*/ 31 h 45"/>
                  <a:gd name="T88" fmla="*/ 83 w 114"/>
                  <a:gd name="T89" fmla="*/ 24 h 45"/>
                  <a:gd name="T90" fmla="*/ 82 w 114"/>
                  <a:gd name="T91" fmla="*/ 19 h 45"/>
                  <a:gd name="T92" fmla="*/ 77 w 114"/>
                  <a:gd name="T93" fmla="*/ 12 h 45"/>
                  <a:gd name="T94" fmla="*/ 81 w 114"/>
                  <a:gd name="T95" fmla="*/ 11 h 45"/>
                  <a:gd name="T96" fmla="*/ 85 w 114"/>
                  <a:gd name="T97" fmla="*/ 27 h 45"/>
                  <a:gd name="T98" fmla="*/ 89 w 114"/>
                  <a:gd name="T99" fmla="*/ 20 h 45"/>
                  <a:gd name="T100" fmla="*/ 88 w 114"/>
                  <a:gd name="T101" fmla="*/ 15 h 45"/>
                  <a:gd name="T102" fmla="*/ 83 w 114"/>
                  <a:gd name="T103" fmla="*/ 8 h 45"/>
                  <a:gd name="T104" fmla="*/ 97 w 114"/>
                  <a:gd name="T105" fmla="*/ 31 h 45"/>
                  <a:gd name="T106" fmla="*/ 91 w 114"/>
                  <a:gd name="T107" fmla="*/ 23 h 45"/>
                  <a:gd name="T108" fmla="*/ 95 w 114"/>
                  <a:gd name="T109" fmla="*/ 16 h 45"/>
                  <a:gd name="T110" fmla="*/ 94 w 114"/>
                  <a:gd name="T111" fmla="*/ 11 h 45"/>
                  <a:gd name="T112" fmla="*/ 89 w 114"/>
                  <a:gd name="T113" fmla="*/ 5 h 45"/>
                  <a:gd name="T114" fmla="*/ 101 w 114"/>
                  <a:gd name="T115" fmla="*/ 4 h 45"/>
                  <a:gd name="T116" fmla="*/ 101 w 114"/>
                  <a:gd name="T117" fmla="*/ 3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4" h="45">
                    <a:moveTo>
                      <a:pt x="16" y="0"/>
                    </a:moveTo>
                    <a:cubicBezTo>
                      <a:pt x="13" y="0"/>
                      <a:pt x="11" y="2"/>
                      <a:pt x="10" y="4"/>
                    </a:cubicBezTo>
                    <a:cubicBezTo>
                      <a:pt x="1" y="41"/>
                      <a:pt x="1" y="41"/>
                      <a:pt x="1" y="41"/>
                    </a:cubicBezTo>
                    <a:cubicBezTo>
                      <a:pt x="0" y="43"/>
                      <a:pt x="3" y="45"/>
                      <a:pt x="6" y="45"/>
                    </a:cubicBezTo>
                    <a:cubicBezTo>
                      <a:pt x="108" y="45"/>
                      <a:pt x="108" y="45"/>
                      <a:pt x="108" y="45"/>
                    </a:cubicBezTo>
                    <a:cubicBezTo>
                      <a:pt x="112" y="45"/>
                      <a:pt x="114" y="43"/>
                      <a:pt x="113" y="41"/>
                    </a:cubicBezTo>
                    <a:cubicBezTo>
                      <a:pt x="105" y="4"/>
                      <a:pt x="105" y="4"/>
                      <a:pt x="105" y="4"/>
                    </a:cubicBezTo>
                    <a:cubicBezTo>
                      <a:pt x="104" y="2"/>
                      <a:pt x="101" y="0"/>
                      <a:pt x="99" y="0"/>
                    </a:cubicBezTo>
                    <a:lnTo>
                      <a:pt x="16" y="0"/>
                    </a:lnTo>
                    <a:close/>
                    <a:moveTo>
                      <a:pt x="79" y="3"/>
                    </a:moveTo>
                    <a:cubicBezTo>
                      <a:pt x="79" y="3"/>
                      <a:pt x="79" y="2"/>
                      <a:pt x="80" y="2"/>
                    </a:cubicBezTo>
                    <a:cubicBezTo>
                      <a:pt x="83" y="2"/>
                      <a:pt x="83" y="2"/>
                      <a:pt x="83" y="2"/>
                    </a:cubicBezTo>
                    <a:cubicBezTo>
                      <a:pt x="84" y="2"/>
                      <a:pt x="84" y="3"/>
                      <a:pt x="85" y="3"/>
                    </a:cubicBezTo>
                    <a:cubicBezTo>
                      <a:pt x="85" y="4"/>
                      <a:pt x="85" y="4"/>
                      <a:pt x="85" y="4"/>
                    </a:cubicBezTo>
                    <a:cubicBezTo>
                      <a:pt x="85" y="5"/>
                      <a:pt x="84" y="5"/>
                      <a:pt x="83" y="5"/>
                    </a:cubicBezTo>
                    <a:cubicBezTo>
                      <a:pt x="81" y="5"/>
                      <a:pt x="81" y="5"/>
                      <a:pt x="81" y="5"/>
                    </a:cubicBezTo>
                    <a:cubicBezTo>
                      <a:pt x="80" y="5"/>
                      <a:pt x="79" y="5"/>
                      <a:pt x="79" y="4"/>
                    </a:cubicBezTo>
                    <a:lnTo>
                      <a:pt x="79" y="3"/>
                    </a:lnTo>
                    <a:close/>
                    <a:moveTo>
                      <a:pt x="64" y="8"/>
                    </a:moveTo>
                    <a:cubicBezTo>
                      <a:pt x="69" y="8"/>
                      <a:pt x="69" y="8"/>
                      <a:pt x="69" y="8"/>
                    </a:cubicBezTo>
                    <a:cubicBezTo>
                      <a:pt x="69" y="11"/>
                      <a:pt x="69" y="11"/>
                      <a:pt x="69" y="11"/>
                    </a:cubicBezTo>
                    <a:cubicBezTo>
                      <a:pt x="64" y="11"/>
                      <a:pt x="64" y="11"/>
                      <a:pt x="64" y="11"/>
                    </a:cubicBezTo>
                    <a:lnTo>
                      <a:pt x="64" y="8"/>
                    </a:lnTo>
                    <a:close/>
                    <a:moveTo>
                      <a:pt x="64" y="12"/>
                    </a:moveTo>
                    <a:cubicBezTo>
                      <a:pt x="69" y="12"/>
                      <a:pt x="69" y="12"/>
                      <a:pt x="69" y="12"/>
                    </a:cubicBezTo>
                    <a:cubicBezTo>
                      <a:pt x="69" y="15"/>
                      <a:pt x="69" y="15"/>
                      <a:pt x="69" y="15"/>
                    </a:cubicBezTo>
                    <a:cubicBezTo>
                      <a:pt x="65" y="15"/>
                      <a:pt x="65" y="15"/>
                      <a:pt x="65" y="15"/>
                    </a:cubicBezTo>
                    <a:lnTo>
                      <a:pt x="64" y="12"/>
                    </a:lnTo>
                    <a:close/>
                    <a:moveTo>
                      <a:pt x="65" y="16"/>
                    </a:moveTo>
                    <a:cubicBezTo>
                      <a:pt x="69" y="16"/>
                      <a:pt x="69" y="16"/>
                      <a:pt x="69" y="16"/>
                    </a:cubicBezTo>
                    <a:cubicBezTo>
                      <a:pt x="69" y="19"/>
                      <a:pt x="69" y="19"/>
                      <a:pt x="69" y="19"/>
                    </a:cubicBezTo>
                    <a:cubicBezTo>
                      <a:pt x="65" y="19"/>
                      <a:pt x="65" y="19"/>
                      <a:pt x="65" y="19"/>
                    </a:cubicBezTo>
                    <a:lnTo>
                      <a:pt x="65" y="16"/>
                    </a:lnTo>
                    <a:close/>
                    <a:moveTo>
                      <a:pt x="65" y="20"/>
                    </a:moveTo>
                    <a:cubicBezTo>
                      <a:pt x="69" y="20"/>
                      <a:pt x="69" y="20"/>
                      <a:pt x="69" y="20"/>
                    </a:cubicBezTo>
                    <a:cubicBezTo>
                      <a:pt x="70" y="23"/>
                      <a:pt x="70" y="23"/>
                      <a:pt x="70" y="23"/>
                    </a:cubicBezTo>
                    <a:cubicBezTo>
                      <a:pt x="65" y="23"/>
                      <a:pt x="65" y="23"/>
                      <a:pt x="65" y="23"/>
                    </a:cubicBezTo>
                    <a:lnTo>
                      <a:pt x="65" y="20"/>
                    </a:lnTo>
                    <a:close/>
                    <a:moveTo>
                      <a:pt x="65" y="24"/>
                    </a:moveTo>
                    <a:cubicBezTo>
                      <a:pt x="70" y="24"/>
                      <a:pt x="70" y="24"/>
                      <a:pt x="70" y="24"/>
                    </a:cubicBezTo>
                    <a:cubicBezTo>
                      <a:pt x="70" y="27"/>
                      <a:pt x="70" y="27"/>
                      <a:pt x="70" y="27"/>
                    </a:cubicBezTo>
                    <a:cubicBezTo>
                      <a:pt x="65" y="27"/>
                      <a:pt x="65" y="27"/>
                      <a:pt x="65" y="27"/>
                    </a:cubicBezTo>
                    <a:lnTo>
                      <a:pt x="65" y="24"/>
                    </a:lnTo>
                    <a:close/>
                    <a:moveTo>
                      <a:pt x="65" y="28"/>
                    </a:moveTo>
                    <a:cubicBezTo>
                      <a:pt x="70" y="28"/>
                      <a:pt x="70" y="28"/>
                      <a:pt x="70" y="28"/>
                    </a:cubicBezTo>
                    <a:cubicBezTo>
                      <a:pt x="70" y="31"/>
                      <a:pt x="70" y="31"/>
                      <a:pt x="70" y="31"/>
                    </a:cubicBezTo>
                    <a:cubicBezTo>
                      <a:pt x="65" y="31"/>
                      <a:pt x="65" y="31"/>
                      <a:pt x="65" y="31"/>
                    </a:cubicBezTo>
                    <a:lnTo>
                      <a:pt x="65" y="28"/>
                    </a:lnTo>
                    <a:close/>
                    <a:moveTo>
                      <a:pt x="58" y="8"/>
                    </a:moveTo>
                    <a:cubicBezTo>
                      <a:pt x="63" y="8"/>
                      <a:pt x="63" y="8"/>
                      <a:pt x="63" y="8"/>
                    </a:cubicBezTo>
                    <a:cubicBezTo>
                      <a:pt x="63" y="11"/>
                      <a:pt x="63" y="11"/>
                      <a:pt x="63" y="11"/>
                    </a:cubicBezTo>
                    <a:cubicBezTo>
                      <a:pt x="58" y="11"/>
                      <a:pt x="58" y="11"/>
                      <a:pt x="58" y="11"/>
                    </a:cubicBezTo>
                    <a:lnTo>
                      <a:pt x="58" y="8"/>
                    </a:lnTo>
                    <a:close/>
                    <a:moveTo>
                      <a:pt x="58" y="12"/>
                    </a:moveTo>
                    <a:cubicBezTo>
                      <a:pt x="63" y="12"/>
                      <a:pt x="63" y="12"/>
                      <a:pt x="63" y="12"/>
                    </a:cubicBezTo>
                    <a:cubicBezTo>
                      <a:pt x="63" y="15"/>
                      <a:pt x="63" y="15"/>
                      <a:pt x="63" y="15"/>
                    </a:cubicBezTo>
                    <a:cubicBezTo>
                      <a:pt x="58" y="15"/>
                      <a:pt x="58" y="15"/>
                      <a:pt x="58" y="15"/>
                    </a:cubicBezTo>
                    <a:lnTo>
                      <a:pt x="58" y="12"/>
                    </a:lnTo>
                    <a:close/>
                    <a:moveTo>
                      <a:pt x="58" y="16"/>
                    </a:moveTo>
                    <a:cubicBezTo>
                      <a:pt x="63" y="16"/>
                      <a:pt x="63" y="16"/>
                      <a:pt x="63" y="16"/>
                    </a:cubicBezTo>
                    <a:cubicBezTo>
                      <a:pt x="63" y="19"/>
                      <a:pt x="63" y="19"/>
                      <a:pt x="63" y="19"/>
                    </a:cubicBezTo>
                    <a:cubicBezTo>
                      <a:pt x="58" y="19"/>
                      <a:pt x="58" y="19"/>
                      <a:pt x="58" y="19"/>
                    </a:cubicBezTo>
                    <a:lnTo>
                      <a:pt x="58" y="16"/>
                    </a:lnTo>
                    <a:close/>
                    <a:moveTo>
                      <a:pt x="58" y="20"/>
                    </a:moveTo>
                    <a:cubicBezTo>
                      <a:pt x="63" y="20"/>
                      <a:pt x="63" y="20"/>
                      <a:pt x="63" y="20"/>
                    </a:cubicBezTo>
                    <a:cubicBezTo>
                      <a:pt x="63" y="23"/>
                      <a:pt x="63" y="23"/>
                      <a:pt x="63" y="23"/>
                    </a:cubicBezTo>
                    <a:cubicBezTo>
                      <a:pt x="58" y="23"/>
                      <a:pt x="58" y="23"/>
                      <a:pt x="58" y="23"/>
                    </a:cubicBezTo>
                    <a:lnTo>
                      <a:pt x="58" y="20"/>
                    </a:lnTo>
                    <a:close/>
                    <a:moveTo>
                      <a:pt x="58" y="24"/>
                    </a:moveTo>
                    <a:cubicBezTo>
                      <a:pt x="63" y="24"/>
                      <a:pt x="63" y="24"/>
                      <a:pt x="63" y="24"/>
                    </a:cubicBezTo>
                    <a:cubicBezTo>
                      <a:pt x="63" y="27"/>
                      <a:pt x="63" y="27"/>
                      <a:pt x="63" y="27"/>
                    </a:cubicBezTo>
                    <a:cubicBezTo>
                      <a:pt x="58" y="27"/>
                      <a:pt x="58" y="27"/>
                      <a:pt x="58" y="27"/>
                    </a:cubicBezTo>
                    <a:lnTo>
                      <a:pt x="58" y="24"/>
                    </a:lnTo>
                    <a:close/>
                    <a:moveTo>
                      <a:pt x="58" y="28"/>
                    </a:moveTo>
                    <a:cubicBezTo>
                      <a:pt x="63" y="28"/>
                      <a:pt x="63" y="28"/>
                      <a:pt x="63" y="28"/>
                    </a:cubicBezTo>
                    <a:cubicBezTo>
                      <a:pt x="63" y="31"/>
                      <a:pt x="63" y="31"/>
                      <a:pt x="63" y="31"/>
                    </a:cubicBezTo>
                    <a:cubicBezTo>
                      <a:pt x="58" y="30"/>
                      <a:pt x="58" y="30"/>
                      <a:pt x="58" y="30"/>
                    </a:cubicBezTo>
                    <a:lnTo>
                      <a:pt x="58" y="28"/>
                    </a:lnTo>
                    <a:close/>
                    <a:moveTo>
                      <a:pt x="52" y="8"/>
                    </a:moveTo>
                    <a:cubicBezTo>
                      <a:pt x="57" y="8"/>
                      <a:pt x="57" y="8"/>
                      <a:pt x="57" y="8"/>
                    </a:cubicBezTo>
                    <a:cubicBezTo>
                      <a:pt x="57" y="11"/>
                      <a:pt x="57" y="11"/>
                      <a:pt x="57" y="11"/>
                    </a:cubicBezTo>
                    <a:cubicBezTo>
                      <a:pt x="52" y="11"/>
                      <a:pt x="52" y="11"/>
                      <a:pt x="52" y="11"/>
                    </a:cubicBezTo>
                    <a:lnTo>
                      <a:pt x="52" y="8"/>
                    </a:lnTo>
                    <a:close/>
                    <a:moveTo>
                      <a:pt x="52" y="12"/>
                    </a:moveTo>
                    <a:cubicBezTo>
                      <a:pt x="56" y="12"/>
                      <a:pt x="56" y="12"/>
                      <a:pt x="56" y="12"/>
                    </a:cubicBezTo>
                    <a:cubicBezTo>
                      <a:pt x="56" y="15"/>
                      <a:pt x="56" y="15"/>
                      <a:pt x="56" y="15"/>
                    </a:cubicBezTo>
                    <a:cubicBezTo>
                      <a:pt x="52" y="15"/>
                      <a:pt x="52" y="15"/>
                      <a:pt x="52" y="15"/>
                    </a:cubicBezTo>
                    <a:lnTo>
                      <a:pt x="52" y="12"/>
                    </a:lnTo>
                    <a:close/>
                    <a:moveTo>
                      <a:pt x="52" y="16"/>
                    </a:moveTo>
                    <a:cubicBezTo>
                      <a:pt x="56" y="16"/>
                      <a:pt x="56" y="16"/>
                      <a:pt x="56" y="16"/>
                    </a:cubicBezTo>
                    <a:cubicBezTo>
                      <a:pt x="56" y="19"/>
                      <a:pt x="56" y="19"/>
                      <a:pt x="56" y="19"/>
                    </a:cubicBezTo>
                    <a:cubicBezTo>
                      <a:pt x="52" y="19"/>
                      <a:pt x="52" y="19"/>
                      <a:pt x="52" y="19"/>
                    </a:cubicBezTo>
                    <a:lnTo>
                      <a:pt x="52" y="16"/>
                    </a:lnTo>
                    <a:close/>
                    <a:moveTo>
                      <a:pt x="52" y="20"/>
                    </a:moveTo>
                    <a:cubicBezTo>
                      <a:pt x="56" y="20"/>
                      <a:pt x="56" y="20"/>
                      <a:pt x="56" y="20"/>
                    </a:cubicBezTo>
                    <a:cubicBezTo>
                      <a:pt x="56" y="23"/>
                      <a:pt x="56" y="23"/>
                      <a:pt x="56" y="23"/>
                    </a:cubicBezTo>
                    <a:cubicBezTo>
                      <a:pt x="52" y="23"/>
                      <a:pt x="52" y="23"/>
                      <a:pt x="52" y="23"/>
                    </a:cubicBezTo>
                    <a:lnTo>
                      <a:pt x="52" y="20"/>
                    </a:lnTo>
                    <a:close/>
                    <a:moveTo>
                      <a:pt x="52" y="24"/>
                    </a:moveTo>
                    <a:cubicBezTo>
                      <a:pt x="56" y="24"/>
                      <a:pt x="56" y="24"/>
                      <a:pt x="56" y="24"/>
                    </a:cubicBezTo>
                    <a:cubicBezTo>
                      <a:pt x="56" y="27"/>
                      <a:pt x="56" y="27"/>
                      <a:pt x="56" y="27"/>
                    </a:cubicBezTo>
                    <a:cubicBezTo>
                      <a:pt x="51" y="26"/>
                      <a:pt x="51" y="26"/>
                      <a:pt x="51" y="26"/>
                    </a:cubicBezTo>
                    <a:lnTo>
                      <a:pt x="52" y="24"/>
                    </a:lnTo>
                    <a:close/>
                    <a:moveTo>
                      <a:pt x="51" y="28"/>
                    </a:moveTo>
                    <a:cubicBezTo>
                      <a:pt x="56" y="28"/>
                      <a:pt x="56" y="28"/>
                      <a:pt x="56" y="28"/>
                    </a:cubicBezTo>
                    <a:cubicBezTo>
                      <a:pt x="56" y="30"/>
                      <a:pt x="56" y="30"/>
                      <a:pt x="56" y="30"/>
                    </a:cubicBezTo>
                    <a:cubicBezTo>
                      <a:pt x="51" y="30"/>
                      <a:pt x="51" y="30"/>
                      <a:pt x="51" y="30"/>
                    </a:cubicBezTo>
                    <a:lnTo>
                      <a:pt x="51" y="28"/>
                    </a:lnTo>
                    <a:close/>
                    <a:moveTo>
                      <a:pt x="46" y="8"/>
                    </a:moveTo>
                    <a:cubicBezTo>
                      <a:pt x="50" y="8"/>
                      <a:pt x="50" y="8"/>
                      <a:pt x="50" y="8"/>
                    </a:cubicBezTo>
                    <a:cubicBezTo>
                      <a:pt x="50" y="11"/>
                      <a:pt x="50" y="11"/>
                      <a:pt x="50" y="11"/>
                    </a:cubicBezTo>
                    <a:cubicBezTo>
                      <a:pt x="46" y="11"/>
                      <a:pt x="46" y="11"/>
                      <a:pt x="46" y="11"/>
                    </a:cubicBezTo>
                    <a:lnTo>
                      <a:pt x="46" y="8"/>
                    </a:lnTo>
                    <a:close/>
                    <a:moveTo>
                      <a:pt x="46" y="12"/>
                    </a:moveTo>
                    <a:cubicBezTo>
                      <a:pt x="50" y="12"/>
                      <a:pt x="50" y="12"/>
                      <a:pt x="50" y="12"/>
                    </a:cubicBezTo>
                    <a:cubicBezTo>
                      <a:pt x="50" y="15"/>
                      <a:pt x="50" y="15"/>
                      <a:pt x="50" y="15"/>
                    </a:cubicBezTo>
                    <a:cubicBezTo>
                      <a:pt x="46" y="15"/>
                      <a:pt x="46" y="15"/>
                      <a:pt x="46" y="15"/>
                    </a:cubicBezTo>
                    <a:lnTo>
                      <a:pt x="46" y="12"/>
                    </a:lnTo>
                    <a:close/>
                    <a:moveTo>
                      <a:pt x="45" y="16"/>
                    </a:moveTo>
                    <a:cubicBezTo>
                      <a:pt x="50" y="16"/>
                      <a:pt x="50" y="16"/>
                      <a:pt x="50" y="16"/>
                    </a:cubicBezTo>
                    <a:cubicBezTo>
                      <a:pt x="50" y="19"/>
                      <a:pt x="50" y="19"/>
                      <a:pt x="50" y="19"/>
                    </a:cubicBezTo>
                    <a:cubicBezTo>
                      <a:pt x="45" y="19"/>
                      <a:pt x="45" y="19"/>
                      <a:pt x="45" y="19"/>
                    </a:cubicBezTo>
                    <a:lnTo>
                      <a:pt x="45" y="16"/>
                    </a:lnTo>
                    <a:close/>
                    <a:moveTo>
                      <a:pt x="45" y="20"/>
                    </a:moveTo>
                    <a:cubicBezTo>
                      <a:pt x="50" y="20"/>
                      <a:pt x="50" y="20"/>
                      <a:pt x="50" y="20"/>
                    </a:cubicBezTo>
                    <a:cubicBezTo>
                      <a:pt x="50" y="23"/>
                      <a:pt x="50" y="23"/>
                      <a:pt x="50" y="23"/>
                    </a:cubicBezTo>
                    <a:cubicBezTo>
                      <a:pt x="45" y="23"/>
                      <a:pt x="45" y="23"/>
                      <a:pt x="45" y="23"/>
                    </a:cubicBezTo>
                    <a:lnTo>
                      <a:pt x="45" y="20"/>
                    </a:lnTo>
                    <a:close/>
                    <a:moveTo>
                      <a:pt x="45" y="24"/>
                    </a:moveTo>
                    <a:cubicBezTo>
                      <a:pt x="50" y="24"/>
                      <a:pt x="50" y="24"/>
                      <a:pt x="50" y="24"/>
                    </a:cubicBezTo>
                    <a:cubicBezTo>
                      <a:pt x="50" y="26"/>
                      <a:pt x="50" y="26"/>
                      <a:pt x="50" y="26"/>
                    </a:cubicBezTo>
                    <a:cubicBezTo>
                      <a:pt x="45" y="26"/>
                      <a:pt x="45" y="26"/>
                      <a:pt x="45" y="26"/>
                    </a:cubicBezTo>
                    <a:lnTo>
                      <a:pt x="45" y="24"/>
                    </a:lnTo>
                    <a:close/>
                    <a:moveTo>
                      <a:pt x="45" y="28"/>
                    </a:moveTo>
                    <a:cubicBezTo>
                      <a:pt x="50" y="28"/>
                      <a:pt x="50" y="28"/>
                      <a:pt x="50" y="28"/>
                    </a:cubicBezTo>
                    <a:cubicBezTo>
                      <a:pt x="49" y="30"/>
                      <a:pt x="49" y="30"/>
                      <a:pt x="49" y="30"/>
                    </a:cubicBezTo>
                    <a:cubicBezTo>
                      <a:pt x="44" y="30"/>
                      <a:pt x="44" y="30"/>
                      <a:pt x="44" y="30"/>
                    </a:cubicBezTo>
                    <a:lnTo>
                      <a:pt x="45" y="28"/>
                    </a:lnTo>
                    <a:close/>
                    <a:moveTo>
                      <a:pt x="22" y="30"/>
                    </a:moveTo>
                    <a:cubicBezTo>
                      <a:pt x="17" y="30"/>
                      <a:pt x="17" y="30"/>
                      <a:pt x="17" y="30"/>
                    </a:cubicBezTo>
                    <a:cubicBezTo>
                      <a:pt x="18" y="27"/>
                      <a:pt x="18" y="27"/>
                      <a:pt x="18" y="27"/>
                    </a:cubicBezTo>
                    <a:cubicBezTo>
                      <a:pt x="23" y="27"/>
                      <a:pt x="23" y="27"/>
                      <a:pt x="23" y="27"/>
                    </a:cubicBezTo>
                    <a:lnTo>
                      <a:pt x="22" y="30"/>
                    </a:lnTo>
                    <a:close/>
                    <a:moveTo>
                      <a:pt x="23" y="26"/>
                    </a:moveTo>
                    <a:cubicBezTo>
                      <a:pt x="18" y="26"/>
                      <a:pt x="18" y="26"/>
                      <a:pt x="18" y="26"/>
                    </a:cubicBezTo>
                    <a:cubicBezTo>
                      <a:pt x="18" y="24"/>
                      <a:pt x="18" y="24"/>
                      <a:pt x="18" y="24"/>
                    </a:cubicBezTo>
                    <a:cubicBezTo>
                      <a:pt x="23" y="24"/>
                      <a:pt x="23" y="24"/>
                      <a:pt x="23" y="24"/>
                    </a:cubicBezTo>
                    <a:lnTo>
                      <a:pt x="23" y="26"/>
                    </a:lnTo>
                    <a:close/>
                    <a:moveTo>
                      <a:pt x="23" y="22"/>
                    </a:moveTo>
                    <a:cubicBezTo>
                      <a:pt x="19" y="22"/>
                      <a:pt x="19" y="22"/>
                      <a:pt x="19" y="22"/>
                    </a:cubicBezTo>
                    <a:cubicBezTo>
                      <a:pt x="19" y="20"/>
                      <a:pt x="19" y="20"/>
                      <a:pt x="19" y="20"/>
                    </a:cubicBezTo>
                    <a:cubicBezTo>
                      <a:pt x="24" y="20"/>
                      <a:pt x="24" y="20"/>
                      <a:pt x="24" y="20"/>
                    </a:cubicBezTo>
                    <a:lnTo>
                      <a:pt x="23" y="22"/>
                    </a:lnTo>
                    <a:close/>
                    <a:moveTo>
                      <a:pt x="24" y="19"/>
                    </a:moveTo>
                    <a:cubicBezTo>
                      <a:pt x="19" y="18"/>
                      <a:pt x="19" y="18"/>
                      <a:pt x="19" y="18"/>
                    </a:cubicBezTo>
                    <a:cubicBezTo>
                      <a:pt x="20" y="16"/>
                      <a:pt x="20" y="16"/>
                      <a:pt x="20" y="16"/>
                    </a:cubicBezTo>
                    <a:cubicBezTo>
                      <a:pt x="25" y="16"/>
                      <a:pt x="25" y="16"/>
                      <a:pt x="25" y="16"/>
                    </a:cubicBezTo>
                    <a:lnTo>
                      <a:pt x="24" y="19"/>
                    </a:lnTo>
                    <a:close/>
                    <a:moveTo>
                      <a:pt x="25" y="15"/>
                    </a:moveTo>
                    <a:cubicBezTo>
                      <a:pt x="20" y="15"/>
                      <a:pt x="20" y="15"/>
                      <a:pt x="20" y="15"/>
                    </a:cubicBezTo>
                    <a:cubicBezTo>
                      <a:pt x="21" y="12"/>
                      <a:pt x="21" y="12"/>
                      <a:pt x="21" y="12"/>
                    </a:cubicBezTo>
                    <a:cubicBezTo>
                      <a:pt x="25" y="12"/>
                      <a:pt x="25" y="12"/>
                      <a:pt x="25" y="12"/>
                    </a:cubicBezTo>
                    <a:lnTo>
                      <a:pt x="25" y="15"/>
                    </a:lnTo>
                    <a:close/>
                    <a:moveTo>
                      <a:pt x="25" y="11"/>
                    </a:moveTo>
                    <a:cubicBezTo>
                      <a:pt x="21" y="11"/>
                      <a:pt x="21" y="11"/>
                      <a:pt x="21" y="11"/>
                    </a:cubicBezTo>
                    <a:cubicBezTo>
                      <a:pt x="21" y="8"/>
                      <a:pt x="21" y="8"/>
                      <a:pt x="21" y="8"/>
                    </a:cubicBezTo>
                    <a:cubicBezTo>
                      <a:pt x="26" y="8"/>
                      <a:pt x="26" y="8"/>
                      <a:pt x="26" y="8"/>
                    </a:cubicBezTo>
                    <a:lnTo>
                      <a:pt x="25" y="11"/>
                    </a:lnTo>
                    <a:close/>
                    <a:moveTo>
                      <a:pt x="29" y="30"/>
                    </a:moveTo>
                    <a:cubicBezTo>
                      <a:pt x="24" y="30"/>
                      <a:pt x="24" y="30"/>
                      <a:pt x="24" y="30"/>
                    </a:cubicBezTo>
                    <a:cubicBezTo>
                      <a:pt x="24" y="27"/>
                      <a:pt x="24" y="27"/>
                      <a:pt x="24" y="27"/>
                    </a:cubicBezTo>
                    <a:cubicBezTo>
                      <a:pt x="29" y="28"/>
                      <a:pt x="29" y="28"/>
                      <a:pt x="29" y="28"/>
                    </a:cubicBezTo>
                    <a:lnTo>
                      <a:pt x="29" y="30"/>
                    </a:lnTo>
                    <a:close/>
                    <a:moveTo>
                      <a:pt x="29" y="26"/>
                    </a:moveTo>
                    <a:cubicBezTo>
                      <a:pt x="25" y="26"/>
                      <a:pt x="25" y="26"/>
                      <a:pt x="25" y="26"/>
                    </a:cubicBezTo>
                    <a:cubicBezTo>
                      <a:pt x="25" y="24"/>
                      <a:pt x="25" y="24"/>
                      <a:pt x="25" y="24"/>
                    </a:cubicBezTo>
                    <a:cubicBezTo>
                      <a:pt x="30" y="24"/>
                      <a:pt x="30" y="24"/>
                      <a:pt x="30" y="24"/>
                    </a:cubicBezTo>
                    <a:lnTo>
                      <a:pt x="29" y="26"/>
                    </a:lnTo>
                    <a:close/>
                    <a:moveTo>
                      <a:pt x="30" y="22"/>
                    </a:moveTo>
                    <a:cubicBezTo>
                      <a:pt x="25" y="22"/>
                      <a:pt x="25" y="22"/>
                      <a:pt x="25" y="22"/>
                    </a:cubicBezTo>
                    <a:cubicBezTo>
                      <a:pt x="26" y="20"/>
                      <a:pt x="26" y="20"/>
                      <a:pt x="26" y="20"/>
                    </a:cubicBezTo>
                    <a:cubicBezTo>
                      <a:pt x="30" y="20"/>
                      <a:pt x="30" y="20"/>
                      <a:pt x="30" y="20"/>
                    </a:cubicBezTo>
                    <a:lnTo>
                      <a:pt x="30" y="22"/>
                    </a:lnTo>
                    <a:close/>
                    <a:moveTo>
                      <a:pt x="31" y="19"/>
                    </a:moveTo>
                    <a:cubicBezTo>
                      <a:pt x="26" y="19"/>
                      <a:pt x="26" y="19"/>
                      <a:pt x="26" y="19"/>
                    </a:cubicBezTo>
                    <a:cubicBezTo>
                      <a:pt x="26" y="16"/>
                      <a:pt x="26" y="16"/>
                      <a:pt x="26" y="16"/>
                    </a:cubicBezTo>
                    <a:cubicBezTo>
                      <a:pt x="31" y="16"/>
                      <a:pt x="31" y="16"/>
                      <a:pt x="31" y="16"/>
                    </a:cubicBezTo>
                    <a:lnTo>
                      <a:pt x="31" y="19"/>
                    </a:lnTo>
                    <a:close/>
                    <a:moveTo>
                      <a:pt x="31" y="15"/>
                    </a:moveTo>
                    <a:cubicBezTo>
                      <a:pt x="26" y="15"/>
                      <a:pt x="26" y="15"/>
                      <a:pt x="26" y="15"/>
                    </a:cubicBezTo>
                    <a:cubicBezTo>
                      <a:pt x="27" y="12"/>
                      <a:pt x="27" y="12"/>
                      <a:pt x="27" y="12"/>
                    </a:cubicBezTo>
                    <a:cubicBezTo>
                      <a:pt x="31" y="12"/>
                      <a:pt x="31" y="12"/>
                      <a:pt x="31" y="12"/>
                    </a:cubicBezTo>
                    <a:lnTo>
                      <a:pt x="31" y="15"/>
                    </a:lnTo>
                    <a:close/>
                    <a:moveTo>
                      <a:pt x="32" y="11"/>
                    </a:moveTo>
                    <a:cubicBezTo>
                      <a:pt x="27" y="11"/>
                      <a:pt x="27" y="11"/>
                      <a:pt x="27" y="11"/>
                    </a:cubicBezTo>
                    <a:cubicBezTo>
                      <a:pt x="28" y="8"/>
                      <a:pt x="28" y="8"/>
                      <a:pt x="28" y="8"/>
                    </a:cubicBezTo>
                    <a:cubicBezTo>
                      <a:pt x="32" y="8"/>
                      <a:pt x="32" y="8"/>
                      <a:pt x="32" y="8"/>
                    </a:cubicBezTo>
                    <a:lnTo>
                      <a:pt x="32" y="11"/>
                    </a:lnTo>
                    <a:close/>
                    <a:moveTo>
                      <a:pt x="36" y="30"/>
                    </a:moveTo>
                    <a:cubicBezTo>
                      <a:pt x="31" y="30"/>
                      <a:pt x="31" y="30"/>
                      <a:pt x="31" y="30"/>
                    </a:cubicBezTo>
                    <a:cubicBezTo>
                      <a:pt x="31" y="28"/>
                      <a:pt x="31" y="28"/>
                      <a:pt x="31" y="28"/>
                    </a:cubicBezTo>
                    <a:cubicBezTo>
                      <a:pt x="36" y="28"/>
                      <a:pt x="36" y="28"/>
                      <a:pt x="36" y="28"/>
                    </a:cubicBezTo>
                    <a:lnTo>
                      <a:pt x="36" y="30"/>
                    </a:lnTo>
                    <a:close/>
                    <a:moveTo>
                      <a:pt x="36" y="26"/>
                    </a:moveTo>
                    <a:cubicBezTo>
                      <a:pt x="31" y="26"/>
                      <a:pt x="31" y="26"/>
                      <a:pt x="31" y="26"/>
                    </a:cubicBezTo>
                    <a:cubicBezTo>
                      <a:pt x="32" y="24"/>
                      <a:pt x="32" y="24"/>
                      <a:pt x="32" y="24"/>
                    </a:cubicBezTo>
                    <a:cubicBezTo>
                      <a:pt x="36" y="24"/>
                      <a:pt x="36" y="24"/>
                      <a:pt x="36" y="24"/>
                    </a:cubicBezTo>
                    <a:lnTo>
                      <a:pt x="36" y="26"/>
                    </a:lnTo>
                    <a:close/>
                    <a:moveTo>
                      <a:pt x="37" y="22"/>
                    </a:moveTo>
                    <a:cubicBezTo>
                      <a:pt x="32" y="22"/>
                      <a:pt x="32" y="22"/>
                      <a:pt x="32" y="22"/>
                    </a:cubicBezTo>
                    <a:cubicBezTo>
                      <a:pt x="32" y="20"/>
                      <a:pt x="32" y="20"/>
                      <a:pt x="32" y="20"/>
                    </a:cubicBezTo>
                    <a:cubicBezTo>
                      <a:pt x="37" y="20"/>
                      <a:pt x="37" y="20"/>
                      <a:pt x="37" y="20"/>
                    </a:cubicBezTo>
                    <a:lnTo>
                      <a:pt x="37" y="22"/>
                    </a:lnTo>
                    <a:close/>
                    <a:moveTo>
                      <a:pt x="37" y="19"/>
                    </a:moveTo>
                    <a:cubicBezTo>
                      <a:pt x="32" y="19"/>
                      <a:pt x="32" y="19"/>
                      <a:pt x="32" y="19"/>
                    </a:cubicBezTo>
                    <a:cubicBezTo>
                      <a:pt x="33" y="16"/>
                      <a:pt x="33" y="16"/>
                      <a:pt x="33" y="16"/>
                    </a:cubicBezTo>
                    <a:cubicBezTo>
                      <a:pt x="37" y="16"/>
                      <a:pt x="37" y="16"/>
                      <a:pt x="37" y="16"/>
                    </a:cubicBezTo>
                    <a:lnTo>
                      <a:pt x="37" y="19"/>
                    </a:lnTo>
                    <a:close/>
                    <a:moveTo>
                      <a:pt x="37" y="15"/>
                    </a:moveTo>
                    <a:cubicBezTo>
                      <a:pt x="33" y="15"/>
                      <a:pt x="33" y="15"/>
                      <a:pt x="33" y="15"/>
                    </a:cubicBezTo>
                    <a:cubicBezTo>
                      <a:pt x="33" y="12"/>
                      <a:pt x="33" y="12"/>
                      <a:pt x="33" y="12"/>
                    </a:cubicBezTo>
                    <a:cubicBezTo>
                      <a:pt x="38" y="12"/>
                      <a:pt x="38" y="12"/>
                      <a:pt x="38" y="12"/>
                    </a:cubicBezTo>
                    <a:lnTo>
                      <a:pt x="37" y="15"/>
                    </a:lnTo>
                    <a:close/>
                    <a:moveTo>
                      <a:pt x="38" y="11"/>
                    </a:moveTo>
                    <a:cubicBezTo>
                      <a:pt x="33" y="11"/>
                      <a:pt x="33" y="11"/>
                      <a:pt x="33" y="11"/>
                    </a:cubicBezTo>
                    <a:cubicBezTo>
                      <a:pt x="34" y="8"/>
                      <a:pt x="34" y="8"/>
                      <a:pt x="34" y="8"/>
                    </a:cubicBezTo>
                    <a:cubicBezTo>
                      <a:pt x="38" y="8"/>
                      <a:pt x="38" y="8"/>
                      <a:pt x="38" y="8"/>
                    </a:cubicBezTo>
                    <a:lnTo>
                      <a:pt x="38" y="11"/>
                    </a:lnTo>
                    <a:close/>
                    <a:moveTo>
                      <a:pt x="43" y="30"/>
                    </a:moveTo>
                    <a:cubicBezTo>
                      <a:pt x="38" y="30"/>
                      <a:pt x="38" y="30"/>
                      <a:pt x="38" y="30"/>
                    </a:cubicBezTo>
                    <a:cubicBezTo>
                      <a:pt x="38" y="28"/>
                      <a:pt x="38" y="28"/>
                      <a:pt x="38" y="28"/>
                    </a:cubicBezTo>
                    <a:cubicBezTo>
                      <a:pt x="43" y="28"/>
                      <a:pt x="43" y="28"/>
                      <a:pt x="43" y="28"/>
                    </a:cubicBezTo>
                    <a:lnTo>
                      <a:pt x="43" y="30"/>
                    </a:lnTo>
                    <a:close/>
                    <a:moveTo>
                      <a:pt x="43" y="26"/>
                    </a:moveTo>
                    <a:cubicBezTo>
                      <a:pt x="38" y="26"/>
                      <a:pt x="38" y="26"/>
                      <a:pt x="38" y="26"/>
                    </a:cubicBezTo>
                    <a:cubicBezTo>
                      <a:pt x="38" y="24"/>
                      <a:pt x="38" y="24"/>
                      <a:pt x="38" y="24"/>
                    </a:cubicBezTo>
                    <a:cubicBezTo>
                      <a:pt x="43" y="24"/>
                      <a:pt x="43" y="24"/>
                      <a:pt x="43" y="24"/>
                    </a:cubicBezTo>
                    <a:lnTo>
                      <a:pt x="43" y="26"/>
                    </a:lnTo>
                    <a:close/>
                    <a:moveTo>
                      <a:pt x="43" y="23"/>
                    </a:moveTo>
                    <a:cubicBezTo>
                      <a:pt x="38" y="22"/>
                      <a:pt x="38" y="22"/>
                      <a:pt x="38" y="22"/>
                    </a:cubicBezTo>
                    <a:cubicBezTo>
                      <a:pt x="39" y="20"/>
                      <a:pt x="39" y="20"/>
                      <a:pt x="39" y="20"/>
                    </a:cubicBezTo>
                    <a:cubicBezTo>
                      <a:pt x="43" y="20"/>
                      <a:pt x="43" y="20"/>
                      <a:pt x="43" y="20"/>
                    </a:cubicBezTo>
                    <a:lnTo>
                      <a:pt x="43" y="23"/>
                    </a:lnTo>
                    <a:close/>
                    <a:moveTo>
                      <a:pt x="43" y="19"/>
                    </a:moveTo>
                    <a:cubicBezTo>
                      <a:pt x="39" y="19"/>
                      <a:pt x="39" y="19"/>
                      <a:pt x="39" y="19"/>
                    </a:cubicBezTo>
                    <a:cubicBezTo>
                      <a:pt x="39" y="16"/>
                      <a:pt x="39" y="16"/>
                      <a:pt x="39" y="16"/>
                    </a:cubicBezTo>
                    <a:cubicBezTo>
                      <a:pt x="44" y="16"/>
                      <a:pt x="44" y="16"/>
                      <a:pt x="44" y="16"/>
                    </a:cubicBezTo>
                    <a:lnTo>
                      <a:pt x="43" y="19"/>
                    </a:lnTo>
                    <a:close/>
                    <a:moveTo>
                      <a:pt x="44" y="15"/>
                    </a:moveTo>
                    <a:cubicBezTo>
                      <a:pt x="39" y="15"/>
                      <a:pt x="39" y="15"/>
                      <a:pt x="39" y="15"/>
                    </a:cubicBezTo>
                    <a:cubicBezTo>
                      <a:pt x="39" y="12"/>
                      <a:pt x="39" y="12"/>
                      <a:pt x="39" y="12"/>
                    </a:cubicBezTo>
                    <a:cubicBezTo>
                      <a:pt x="44" y="12"/>
                      <a:pt x="44" y="12"/>
                      <a:pt x="44" y="12"/>
                    </a:cubicBezTo>
                    <a:lnTo>
                      <a:pt x="44" y="15"/>
                    </a:lnTo>
                    <a:close/>
                    <a:moveTo>
                      <a:pt x="44" y="11"/>
                    </a:moveTo>
                    <a:cubicBezTo>
                      <a:pt x="40" y="11"/>
                      <a:pt x="40" y="11"/>
                      <a:pt x="40" y="11"/>
                    </a:cubicBezTo>
                    <a:cubicBezTo>
                      <a:pt x="40" y="8"/>
                      <a:pt x="40" y="8"/>
                      <a:pt x="40" y="8"/>
                    </a:cubicBezTo>
                    <a:cubicBezTo>
                      <a:pt x="44" y="8"/>
                      <a:pt x="44" y="8"/>
                      <a:pt x="44" y="8"/>
                    </a:cubicBezTo>
                    <a:lnTo>
                      <a:pt x="44" y="11"/>
                    </a:lnTo>
                    <a:close/>
                    <a:moveTo>
                      <a:pt x="71" y="43"/>
                    </a:moveTo>
                    <a:cubicBezTo>
                      <a:pt x="71" y="44"/>
                      <a:pt x="71" y="44"/>
                      <a:pt x="70" y="44"/>
                    </a:cubicBezTo>
                    <a:cubicBezTo>
                      <a:pt x="45" y="44"/>
                      <a:pt x="45" y="44"/>
                      <a:pt x="45" y="44"/>
                    </a:cubicBezTo>
                    <a:cubicBezTo>
                      <a:pt x="44" y="44"/>
                      <a:pt x="43" y="44"/>
                      <a:pt x="43" y="43"/>
                    </a:cubicBezTo>
                    <a:cubicBezTo>
                      <a:pt x="44" y="33"/>
                      <a:pt x="44" y="33"/>
                      <a:pt x="44" y="33"/>
                    </a:cubicBezTo>
                    <a:cubicBezTo>
                      <a:pt x="44" y="32"/>
                      <a:pt x="44" y="32"/>
                      <a:pt x="45" y="32"/>
                    </a:cubicBezTo>
                    <a:cubicBezTo>
                      <a:pt x="69" y="32"/>
                      <a:pt x="69" y="32"/>
                      <a:pt x="69" y="32"/>
                    </a:cubicBezTo>
                    <a:cubicBezTo>
                      <a:pt x="70" y="32"/>
                      <a:pt x="71" y="32"/>
                      <a:pt x="71" y="33"/>
                    </a:cubicBezTo>
                    <a:lnTo>
                      <a:pt x="71" y="43"/>
                    </a:lnTo>
                    <a:close/>
                    <a:moveTo>
                      <a:pt x="77" y="31"/>
                    </a:moveTo>
                    <a:cubicBezTo>
                      <a:pt x="72" y="31"/>
                      <a:pt x="72" y="31"/>
                      <a:pt x="72" y="31"/>
                    </a:cubicBezTo>
                    <a:cubicBezTo>
                      <a:pt x="72" y="28"/>
                      <a:pt x="72" y="28"/>
                      <a:pt x="72" y="28"/>
                    </a:cubicBezTo>
                    <a:cubicBezTo>
                      <a:pt x="77" y="28"/>
                      <a:pt x="77" y="28"/>
                      <a:pt x="77" y="28"/>
                    </a:cubicBezTo>
                    <a:lnTo>
                      <a:pt x="77" y="31"/>
                    </a:lnTo>
                    <a:close/>
                    <a:moveTo>
                      <a:pt x="76" y="27"/>
                    </a:moveTo>
                    <a:cubicBezTo>
                      <a:pt x="72" y="27"/>
                      <a:pt x="72" y="27"/>
                      <a:pt x="72" y="27"/>
                    </a:cubicBezTo>
                    <a:cubicBezTo>
                      <a:pt x="71" y="24"/>
                      <a:pt x="71" y="24"/>
                      <a:pt x="71" y="24"/>
                    </a:cubicBezTo>
                    <a:cubicBezTo>
                      <a:pt x="76" y="24"/>
                      <a:pt x="76" y="24"/>
                      <a:pt x="76" y="24"/>
                    </a:cubicBezTo>
                    <a:lnTo>
                      <a:pt x="76" y="27"/>
                    </a:lnTo>
                    <a:close/>
                    <a:moveTo>
                      <a:pt x="76" y="23"/>
                    </a:moveTo>
                    <a:cubicBezTo>
                      <a:pt x="71" y="23"/>
                      <a:pt x="71" y="23"/>
                      <a:pt x="71" y="23"/>
                    </a:cubicBezTo>
                    <a:cubicBezTo>
                      <a:pt x="71" y="20"/>
                      <a:pt x="71" y="20"/>
                      <a:pt x="71" y="20"/>
                    </a:cubicBezTo>
                    <a:cubicBezTo>
                      <a:pt x="76" y="20"/>
                      <a:pt x="76" y="20"/>
                      <a:pt x="76" y="20"/>
                    </a:cubicBezTo>
                    <a:lnTo>
                      <a:pt x="76" y="23"/>
                    </a:lnTo>
                    <a:close/>
                    <a:moveTo>
                      <a:pt x="76" y="19"/>
                    </a:moveTo>
                    <a:cubicBezTo>
                      <a:pt x="71" y="19"/>
                      <a:pt x="71" y="19"/>
                      <a:pt x="71" y="19"/>
                    </a:cubicBezTo>
                    <a:cubicBezTo>
                      <a:pt x="71" y="16"/>
                      <a:pt x="71" y="16"/>
                      <a:pt x="71" y="16"/>
                    </a:cubicBezTo>
                    <a:cubicBezTo>
                      <a:pt x="76" y="16"/>
                      <a:pt x="76" y="16"/>
                      <a:pt x="76" y="16"/>
                    </a:cubicBezTo>
                    <a:lnTo>
                      <a:pt x="76" y="19"/>
                    </a:lnTo>
                    <a:close/>
                    <a:moveTo>
                      <a:pt x="75" y="15"/>
                    </a:moveTo>
                    <a:cubicBezTo>
                      <a:pt x="71" y="15"/>
                      <a:pt x="71" y="15"/>
                      <a:pt x="71" y="15"/>
                    </a:cubicBezTo>
                    <a:cubicBezTo>
                      <a:pt x="71" y="12"/>
                      <a:pt x="71" y="12"/>
                      <a:pt x="71" y="12"/>
                    </a:cubicBezTo>
                    <a:cubicBezTo>
                      <a:pt x="75" y="12"/>
                      <a:pt x="75" y="12"/>
                      <a:pt x="75" y="12"/>
                    </a:cubicBezTo>
                    <a:lnTo>
                      <a:pt x="75" y="15"/>
                    </a:lnTo>
                    <a:close/>
                    <a:moveTo>
                      <a:pt x="75" y="11"/>
                    </a:moveTo>
                    <a:cubicBezTo>
                      <a:pt x="71" y="11"/>
                      <a:pt x="71" y="11"/>
                      <a:pt x="71" y="11"/>
                    </a:cubicBezTo>
                    <a:cubicBezTo>
                      <a:pt x="70" y="8"/>
                      <a:pt x="70" y="8"/>
                      <a:pt x="70" y="8"/>
                    </a:cubicBezTo>
                    <a:cubicBezTo>
                      <a:pt x="75" y="8"/>
                      <a:pt x="75" y="8"/>
                      <a:pt x="75" y="8"/>
                    </a:cubicBezTo>
                    <a:lnTo>
                      <a:pt x="75" y="11"/>
                    </a:lnTo>
                    <a:close/>
                    <a:moveTo>
                      <a:pt x="75" y="5"/>
                    </a:moveTo>
                    <a:cubicBezTo>
                      <a:pt x="72" y="5"/>
                      <a:pt x="72" y="5"/>
                      <a:pt x="72" y="5"/>
                    </a:cubicBezTo>
                    <a:cubicBezTo>
                      <a:pt x="72" y="5"/>
                      <a:pt x="71" y="5"/>
                      <a:pt x="71" y="4"/>
                    </a:cubicBezTo>
                    <a:cubicBezTo>
                      <a:pt x="71" y="3"/>
                      <a:pt x="71" y="3"/>
                      <a:pt x="71" y="3"/>
                    </a:cubicBezTo>
                    <a:cubicBezTo>
                      <a:pt x="71" y="3"/>
                      <a:pt x="71" y="2"/>
                      <a:pt x="72" y="2"/>
                    </a:cubicBezTo>
                    <a:cubicBezTo>
                      <a:pt x="75" y="2"/>
                      <a:pt x="75" y="2"/>
                      <a:pt x="75" y="2"/>
                    </a:cubicBezTo>
                    <a:cubicBezTo>
                      <a:pt x="76" y="2"/>
                      <a:pt x="76" y="3"/>
                      <a:pt x="76" y="3"/>
                    </a:cubicBezTo>
                    <a:cubicBezTo>
                      <a:pt x="77" y="4"/>
                      <a:pt x="77" y="4"/>
                      <a:pt x="77" y="4"/>
                    </a:cubicBezTo>
                    <a:cubicBezTo>
                      <a:pt x="77" y="5"/>
                      <a:pt x="76" y="5"/>
                      <a:pt x="75" y="5"/>
                    </a:cubicBezTo>
                    <a:close/>
                    <a:moveTo>
                      <a:pt x="84" y="31"/>
                    </a:moveTo>
                    <a:cubicBezTo>
                      <a:pt x="79" y="31"/>
                      <a:pt x="79" y="31"/>
                      <a:pt x="79" y="31"/>
                    </a:cubicBezTo>
                    <a:cubicBezTo>
                      <a:pt x="78" y="28"/>
                      <a:pt x="78" y="28"/>
                      <a:pt x="78" y="28"/>
                    </a:cubicBezTo>
                    <a:cubicBezTo>
                      <a:pt x="83" y="28"/>
                      <a:pt x="83" y="28"/>
                      <a:pt x="83" y="28"/>
                    </a:cubicBezTo>
                    <a:lnTo>
                      <a:pt x="84" y="31"/>
                    </a:lnTo>
                    <a:close/>
                    <a:moveTo>
                      <a:pt x="83" y="27"/>
                    </a:moveTo>
                    <a:cubicBezTo>
                      <a:pt x="78" y="27"/>
                      <a:pt x="78" y="27"/>
                      <a:pt x="78" y="27"/>
                    </a:cubicBezTo>
                    <a:cubicBezTo>
                      <a:pt x="78" y="24"/>
                      <a:pt x="78" y="24"/>
                      <a:pt x="78" y="24"/>
                    </a:cubicBezTo>
                    <a:cubicBezTo>
                      <a:pt x="83" y="24"/>
                      <a:pt x="83" y="24"/>
                      <a:pt x="83" y="24"/>
                    </a:cubicBezTo>
                    <a:lnTo>
                      <a:pt x="83" y="27"/>
                    </a:lnTo>
                    <a:close/>
                    <a:moveTo>
                      <a:pt x="83" y="23"/>
                    </a:moveTo>
                    <a:cubicBezTo>
                      <a:pt x="78" y="23"/>
                      <a:pt x="78" y="23"/>
                      <a:pt x="78" y="23"/>
                    </a:cubicBezTo>
                    <a:cubicBezTo>
                      <a:pt x="78" y="20"/>
                      <a:pt x="78" y="20"/>
                      <a:pt x="78" y="20"/>
                    </a:cubicBezTo>
                    <a:cubicBezTo>
                      <a:pt x="82" y="20"/>
                      <a:pt x="82" y="20"/>
                      <a:pt x="82" y="20"/>
                    </a:cubicBezTo>
                    <a:lnTo>
                      <a:pt x="83" y="23"/>
                    </a:lnTo>
                    <a:close/>
                    <a:moveTo>
                      <a:pt x="82" y="19"/>
                    </a:moveTo>
                    <a:cubicBezTo>
                      <a:pt x="78" y="19"/>
                      <a:pt x="78" y="19"/>
                      <a:pt x="78" y="19"/>
                    </a:cubicBezTo>
                    <a:cubicBezTo>
                      <a:pt x="77" y="16"/>
                      <a:pt x="77" y="16"/>
                      <a:pt x="77" y="16"/>
                    </a:cubicBezTo>
                    <a:cubicBezTo>
                      <a:pt x="82" y="16"/>
                      <a:pt x="82" y="16"/>
                      <a:pt x="82" y="16"/>
                    </a:cubicBezTo>
                    <a:lnTo>
                      <a:pt x="82" y="19"/>
                    </a:lnTo>
                    <a:close/>
                    <a:moveTo>
                      <a:pt x="82" y="15"/>
                    </a:moveTo>
                    <a:cubicBezTo>
                      <a:pt x="77" y="15"/>
                      <a:pt x="77" y="15"/>
                      <a:pt x="77" y="15"/>
                    </a:cubicBezTo>
                    <a:cubicBezTo>
                      <a:pt x="77" y="12"/>
                      <a:pt x="77" y="12"/>
                      <a:pt x="77" y="12"/>
                    </a:cubicBezTo>
                    <a:cubicBezTo>
                      <a:pt x="81" y="12"/>
                      <a:pt x="81" y="12"/>
                      <a:pt x="81" y="12"/>
                    </a:cubicBezTo>
                    <a:lnTo>
                      <a:pt x="82" y="15"/>
                    </a:lnTo>
                    <a:close/>
                    <a:moveTo>
                      <a:pt x="81" y="11"/>
                    </a:moveTo>
                    <a:cubicBezTo>
                      <a:pt x="77" y="11"/>
                      <a:pt x="77" y="11"/>
                      <a:pt x="77" y="11"/>
                    </a:cubicBezTo>
                    <a:cubicBezTo>
                      <a:pt x="77" y="8"/>
                      <a:pt x="77" y="8"/>
                      <a:pt x="77" y="8"/>
                    </a:cubicBezTo>
                    <a:cubicBezTo>
                      <a:pt x="81" y="8"/>
                      <a:pt x="81" y="8"/>
                      <a:pt x="81" y="8"/>
                    </a:cubicBezTo>
                    <a:lnTo>
                      <a:pt x="81" y="11"/>
                    </a:lnTo>
                    <a:close/>
                    <a:moveTo>
                      <a:pt x="90" y="31"/>
                    </a:moveTo>
                    <a:cubicBezTo>
                      <a:pt x="85" y="31"/>
                      <a:pt x="85" y="31"/>
                      <a:pt x="85" y="31"/>
                    </a:cubicBezTo>
                    <a:cubicBezTo>
                      <a:pt x="85" y="28"/>
                      <a:pt x="85" y="28"/>
                      <a:pt x="85" y="28"/>
                    </a:cubicBezTo>
                    <a:cubicBezTo>
                      <a:pt x="90" y="28"/>
                      <a:pt x="90" y="28"/>
                      <a:pt x="90" y="28"/>
                    </a:cubicBezTo>
                    <a:lnTo>
                      <a:pt x="90" y="31"/>
                    </a:lnTo>
                    <a:close/>
                    <a:moveTo>
                      <a:pt x="90" y="27"/>
                    </a:moveTo>
                    <a:cubicBezTo>
                      <a:pt x="85" y="27"/>
                      <a:pt x="85" y="27"/>
                      <a:pt x="85" y="27"/>
                    </a:cubicBezTo>
                    <a:cubicBezTo>
                      <a:pt x="85" y="24"/>
                      <a:pt x="85" y="24"/>
                      <a:pt x="85" y="24"/>
                    </a:cubicBezTo>
                    <a:cubicBezTo>
                      <a:pt x="89" y="24"/>
                      <a:pt x="89" y="24"/>
                      <a:pt x="89" y="24"/>
                    </a:cubicBezTo>
                    <a:lnTo>
                      <a:pt x="90" y="27"/>
                    </a:lnTo>
                    <a:close/>
                    <a:moveTo>
                      <a:pt x="89" y="23"/>
                    </a:moveTo>
                    <a:cubicBezTo>
                      <a:pt x="84" y="23"/>
                      <a:pt x="84" y="23"/>
                      <a:pt x="84" y="23"/>
                    </a:cubicBezTo>
                    <a:cubicBezTo>
                      <a:pt x="84" y="20"/>
                      <a:pt x="84" y="20"/>
                      <a:pt x="84" y="20"/>
                    </a:cubicBezTo>
                    <a:cubicBezTo>
                      <a:pt x="89" y="20"/>
                      <a:pt x="89" y="20"/>
                      <a:pt x="89" y="20"/>
                    </a:cubicBezTo>
                    <a:lnTo>
                      <a:pt x="89" y="23"/>
                    </a:lnTo>
                    <a:close/>
                    <a:moveTo>
                      <a:pt x="89" y="19"/>
                    </a:moveTo>
                    <a:cubicBezTo>
                      <a:pt x="84" y="19"/>
                      <a:pt x="84" y="19"/>
                      <a:pt x="84" y="19"/>
                    </a:cubicBezTo>
                    <a:cubicBezTo>
                      <a:pt x="84" y="16"/>
                      <a:pt x="84" y="16"/>
                      <a:pt x="84" y="16"/>
                    </a:cubicBezTo>
                    <a:cubicBezTo>
                      <a:pt x="88" y="16"/>
                      <a:pt x="88" y="16"/>
                      <a:pt x="88" y="16"/>
                    </a:cubicBezTo>
                    <a:lnTo>
                      <a:pt x="89" y="19"/>
                    </a:lnTo>
                    <a:close/>
                    <a:moveTo>
                      <a:pt x="88" y="15"/>
                    </a:moveTo>
                    <a:cubicBezTo>
                      <a:pt x="84" y="15"/>
                      <a:pt x="84" y="15"/>
                      <a:pt x="84" y="15"/>
                    </a:cubicBezTo>
                    <a:cubicBezTo>
                      <a:pt x="83" y="12"/>
                      <a:pt x="83" y="12"/>
                      <a:pt x="83" y="12"/>
                    </a:cubicBezTo>
                    <a:cubicBezTo>
                      <a:pt x="88" y="12"/>
                      <a:pt x="88" y="12"/>
                      <a:pt x="88" y="12"/>
                    </a:cubicBezTo>
                    <a:lnTo>
                      <a:pt x="88" y="15"/>
                    </a:lnTo>
                    <a:close/>
                    <a:moveTo>
                      <a:pt x="88" y="11"/>
                    </a:moveTo>
                    <a:cubicBezTo>
                      <a:pt x="83" y="11"/>
                      <a:pt x="83" y="11"/>
                      <a:pt x="83" y="11"/>
                    </a:cubicBezTo>
                    <a:cubicBezTo>
                      <a:pt x="83" y="8"/>
                      <a:pt x="83" y="8"/>
                      <a:pt x="83" y="8"/>
                    </a:cubicBezTo>
                    <a:cubicBezTo>
                      <a:pt x="87" y="8"/>
                      <a:pt x="87" y="8"/>
                      <a:pt x="87" y="8"/>
                    </a:cubicBezTo>
                    <a:lnTo>
                      <a:pt x="88" y="11"/>
                    </a:lnTo>
                    <a:close/>
                    <a:moveTo>
                      <a:pt x="97" y="31"/>
                    </a:moveTo>
                    <a:cubicBezTo>
                      <a:pt x="92" y="31"/>
                      <a:pt x="92" y="31"/>
                      <a:pt x="92" y="31"/>
                    </a:cubicBezTo>
                    <a:cubicBezTo>
                      <a:pt x="92" y="28"/>
                      <a:pt x="92" y="28"/>
                      <a:pt x="92" y="28"/>
                    </a:cubicBezTo>
                    <a:cubicBezTo>
                      <a:pt x="97" y="28"/>
                      <a:pt x="97" y="28"/>
                      <a:pt x="97" y="28"/>
                    </a:cubicBezTo>
                    <a:lnTo>
                      <a:pt x="97" y="31"/>
                    </a:lnTo>
                    <a:close/>
                    <a:moveTo>
                      <a:pt x="97" y="27"/>
                    </a:moveTo>
                    <a:cubicBezTo>
                      <a:pt x="92" y="27"/>
                      <a:pt x="92" y="27"/>
                      <a:pt x="92" y="27"/>
                    </a:cubicBezTo>
                    <a:cubicBezTo>
                      <a:pt x="91" y="24"/>
                      <a:pt x="91" y="24"/>
                      <a:pt x="91" y="24"/>
                    </a:cubicBezTo>
                    <a:cubicBezTo>
                      <a:pt x="96" y="24"/>
                      <a:pt x="96" y="24"/>
                      <a:pt x="96" y="24"/>
                    </a:cubicBezTo>
                    <a:lnTo>
                      <a:pt x="97" y="27"/>
                    </a:lnTo>
                    <a:close/>
                    <a:moveTo>
                      <a:pt x="96" y="23"/>
                    </a:moveTo>
                    <a:cubicBezTo>
                      <a:pt x="91" y="23"/>
                      <a:pt x="91" y="23"/>
                      <a:pt x="91" y="23"/>
                    </a:cubicBezTo>
                    <a:cubicBezTo>
                      <a:pt x="91" y="20"/>
                      <a:pt x="91" y="20"/>
                      <a:pt x="91" y="20"/>
                    </a:cubicBezTo>
                    <a:cubicBezTo>
                      <a:pt x="95" y="20"/>
                      <a:pt x="95" y="20"/>
                      <a:pt x="95" y="20"/>
                    </a:cubicBezTo>
                    <a:lnTo>
                      <a:pt x="96" y="23"/>
                    </a:lnTo>
                    <a:close/>
                    <a:moveTo>
                      <a:pt x="95" y="19"/>
                    </a:moveTo>
                    <a:cubicBezTo>
                      <a:pt x="90" y="19"/>
                      <a:pt x="90" y="19"/>
                      <a:pt x="90" y="19"/>
                    </a:cubicBezTo>
                    <a:cubicBezTo>
                      <a:pt x="90" y="16"/>
                      <a:pt x="90" y="16"/>
                      <a:pt x="90" y="16"/>
                    </a:cubicBezTo>
                    <a:cubicBezTo>
                      <a:pt x="95" y="16"/>
                      <a:pt x="95" y="16"/>
                      <a:pt x="95" y="16"/>
                    </a:cubicBezTo>
                    <a:lnTo>
                      <a:pt x="95" y="19"/>
                    </a:lnTo>
                    <a:close/>
                    <a:moveTo>
                      <a:pt x="94" y="15"/>
                    </a:moveTo>
                    <a:cubicBezTo>
                      <a:pt x="90" y="15"/>
                      <a:pt x="90" y="15"/>
                      <a:pt x="90" y="15"/>
                    </a:cubicBezTo>
                    <a:cubicBezTo>
                      <a:pt x="89" y="12"/>
                      <a:pt x="89" y="12"/>
                      <a:pt x="89" y="12"/>
                    </a:cubicBezTo>
                    <a:cubicBezTo>
                      <a:pt x="94" y="12"/>
                      <a:pt x="94" y="12"/>
                      <a:pt x="94" y="12"/>
                    </a:cubicBezTo>
                    <a:lnTo>
                      <a:pt x="94" y="15"/>
                    </a:lnTo>
                    <a:close/>
                    <a:moveTo>
                      <a:pt x="94" y="11"/>
                    </a:moveTo>
                    <a:cubicBezTo>
                      <a:pt x="89" y="11"/>
                      <a:pt x="89" y="11"/>
                      <a:pt x="89" y="11"/>
                    </a:cubicBezTo>
                    <a:cubicBezTo>
                      <a:pt x="89" y="8"/>
                      <a:pt x="89" y="8"/>
                      <a:pt x="89" y="8"/>
                    </a:cubicBezTo>
                    <a:cubicBezTo>
                      <a:pt x="93" y="8"/>
                      <a:pt x="93" y="8"/>
                      <a:pt x="93" y="8"/>
                    </a:cubicBezTo>
                    <a:lnTo>
                      <a:pt x="94" y="11"/>
                    </a:lnTo>
                    <a:close/>
                    <a:moveTo>
                      <a:pt x="93" y="4"/>
                    </a:moveTo>
                    <a:cubicBezTo>
                      <a:pt x="93" y="5"/>
                      <a:pt x="92" y="5"/>
                      <a:pt x="91" y="5"/>
                    </a:cubicBezTo>
                    <a:cubicBezTo>
                      <a:pt x="89" y="5"/>
                      <a:pt x="89" y="5"/>
                      <a:pt x="89" y="5"/>
                    </a:cubicBezTo>
                    <a:cubicBezTo>
                      <a:pt x="88" y="5"/>
                      <a:pt x="87" y="5"/>
                      <a:pt x="87" y="4"/>
                    </a:cubicBezTo>
                    <a:cubicBezTo>
                      <a:pt x="87" y="3"/>
                      <a:pt x="87" y="3"/>
                      <a:pt x="87" y="3"/>
                    </a:cubicBezTo>
                    <a:cubicBezTo>
                      <a:pt x="87" y="3"/>
                      <a:pt x="87" y="2"/>
                      <a:pt x="88" y="2"/>
                    </a:cubicBezTo>
                    <a:cubicBezTo>
                      <a:pt x="91" y="2"/>
                      <a:pt x="91" y="2"/>
                      <a:pt x="91" y="2"/>
                    </a:cubicBezTo>
                    <a:cubicBezTo>
                      <a:pt x="92" y="2"/>
                      <a:pt x="92" y="3"/>
                      <a:pt x="92" y="3"/>
                    </a:cubicBezTo>
                    <a:lnTo>
                      <a:pt x="93" y="4"/>
                    </a:lnTo>
                    <a:close/>
                    <a:moveTo>
                      <a:pt x="101" y="4"/>
                    </a:moveTo>
                    <a:cubicBezTo>
                      <a:pt x="101" y="5"/>
                      <a:pt x="100" y="5"/>
                      <a:pt x="100" y="5"/>
                    </a:cubicBezTo>
                    <a:cubicBezTo>
                      <a:pt x="97" y="5"/>
                      <a:pt x="97" y="5"/>
                      <a:pt x="97" y="5"/>
                    </a:cubicBezTo>
                    <a:cubicBezTo>
                      <a:pt x="96" y="5"/>
                      <a:pt x="95" y="5"/>
                      <a:pt x="95" y="4"/>
                    </a:cubicBezTo>
                    <a:cubicBezTo>
                      <a:pt x="95" y="3"/>
                      <a:pt x="95" y="3"/>
                      <a:pt x="95" y="3"/>
                    </a:cubicBezTo>
                    <a:cubicBezTo>
                      <a:pt x="95" y="3"/>
                      <a:pt x="95" y="2"/>
                      <a:pt x="96" y="2"/>
                    </a:cubicBezTo>
                    <a:cubicBezTo>
                      <a:pt x="99" y="2"/>
                      <a:pt x="99" y="2"/>
                      <a:pt x="99" y="2"/>
                    </a:cubicBezTo>
                    <a:cubicBezTo>
                      <a:pt x="100" y="2"/>
                      <a:pt x="100" y="3"/>
                      <a:pt x="101" y="3"/>
                    </a:cubicBezTo>
                    <a:lnTo>
                      <a:pt x="101" y="4"/>
                    </a:ln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6" name="Freeform 787"/>
              <p:cNvSpPr>
                <a:spLocks noEditPoints="1"/>
              </p:cNvSpPr>
              <p:nvPr/>
            </p:nvSpPr>
            <p:spPr bwMode="auto">
              <a:xfrm>
                <a:off x="8694738" y="4763"/>
                <a:ext cx="341313" cy="242888"/>
              </a:xfrm>
              <a:custGeom>
                <a:avLst/>
                <a:gdLst>
                  <a:gd name="T0" fmla="*/ 89 w 91"/>
                  <a:gd name="T1" fmla="*/ 0 h 65"/>
                  <a:gd name="T2" fmla="*/ 2 w 91"/>
                  <a:gd name="T3" fmla="*/ 0 h 65"/>
                  <a:gd name="T4" fmla="*/ 0 w 91"/>
                  <a:gd name="T5" fmla="*/ 2 h 65"/>
                  <a:gd name="T6" fmla="*/ 0 w 91"/>
                  <a:gd name="T7" fmla="*/ 63 h 65"/>
                  <a:gd name="T8" fmla="*/ 2 w 91"/>
                  <a:gd name="T9" fmla="*/ 65 h 65"/>
                  <a:gd name="T10" fmla="*/ 89 w 91"/>
                  <a:gd name="T11" fmla="*/ 65 h 65"/>
                  <a:gd name="T12" fmla="*/ 91 w 91"/>
                  <a:gd name="T13" fmla="*/ 63 h 65"/>
                  <a:gd name="T14" fmla="*/ 91 w 91"/>
                  <a:gd name="T15" fmla="*/ 2 h 65"/>
                  <a:gd name="T16" fmla="*/ 89 w 91"/>
                  <a:gd name="T17" fmla="*/ 0 h 65"/>
                  <a:gd name="T18" fmla="*/ 87 w 91"/>
                  <a:gd name="T19" fmla="*/ 59 h 65"/>
                  <a:gd name="T20" fmla="*/ 85 w 91"/>
                  <a:gd name="T21" fmla="*/ 61 h 65"/>
                  <a:gd name="T22" fmla="*/ 6 w 91"/>
                  <a:gd name="T23" fmla="*/ 61 h 65"/>
                  <a:gd name="T24" fmla="*/ 4 w 91"/>
                  <a:gd name="T25" fmla="*/ 59 h 65"/>
                  <a:gd name="T26" fmla="*/ 4 w 91"/>
                  <a:gd name="T27" fmla="*/ 6 h 65"/>
                  <a:gd name="T28" fmla="*/ 6 w 91"/>
                  <a:gd name="T29" fmla="*/ 4 h 65"/>
                  <a:gd name="T30" fmla="*/ 85 w 91"/>
                  <a:gd name="T31" fmla="*/ 4 h 65"/>
                  <a:gd name="T32" fmla="*/ 87 w 91"/>
                  <a:gd name="T33" fmla="*/ 6 h 65"/>
                  <a:gd name="T34" fmla="*/ 87 w 91"/>
                  <a:gd name="T35" fmla="*/ 5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1" h="65">
                    <a:moveTo>
                      <a:pt x="89" y="0"/>
                    </a:moveTo>
                    <a:cubicBezTo>
                      <a:pt x="2" y="0"/>
                      <a:pt x="2" y="0"/>
                      <a:pt x="2" y="0"/>
                    </a:cubicBezTo>
                    <a:cubicBezTo>
                      <a:pt x="1" y="0"/>
                      <a:pt x="0" y="1"/>
                      <a:pt x="0" y="2"/>
                    </a:cubicBezTo>
                    <a:cubicBezTo>
                      <a:pt x="0" y="63"/>
                      <a:pt x="0" y="63"/>
                      <a:pt x="0" y="63"/>
                    </a:cubicBezTo>
                    <a:cubicBezTo>
                      <a:pt x="0" y="64"/>
                      <a:pt x="1" y="65"/>
                      <a:pt x="2" y="65"/>
                    </a:cubicBezTo>
                    <a:cubicBezTo>
                      <a:pt x="89" y="65"/>
                      <a:pt x="89" y="65"/>
                      <a:pt x="89" y="65"/>
                    </a:cubicBezTo>
                    <a:cubicBezTo>
                      <a:pt x="90" y="65"/>
                      <a:pt x="91" y="64"/>
                      <a:pt x="91" y="63"/>
                    </a:cubicBezTo>
                    <a:cubicBezTo>
                      <a:pt x="91" y="2"/>
                      <a:pt x="91" y="2"/>
                      <a:pt x="91" y="2"/>
                    </a:cubicBezTo>
                    <a:cubicBezTo>
                      <a:pt x="91" y="1"/>
                      <a:pt x="90" y="0"/>
                      <a:pt x="89" y="0"/>
                    </a:cubicBezTo>
                    <a:close/>
                    <a:moveTo>
                      <a:pt x="87" y="59"/>
                    </a:moveTo>
                    <a:cubicBezTo>
                      <a:pt x="87" y="60"/>
                      <a:pt x="86" y="61"/>
                      <a:pt x="85" y="61"/>
                    </a:cubicBezTo>
                    <a:cubicBezTo>
                      <a:pt x="6" y="61"/>
                      <a:pt x="6" y="61"/>
                      <a:pt x="6" y="61"/>
                    </a:cubicBezTo>
                    <a:cubicBezTo>
                      <a:pt x="5" y="61"/>
                      <a:pt x="4" y="60"/>
                      <a:pt x="4" y="59"/>
                    </a:cubicBezTo>
                    <a:cubicBezTo>
                      <a:pt x="4" y="6"/>
                      <a:pt x="4" y="6"/>
                      <a:pt x="4" y="6"/>
                    </a:cubicBezTo>
                    <a:cubicBezTo>
                      <a:pt x="4" y="5"/>
                      <a:pt x="5" y="4"/>
                      <a:pt x="6" y="4"/>
                    </a:cubicBezTo>
                    <a:cubicBezTo>
                      <a:pt x="85" y="4"/>
                      <a:pt x="85" y="4"/>
                      <a:pt x="85" y="4"/>
                    </a:cubicBezTo>
                    <a:cubicBezTo>
                      <a:pt x="86" y="4"/>
                      <a:pt x="87" y="5"/>
                      <a:pt x="87" y="6"/>
                    </a:cubicBezTo>
                    <a:lnTo>
                      <a:pt x="87" y="59"/>
                    </a:ln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7" name="Freeform 788"/>
              <p:cNvSpPr>
                <a:spLocks/>
              </p:cNvSpPr>
              <p:nvPr/>
            </p:nvSpPr>
            <p:spPr bwMode="auto">
              <a:xfrm>
                <a:off x="8661400" y="423863"/>
                <a:ext cx="401638" cy="7938"/>
              </a:xfrm>
              <a:custGeom>
                <a:avLst/>
                <a:gdLst>
                  <a:gd name="T0" fmla="*/ 107 w 107"/>
                  <a:gd name="T1" fmla="*/ 2 h 2"/>
                  <a:gd name="T2" fmla="*/ 106 w 107"/>
                  <a:gd name="T3" fmla="*/ 2 h 2"/>
                  <a:gd name="T4" fmla="*/ 2 w 107"/>
                  <a:gd name="T5" fmla="*/ 2 h 2"/>
                  <a:gd name="T6" fmla="*/ 0 w 107"/>
                  <a:gd name="T7" fmla="*/ 2 h 2"/>
                  <a:gd name="T8" fmla="*/ 0 w 107"/>
                  <a:gd name="T9" fmla="*/ 1 h 2"/>
                  <a:gd name="T10" fmla="*/ 2 w 107"/>
                  <a:gd name="T11" fmla="*/ 0 h 2"/>
                  <a:gd name="T12" fmla="*/ 106 w 107"/>
                  <a:gd name="T13" fmla="*/ 0 h 2"/>
                  <a:gd name="T14" fmla="*/ 107 w 107"/>
                  <a:gd name="T15" fmla="*/ 1 h 2"/>
                  <a:gd name="T16" fmla="*/ 107 w 107"/>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 h="2">
                    <a:moveTo>
                      <a:pt x="107" y="2"/>
                    </a:moveTo>
                    <a:cubicBezTo>
                      <a:pt x="107" y="2"/>
                      <a:pt x="107" y="2"/>
                      <a:pt x="106" y="2"/>
                    </a:cubicBezTo>
                    <a:cubicBezTo>
                      <a:pt x="2" y="2"/>
                      <a:pt x="2" y="2"/>
                      <a:pt x="2" y="2"/>
                    </a:cubicBezTo>
                    <a:cubicBezTo>
                      <a:pt x="1" y="2"/>
                      <a:pt x="0" y="2"/>
                      <a:pt x="0" y="2"/>
                    </a:cubicBezTo>
                    <a:cubicBezTo>
                      <a:pt x="0" y="1"/>
                      <a:pt x="0" y="1"/>
                      <a:pt x="0" y="1"/>
                    </a:cubicBezTo>
                    <a:cubicBezTo>
                      <a:pt x="0" y="1"/>
                      <a:pt x="1" y="0"/>
                      <a:pt x="2" y="0"/>
                    </a:cubicBezTo>
                    <a:cubicBezTo>
                      <a:pt x="106" y="0"/>
                      <a:pt x="106" y="0"/>
                      <a:pt x="106" y="0"/>
                    </a:cubicBezTo>
                    <a:cubicBezTo>
                      <a:pt x="107" y="0"/>
                      <a:pt x="107" y="1"/>
                      <a:pt x="107" y="1"/>
                    </a:cubicBezTo>
                    <a:lnTo>
                      <a:pt x="107"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8" name="Freeform 789"/>
              <p:cNvSpPr>
                <a:spLocks/>
              </p:cNvSpPr>
              <p:nvPr/>
            </p:nvSpPr>
            <p:spPr bwMode="auto">
              <a:xfrm>
                <a:off x="8724900" y="30163"/>
                <a:ext cx="134938" cy="120650"/>
              </a:xfrm>
              <a:custGeom>
                <a:avLst/>
                <a:gdLst>
                  <a:gd name="T0" fmla="*/ 0 w 36"/>
                  <a:gd name="T1" fmla="*/ 32 h 32"/>
                  <a:gd name="T2" fmla="*/ 0 w 36"/>
                  <a:gd name="T3" fmla="*/ 1 h 32"/>
                  <a:gd name="T4" fmla="*/ 36 w 36"/>
                  <a:gd name="T5" fmla="*/ 2 h 32"/>
                  <a:gd name="T6" fmla="*/ 3 w 36"/>
                  <a:gd name="T7" fmla="*/ 5 h 32"/>
                  <a:gd name="T8" fmla="*/ 0 w 36"/>
                  <a:gd name="T9" fmla="*/ 32 h 32"/>
                </a:gdLst>
                <a:ahLst/>
                <a:cxnLst>
                  <a:cxn ang="0">
                    <a:pos x="T0" y="T1"/>
                  </a:cxn>
                  <a:cxn ang="0">
                    <a:pos x="T2" y="T3"/>
                  </a:cxn>
                  <a:cxn ang="0">
                    <a:pos x="T4" y="T5"/>
                  </a:cxn>
                  <a:cxn ang="0">
                    <a:pos x="T6" y="T7"/>
                  </a:cxn>
                  <a:cxn ang="0">
                    <a:pos x="T8" y="T9"/>
                  </a:cxn>
                </a:cxnLst>
                <a:rect l="0" t="0" r="r" b="b"/>
                <a:pathLst>
                  <a:path w="36" h="32">
                    <a:moveTo>
                      <a:pt x="0" y="32"/>
                    </a:moveTo>
                    <a:cubicBezTo>
                      <a:pt x="0" y="32"/>
                      <a:pt x="0" y="3"/>
                      <a:pt x="0" y="1"/>
                    </a:cubicBezTo>
                    <a:cubicBezTo>
                      <a:pt x="1" y="0"/>
                      <a:pt x="36" y="2"/>
                      <a:pt x="36" y="2"/>
                    </a:cubicBezTo>
                    <a:cubicBezTo>
                      <a:pt x="36" y="2"/>
                      <a:pt x="4" y="3"/>
                      <a:pt x="3" y="5"/>
                    </a:cubicBezTo>
                    <a:cubicBezTo>
                      <a:pt x="2" y="7"/>
                      <a:pt x="0" y="32"/>
                      <a:pt x="0" y="32"/>
                    </a:cubicBez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9" name="Freeform 790"/>
              <p:cNvSpPr>
                <a:spLocks/>
              </p:cNvSpPr>
              <p:nvPr/>
            </p:nvSpPr>
            <p:spPr bwMode="auto">
              <a:xfrm>
                <a:off x="8870950" y="101600"/>
                <a:ext cx="139700" cy="120650"/>
              </a:xfrm>
              <a:custGeom>
                <a:avLst/>
                <a:gdLst>
                  <a:gd name="T0" fmla="*/ 37 w 37"/>
                  <a:gd name="T1" fmla="*/ 0 h 32"/>
                  <a:gd name="T2" fmla="*/ 36 w 37"/>
                  <a:gd name="T3" fmla="*/ 30 h 32"/>
                  <a:gd name="T4" fmla="*/ 0 w 37"/>
                  <a:gd name="T5" fmla="*/ 30 h 32"/>
                  <a:gd name="T6" fmla="*/ 33 w 37"/>
                  <a:gd name="T7" fmla="*/ 27 h 32"/>
                  <a:gd name="T8" fmla="*/ 37 w 37"/>
                  <a:gd name="T9" fmla="*/ 0 h 32"/>
                </a:gdLst>
                <a:ahLst/>
                <a:cxnLst>
                  <a:cxn ang="0">
                    <a:pos x="T0" y="T1"/>
                  </a:cxn>
                  <a:cxn ang="0">
                    <a:pos x="T2" y="T3"/>
                  </a:cxn>
                  <a:cxn ang="0">
                    <a:pos x="T4" y="T5"/>
                  </a:cxn>
                  <a:cxn ang="0">
                    <a:pos x="T6" y="T7"/>
                  </a:cxn>
                  <a:cxn ang="0">
                    <a:pos x="T8" y="T9"/>
                  </a:cxn>
                </a:cxnLst>
                <a:rect l="0" t="0" r="r" b="b"/>
                <a:pathLst>
                  <a:path w="37" h="32">
                    <a:moveTo>
                      <a:pt x="37" y="0"/>
                    </a:moveTo>
                    <a:cubicBezTo>
                      <a:pt x="37" y="0"/>
                      <a:pt x="37" y="29"/>
                      <a:pt x="36" y="30"/>
                    </a:cubicBezTo>
                    <a:cubicBezTo>
                      <a:pt x="36" y="32"/>
                      <a:pt x="0" y="30"/>
                      <a:pt x="0" y="30"/>
                    </a:cubicBezTo>
                    <a:cubicBezTo>
                      <a:pt x="0" y="30"/>
                      <a:pt x="32" y="29"/>
                      <a:pt x="33" y="27"/>
                    </a:cubicBezTo>
                    <a:cubicBezTo>
                      <a:pt x="34" y="25"/>
                      <a:pt x="37" y="0"/>
                      <a:pt x="37" y="0"/>
                    </a:cubicBez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0" name="Freeform 791"/>
              <p:cNvSpPr>
                <a:spLocks noEditPoints="1"/>
              </p:cNvSpPr>
              <p:nvPr/>
            </p:nvSpPr>
            <p:spPr bwMode="auto">
              <a:xfrm>
                <a:off x="8323263" y="-182563"/>
                <a:ext cx="577850" cy="606425"/>
              </a:xfrm>
              <a:custGeom>
                <a:avLst/>
                <a:gdLst>
                  <a:gd name="T0" fmla="*/ 84 w 154"/>
                  <a:gd name="T1" fmla="*/ 137 h 162"/>
                  <a:gd name="T2" fmla="*/ 84 w 154"/>
                  <a:gd name="T3" fmla="*/ 130 h 162"/>
                  <a:gd name="T4" fmla="*/ 93 w 154"/>
                  <a:gd name="T5" fmla="*/ 102 h 162"/>
                  <a:gd name="T6" fmla="*/ 93 w 154"/>
                  <a:gd name="T7" fmla="*/ 84 h 162"/>
                  <a:gd name="T8" fmla="*/ 84 w 154"/>
                  <a:gd name="T9" fmla="*/ 61 h 162"/>
                  <a:gd name="T10" fmla="*/ 84 w 154"/>
                  <a:gd name="T11" fmla="*/ 54 h 162"/>
                  <a:gd name="T12" fmla="*/ 104 w 154"/>
                  <a:gd name="T13" fmla="*/ 38 h 162"/>
                  <a:gd name="T14" fmla="*/ 108 w 154"/>
                  <a:gd name="T15" fmla="*/ 30 h 162"/>
                  <a:gd name="T16" fmla="*/ 134 w 154"/>
                  <a:gd name="T17" fmla="*/ 45 h 162"/>
                  <a:gd name="T18" fmla="*/ 134 w 154"/>
                  <a:gd name="T19" fmla="*/ 28 h 162"/>
                  <a:gd name="T20" fmla="*/ 154 w 154"/>
                  <a:gd name="T21" fmla="*/ 45 h 162"/>
                  <a:gd name="T22" fmla="*/ 137 w 154"/>
                  <a:gd name="T23" fmla="*/ 22 h 162"/>
                  <a:gd name="T24" fmla="*/ 30 w 154"/>
                  <a:gd name="T25" fmla="*/ 18 h 162"/>
                  <a:gd name="T26" fmla="*/ 9 w 154"/>
                  <a:gd name="T27" fmla="*/ 43 h 162"/>
                  <a:gd name="T28" fmla="*/ 12 w 154"/>
                  <a:gd name="T29" fmla="*/ 125 h 162"/>
                  <a:gd name="T30" fmla="*/ 81 w 154"/>
                  <a:gd name="T31" fmla="*/ 162 h 162"/>
                  <a:gd name="T32" fmla="*/ 124 w 154"/>
                  <a:gd name="T33" fmla="*/ 20 h 162"/>
                  <a:gd name="T34" fmla="*/ 125 w 154"/>
                  <a:gd name="T35" fmla="*/ 20 h 162"/>
                  <a:gd name="T36" fmla="*/ 98 w 154"/>
                  <a:gd name="T37" fmla="*/ 10 h 162"/>
                  <a:gd name="T38" fmla="*/ 91 w 154"/>
                  <a:gd name="T39" fmla="*/ 11 h 162"/>
                  <a:gd name="T40" fmla="*/ 84 w 154"/>
                  <a:gd name="T41" fmla="*/ 6 h 162"/>
                  <a:gd name="T42" fmla="*/ 48 w 154"/>
                  <a:gd name="T43" fmla="*/ 22 h 162"/>
                  <a:gd name="T44" fmla="*/ 48 w 154"/>
                  <a:gd name="T45" fmla="*/ 104 h 162"/>
                  <a:gd name="T46" fmla="*/ 47 w 154"/>
                  <a:gd name="T47" fmla="*/ 84 h 162"/>
                  <a:gd name="T48" fmla="*/ 36 w 154"/>
                  <a:gd name="T49" fmla="*/ 55 h 162"/>
                  <a:gd name="T50" fmla="*/ 29 w 154"/>
                  <a:gd name="T51" fmla="*/ 78 h 162"/>
                  <a:gd name="T52" fmla="*/ 54 w 154"/>
                  <a:gd name="T53" fmla="*/ 132 h 162"/>
                  <a:gd name="T54" fmla="*/ 38 w 154"/>
                  <a:gd name="T55" fmla="*/ 113 h 162"/>
                  <a:gd name="T56" fmla="*/ 44 w 154"/>
                  <a:gd name="T57" fmla="*/ 28 h 162"/>
                  <a:gd name="T58" fmla="*/ 49 w 154"/>
                  <a:gd name="T59" fmla="*/ 52 h 162"/>
                  <a:gd name="T60" fmla="*/ 37 w 154"/>
                  <a:gd name="T61" fmla="*/ 20 h 162"/>
                  <a:gd name="T62" fmla="*/ 31 w 154"/>
                  <a:gd name="T63" fmla="*/ 25 h 162"/>
                  <a:gd name="T64" fmla="*/ 28 w 154"/>
                  <a:gd name="T65" fmla="*/ 46 h 162"/>
                  <a:gd name="T66" fmla="*/ 28 w 154"/>
                  <a:gd name="T67" fmla="*/ 28 h 162"/>
                  <a:gd name="T68" fmla="*/ 22 w 154"/>
                  <a:gd name="T69" fmla="*/ 78 h 162"/>
                  <a:gd name="T70" fmla="*/ 6 w 154"/>
                  <a:gd name="T71" fmla="*/ 84 h 162"/>
                  <a:gd name="T72" fmla="*/ 25 w 154"/>
                  <a:gd name="T73" fmla="*/ 111 h 162"/>
                  <a:gd name="T74" fmla="*/ 28 w 154"/>
                  <a:gd name="T75" fmla="*/ 134 h 162"/>
                  <a:gd name="T76" fmla="*/ 37 w 154"/>
                  <a:gd name="T77" fmla="*/ 135 h 162"/>
                  <a:gd name="T78" fmla="*/ 37 w 154"/>
                  <a:gd name="T79" fmla="*/ 142 h 162"/>
                  <a:gd name="T80" fmla="*/ 48 w 154"/>
                  <a:gd name="T81" fmla="*/ 149 h 162"/>
                  <a:gd name="T82" fmla="*/ 56 w 154"/>
                  <a:gd name="T83" fmla="*/ 138 h 162"/>
                  <a:gd name="T84" fmla="*/ 78 w 154"/>
                  <a:gd name="T85" fmla="*/ 156 h 162"/>
                  <a:gd name="T86" fmla="*/ 78 w 154"/>
                  <a:gd name="T87" fmla="*/ 137 h 162"/>
                  <a:gd name="T88" fmla="*/ 61 w 154"/>
                  <a:gd name="T89" fmla="*/ 131 h 162"/>
                  <a:gd name="T90" fmla="*/ 78 w 154"/>
                  <a:gd name="T91" fmla="*/ 108 h 162"/>
                  <a:gd name="T92" fmla="*/ 54 w 154"/>
                  <a:gd name="T93" fmla="*/ 103 h 162"/>
                  <a:gd name="T94" fmla="*/ 78 w 154"/>
                  <a:gd name="T95" fmla="*/ 101 h 162"/>
                  <a:gd name="T96" fmla="*/ 54 w 154"/>
                  <a:gd name="T97" fmla="*/ 59 h 162"/>
                  <a:gd name="T98" fmla="*/ 78 w 154"/>
                  <a:gd name="T99" fmla="*/ 54 h 162"/>
                  <a:gd name="T100" fmla="*/ 78 w 154"/>
                  <a:gd name="T101" fmla="*/ 32 h 162"/>
                  <a:gd name="T102" fmla="*/ 71 w 154"/>
                  <a:gd name="T103" fmla="*/ 11 h 162"/>
                  <a:gd name="T104" fmla="*/ 63 w 154"/>
                  <a:gd name="T105" fmla="*/ 25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54" h="162">
                    <a:moveTo>
                      <a:pt x="81" y="162"/>
                    </a:moveTo>
                    <a:cubicBezTo>
                      <a:pt x="84" y="150"/>
                      <a:pt x="84" y="150"/>
                      <a:pt x="84" y="150"/>
                    </a:cubicBezTo>
                    <a:cubicBezTo>
                      <a:pt x="84" y="137"/>
                      <a:pt x="84" y="137"/>
                      <a:pt x="84" y="137"/>
                    </a:cubicBezTo>
                    <a:cubicBezTo>
                      <a:pt x="85" y="137"/>
                      <a:pt x="86" y="137"/>
                      <a:pt x="87" y="137"/>
                    </a:cubicBezTo>
                    <a:cubicBezTo>
                      <a:pt x="89" y="130"/>
                      <a:pt x="89" y="130"/>
                      <a:pt x="89" y="130"/>
                    </a:cubicBezTo>
                    <a:cubicBezTo>
                      <a:pt x="87" y="130"/>
                      <a:pt x="86" y="130"/>
                      <a:pt x="84" y="130"/>
                    </a:cubicBezTo>
                    <a:cubicBezTo>
                      <a:pt x="84" y="108"/>
                      <a:pt x="84" y="108"/>
                      <a:pt x="84" y="108"/>
                    </a:cubicBezTo>
                    <a:cubicBezTo>
                      <a:pt x="87" y="108"/>
                      <a:pt x="90" y="108"/>
                      <a:pt x="93" y="108"/>
                    </a:cubicBezTo>
                    <a:cubicBezTo>
                      <a:pt x="93" y="102"/>
                      <a:pt x="93" y="102"/>
                      <a:pt x="93" y="102"/>
                    </a:cubicBezTo>
                    <a:cubicBezTo>
                      <a:pt x="90" y="102"/>
                      <a:pt x="87" y="101"/>
                      <a:pt x="84" y="101"/>
                    </a:cubicBezTo>
                    <a:cubicBezTo>
                      <a:pt x="84" y="84"/>
                      <a:pt x="84" y="84"/>
                      <a:pt x="84" y="84"/>
                    </a:cubicBezTo>
                    <a:cubicBezTo>
                      <a:pt x="93" y="84"/>
                      <a:pt x="93" y="84"/>
                      <a:pt x="93" y="84"/>
                    </a:cubicBezTo>
                    <a:cubicBezTo>
                      <a:pt x="93" y="78"/>
                      <a:pt x="93" y="78"/>
                      <a:pt x="93" y="78"/>
                    </a:cubicBezTo>
                    <a:cubicBezTo>
                      <a:pt x="84" y="78"/>
                      <a:pt x="84" y="78"/>
                      <a:pt x="84" y="78"/>
                    </a:cubicBezTo>
                    <a:cubicBezTo>
                      <a:pt x="84" y="61"/>
                      <a:pt x="84" y="61"/>
                      <a:pt x="84" y="61"/>
                    </a:cubicBezTo>
                    <a:cubicBezTo>
                      <a:pt x="87" y="60"/>
                      <a:pt x="90" y="60"/>
                      <a:pt x="93" y="60"/>
                    </a:cubicBezTo>
                    <a:cubicBezTo>
                      <a:pt x="93" y="54"/>
                      <a:pt x="93" y="54"/>
                      <a:pt x="93" y="54"/>
                    </a:cubicBezTo>
                    <a:cubicBezTo>
                      <a:pt x="90" y="54"/>
                      <a:pt x="87" y="54"/>
                      <a:pt x="84" y="54"/>
                    </a:cubicBezTo>
                    <a:cubicBezTo>
                      <a:pt x="84" y="32"/>
                      <a:pt x="84" y="32"/>
                      <a:pt x="84" y="32"/>
                    </a:cubicBezTo>
                    <a:cubicBezTo>
                      <a:pt x="90" y="32"/>
                      <a:pt x="96" y="31"/>
                      <a:pt x="101" y="31"/>
                    </a:cubicBezTo>
                    <a:cubicBezTo>
                      <a:pt x="102" y="33"/>
                      <a:pt x="103" y="35"/>
                      <a:pt x="104" y="38"/>
                    </a:cubicBezTo>
                    <a:cubicBezTo>
                      <a:pt x="104" y="40"/>
                      <a:pt x="105" y="42"/>
                      <a:pt x="105" y="45"/>
                    </a:cubicBezTo>
                    <a:cubicBezTo>
                      <a:pt x="112" y="45"/>
                      <a:pt x="112" y="45"/>
                      <a:pt x="112" y="45"/>
                    </a:cubicBezTo>
                    <a:cubicBezTo>
                      <a:pt x="111" y="39"/>
                      <a:pt x="109" y="34"/>
                      <a:pt x="108" y="30"/>
                    </a:cubicBezTo>
                    <a:cubicBezTo>
                      <a:pt x="111" y="29"/>
                      <a:pt x="115" y="29"/>
                      <a:pt x="118" y="28"/>
                    </a:cubicBezTo>
                    <a:cubicBezTo>
                      <a:pt x="122" y="33"/>
                      <a:pt x="125" y="39"/>
                      <a:pt x="127" y="45"/>
                    </a:cubicBezTo>
                    <a:cubicBezTo>
                      <a:pt x="134" y="45"/>
                      <a:pt x="134" y="45"/>
                      <a:pt x="134" y="45"/>
                    </a:cubicBezTo>
                    <a:cubicBezTo>
                      <a:pt x="131" y="38"/>
                      <a:pt x="128" y="32"/>
                      <a:pt x="125" y="26"/>
                    </a:cubicBezTo>
                    <a:cubicBezTo>
                      <a:pt x="127" y="26"/>
                      <a:pt x="129" y="25"/>
                      <a:pt x="131" y="25"/>
                    </a:cubicBezTo>
                    <a:cubicBezTo>
                      <a:pt x="132" y="26"/>
                      <a:pt x="133" y="27"/>
                      <a:pt x="134" y="28"/>
                    </a:cubicBezTo>
                    <a:cubicBezTo>
                      <a:pt x="138" y="32"/>
                      <a:pt x="142" y="36"/>
                      <a:pt x="145" y="41"/>
                    </a:cubicBezTo>
                    <a:cubicBezTo>
                      <a:pt x="142" y="42"/>
                      <a:pt x="140" y="44"/>
                      <a:pt x="137" y="45"/>
                    </a:cubicBezTo>
                    <a:cubicBezTo>
                      <a:pt x="154" y="45"/>
                      <a:pt x="154" y="45"/>
                      <a:pt x="154" y="45"/>
                    </a:cubicBezTo>
                    <a:cubicBezTo>
                      <a:pt x="154" y="44"/>
                      <a:pt x="153" y="43"/>
                      <a:pt x="153" y="43"/>
                    </a:cubicBezTo>
                    <a:cubicBezTo>
                      <a:pt x="152" y="41"/>
                      <a:pt x="151" y="39"/>
                      <a:pt x="150" y="37"/>
                    </a:cubicBezTo>
                    <a:cubicBezTo>
                      <a:pt x="146" y="32"/>
                      <a:pt x="142" y="27"/>
                      <a:pt x="137" y="22"/>
                    </a:cubicBezTo>
                    <a:cubicBezTo>
                      <a:pt x="136" y="21"/>
                      <a:pt x="134" y="19"/>
                      <a:pt x="132" y="18"/>
                    </a:cubicBezTo>
                    <a:cubicBezTo>
                      <a:pt x="118" y="6"/>
                      <a:pt x="100" y="0"/>
                      <a:pt x="81" y="0"/>
                    </a:cubicBezTo>
                    <a:cubicBezTo>
                      <a:pt x="62" y="0"/>
                      <a:pt x="44" y="6"/>
                      <a:pt x="30" y="18"/>
                    </a:cubicBezTo>
                    <a:cubicBezTo>
                      <a:pt x="28" y="19"/>
                      <a:pt x="26" y="21"/>
                      <a:pt x="25" y="22"/>
                    </a:cubicBezTo>
                    <a:cubicBezTo>
                      <a:pt x="20" y="27"/>
                      <a:pt x="16" y="32"/>
                      <a:pt x="12" y="37"/>
                    </a:cubicBezTo>
                    <a:cubicBezTo>
                      <a:pt x="11" y="39"/>
                      <a:pt x="10" y="41"/>
                      <a:pt x="9" y="43"/>
                    </a:cubicBezTo>
                    <a:cubicBezTo>
                      <a:pt x="3" y="54"/>
                      <a:pt x="0" y="67"/>
                      <a:pt x="0" y="81"/>
                    </a:cubicBezTo>
                    <a:cubicBezTo>
                      <a:pt x="0" y="95"/>
                      <a:pt x="3" y="108"/>
                      <a:pt x="9" y="119"/>
                    </a:cubicBezTo>
                    <a:cubicBezTo>
                      <a:pt x="10" y="121"/>
                      <a:pt x="11" y="123"/>
                      <a:pt x="12" y="125"/>
                    </a:cubicBezTo>
                    <a:cubicBezTo>
                      <a:pt x="16" y="130"/>
                      <a:pt x="20" y="135"/>
                      <a:pt x="25" y="140"/>
                    </a:cubicBezTo>
                    <a:cubicBezTo>
                      <a:pt x="26" y="141"/>
                      <a:pt x="28" y="143"/>
                      <a:pt x="30" y="144"/>
                    </a:cubicBezTo>
                    <a:cubicBezTo>
                      <a:pt x="44" y="156"/>
                      <a:pt x="62" y="162"/>
                      <a:pt x="81" y="162"/>
                    </a:cubicBezTo>
                    <a:cubicBezTo>
                      <a:pt x="81" y="162"/>
                      <a:pt x="81" y="162"/>
                      <a:pt x="81" y="162"/>
                    </a:cubicBezTo>
                    <a:close/>
                    <a:moveTo>
                      <a:pt x="125" y="20"/>
                    </a:moveTo>
                    <a:cubicBezTo>
                      <a:pt x="125" y="20"/>
                      <a:pt x="124" y="20"/>
                      <a:pt x="124" y="20"/>
                    </a:cubicBezTo>
                    <a:cubicBezTo>
                      <a:pt x="123" y="21"/>
                      <a:pt x="122" y="21"/>
                      <a:pt x="121" y="21"/>
                    </a:cubicBezTo>
                    <a:cubicBezTo>
                      <a:pt x="119" y="18"/>
                      <a:pt x="116" y="16"/>
                      <a:pt x="114" y="13"/>
                    </a:cubicBezTo>
                    <a:cubicBezTo>
                      <a:pt x="118" y="15"/>
                      <a:pt x="121" y="17"/>
                      <a:pt x="125" y="20"/>
                    </a:cubicBezTo>
                    <a:close/>
                    <a:moveTo>
                      <a:pt x="114" y="22"/>
                    </a:moveTo>
                    <a:cubicBezTo>
                      <a:pt x="111" y="23"/>
                      <a:pt x="108" y="23"/>
                      <a:pt x="106" y="24"/>
                    </a:cubicBezTo>
                    <a:cubicBezTo>
                      <a:pt x="103" y="18"/>
                      <a:pt x="101" y="14"/>
                      <a:pt x="98" y="10"/>
                    </a:cubicBezTo>
                    <a:cubicBezTo>
                      <a:pt x="104" y="13"/>
                      <a:pt x="109" y="17"/>
                      <a:pt x="114" y="22"/>
                    </a:cubicBezTo>
                    <a:close/>
                    <a:moveTo>
                      <a:pt x="84" y="6"/>
                    </a:moveTo>
                    <a:cubicBezTo>
                      <a:pt x="86" y="7"/>
                      <a:pt x="89" y="9"/>
                      <a:pt x="91" y="11"/>
                    </a:cubicBezTo>
                    <a:cubicBezTo>
                      <a:pt x="94" y="14"/>
                      <a:pt x="97" y="19"/>
                      <a:pt x="99" y="25"/>
                    </a:cubicBezTo>
                    <a:cubicBezTo>
                      <a:pt x="94" y="25"/>
                      <a:pt x="89" y="25"/>
                      <a:pt x="84" y="25"/>
                    </a:cubicBezTo>
                    <a:lnTo>
                      <a:pt x="84" y="6"/>
                    </a:lnTo>
                    <a:close/>
                    <a:moveTo>
                      <a:pt x="64" y="10"/>
                    </a:moveTo>
                    <a:cubicBezTo>
                      <a:pt x="61" y="14"/>
                      <a:pt x="59" y="18"/>
                      <a:pt x="56" y="24"/>
                    </a:cubicBezTo>
                    <a:cubicBezTo>
                      <a:pt x="54" y="23"/>
                      <a:pt x="51" y="23"/>
                      <a:pt x="48" y="22"/>
                    </a:cubicBezTo>
                    <a:cubicBezTo>
                      <a:pt x="53" y="17"/>
                      <a:pt x="58" y="13"/>
                      <a:pt x="64" y="10"/>
                    </a:cubicBezTo>
                    <a:close/>
                    <a:moveTo>
                      <a:pt x="47" y="84"/>
                    </a:moveTo>
                    <a:cubicBezTo>
                      <a:pt x="47" y="91"/>
                      <a:pt x="48" y="98"/>
                      <a:pt x="48" y="104"/>
                    </a:cubicBezTo>
                    <a:cubicBezTo>
                      <a:pt x="42" y="105"/>
                      <a:pt x="37" y="107"/>
                      <a:pt x="32" y="108"/>
                    </a:cubicBezTo>
                    <a:cubicBezTo>
                      <a:pt x="30" y="101"/>
                      <a:pt x="29" y="92"/>
                      <a:pt x="29" y="84"/>
                    </a:cubicBezTo>
                    <a:lnTo>
                      <a:pt x="47" y="84"/>
                    </a:lnTo>
                    <a:close/>
                    <a:moveTo>
                      <a:pt x="29" y="78"/>
                    </a:moveTo>
                    <a:cubicBezTo>
                      <a:pt x="29" y="69"/>
                      <a:pt x="30" y="61"/>
                      <a:pt x="32" y="54"/>
                    </a:cubicBezTo>
                    <a:cubicBezTo>
                      <a:pt x="33" y="54"/>
                      <a:pt x="35" y="55"/>
                      <a:pt x="36" y="55"/>
                    </a:cubicBezTo>
                    <a:cubicBezTo>
                      <a:pt x="40" y="56"/>
                      <a:pt x="44" y="57"/>
                      <a:pt x="48" y="58"/>
                    </a:cubicBezTo>
                    <a:cubicBezTo>
                      <a:pt x="48" y="64"/>
                      <a:pt x="47" y="71"/>
                      <a:pt x="47" y="78"/>
                    </a:cubicBezTo>
                    <a:lnTo>
                      <a:pt x="29" y="78"/>
                    </a:lnTo>
                    <a:close/>
                    <a:moveTo>
                      <a:pt x="38" y="113"/>
                    </a:moveTo>
                    <a:cubicBezTo>
                      <a:pt x="42" y="112"/>
                      <a:pt x="45" y="111"/>
                      <a:pt x="49" y="110"/>
                    </a:cubicBezTo>
                    <a:cubicBezTo>
                      <a:pt x="50" y="118"/>
                      <a:pt x="52" y="126"/>
                      <a:pt x="54" y="132"/>
                    </a:cubicBezTo>
                    <a:cubicBezTo>
                      <a:pt x="51" y="133"/>
                      <a:pt x="47" y="133"/>
                      <a:pt x="44" y="134"/>
                    </a:cubicBezTo>
                    <a:cubicBezTo>
                      <a:pt x="40" y="128"/>
                      <a:pt x="36" y="121"/>
                      <a:pt x="34" y="114"/>
                    </a:cubicBezTo>
                    <a:cubicBezTo>
                      <a:pt x="35" y="114"/>
                      <a:pt x="37" y="113"/>
                      <a:pt x="38" y="113"/>
                    </a:cubicBezTo>
                    <a:close/>
                    <a:moveTo>
                      <a:pt x="49" y="52"/>
                    </a:moveTo>
                    <a:cubicBezTo>
                      <a:pt x="44" y="51"/>
                      <a:pt x="38" y="49"/>
                      <a:pt x="34" y="48"/>
                    </a:cubicBezTo>
                    <a:cubicBezTo>
                      <a:pt x="36" y="40"/>
                      <a:pt x="40" y="34"/>
                      <a:pt x="44" y="28"/>
                    </a:cubicBezTo>
                    <a:cubicBezTo>
                      <a:pt x="47" y="29"/>
                      <a:pt x="51" y="29"/>
                      <a:pt x="54" y="30"/>
                    </a:cubicBezTo>
                    <a:cubicBezTo>
                      <a:pt x="54" y="32"/>
                      <a:pt x="53" y="34"/>
                      <a:pt x="52" y="36"/>
                    </a:cubicBezTo>
                    <a:cubicBezTo>
                      <a:pt x="51" y="41"/>
                      <a:pt x="50" y="46"/>
                      <a:pt x="49" y="52"/>
                    </a:cubicBezTo>
                    <a:close/>
                    <a:moveTo>
                      <a:pt x="48" y="13"/>
                    </a:moveTo>
                    <a:cubicBezTo>
                      <a:pt x="46" y="16"/>
                      <a:pt x="43" y="18"/>
                      <a:pt x="41" y="21"/>
                    </a:cubicBezTo>
                    <a:cubicBezTo>
                      <a:pt x="40" y="21"/>
                      <a:pt x="38" y="20"/>
                      <a:pt x="37" y="20"/>
                    </a:cubicBezTo>
                    <a:cubicBezTo>
                      <a:pt x="41" y="17"/>
                      <a:pt x="44" y="15"/>
                      <a:pt x="48" y="13"/>
                    </a:cubicBezTo>
                    <a:close/>
                    <a:moveTo>
                      <a:pt x="28" y="28"/>
                    </a:moveTo>
                    <a:cubicBezTo>
                      <a:pt x="29" y="27"/>
                      <a:pt x="30" y="26"/>
                      <a:pt x="31" y="25"/>
                    </a:cubicBezTo>
                    <a:cubicBezTo>
                      <a:pt x="33" y="25"/>
                      <a:pt x="35" y="26"/>
                      <a:pt x="36" y="26"/>
                    </a:cubicBezTo>
                    <a:cubicBezTo>
                      <a:pt x="37" y="26"/>
                      <a:pt x="37" y="26"/>
                      <a:pt x="37" y="26"/>
                    </a:cubicBezTo>
                    <a:cubicBezTo>
                      <a:pt x="34" y="32"/>
                      <a:pt x="30" y="39"/>
                      <a:pt x="28" y="46"/>
                    </a:cubicBezTo>
                    <a:cubicBezTo>
                      <a:pt x="28" y="46"/>
                      <a:pt x="27" y="46"/>
                      <a:pt x="27" y="46"/>
                    </a:cubicBezTo>
                    <a:cubicBezTo>
                      <a:pt x="23" y="44"/>
                      <a:pt x="20" y="43"/>
                      <a:pt x="17" y="41"/>
                    </a:cubicBezTo>
                    <a:cubicBezTo>
                      <a:pt x="20" y="36"/>
                      <a:pt x="24" y="32"/>
                      <a:pt x="28" y="28"/>
                    </a:cubicBezTo>
                    <a:close/>
                    <a:moveTo>
                      <a:pt x="14" y="46"/>
                    </a:moveTo>
                    <a:cubicBezTo>
                      <a:pt x="18" y="48"/>
                      <a:pt x="22" y="50"/>
                      <a:pt x="26" y="52"/>
                    </a:cubicBezTo>
                    <a:cubicBezTo>
                      <a:pt x="24" y="60"/>
                      <a:pt x="23" y="69"/>
                      <a:pt x="22" y="78"/>
                    </a:cubicBezTo>
                    <a:cubicBezTo>
                      <a:pt x="6" y="78"/>
                      <a:pt x="6" y="78"/>
                      <a:pt x="6" y="78"/>
                    </a:cubicBezTo>
                    <a:cubicBezTo>
                      <a:pt x="6" y="67"/>
                      <a:pt x="9" y="56"/>
                      <a:pt x="14" y="46"/>
                    </a:cubicBezTo>
                    <a:close/>
                    <a:moveTo>
                      <a:pt x="6" y="84"/>
                    </a:moveTo>
                    <a:cubicBezTo>
                      <a:pt x="22" y="84"/>
                      <a:pt x="22" y="84"/>
                      <a:pt x="22" y="84"/>
                    </a:cubicBezTo>
                    <a:cubicBezTo>
                      <a:pt x="23" y="93"/>
                      <a:pt x="24" y="102"/>
                      <a:pt x="26" y="110"/>
                    </a:cubicBezTo>
                    <a:cubicBezTo>
                      <a:pt x="26" y="110"/>
                      <a:pt x="25" y="110"/>
                      <a:pt x="25" y="111"/>
                    </a:cubicBezTo>
                    <a:cubicBezTo>
                      <a:pt x="21" y="112"/>
                      <a:pt x="17" y="114"/>
                      <a:pt x="14" y="116"/>
                    </a:cubicBezTo>
                    <a:cubicBezTo>
                      <a:pt x="9" y="106"/>
                      <a:pt x="6" y="95"/>
                      <a:pt x="6" y="84"/>
                    </a:cubicBezTo>
                    <a:close/>
                    <a:moveTo>
                      <a:pt x="28" y="134"/>
                    </a:moveTo>
                    <a:cubicBezTo>
                      <a:pt x="24" y="130"/>
                      <a:pt x="20" y="126"/>
                      <a:pt x="17" y="121"/>
                    </a:cubicBezTo>
                    <a:cubicBezTo>
                      <a:pt x="20" y="119"/>
                      <a:pt x="24" y="118"/>
                      <a:pt x="28" y="116"/>
                    </a:cubicBezTo>
                    <a:cubicBezTo>
                      <a:pt x="30" y="123"/>
                      <a:pt x="34" y="130"/>
                      <a:pt x="37" y="135"/>
                    </a:cubicBezTo>
                    <a:cubicBezTo>
                      <a:pt x="35" y="136"/>
                      <a:pt x="33" y="137"/>
                      <a:pt x="31" y="137"/>
                    </a:cubicBezTo>
                    <a:cubicBezTo>
                      <a:pt x="30" y="136"/>
                      <a:pt x="29" y="135"/>
                      <a:pt x="28" y="134"/>
                    </a:cubicBezTo>
                    <a:close/>
                    <a:moveTo>
                      <a:pt x="37" y="142"/>
                    </a:moveTo>
                    <a:cubicBezTo>
                      <a:pt x="37" y="142"/>
                      <a:pt x="38" y="142"/>
                      <a:pt x="38" y="142"/>
                    </a:cubicBezTo>
                    <a:cubicBezTo>
                      <a:pt x="39" y="141"/>
                      <a:pt x="40" y="141"/>
                      <a:pt x="41" y="141"/>
                    </a:cubicBezTo>
                    <a:cubicBezTo>
                      <a:pt x="43" y="144"/>
                      <a:pt x="46" y="146"/>
                      <a:pt x="48" y="149"/>
                    </a:cubicBezTo>
                    <a:cubicBezTo>
                      <a:pt x="44" y="147"/>
                      <a:pt x="41" y="145"/>
                      <a:pt x="37" y="142"/>
                    </a:cubicBezTo>
                    <a:close/>
                    <a:moveTo>
                      <a:pt x="48" y="139"/>
                    </a:moveTo>
                    <a:cubicBezTo>
                      <a:pt x="51" y="139"/>
                      <a:pt x="54" y="138"/>
                      <a:pt x="56" y="138"/>
                    </a:cubicBezTo>
                    <a:cubicBezTo>
                      <a:pt x="59" y="144"/>
                      <a:pt x="61" y="148"/>
                      <a:pt x="64" y="152"/>
                    </a:cubicBezTo>
                    <a:cubicBezTo>
                      <a:pt x="58" y="149"/>
                      <a:pt x="53" y="145"/>
                      <a:pt x="48" y="139"/>
                    </a:cubicBezTo>
                    <a:close/>
                    <a:moveTo>
                      <a:pt x="78" y="156"/>
                    </a:moveTo>
                    <a:cubicBezTo>
                      <a:pt x="76" y="155"/>
                      <a:pt x="73" y="153"/>
                      <a:pt x="71" y="151"/>
                    </a:cubicBezTo>
                    <a:cubicBezTo>
                      <a:pt x="68" y="148"/>
                      <a:pt x="65" y="143"/>
                      <a:pt x="63" y="137"/>
                    </a:cubicBezTo>
                    <a:cubicBezTo>
                      <a:pt x="68" y="137"/>
                      <a:pt x="73" y="137"/>
                      <a:pt x="78" y="137"/>
                    </a:cubicBezTo>
                    <a:lnTo>
                      <a:pt x="78" y="156"/>
                    </a:lnTo>
                    <a:close/>
                    <a:moveTo>
                      <a:pt x="78" y="130"/>
                    </a:moveTo>
                    <a:cubicBezTo>
                      <a:pt x="72" y="130"/>
                      <a:pt x="66" y="131"/>
                      <a:pt x="61" y="131"/>
                    </a:cubicBezTo>
                    <a:cubicBezTo>
                      <a:pt x="60" y="129"/>
                      <a:pt x="59" y="127"/>
                      <a:pt x="58" y="124"/>
                    </a:cubicBezTo>
                    <a:cubicBezTo>
                      <a:pt x="57" y="119"/>
                      <a:pt x="56" y="114"/>
                      <a:pt x="55" y="109"/>
                    </a:cubicBezTo>
                    <a:cubicBezTo>
                      <a:pt x="62" y="108"/>
                      <a:pt x="70" y="108"/>
                      <a:pt x="78" y="108"/>
                    </a:cubicBezTo>
                    <a:lnTo>
                      <a:pt x="78" y="130"/>
                    </a:lnTo>
                    <a:close/>
                    <a:moveTo>
                      <a:pt x="78" y="101"/>
                    </a:moveTo>
                    <a:cubicBezTo>
                      <a:pt x="70" y="102"/>
                      <a:pt x="62" y="102"/>
                      <a:pt x="54" y="103"/>
                    </a:cubicBezTo>
                    <a:cubicBezTo>
                      <a:pt x="54" y="97"/>
                      <a:pt x="53" y="91"/>
                      <a:pt x="53" y="84"/>
                    </a:cubicBezTo>
                    <a:cubicBezTo>
                      <a:pt x="78" y="84"/>
                      <a:pt x="78" y="84"/>
                      <a:pt x="78" y="84"/>
                    </a:cubicBezTo>
                    <a:lnTo>
                      <a:pt x="78" y="101"/>
                    </a:lnTo>
                    <a:close/>
                    <a:moveTo>
                      <a:pt x="78" y="78"/>
                    </a:moveTo>
                    <a:cubicBezTo>
                      <a:pt x="53" y="78"/>
                      <a:pt x="53" y="78"/>
                      <a:pt x="53" y="78"/>
                    </a:cubicBezTo>
                    <a:cubicBezTo>
                      <a:pt x="53" y="71"/>
                      <a:pt x="54" y="65"/>
                      <a:pt x="54" y="59"/>
                    </a:cubicBezTo>
                    <a:cubicBezTo>
                      <a:pt x="62" y="60"/>
                      <a:pt x="70" y="60"/>
                      <a:pt x="78" y="61"/>
                    </a:cubicBezTo>
                    <a:lnTo>
                      <a:pt x="78" y="78"/>
                    </a:lnTo>
                    <a:close/>
                    <a:moveTo>
                      <a:pt x="78" y="54"/>
                    </a:moveTo>
                    <a:cubicBezTo>
                      <a:pt x="70" y="54"/>
                      <a:pt x="62" y="54"/>
                      <a:pt x="55" y="53"/>
                    </a:cubicBezTo>
                    <a:cubicBezTo>
                      <a:pt x="57" y="44"/>
                      <a:pt x="58" y="37"/>
                      <a:pt x="61" y="31"/>
                    </a:cubicBezTo>
                    <a:cubicBezTo>
                      <a:pt x="66" y="31"/>
                      <a:pt x="72" y="32"/>
                      <a:pt x="78" y="32"/>
                    </a:cubicBezTo>
                    <a:lnTo>
                      <a:pt x="78" y="54"/>
                    </a:lnTo>
                    <a:close/>
                    <a:moveTo>
                      <a:pt x="63" y="25"/>
                    </a:moveTo>
                    <a:cubicBezTo>
                      <a:pt x="65" y="19"/>
                      <a:pt x="68" y="14"/>
                      <a:pt x="71" y="11"/>
                    </a:cubicBezTo>
                    <a:cubicBezTo>
                      <a:pt x="73" y="9"/>
                      <a:pt x="76" y="7"/>
                      <a:pt x="78" y="6"/>
                    </a:cubicBezTo>
                    <a:cubicBezTo>
                      <a:pt x="78" y="25"/>
                      <a:pt x="78" y="25"/>
                      <a:pt x="78" y="25"/>
                    </a:cubicBezTo>
                    <a:cubicBezTo>
                      <a:pt x="73" y="25"/>
                      <a:pt x="68" y="25"/>
                      <a:pt x="63" y="25"/>
                    </a:cubicBezTo>
                    <a:close/>
                  </a:path>
                </a:pathLst>
              </a:custGeom>
              <a:solidFill>
                <a:srgbClr val="01B3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21" name="组合 20"/>
          <p:cNvGrpSpPr/>
          <p:nvPr/>
        </p:nvGrpSpPr>
        <p:grpSpPr>
          <a:xfrm>
            <a:off x="2983235" y="2553932"/>
            <a:ext cx="630301" cy="637002"/>
            <a:chOff x="3999693" y="2851060"/>
            <a:chExt cx="840402" cy="849336"/>
          </a:xfrm>
        </p:grpSpPr>
        <p:sp>
          <p:nvSpPr>
            <p:cNvPr id="22" name="任意多边形 21"/>
            <p:cNvSpPr/>
            <p:nvPr/>
          </p:nvSpPr>
          <p:spPr>
            <a:xfrm rot="5400000">
              <a:off x="3963913" y="2894369"/>
              <a:ext cx="849336" cy="76271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01B3C5"/>
                </a:solidFill>
              </a:endParaRPr>
            </a:p>
          </p:txBody>
        </p:sp>
        <p:sp>
          <p:nvSpPr>
            <p:cNvPr id="23" name="文本框 22"/>
            <p:cNvSpPr txBox="1"/>
            <p:nvPr/>
          </p:nvSpPr>
          <p:spPr>
            <a:xfrm>
              <a:off x="3999693" y="2952563"/>
              <a:ext cx="840402" cy="677108"/>
            </a:xfrm>
            <a:prstGeom prst="rect">
              <a:avLst/>
            </a:prstGeom>
            <a:noFill/>
          </p:spPr>
          <p:txBody>
            <a:bodyPr wrap="none" rtlCol="0">
              <a:spAutoFit/>
            </a:bodyPr>
            <a:lstStyle/>
            <a:p>
              <a:r>
                <a:rPr lang="en-US" altLang="zh-CN" sz="2700" dirty="0">
                  <a:solidFill>
                    <a:srgbClr val="01B3C5"/>
                  </a:solidFill>
                  <a:latin typeface="Agency FB" panose="020B0503020202020204" pitchFamily="34" charset="0"/>
                </a:rPr>
                <a:t>51%</a:t>
              </a:r>
              <a:endParaRPr lang="zh-CN" altLang="en-US" sz="2700" dirty="0">
                <a:solidFill>
                  <a:srgbClr val="01B3C5"/>
                </a:solidFill>
                <a:latin typeface="Agency FB" panose="020B0503020202020204" pitchFamily="34" charset="0"/>
              </a:endParaRPr>
            </a:p>
          </p:txBody>
        </p:sp>
      </p:grpSp>
      <p:grpSp>
        <p:nvGrpSpPr>
          <p:cNvPr id="24" name="组合 23"/>
          <p:cNvGrpSpPr/>
          <p:nvPr/>
        </p:nvGrpSpPr>
        <p:grpSpPr>
          <a:xfrm>
            <a:off x="5572921" y="1567783"/>
            <a:ext cx="689612" cy="637002"/>
            <a:chOff x="7452604" y="1536194"/>
            <a:chExt cx="919482" cy="849336"/>
          </a:xfrm>
        </p:grpSpPr>
        <p:sp>
          <p:nvSpPr>
            <p:cNvPr id="25" name="任意多边形 24"/>
            <p:cNvSpPr/>
            <p:nvPr/>
          </p:nvSpPr>
          <p:spPr>
            <a:xfrm rot="5400000">
              <a:off x="7456098" y="1579503"/>
              <a:ext cx="849336" cy="76271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01B3C5"/>
                </a:solidFill>
              </a:endParaRPr>
            </a:p>
          </p:txBody>
        </p:sp>
        <p:sp>
          <p:nvSpPr>
            <p:cNvPr id="26" name="文本框 25"/>
            <p:cNvSpPr txBox="1"/>
            <p:nvPr/>
          </p:nvSpPr>
          <p:spPr>
            <a:xfrm>
              <a:off x="7452604" y="1637697"/>
              <a:ext cx="919482" cy="677108"/>
            </a:xfrm>
            <a:prstGeom prst="rect">
              <a:avLst/>
            </a:prstGeom>
            <a:noFill/>
          </p:spPr>
          <p:txBody>
            <a:bodyPr wrap="none" rtlCol="0">
              <a:spAutoFit/>
            </a:bodyPr>
            <a:lstStyle/>
            <a:p>
              <a:r>
                <a:rPr lang="en-US" altLang="zh-CN" sz="2700" dirty="0">
                  <a:solidFill>
                    <a:srgbClr val="01B3C5"/>
                  </a:solidFill>
                  <a:latin typeface="Agency FB" panose="020B0503020202020204" pitchFamily="34" charset="0"/>
                </a:rPr>
                <a:t>76%</a:t>
              </a:r>
              <a:endParaRPr lang="zh-CN" altLang="en-US" sz="2700" dirty="0">
                <a:solidFill>
                  <a:srgbClr val="01B3C5"/>
                </a:solidFill>
                <a:latin typeface="Agency FB" panose="020B0503020202020204" pitchFamily="34" charset="0"/>
              </a:endParaRPr>
            </a:p>
          </p:txBody>
        </p:sp>
      </p:grpSp>
      <p:grpSp>
        <p:nvGrpSpPr>
          <p:cNvPr id="27" name="组合 26"/>
          <p:cNvGrpSpPr/>
          <p:nvPr/>
        </p:nvGrpSpPr>
        <p:grpSpPr>
          <a:xfrm>
            <a:off x="4985952" y="3769990"/>
            <a:ext cx="699230" cy="637002"/>
            <a:chOff x="6669979" y="4472470"/>
            <a:chExt cx="932306" cy="849336"/>
          </a:xfrm>
        </p:grpSpPr>
        <p:sp>
          <p:nvSpPr>
            <p:cNvPr id="28" name="任意多边形 27"/>
            <p:cNvSpPr/>
            <p:nvPr/>
          </p:nvSpPr>
          <p:spPr>
            <a:xfrm rot="5400000">
              <a:off x="6679885" y="4515779"/>
              <a:ext cx="849336" cy="76271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01B3C5"/>
                </a:solidFill>
              </a:endParaRPr>
            </a:p>
          </p:txBody>
        </p:sp>
        <p:sp>
          <p:nvSpPr>
            <p:cNvPr id="29" name="文本框 28"/>
            <p:cNvSpPr txBox="1"/>
            <p:nvPr/>
          </p:nvSpPr>
          <p:spPr>
            <a:xfrm>
              <a:off x="6669979" y="4573973"/>
              <a:ext cx="932306" cy="677108"/>
            </a:xfrm>
            <a:prstGeom prst="rect">
              <a:avLst/>
            </a:prstGeom>
            <a:noFill/>
          </p:spPr>
          <p:txBody>
            <a:bodyPr wrap="none" rtlCol="0">
              <a:spAutoFit/>
            </a:bodyPr>
            <a:lstStyle/>
            <a:p>
              <a:r>
                <a:rPr lang="en-US" altLang="zh-CN" sz="2700" dirty="0">
                  <a:solidFill>
                    <a:srgbClr val="01B3C5"/>
                  </a:solidFill>
                  <a:latin typeface="Agency FB" panose="020B0503020202020204" pitchFamily="34" charset="0"/>
                </a:rPr>
                <a:t>92%</a:t>
              </a:r>
              <a:endParaRPr lang="zh-CN" altLang="en-US" sz="2700" dirty="0">
                <a:solidFill>
                  <a:srgbClr val="01B3C5"/>
                </a:solidFill>
                <a:latin typeface="Agency FB" panose="020B0503020202020204" pitchFamily="34" charset="0"/>
              </a:endParaRPr>
            </a:p>
          </p:txBody>
        </p:sp>
      </p:grpSp>
      <p:sp>
        <p:nvSpPr>
          <p:cNvPr id="30" name="矩形 29"/>
          <p:cNvSpPr/>
          <p:nvPr/>
        </p:nvSpPr>
        <p:spPr>
          <a:xfrm>
            <a:off x="6206545" y="1567783"/>
            <a:ext cx="1751683" cy="323165"/>
          </a:xfrm>
          <a:prstGeom prst="rect">
            <a:avLst/>
          </a:prstGeom>
        </p:spPr>
        <p:txBody>
          <a:bodyPr wrap="square">
            <a:spAutoFit/>
          </a:bodyPr>
          <a:lstStyle/>
          <a:p>
            <a:r>
              <a:rPr lang="zh-CN" altLang="en-US" sz="1500" b="1" dirty="0">
                <a:solidFill>
                  <a:schemeClr val="bg2">
                    <a:lumMod val="50000"/>
                  </a:schemeClr>
                </a:solidFill>
                <a:latin typeface="方正正纤黑简体" panose="02000000000000000000" pitchFamily="2" charset="-122"/>
                <a:ea typeface="方正正纤黑简体" panose="02000000000000000000" pitchFamily="2" charset="-122"/>
              </a:rPr>
              <a:t>点击此处添加文本</a:t>
            </a:r>
          </a:p>
        </p:txBody>
      </p:sp>
      <p:sp>
        <p:nvSpPr>
          <p:cNvPr id="31" name="矩形 30"/>
          <p:cNvSpPr/>
          <p:nvPr/>
        </p:nvSpPr>
        <p:spPr>
          <a:xfrm>
            <a:off x="6206545" y="1881357"/>
            <a:ext cx="2633046" cy="535531"/>
          </a:xfrm>
          <a:prstGeom prst="rect">
            <a:avLst/>
          </a:prstGeom>
        </p:spPr>
        <p:txBody>
          <a:bodyPr wrap="square">
            <a:spAutoFit/>
          </a:bodyPr>
          <a:lstStyle/>
          <a:p>
            <a:pPr>
              <a:lnSpc>
                <a:spcPct val="120000"/>
              </a:lnSpc>
            </a:pPr>
            <a:r>
              <a:rPr lang="zh-CN" altLang="en-US" sz="1200" dirty="0">
                <a:solidFill>
                  <a:schemeClr val="bg2">
                    <a:lumMod val="50000"/>
                  </a:schemeClr>
                </a:solidFill>
                <a:latin typeface="微软雅黑" panose="020B0503020204020204" pitchFamily="34" charset="-122"/>
                <a:ea typeface="微软雅黑" panose="020B0503020204020204" pitchFamily="34" charset="-122"/>
              </a:rPr>
              <a:t>点击此处添加文本点击此处添加文本</a:t>
            </a:r>
          </a:p>
          <a:p>
            <a:pPr>
              <a:lnSpc>
                <a:spcPct val="120000"/>
              </a:lnSpc>
            </a:pPr>
            <a:r>
              <a:rPr lang="zh-CN" altLang="en-US" sz="1200" dirty="0">
                <a:solidFill>
                  <a:schemeClr val="bg2">
                    <a:lumMod val="50000"/>
                  </a:schemeClr>
                </a:solidFill>
                <a:latin typeface="微软雅黑" panose="020B0503020204020204" pitchFamily="34" charset="-122"/>
                <a:ea typeface="微软雅黑" panose="020B0503020204020204" pitchFamily="34" charset="-122"/>
              </a:rPr>
              <a:t>点击此处添加文本点击此处添加文本</a:t>
            </a:r>
          </a:p>
        </p:txBody>
      </p:sp>
      <p:sp>
        <p:nvSpPr>
          <p:cNvPr id="32" name="矩形 31"/>
          <p:cNvSpPr/>
          <p:nvPr/>
        </p:nvSpPr>
        <p:spPr>
          <a:xfrm>
            <a:off x="5622825" y="3732804"/>
            <a:ext cx="1751683" cy="323165"/>
          </a:xfrm>
          <a:prstGeom prst="rect">
            <a:avLst/>
          </a:prstGeom>
        </p:spPr>
        <p:txBody>
          <a:bodyPr wrap="square">
            <a:spAutoFit/>
          </a:bodyPr>
          <a:lstStyle/>
          <a:p>
            <a:r>
              <a:rPr lang="zh-CN" altLang="en-US" sz="1500" b="1" dirty="0">
                <a:solidFill>
                  <a:schemeClr val="bg2">
                    <a:lumMod val="50000"/>
                  </a:schemeClr>
                </a:solidFill>
                <a:latin typeface="方正正纤黑简体" panose="02000000000000000000" pitchFamily="2" charset="-122"/>
                <a:ea typeface="方正正纤黑简体" panose="02000000000000000000" pitchFamily="2" charset="-122"/>
              </a:rPr>
              <a:t>点击此处添加文本</a:t>
            </a:r>
          </a:p>
        </p:txBody>
      </p:sp>
      <p:sp>
        <p:nvSpPr>
          <p:cNvPr id="33" name="矩形 32"/>
          <p:cNvSpPr/>
          <p:nvPr/>
        </p:nvSpPr>
        <p:spPr>
          <a:xfrm>
            <a:off x="5622825" y="4046378"/>
            <a:ext cx="2633046" cy="535531"/>
          </a:xfrm>
          <a:prstGeom prst="rect">
            <a:avLst/>
          </a:prstGeom>
        </p:spPr>
        <p:txBody>
          <a:bodyPr wrap="square">
            <a:spAutoFit/>
          </a:bodyPr>
          <a:lstStyle/>
          <a:p>
            <a:pPr>
              <a:lnSpc>
                <a:spcPct val="120000"/>
              </a:lnSpc>
            </a:pPr>
            <a:r>
              <a:rPr lang="zh-CN" altLang="en-US" sz="1200" dirty="0">
                <a:solidFill>
                  <a:schemeClr val="bg2">
                    <a:lumMod val="50000"/>
                  </a:schemeClr>
                </a:solidFill>
                <a:latin typeface="微软雅黑" panose="020B0503020204020204" pitchFamily="34" charset="-122"/>
                <a:ea typeface="微软雅黑" panose="020B0503020204020204" pitchFamily="34" charset="-122"/>
              </a:rPr>
              <a:t>点击此处添加文本点击此处添加文本</a:t>
            </a:r>
          </a:p>
          <a:p>
            <a:pPr>
              <a:lnSpc>
                <a:spcPct val="120000"/>
              </a:lnSpc>
            </a:pPr>
            <a:r>
              <a:rPr lang="zh-CN" altLang="en-US" sz="1200" dirty="0">
                <a:solidFill>
                  <a:schemeClr val="bg2">
                    <a:lumMod val="50000"/>
                  </a:schemeClr>
                </a:solidFill>
                <a:latin typeface="微软雅黑" panose="020B0503020204020204" pitchFamily="34" charset="-122"/>
                <a:ea typeface="微软雅黑" panose="020B0503020204020204" pitchFamily="34" charset="-122"/>
              </a:rPr>
              <a:t>点击此处添加文本点击此处添加文本</a:t>
            </a:r>
          </a:p>
        </p:txBody>
      </p:sp>
      <p:sp>
        <p:nvSpPr>
          <p:cNvPr id="34" name="矩形 33"/>
          <p:cNvSpPr/>
          <p:nvPr/>
        </p:nvSpPr>
        <p:spPr>
          <a:xfrm>
            <a:off x="1231193" y="2545010"/>
            <a:ext cx="1751683" cy="323165"/>
          </a:xfrm>
          <a:prstGeom prst="rect">
            <a:avLst/>
          </a:prstGeom>
        </p:spPr>
        <p:txBody>
          <a:bodyPr wrap="square">
            <a:spAutoFit/>
          </a:bodyPr>
          <a:lstStyle/>
          <a:p>
            <a:r>
              <a:rPr lang="zh-CN" altLang="en-US" sz="1500" b="1" dirty="0">
                <a:solidFill>
                  <a:schemeClr val="bg2">
                    <a:lumMod val="50000"/>
                  </a:schemeClr>
                </a:solidFill>
                <a:latin typeface="方正正纤黑简体" panose="02000000000000000000" pitchFamily="2" charset="-122"/>
                <a:ea typeface="方正正纤黑简体" panose="02000000000000000000" pitchFamily="2" charset="-122"/>
              </a:rPr>
              <a:t>点击此处添加文本</a:t>
            </a:r>
          </a:p>
        </p:txBody>
      </p:sp>
      <p:sp>
        <p:nvSpPr>
          <p:cNvPr id="35" name="矩形 34"/>
          <p:cNvSpPr/>
          <p:nvPr/>
        </p:nvSpPr>
        <p:spPr>
          <a:xfrm>
            <a:off x="349830" y="2858584"/>
            <a:ext cx="2633046" cy="535531"/>
          </a:xfrm>
          <a:prstGeom prst="rect">
            <a:avLst/>
          </a:prstGeom>
        </p:spPr>
        <p:txBody>
          <a:bodyPr wrap="square">
            <a:spAutoFit/>
          </a:bodyPr>
          <a:lstStyle/>
          <a:p>
            <a:pPr>
              <a:lnSpc>
                <a:spcPct val="120000"/>
              </a:lnSpc>
            </a:pPr>
            <a:r>
              <a:rPr lang="zh-CN" altLang="en-US" sz="1200" dirty="0">
                <a:solidFill>
                  <a:schemeClr val="bg2">
                    <a:lumMod val="50000"/>
                  </a:schemeClr>
                </a:solidFill>
                <a:latin typeface="微软雅黑" panose="020B0503020204020204" pitchFamily="34" charset="-122"/>
                <a:ea typeface="微软雅黑" panose="020B0503020204020204" pitchFamily="34" charset="-122"/>
              </a:rPr>
              <a:t>点击此处添加文本点击此处添加文本</a:t>
            </a:r>
          </a:p>
          <a:p>
            <a:pPr>
              <a:lnSpc>
                <a:spcPct val="120000"/>
              </a:lnSpc>
            </a:pPr>
            <a:r>
              <a:rPr lang="zh-CN" altLang="en-US" sz="1200" dirty="0">
                <a:solidFill>
                  <a:schemeClr val="bg2">
                    <a:lumMod val="50000"/>
                  </a:schemeClr>
                </a:solidFill>
                <a:latin typeface="微软雅黑" panose="020B0503020204020204" pitchFamily="34" charset="-122"/>
                <a:ea typeface="微软雅黑" panose="020B0503020204020204" pitchFamily="34" charset="-122"/>
              </a:rPr>
              <a:t>点击此处添加文本点击此处添加文本</a:t>
            </a:r>
          </a:p>
        </p:txBody>
      </p:sp>
    </p:spTree>
    <p:extLst>
      <p:ext uri="{BB962C8B-B14F-4D97-AF65-F5344CB8AC3E}">
        <p14:creationId xmlns:p14="http://schemas.microsoft.com/office/powerpoint/2010/main" val="2938797144"/>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
                                        <p:tgtEl>
                                          <p:spTgt spid="6"/>
                                        </p:tgtEl>
                                        <p:attrNameLst>
                                          <p:attrName>ppt_y</p:attrName>
                                        </p:attrNameLst>
                                      </p:cBhvr>
                                      <p:tavLst>
                                        <p:tav tm="0">
                                          <p:val>
                                            <p:strVal val="#ppt_y+#ppt_h*1.125000"/>
                                          </p:val>
                                        </p:tav>
                                        <p:tav tm="100000">
                                          <p:val>
                                            <p:strVal val="#ppt_y"/>
                                          </p:val>
                                        </p:tav>
                                      </p:tavLst>
                                    </p:anim>
                                    <p:animEffect transition="in" filter="wipe(up)">
                                      <p:cBhvr>
                                        <p:cTn id="8" dur="300"/>
                                        <p:tgtEl>
                                          <p:spTgt spid="6"/>
                                        </p:tgtEl>
                                      </p:cBhvr>
                                    </p:animEffect>
                                  </p:childTnLst>
                                </p:cTn>
                              </p:par>
                              <p:par>
                                <p:cTn id="9" presetID="22" presetClass="entr" presetSubtype="2" fill="hold" nodeType="with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right)">
                                      <p:cBhvr>
                                        <p:cTn id="11" dur="500"/>
                                        <p:tgtEl>
                                          <p:spTgt spid="21"/>
                                        </p:tgtEl>
                                      </p:cBhvr>
                                    </p:animEffect>
                                  </p:childTnLst>
                                </p:cTn>
                              </p:par>
                            </p:childTnLst>
                          </p:cTn>
                        </p:par>
                        <p:par>
                          <p:cTn id="12" fill="hold">
                            <p:stCondLst>
                              <p:cond delay="500"/>
                            </p:stCondLst>
                            <p:childTnLst>
                              <p:par>
                                <p:cTn id="13" presetID="47" presetClass="entr" presetSubtype="0" fill="hold" grpId="0" nodeType="after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fade">
                                      <p:cBhvr>
                                        <p:cTn id="15" dur="500"/>
                                        <p:tgtEl>
                                          <p:spTgt spid="34"/>
                                        </p:tgtEl>
                                      </p:cBhvr>
                                    </p:animEffect>
                                    <p:anim calcmode="lin" valueType="num">
                                      <p:cBhvr>
                                        <p:cTn id="16" dur="500" fill="hold"/>
                                        <p:tgtEl>
                                          <p:spTgt spid="34"/>
                                        </p:tgtEl>
                                        <p:attrNameLst>
                                          <p:attrName>ppt_x</p:attrName>
                                        </p:attrNameLst>
                                      </p:cBhvr>
                                      <p:tavLst>
                                        <p:tav tm="0">
                                          <p:val>
                                            <p:strVal val="#ppt_x"/>
                                          </p:val>
                                        </p:tav>
                                        <p:tav tm="100000">
                                          <p:val>
                                            <p:strVal val="#ppt_x"/>
                                          </p:val>
                                        </p:tav>
                                      </p:tavLst>
                                    </p:anim>
                                    <p:anim calcmode="lin" valueType="num">
                                      <p:cBhvr>
                                        <p:cTn id="17" dur="500" fill="hold"/>
                                        <p:tgtEl>
                                          <p:spTgt spid="34"/>
                                        </p:tgtEl>
                                        <p:attrNameLst>
                                          <p:attrName>ppt_y</p:attrName>
                                        </p:attrNameLst>
                                      </p:cBhvr>
                                      <p:tavLst>
                                        <p:tav tm="0">
                                          <p:val>
                                            <p:strVal val="#ppt_y-.1"/>
                                          </p:val>
                                        </p:tav>
                                        <p:tav tm="100000">
                                          <p:val>
                                            <p:strVal val="#ppt_y"/>
                                          </p:val>
                                        </p:tav>
                                      </p:tavLst>
                                    </p:anim>
                                  </p:childTnLst>
                                </p:cTn>
                              </p:par>
                              <p:par>
                                <p:cTn id="18" presetID="53" presetClass="entr" presetSubtype="16" fill="hold" grpId="0" nodeType="withEffect">
                                  <p:stCondLst>
                                    <p:cond delay="0"/>
                                  </p:stCondLst>
                                  <p:childTnLst>
                                    <p:set>
                                      <p:cBhvr>
                                        <p:cTn id="19" dur="1" fill="hold">
                                          <p:stCondLst>
                                            <p:cond delay="0"/>
                                          </p:stCondLst>
                                        </p:cTn>
                                        <p:tgtEl>
                                          <p:spTgt spid="35"/>
                                        </p:tgtEl>
                                        <p:attrNameLst>
                                          <p:attrName>style.visibility</p:attrName>
                                        </p:attrNameLst>
                                      </p:cBhvr>
                                      <p:to>
                                        <p:strVal val="visible"/>
                                      </p:to>
                                    </p:set>
                                    <p:anim calcmode="lin" valueType="num">
                                      <p:cBhvr>
                                        <p:cTn id="20" dur="600" fill="hold"/>
                                        <p:tgtEl>
                                          <p:spTgt spid="35"/>
                                        </p:tgtEl>
                                        <p:attrNameLst>
                                          <p:attrName>ppt_w</p:attrName>
                                        </p:attrNameLst>
                                      </p:cBhvr>
                                      <p:tavLst>
                                        <p:tav tm="0">
                                          <p:val>
                                            <p:fltVal val="0"/>
                                          </p:val>
                                        </p:tav>
                                        <p:tav tm="100000">
                                          <p:val>
                                            <p:strVal val="#ppt_w"/>
                                          </p:val>
                                        </p:tav>
                                      </p:tavLst>
                                    </p:anim>
                                    <p:anim calcmode="lin" valueType="num">
                                      <p:cBhvr>
                                        <p:cTn id="21" dur="600" fill="hold"/>
                                        <p:tgtEl>
                                          <p:spTgt spid="35"/>
                                        </p:tgtEl>
                                        <p:attrNameLst>
                                          <p:attrName>ppt_h</p:attrName>
                                        </p:attrNameLst>
                                      </p:cBhvr>
                                      <p:tavLst>
                                        <p:tav tm="0">
                                          <p:val>
                                            <p:fltVal val="0"/>
                                          </p:val>
                                        </p:tav>
                                        <p:tav tm="100000">
                                          <p:val>
                                            <p:strVal val="#ppt_h"/>
                                          </p:val>
                                        </p:tav>
                                      </p:tavLst>
                                    </p:anim>
                                    <p:animEffect transition="in" filter="fade">
                                      <p:cBhvr>
                                        <p:cTn id="22" dur="600"/>
                                        <p:tgtEl>
                                          <p:spTgt spid="35"/>
                                        </p:tgtEl>
                                      </p:cBhvr>
                                    </p:animEffect>
                                  </p:childTnLst>
                                </p:cTn>
                              </p:par>
                            </p:childTnLst>
                          </p:cTn>
                        </p:par>
                        <p:par>
                          <p:cTn id="23" fill="hold">
                            <p:stCondLst>
                              <p:cond delay="1100"/>
                            </p:stCondLst>
                            <p:childTnLst>
                              <p:par>
                                <p:cTn id="24" presetID="12" presetClass="entr" presetSubtype="4" fill="hold" nodeType="after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
                                        <p:tgtEl>
                                          <p:spTgt spid="9"/>
                                        </p:tgtEl>
                                        <p:attrNameLst>
                                          <p:attrName>ppt_y</p:attrName>
                                        </p:attrNameLst>
                                      </p:cBhvr>
                                      <p:tavLst>
                                        <p:tav tm="0">
                                          <p:val>
                                            <p:strVal val="#ppt_y+#ppt_h*1.125000"/>
                                          </p:val>
                                        </p:tav>
                                        <p:tav tm="100000">
                                          <p:val>
                                            <p:strVal val="#ppt_y"/>
                                          </p:val>
                                        </p:tav>
                                      </p:tavLst>
                                    </p:anim>
                                    <p:animEffect transition="in" filter="wipe(up)">
                                      <p:cBhvr>
                                        <p:cTn id="27" dur="300"/>
                                        <p:tgtEl>
                                          <p:spTgt spid="9"/>
                                        </p:tgtEl>
                                      </p:cBhvr>
                                    </p:animEffect>
                                  </p:childTnLst>
                                </p:cTn>
                              </p:par>
                              <p:par>
                                <p:cTn id="28" presetID="22" presetClass="entr" presetSubtype="8" fill="hold" nodeType="with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wipe(left)">
                                      <p:cBhvr>
                                        <p:cTn id="30" dur="500"/>
                                        <p:tgtEl>
                                          <p:spTgt spid="24"/>
                                        </p:tgtEl>
                                      </p:cBhvr>
                                    </p:animEffect>
                                  </p:childTnLst>
                                </p:cTn>
                              </p:par>
                            </p:childTnLst>
                          </p:cTn>
                        </p:par>
                        <p:par>
                          <p:cTn id="31" fill="hold">
                            <p:stCondLst>
                              <p:cond delay="1600"/>
                            </p:stCondLst>
                            <p:childTnLst>
                              <p:par>
                                <p:cTn id="32" presetID="47" presetClass="entr" presetSubtype="0" fill="hold" grpId="0" nodeType="after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fade">
                                      <p:cBhvr>
                                        <p:cTn id="34" dur="500"/>
                                        <p:tgtEl>
                                          <p:spTgt spid="30"/>
                                        </p:tgtEl>
                                      </p:cBhvr>
                                    </p:animEffect>
                                    <p:anim calcmode="lin" valueType="num">
                                      <p:cBhvr>
                                        <p:cTn id="35" dur="500" fill="hold"/>
                                        <p:tgtEl>
                                          <p:spTgt spid="30"/>
                                        </p:tgtEl>
                                        <p:attrNameLst>
                                          <p:attrName>ppt_x</p:attrName>
                                        </p:attrNameLst>
                                      </p:cBhvr>
                                      <p:tavLst>
                                        <p:tav tm="0">
                                          <p:val>
                                            <p:strVal val="#ppt_x"/>
                                          </p:val>
                                        </p:tav>
                                        <p:tav tm="100000">
                                          <p:val>
                                            <p:strVal val="#ppt_x"/>
                                          </p:val>
                                        </p:tav>
                                      </p:tavLst>
                                    </p:anim>
                                    <p:anim calcmode="lin" valueType="num">
                                      <p:cBhvr>
                                        <p:cTn id="36" dur="500" fill="hold"/>
                                        <p:tgtEl>
                                          <p:spTgt spid="30"/>
                                        </p:tgtEl>
                                        <p:attrNameLst>
                                          <p:attrName>ppt_y</p:attrName>
                                        </p:attrNameLst>
                                      </p:cBhvr>
                                      <p:tavLst>
                                        <p:tav tm="0">
                                          <p:val>
                                            <p:strVal val="#ppt_y-.1"/>
                                          </p:val>
                                        </p:tav>
                                        <p:tav tm="100000">
                                          <p:val>
                                            <p:strVal val="#ppt_y"/>
                                          </p:val>
                                        </p:tav>
                                      </p:tavLst>
                                    </p:anim>
                                  </p:childTnLst>
                                </p:cTn>
                              </p:par>
                              <p:par>
                                <p:cTn id="37" presetID="53" presetClass="entr" presetSubtype="16" fill="hold" grpId="0" nodeType="withEffect">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cBhvr>
                                        <p:cTn id="39" dur="600" fill="hold"/>
                                        <p:tgtEl>
                                          <p:spTgt spid="31"/>
                                        </p:tgtEl>
                                        <p:attrNameLst>
                                          <p:attrName>ppt_w</p:attrName>
                                        </p:attrNameLst>
                                      </p:cBhvr>
                                      <p:tavLst>
                                        <p:tav tm="0">
                                          <p:val>
                                            <p:fltVal val="0"/>
                                          </p:val>
                                        </p:tav>
                                        <p:tav tm="100000">
                                          <p:val>
                                            <p:strVal val="#ppt_w"/>
                                          </p:val>
                                        </p:tav>
                                      </p:tavLst>
                                    </p:anim>
                                    <p:anim calcmode="lin" valueType="num">
                                      <p:cBhvr>
                                        <p:cTn id="40" dur="600" fill="hold"/>
                                        <p:tgtEl>
                                          <p:spTgt spid="31"/>
                                        </p:tgtEl>
                                        <p:attrNameLst>
                                          <p:attrName>ppt_h</p:attrName>
                                        </p:attrNameLst>
                                      </p:cBhvr>
                                      <p:tavLst>
                                        <p:tav tm="0">
                                          <p:val>
                                            <p:fltVal val="0"/>
                                          </p:val>
                                        </p:tav>
                                        <p:tav tm="100000">
                                          <p:val>
                                            <p:strVal val="#ppt_h"/>
                                          </p:val>
                                        </p:tav>
                                      </p:tavLst>
                                    </p:anim>
                                    <p:animEffect transition="in" filter="fade">
                                      <p:cBhvr>
                                        <p:cTn id="41" dur="600"/>
                                        <p:tgtEl>
                                          <p:spTgt spid="31"/>
                                        </p:tgtEl>
                                      </p:cBhvr>
                                    </p:animEffect>
                                  </p:childTnLst>
                                </p:cTn>
                              </p:par>
                            </p:childTnLst>
                          </p:cTn>
                        </p:par>
                        <p:par>
                          <p:cTn id="42" fill="hold">
                            <p:stCondLst>
                              <p:cond delay="2200"/>
                            </p:stCondLst>
                            <p:childTnLst>
                              <p:par>
                                <p:cTn id="43" presetID="12" presetClass="entr" presetSubtype="4" fill="hold" nodeType="after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
                                        <p:tgtEl>
                                          <p:spTgt spid="12"/>
                                        </p:tgtEl>
                                        <p:attrNameLst>
                                          <p:attrName>ppt_y</p:attrName>
                                        </p:attrNameLst>
                                      </p:cBhvr>
                                      <p:tavLst>
                                        <p:tav tm="0">
                                          <p:val>
                                            <p:strVal val="#ppt_y+#ppt_h*1.125000"/>
                                          </p:val>
                                        </p:tav>
                                        <p:tav tm="100000">
                                          <p:val>
                                            <p:strVal val="#ppt_y"/>
                                          </p:val>
                                        </p:tav>
                                      </p:tavLst>
                                    </p:anim>
                                    <p:animEffect transition="in" filter="wipe(up)">
                                      <p:cBhvr>
                                        <p:cTn id="46" dur="300"/>
                                        <p:tgtEl>
                                          <p:spTgt spid="12"/>
                                        </p:tgtEl>
                                      </p:cBhvr>
                                    </p:animEffect>
                                  </p:childTnLst>
                                </p:cTn>
                              </p:par>
                              <p:par>
                                <p:cTn id="47" presetID="22" presetClass="entr" presetSubtype="8" fill="hold" nodeType="with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wipe(left)">
                                      <p:cBhvr>
                                        <p:cTn id="49" dur="500"/>
                                        <p:tgtEl>
                                          <p:spTgt spid="27"/>
                                        </p:tgtEl>
                                      </p:cBhvr>
                                    </p:animEffect>
                                  </p:childTnLst>
                                </p:cTn>
                              </p:par>
                            </p:childTnLst>
                          </p:cTn>
                        </p:par>
                        <p:par>
                          <p:cTn id="50" fill="hold">
                            <p:stCondLst>
                              <p:cond delay="2700"/>
                            </p:stCondLst>
                            <p:childTnLst>
                              <p:par>
                                <p:cTn id="51" presetID="47" presetClass="entr" presetSubtype="0" fill="hold" grpId="0" nodeType="afterEffect">
                                  <p:stCondLst>
                                    <p:cond delay="0"/>
                                  </p:stCondLst>
                                  <p:childTnLst>
                                    <p:set>
                                      <p:cBhvr>
                                        <p:cTn id="52" dur="1" fill="hold">
                                          <p:stCondLst>
                                            <p:cond delay="0"/>
                                          </p:stCondLst>
                                        </p:cTn>
                                        <p:tgtEl>
                                          <p:spTgt spid="32"/>
                                        </p:tgtEl>
                                        <p:attrNameLst>
                                          <p:attrName>style.visibility</p:attrName>
                                        </p:attrNameLst>
                                      </p:cBhvr>
                                      <p:to>
                                        <p:strVal val="visible"/>
                                      </p:to>
                                    </p:set>
                                    <p:animEffect transition="in" filter="fade">
                                      <p:cBhvr>
                                        <p:cTn id="53" dur="500"/>
                                        <p:tgtEl>
                                          <p:spTgt spid="32"/>
                                        </p:tgtEl>
                                      </p:cBhvr>
                                    </p:animEffect>
                                    <p:anim calcmode="lin" valueType="num">
                                      <p:cBhvr>
                                        <p:cTn id="54" dur="500" fill="hold"/>
                                        <p:tgtEl>
                                          <p:spTgt spid="32"/>
                                        </p:tgtEl>
                                        <p:attrNameLst>
                                          <p:attrName>ppt_x</p:attrName>
                                        </p:attrNameLst>
                                      </p:cBhvr>
                                      <p:tavLst>
                                        <p:tav tm="0">
                                          <p:val>
                                            <p:strVal val="#ppt_x"/>
                                          </p:val>
                                        </p:tav>
                                        <p:tav tm="100000">
                                          <p:val>
                                            <p:strVal val="#ppt_x"/>
                                          </p:val>
                                        </p:tav>
                                      </p:tavLst>
                                    </p:anim>
                                    <p:anim calcmode="lin" valueType="num">
                                      <p:cBhvr>
                                        <p:cTn id="55" dur="500" fill="hold"/>
                                        <p:tgtEl>
                                          <p:spTgt spid="32"/>
                                        </p:tgtEl>
                                        <p:attrNameLst>
                                          <p:attrName>ppt_y</p:attrName>
                                        </p:attrNameLst>
                                      </p:cBhvr>
                                      <p:tavLst>
                                        <p:tav tm="0">
                                          <p:val>
                                            <p:strVal val="#ppt_y-.1"/>
                                          </p:val>
                                        </p:tav>
                                        <p:tav tm="100000">
                                          <p:val>
                                            <p:strVal val="#ppt_y"/>
                                          </p:val>
                                        </p:tav>
                                      </p:tavLst>
                                    </p:anim>
                                  </p:childTnLst>
                                </p:cTn>
                              </p:par>
                              <p:par>
                                <p:cTn id="56" presetID="53" presetClass="entr" presetSubtype="16" fill="hold" grpId="0" nodeType="withEffect">
                                  <p:stCondLst>
                                    <p:cond delay="0"/>
                                  </p:stCondLst>
                                  <p:childTnLst>
                                    <p:set>
                                      <p:cBhvr>
                                        <p:cTn id="57" dur="1" fill="hold">
                                          <p:stCondLst>
                                            <p:cond delay="0"/>
                                          </p:stCondLst>
                                        </p:cTn>
                                        <p:tgtEl>
                                          <p:spTgt spid="33"/>
                                        </p:tgtEl>
                                        <p:attrNameLst>
                                          <p:attrName>style.visibility</p:attrName>
                                        </p:attrNameLst>
                                      </p:cBhvr>
                                      <p:to>
                                        <p:strVal val="visible"/>
                                      </p:to>
                                    </p:set>
                                    <p:anim calcmode="lin" valueType="num">
                                      <p:cBhvr>
                                        <p:cTn id="58" dur="600" fill="hold"/>
                                        <p:tgtEl>
                                          <p:spTgt spid="33"/>
                                        </p:tgtEl>
                                        <p:attrNameLst>
                                          <p:attrName>ppt_w</p:attrName>
                                        </p:attrNameLst>
                                      </p:cBhvr>
                                      <p:tavLst>
                                        <p:tav tm="0">
                                          <p:val>
                                            <p:fltVal val="0"/>
                                          </p:val>
                                        </p:tav>
                                        <p:tav tm="100000">
                                          <p:val>
                                            <p:strVal val="#ppt_w"/>
                                          </p:val>
                                        </p:tav>
                                      </p:tavLst>
                                    </p:anim>
                                    <p:anim calcmode="lin" valueType="num">
                                      <p:cBhvr>
                                        <p:cTn id="59" dur="600" fill="hold"/>
                                        <p:tgtEl>
                                          <p:spTgt spid="33"/>
                                        </p:tgtEl>
                                        <p:attrNameLst>
                                          <p:attrName>ppt_h</p:attrName>
                                        </p:attrNameLst>
                                      </p:cBhvr>
                                      <p:tavLst>
                                        <p:tav tm="0">
                                          <p:val>
                                            <p:fltVal val="0"/>
                                          </p:val>
                                        </p:tav>
                                        <p:tav tm="100000">
                                          <p:val>
                                            <p:strVal val="#ppt_h"/>
                                          </p:val>
                                        </p:tav>
                                      </p:tavLst>
                                    </p:anim>
                                    <p:animEffect transition="in" filter="fade">
                                      <p:cBhvr>
                                        <p:cTn id="60" dur="6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P spid="34" grpId="0"/>
      <p:bldP spid="3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854725" y="773443"/>
            <a:ext cx="7434551"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rPr>
              <a:t>添加标题文本内容</a:t>
            </a:r>
            <a:endParaRPr lang="en-US" altLang="zh-CN" sz="2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1258772" y="1379423"/>
            <a:ext cx="1902058" cy="1282133"/>
            <a:chOff x="3237545" y="4561747"/>
            <a:chExt cx="1146960" cy="1146960"/>
          </a:xfrm>
        </p:grpSpPr>
        <p:sp>
          <p:nvSpPr>
            <p:cNvPr id="7" name="圆角矩形 6"/>
            <p:cNvSpPr/>
            <p:nvPr/>
          </p:nvSpPr>
          <p:spPr>
            <a:xfrm>
              <a:off x="3237545" y="4561747"/>
              <a:ext cx="1146960" cy="1146960"/>
            </a:xfrm>
            <a:prstGeom prst="roundRect">
              <a:avLst>
                <a:gd name="adj" fmla="val 9039"/>
              </a:avLst>
            </a:prstGeom>
            <a:solidFill>
              <a:srgbClr val="01B3C5"/>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8" name="圆角矩形 7"/>
            <p:cNvSpPr/>
            <p:nvPr/>
          </p:nvSpPr>
          <p:spPr>
            <a:xfrm>
              <a:off x="3294838" y="4642031"/>
              <a:ext cx="103236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9" name="组合 8"/>
          <p:cNvGrpSpPr/>
          <p:nvPr/>
        </p:nvGrpSpPr>
        <p:grpSpPr>
          <a:xfrm>
            <a:off x="3620972" y="1379423"/>
            <a:ext cx="1902058" cy="1282133"/>
            <a:chOff x="3237545" y="4561747"/>
            <a:chExt cx="1146960" cy="1146960"/>
          </a:xfrm>
        </p:grpSpPr>
        <p:sp>
          <p:nvSpPr>
            <p:cNvPr id="10" name="圆角矩形 9"/>
            <p:cNvSpPr/>
            <p:nvPr/>
          </p:nvSpPr>
          <p:spPr>
            <a:xfrm>
              <a:off x="3237545" y="4561747"/>
              <a:ext cx="1146960" cy="1146960"/>
            </a:xfrm>
            <a:prstGeom prst="roundRect">
              <a:avLst>
                <a:gd name="adj" fmla="val 9039"/>
              </a:avLst>
            </a:prstGeom>
            <a:solidFill>
              <a:srgbClr val="01B3C5"/>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11" name="圆角矩形 10"/>
            <p:cNvSpPr/>
            <p:nvPr/>
          </p:nvSpPr>
          <p:spPr>
            <a:xfrm>
              <a:off x="3294838" y="4642031"/>
              <a:ext cx="103236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12" name="组合 11"/>
          <p:cNvGrpSpPr/>
          <p:nvPr/>
        </p:nvGrpSpPr>
        <p:grpSpPr>
          <a:xfrm>
            <a:off x="5983173" y="1379423"/>
            <a:ext cx="1902058" cy="1282133"/>
            <a:chOff x="3237545" y="4561747"/>
            <a:chExt cx="1146960" cy="1146960"/>
          </a:xfrm>
        </p:grpSpPr>
        <p:sp>
          <p:nvSpPr>
            <p:cNvPr id="13" name="圆角矩形 12"/>
            <p:cNvSpPr/>
            <p:nvPr/>
          </p:nvSpPr>
          <p:spPr>
            <a:xfrm>
              <a:off x="3237545" y="4561747"/>
              <a:ext cx="1146960" cy="1146960"/>
            </a:xfrm>
            <a:prstGeom prst="roundRect">
              <a:avLst>
                <a:gd name="adj" fmla="val 9039"/>
              </a:avLst>
            </a:prstGeom>
            <a:solidFill>
              <a:srgbClr val="01B3C5"/>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14" name="圆角矩形 13"/>
            <p:cNvSpPr/>
            <p:nvPr/>
          </p:nvSpPr>
          <p:spPr>
            <a:xfrm>
              <a:off x="3294838" y="4642031"/>
              <a:ext cx="103236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15" name="组合 14"/>
          <p:cNvGrpSpPr/>
          <p:nvPr/>
        </p:nvGrpSpPr>
        <p:grpSpPr>
          <a:xfrm>
            <a:off x="1258772" y="2931998"/>
            <a:ext cx="1902058" cy="1282133"/>
            <a:chOff x="3237545" y="4561747"/>
            <a:chExt cx="1146960" cy="1146960"/>
          </a:xfrm>
        </p:grpSpPr>
        <p:sp>
          <p:nvSpPr>
            <p:cNvPr id="16" name="圆角矩形 15"/>
            <p:cNvSpPr/>
            <p:nvPr/>
          </p:nvSpPr>
          <p:spPr>
            <a:xfrm>
              <a:off x="3237545" y="4561747"/>
              <a:ext cx="1146960" cy="1146960"/>
            </a:xfrm>
            <a:prstGeom prst="roundRect">
              <a:avLst>
                <a:gd name="adj" fmla="val 9039"/>
              </a:avLst>
            </a:prstGeom>
            <a:solidFill>
              <a:srgbClr val="01B3C5"/>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17" name="圆角矩形 16"/>
            <p:cNvSpPr/>
            <p:nvPr/>
          </p:nvSpPr>
          <p:spPr>
            <a:xfrm>
              <a:off x="3294838" y="4642031"/>
              <a:ext cx="103236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18" name="组合 17"/>
          <p:cNvGrpSpPr/>
          <p:nvPr/>
        </p:nvGrpSpPr>
        <p:grpSpPr>
          <a:xfrm>
            <a:off x="3620972" y="2931998"/>
            <a:ext cx="1902058" cy="1282133"/>
            <a:chOff x="3237545" y="4561747"/>
            <a:chExt cx="1146960" cy="1146960"/>
          </a:xfrm>
        </p:grpSpPr>
        <p:sp>
          <p:nvSpPr>
            <p:cNvPr id="19" name="圆角矩形 18"/>
            <p:cNvSpPr/>
            <p:nvPr/>
          </p:nvSpPr>
          <p:spPr>
            <a:xfrm>
              <a:off x="3237545" y="4561747"/>
              <a:ext cx="1146960" cy="1146960"/>
            </a:xfrm>
            <a:prstGeom prst="roundRect">
              <a:avLst>
                <a:gd name="adj" fmla="val 9039"/>
              </a:avLst>
            </a:prstGeom>
            <a:solidFill>
              <a:srgbClr val="01B3C5"/>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20" name="圆角矩形 19"/>
            <p:cNvSpPr/>
            <p:nvPr/>
          </p:nvSpPr>
          <p:spPr>
            <a:xfrm>
              <a:off x="3283930" y="4642030"/>
              <a:ext cx="103236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21" name="组合 20"/>
          <p:cNvGrpSpPr/>
          <p:nvPr/>
        </p:nvGrpSpPr>
        <p:grpSpPr>
          <a:xfrm>
            <a:off x="5983173" y="2931998"/>
            <a:ext cx="1902058" cy="1282133"/>
            <a:chOff x="3237545" y="4561747"/>
            <a:chExt cx="1146960" cy="1146960"/>
          </a:xfrm>
        </p:grpSpPr>
        <p:sp>
          <p:nvSpPr>
            <p:cNvPr id="22" name="圆角矩形 21"/>
            <p:cNvSpPr/>
            <p:nvPr/>
          </p:nvSpPr>
          <p:spPr>
            <a:xfrm>
              <a:off x="3237545" y="4561747"/>
              <a:ext cx="1146960" cy="1146960"/>
            </a:xfrm>
            <a:prstGeom prst="roundRect">
              <a:avLst>
                <a:gd name="adj" fmla="val 9039"/>
              </a:avLst>
            </a:prstGeom>
            <a:solidFill>
              <a:srgbClr val="01B3C5"/>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23" name="圆角矩形 22"/>
            <p:cNvSpPr/>
            <p:nvPr/>
          </p:nvSpPr>
          <p:spPr>
            <a:xfrm>
              <a:off x="3294838" y="4642031"/>
              <a:ext cx="103236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24" name="组合 23"/>
          <p:cNvGrpSpPr/>
          <p:nvPr/>
        </p:nvGrpSpPr>
        <p:grpSpPr>
          <a:xfrm>
            <a:off x="2070588" y="1610332"/>
            <a:ext cx="271519" cy="241276"/>
            <a:chOff x="3843406" y="5497220"/>
            <a:chExt cx="438051" cy="389258"/>
          </a:xfrm>
          <a:solidFill>
            <a:srgbClr val="01B3C5"/>
          </a:solidFill>
        </p:grpSpPr>
        <p:sp>
          <p:nvSpPr>
            <p:cNvPr id="25" name="Freeform 63"/>
            <p:cNvSpPr>
              <a:spLocks noEditPoints="1"/>
            </p:cNvSpPr>
            <p:nvPr/>
          </p:nvSpPr>
          <p:spPr bwMode="auto">
            <a:xfrm>
              <a:off x="3843406" y="5497220"/>
              <a:ext cx="438051" cy="389258"/>
            </a:xfrm>
            <a:custGeom>
              <a:avLst/>
              <a:gdLst>
                <a:gd name="T0" fmla="*/ 165 w 171"/>
                <a:gd name="T1" fmla="*/ 0 h 152"/>
                <a:gd name="T2" fmla="*/ 5 w 171"/>
                <a:gd name="T3" fmla="*/ 0 h 152"/>
                <a:gd name="T4" fmla="*/ 0 w 171"/>
                <a:gd name="T5" fmla="*/ 5 h 152"/>
                <a:gd name="T6" fmla="*/ 0 w 171"/>
                <a:gd name="T7" fmla="*/ 146 h 152"/>
                <a:gd name="T8" fmla="*/ 5 w 171"/>
                <a:gd name="T9" fmla="*/ 152 h 152"/>
                <a:gd name="T10" fmla="*/ 165 w 171"/>
                <a:gd name="T11" fmla="*/ 152 h 152"/>
                <a:gd name="T12" fmla="*/ 171 w 171"/>
                <a:gd name="T13" fmla="*/ 146 h 152"/>
                <a:gd name="T14" fmla="*/ 171 w 171"/>
                <a:gd name="T15" fmla="*/ 5 h 152"/>
                <a:gd name="T16" fmla="*/ 165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5" y="0"/>
                  </a:moveTo>
                  <a:cubicBezTo>
                    <a:pt x="5" y="0"/>
                    <a:pt x="5" y="0"/>
                    <a:pt x="5" y="0"/>
                  </a:cubicBezTo>
                  <a:cubicBezTo>
                    <a:pt x="2" y="0"/>
                    <a:pt x="0" y="2"/>
                    <a:pt x="0" y="5"/>
                  </a:cubicBezTo>
                  <a:cubicBezTo>
                    <a:pt x="0" y="146"/>
                    <a:pt x="0" y="146"/>
                    <a:pt x="0" y="146"/>
                  </a:cubicBezTo>
                  <a:cubicBezTo>
                    <a:pt x="0" y="149"/>
                    <a:pt x="2" y="152"/>
                    <a:pt x="5" y="152"/>
                  </a:cubicBezTo>
                  <a:cubicBezTo>
                    <a:pt x="165" y="152"/>
                    <a:pt x="165" y="152"/>
                    <a:pt x="165" y="152"/>
                  </a:cubicBezTo>
                  <a:cubicBezTo>
                    <a:pt x="168" y="152"/>
                    <a:pt x="171" y="149"/>
                    <a:pt x="171" y="146"/>
                  </a:cubicBezTo>
                  <a:cubicBezTo>
                    <a:pt x="171" y="5"/>
                    <a:pt x="171" y="5"/>
                    <a:pt x="171" y="5"/>
                  </a:cubicBezTo>
                  <a:cubicBezTo>
                    <a:pt x="171" y="2"/>
                    <a:pt x="168" y="0"/>
                    <a:pt x="165"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26" name="Freeform 64"/>
            <p:cNvSpPr>
              <a:spLocks noEditPoints="1"/>
            </p:cNvSpPr>
            <p:nvPr/>
          </p:nvSpPr>
          <p:spPr bwMode="auto">
            <a:xfrm>
              <a:off x="3864007" y="5619744"/>
              <a:ext cx="394679" cy="249385"/>
            </a:xfrm>
            <a:custGeom>
              <a:avLst/>
              <a:gdLst>
                <a:gd name="T0" fmla="*/ 0 w 154"/>
                <a:gd name="T1" fmla="*/ 76 h 97"/>
                <a:gd name="T2" fmla="*/ 12 w 154"/>
                <a:gd name="T3" fmla="*/ 97 h 97"/>
                <a:gd name="T4" fmla="*/ 9 w 154"/>
                <a:gd name="T5" fmla="*/ 66 h 97"/>
                <a:gd name="T6" fmla="*/ 8 w 154"/>
                <a:gd name="T7" fmla="*/ 64 h 97"/>
                <a:gd name="T8" fmla="*/ 24 w 154"/>
                <a:gd name="T9" fmla="*/ 32 h 97"/>
                <a:gd name="T10" fmla="*/ 27 w 154"/>
                <a:gd name="T11" fmla="*/ 30 h 97"/>
                <a:gd name="T12" fmla="*/ 27 w 154"/>
                <a:gd name="T13" fmla="*/ 28 h 97"/>
                <a:gd name="T14" fmla="*/ 30 w 154"/>
                <a:gd name="T15" fmla="*/ 26 h 97"/>
                <a:gd name="T16" fmla="*/ 31 w 154"/>
                <a:gd name="T17" fmla="*/ 25 h 97"/>
                <a:gd name="T18" fmla="*/ 30 w 154"/>
                <a:gd name="T19" fmla="*/ 25 h 97"/>
                <a:gd name="T20" fmla="*/ 31 w 154"/>
                <a:gd name="T21" fmla="*/ 23 h 97"/>
                <a:gd name="T22" fmla="*/ 33 w 154"/>
                <a:gd name="T23" fmla="*/ 24 h 97"/>
                <a:gd name="T24" fmla="*/ 44 w 154"/>
                <a:gd name="T25" fmla="*/ 14 h 97"/>
                <a:gd name="T26" fmla="*/ 42 w 154"/>
                <a:gd name="T27" fmla="*/ 16 h 97"/>
                <a:gd name="T28" fmla="*/ 77 w 154"/>
                <a:gd name="T29" fmla="*/ 8 h 97"/>
                <a:gd name="T30" fmla="*/ 114 w 154"/>
                <a:gd name="T31" fmla="*/ 19 h 97"/>
                <a:gd name="T32" fmla="*/ 118 w 154"/>
                <a:gd name="T33" fmla="*/ 22 h 97"/>
                <a:gd name="T34" fmla="*/ 122 w 154"/>
                <a:gd name="T35" fmla="*/ 23 h 97"/>
                <a:gd name="T36" fmla="*/ 123 w 154"/>
                <a:gd name="T37" fmla="*/ 25 h 97"/>
                <a:gd name="T38" fmla="*/ 124 w 154"/>
                <a:gd name="T39" fmla="*/ 26 h 97"/>
                <a:gd name="T40" fmla="*/ 139 w 154"/>
                <a:gd name="T41" fmla="*/ 44 h 97"/>
                <a:gd name="T42" fmla="*/ 140 w 154"/>
                <a:gd name="T43" fmla="*/ 45 h 97"/>
                <a:gd name="T44" fmla="*/ 141 w 154"/>
                <a:gd name="T45" fmla="*/ 52 h 97"/>
                <a:gd name="T46" fmla="*/ 142 w 154"/>
                <a:gd name="T47" fmla="*/ 55 h 97"/>
                <a:gd name="T48" fmla="*/ 143 w 154"/>
                <a:gd name="T49" fmla="*/ 54 h 97"/>
                <a:gd name="T50" fmla="*/ 144 w 154"/>
                <a:gd name="T51" fmla="*/ 57 h 97"/>
                <a:gd name="T52" fmla="*/ 142 w 154"/>
                <a:gd name="T53" fmla="*/ 56 h 97"/>
                <a:gd name="T54" fmla="*/ 143 w 154"/>
                <a:gd name="T55" fmla="*/ 57 h 97"/>
                <a:gd name="T56" fmla="*/ 144 w 154"/>
                <a:gd name="T57" fmla="*/ 62 h 97"/>
                <a:gd name="T58" fmla="*/ 145 w 154"/>
                <a:gd name="T59" fmla="*/ 76 h 97"/>
                <a:gd name="T60" fmla="*/ 144 w 154"/>
                <a:gd name="T61" fmla="*/ 89 h 97"/>
                <a:gd name="T62" fmla="*/ 144 w 154"/>
                <a:gd name="T63" fmla="*/ 95 h 97"/>
                <a:gd name="T64" fmla="*/ 143 w 154"/>
                <a:gd name="T65" fmla="*/ 93 h 97"/>
                <a:gd name="T66" fmla="*/ 151 w 154"/>
                <a:gd name="T67" fmla="*/ 97 h 97"/>
                <a:gd name="T68" fmla="*/ 77 w 154"/>
                <a:gd name="T69" fmla="*/ 0 h 97"/>
                <a:gd name="T70" fmla="*/ 142 w 154"/>
                <a:gd name="T71" fmla="*/ 5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97">
                  <a:moveTo>
                    <a:pt x="77" y="0"/>
                  </a:moveTo>
                  <a:cubicBezTo>
                    <a:pt x="35" y="0"/>
                    <a:pt x="0" y="34"/>
                    <a:pt x="0" y="76"/>
                  </a:cubicBezTo>
                  <a:cubicBezTo>
                    <a:pt x="0" y="83"/>
                    <a:pt x="1" y="90"/>
                    <a:pt x="3" y="97"/>
                  </a:cubicBezTo>
                  <a:cubicBezTo>
                    <a:pt x="12" y="97"/>
                    <a:pt x="12" y="97"/>
                    <a:pt x="12" y="97"/>
                  </a:cubicBezTo>
                  <a:cubicBezTo>
                    <a:pt x="10" y="91"/>
                    <a:pt x="8" y="84"/>
                    <a:pt x="8" y="76"/>
                  </a:cubicBezTo>
                  <a:cubicBezTo>
                    <a:pt x="8" y="73"/>
                    <a:pt x="9" y="70"/>
                    <a:pt x="9" y="66"/>
                  </a:cubicBezTo>
                  <a:cubicBezTo>
                    <a:pt x="9" y="66"/>
                    <a:pt x="9" y="65"/>
                    <a:pt x="9" y="64"/>
                  </a:cubicBezTo>
                  <a:cubicBezTo>
                    <a:pt x="8" y="64"/>
                    <a:pt x="8" y="64"/>
                    <a:pt x="8" y="64"/>
                  </a:cubicBezTo>
                  <a:cubicBezTo>
                    <a:pt x="10" y="52"/>
                    <a:pt x="15" y="41"/>
                    <a:pt x="23" y="32"/>
                  </a:cubicBezTo>
                  <a:cubicBezTo>
                    <a:pt x="23" y="32"/>
                    <a:pt x="24" y="32"/>
                    <a:pt x="24" y="32"/>
                  </a:cubicBezTo>
                  <a:cubicBezTo>
                    <a:pt x="25" y="32"/>
                    <a:pt x="25" y="31"/>
                    <a:pt x="26" y="31"/>
                  </a:cubicBezTo>
                  <a:cubicBezTo>
                    <a:pt x="26" y="31"/>
                    <a:pt x="26" y="30"/>
                    <a:pt x="27" y="30"/>
                  </a:cubicBezTo>
                  <a:cubicBezTo>
                    <a:pt x="27" y="30"/>
                    <a:pt x="27" y="29"/>
                    <a:pt x="26" y="29"/>
                  </a:cubicBezTo>
                  <a:cubicBezTo>
                    <a:pt x="26" y="28"/>
                    <a:pt x="27" y="29"/>
                    <a:pt x="27" y="28"/>
                  </a:cubicBezTo>
                  <a:cubicBezTo>
                    <a:pt x="27" y="28"/>
                    <a:pt x="28" y="28"/>
                    <a:pt x="28" y="28"/>
                  </a:cubicBezTo>
                  <a:cubicBezTo>
                    <a:pt x="29" y="28"/>
                    <a:pt x="30" y="27"/>
                    <a:pt x="30" y="26"/>
                  </a:cubicBezTo>
                  <a:cubicBezTo>
                    <a:pt x="31" y="26"/>
                    <a:pt x="31" y="25"/>
                    <a:pt x="31" y="25"/>
                  </a:cubicBezTo>
                  <a:cubicBezTo>
                    <a:pt x="31" y="25"/>
                    <a:pt x="31" y="25"/>
                    <a:pt x="31" y="25"/>
                  </a:cubicBezTo>
                  <a:cubicBezTo>
                    <a:pt x="32" y="25"/>
                    <a:pt x="32" y="25"/>
                    <a:pt x="32" y="25"/>
                  </a:cubicBezTo>
                  <a:cubicBezTo>
                    <a:pt x="31" y="25"/>
                    <a:pt x="31" y="25"/>
                    <a:pt x="30" y="25"/>
                  </a:cubicBezTo>
                  <a:cubicBezTo>
                    <a:pt x="30" y="25"/>
                    <a:pt x="30" y="24"/>
                    <a:pt x="30" y="24"/>
                  </a:cubicBezTo>
                  <a:cubicBezTo>
                    <a:pt x="30" y="24"/>
                    <a:pt x="31" y="24"/>
                    <a:pt x="31" y="23"/>
                  </a:cubicBezTo>
                  <a:cubicBezTo>
                    <a:pt x="31" y="24"/>
                    <a:pt x="32" y="24"/>
                    <a:pt x="33" y="24"/>
                  </a:cubicBezTo>
                  <a:cubicBezTo>
                    <a:pt x="33" y="24"/>
                    <a:pt x="33" y="24"/>
                    <a:pt x="33" y="24"/>
                  </a:cubicBezTo>
                  <a:cubicBezTo>
                    <a:pt x="33" y="23"/>
                    <a:pt x="32" y="23"/>
                    <a:pt x="32" y="23"/>
                  </a:cubicBezTo>
                  <a:cubicBezTo>
                    <a:pt x="36" y="19"/>
                    <a:pt x="40" y="17"/>
                    <a:pt x="44" y="14"/>
                  </a:cubicBezTo>
                  <a:cubicBezTo>
                    <a:pt x="44" y="15"/>
                    <a:pt x="45" y="14"/>
                    <a:pt x="45" y="15"/>
                  </a:cubicBezTo>
                  <a:cubicBezTo>
                    <a:pt x="45" y="16"/>
                    <a:pt x="43" y="16"/>
                    <a:pt x="42" y="16"/>
                  </a:cubicBezTo>
                  <a:cubicBezTo>
                    <a:pt x="42" y="16"/>
                    <a:pt x="42" y="17"/>
                    <a:pt x="42" y="17"/>
                  </a:cubicBezTo>
                  <a:cubicBezTo>
                    <a:pt x="52" y="11"/>
                    <a:pt x="64" y="8"/>
                    <a:pt x="77" y="8"/>
                  </a:cubicBezTo>
                  <a:cubicBezTo>
                    <a:pt x="90" y="8"/>
                    <a:pt x="102" y="11"/>
                    <a:pt x="112" y="17"/>
                  </a:cubicBezTo>
                  <a:cubicBezTo>
                    <a:pt x="113" y="18"/>
                    <a:pt x="114" y="18"/>
                    <a:pt x="114" y="19"/>
                  </a:cubicBezTo>
                  <a:cubicBezTo>
                    <a:pt x="114" y="19"/>
                    <a:pt x="114" y="19"/>
                    <a:pt x="114" y="19"/>
                  </a:cubicBezTo>
                  <a:cubicBezTo>
                    <a:pt x="115" y="20"/>
                    <a:pt x="117" y="21"/>
                    <a:pt x="118" y="22"/>
                  </a:cubicBezTo>
                  <a:cubicBezTo>
                    <a:pt x="119" y="22"/>
                    <a:pt x="120" y="22"/>
                    <a:pt x="120" y="22"/>
                  </a:cubicBezTo>
                  <a:cubicBezTo>
                    <a:pt x="121" y="22"/>
                    <a:pt x="121" y="23"/>
                    <a:pt x="122" y="23"/>
                  </a:cubicBezTo>
                  <a:cubicBezTo>
                    <a:pt x="122" y="24"/>
                    <a:pt x="122" y="24"/>
                    <a:pt x="121" y="24"/>
                  </a:cubicBezTo>
                  <a:cubicBezTo>
                    <a:pt x="122" y="25"/>
                    <a:pt x="122" y="25"/>
                    <a:pt x="123" y="25"/>
                  </a:cubicBezTo>
                  <a:cubicBezTo>
                    <a:pt x="123" y="25"/>
                    <a:pt x="123" y="26"/>
                    <a:pt x="123" y="26"/>
                  </a:cubicBezTo>
                  <a:cubicBezTo>
                    <a:pt x="124" y="26"/>
                    <a:pt x="124" y="26"/>
                    <a:pt x="124" y="26"/>
                  </a:cubicBezTo>
                  <a:cubicBezTo>
                    <a:pt x="125" y="26"/>
                    <a:pt x="125" y="26"/>
                    <a:pt x="126" y="26"/>
                  </a:cubicBezTo>
                  <a:cubicBezTo>
                    <a:pt x="131" y="31"/>
                    <a:pt x="136" y="37"/>
                    <a:pt x="139" y="44"/>
                  </a:cubicBezTo>
                  <a:cubicBezTo>
                    <a:pt x="139" y="44"/>
                    <a:pt x="138" y="44"/>
                    <a:pt x="138" y="45"/>
                  </a:cubicBezTo>
                  <a:cubicBezTo>
                    <a:pt x="138" y="46"/>
                    <a:pt x="139" y="46"/>
                    <a:pt x="140" y="45"/>
                  </a:cubicBezTo>
                  <a:cubicBezTo>
                    <a:pt x="140" y="46"/>
                    <a:pt x="141" y="47"/>
                    <a:pt x="141" y="48"/>
                  </a:cubicBezTo>
                  <a:cubicBezTo>
                    <a:pt x="141" y="49"/>
                    <a:pt x="141" y="51"/>
                    <a:pt x="141" y="52"/>
                  </a:cubicBezTo>
                  <a:cubicBezTo>
                    <a:pt x="141" y="52"/>
                    <a:pt x="141" y="52"/>
                    <a:pt x="141" y="52"/>
                  </a:cubicBezTo>
                  <a:cubicBezTo>
                    <a:pt x="141" y="53"/>
                    <a:pt x="142" y="54"/>
                    <a:pt x="142" y="55"/>
                  </a:cubicBezTo>
                  <a:cubicBezTo>
                    <a:pt x="142" y="54"/>
                    <a:pt x="142" y="54"/>
                    <a:pt x="142" y="53"/>
                  </a:cubicBezTo>
                  <a:cubicBezTo>
                    <a:pt x="143" y="53"/>
                    <a:pt x="143" y="53"/>
                    <a:pt x="143" y="54"/>
                  </a:cubicBezTo>
                  <a:cubicBezTo>
                    <a:pt x="144" y="55"/>
                    <a:pt x="144" y="55"/>
                    <a:pt x="144" y="56"/>
                  </a:cubicBezTo>
                  <a:cubicBezTo>
                    <a:pt x="144" y="56"/>
                    <a:pt x="144" y="57"/>
                    <a:pt x="144" y="57"/>
                  </a:cubicBezTo>
                  <a:cubicBezTo>
                    <a:pt x="143" y="57"/>
                    <a:pt x="144" y="56"/>
                    <a:pt x="143" y="56"/>
                  </a:cubicBezTo>
                  <a:cubicBezTo>
                    <a:pt x="143" y="56"/>
                    <a:pt x="143" y="56"/>
                    <a:pt x="142" y="56"/>
                  </a:cubicBezTo>
                  <a:cubicBezTo>
                    <a:pt x="143" y="56"/>
                    <a:pt x="143" y="57"/>
                    <a:pt x="143" y="57"/>
                  </a:cubicBezTo>
                  <a:cubicBezTo>
                    <a:pt x="143" y="57"/>
                    <a:pt x="143" y="57"/>
                    <a:pt x="143" y="57"/>
                  </a:cubicBezTo>
                  <a:cubicBezTo>
                    <a:pt x="143" y="57"/>
                    <a:pt x="143" y="57"/>
                    <a:pt x="143" y="57"/>
                  </a:cubicBezTo>
                  <a:cubicBezTo>
                    <a:pt x="143" y="59"/>
                    <a:pt x="144" y="60"/>
                    <a:pt x="144" y="62"/>
                  </a:cubicBezTo>
                  <a:cubicBezTo>
                    <a:pt x="144" y="62"/>
                    <a:pt x="144" y="62"/>
                    <a:pt x="144" y="62"/>
                  </a:cubicBezTo>
                  <a:cubicBezTo>
                    <a:pt x="145" y="67"/>
                    <a:pt x="145" y="71"/>
                    <a:pt x="145" y="76"/>
                  </a:cubicBezTo>
                  <a:cubicBezTo>
                    <a:pt x="145" y="81"/>
                    <a:pt x="145" y="85"/>
                    <a:pt x="144" y="89"/>
                  </a:cubicBezTo>
                  <a:cubicBezTo>
                    <a:pt x="144" y="89"/>
                    <a:pt x="144" y="89"/>
                    <a:pt x="144" y="89"/>
                  </a:cubicBezTo>
                  <a:cubicBezTo>
                    <a:pt x="145" y="90"/>
                    <a:pt x="145" y="90"/>
                    <a:pt x="146" y="90"/>
                  </a:cubicBezTo>
                  <a:cubicBezTo>
                    <a:pt x="145" y="92"/>
                    <a:pt x="145" y="94"/>
                    <a:pt x="144" y="95"/>
                  </a:cubicBezTo>
                  <a:cubicBezTo>
                    <a:pt x="144" y="95"/>
                    <a:pt x="144" y="94"/>
                    <a:pt x="144" y="94"/>
                  </a:cubicBezTo>
                  <a:cubicBezTo>
                    <a:pt x="144" y="93"/>
                    <a:pt x="144" y="93"/>
                    <a:pt x="143" y="93"/>
                  </a:cubicBezTo>
                  <a:cubicBezTo>
                    <a:pt x="143" y="94"/>
                    <a:pt x="143" y="96"/>
                    <a:pt x="142" y="97"/>
                  </a:cubicBezTo>
                  <a:cubicBezTo>
                    <a:pt x="151" y="97"/>
                    <a:pt x="151" y="97"/>
                    <a:pt x="151" y="97"/>
                  </a:cubicBezTo>
                  <a:cubicBezTo>
                    <a:pt x="153" y="90"/>
                    <a:pt x="154" y="83"/>
                    <a:pt x="154" y="76"/>
                  </a:cubicBezTo>
                  <a:cubicBezTo>
                    <a:pt x="154" y="34"/>
                    <a:pt x="119" y="0"/>
                    <a:pt x="77" y="0"/>
                  </a:cubicBezTo>
                  <a:close/>
                  <a:moveTo>
                    <a:pt x="143" y="53"/>
                  </a:moveTo>
                  <a:cubicBezTo>
                    <a:pt x="142" y="52"/>
                    <a:pt x="142" y="51"/>
                    <a:pt x="142" y="50"/>
                  </a:cubicBezTo>
                  <a:cubicBezTo>
                    <a:pt x="142" y="51"/>
                    <a:pt x="143" y="52"/>
                    <a:pt x="143" y="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27" name="Freeform 65"/>
            <p:cNvSpPr>
              <a:spLocks/>
            </p:cNvSpPr>
            <p:nvPr/>
          </p:nvSpPr>
          <p:spPr bwMode="auto">
            <a:xfrm>
              <a:off x="3961592" y="5668537"/>
              <a:ext cx="5422" cy="3253"/>
            </a:xfrm>
            <a:custGeom>
              <a:avLst/>
              <a:gdLst>
                <a:gd name="T0" fmla="*/ 0 w 2"/>
                <a:gd name="T1" fmla="*/ 1 h 1"/>
                <a:gd name="T2" fmla="*/ 2 w 2"/>
                <a:gd name="T3" fmla="*/ 0 h 1"/>
                <a:gd name="T4" fmla="*/ 0 w 2"/>
                <a:gd name="T5" fmla="*/ 1 h 1"/>
                <a:gd name="T6" fmla="*/ 0 w 2"/>
                <a:gd name="T7" fmla="*/ 1 h 1"/>
              </a:gdLst>
              <a:ahLst/>
              <a:cxnLst>
                <a:cxn ang="0">
                  <a:pos x="T0" y="T1"/>
                </a:cxn>
                <a:cxn ang="0">
                  <a:pos x="T2" y="T3"/>
                </a:cxn>
                <a:cxn ang="0">
                  <a:pos x="T4" y="T5"/>
                </a:cxn>
                <a:cxn ang="0">
                  <a:pos x="T6" y="T7"/>
                </a:cxn>
              </a:cxnLst>
              <a:rect l="0" t="0" r="r" b="b"/>
              <a:pathLst>
                <a:path w="2" h="1">
                  <a:moveTo>
                    <a:pt x="0" y="1"/>
                  </a:moveTo>
                  <a:cubicBezTo>
                    <a:pt x="1" y="1"/>
                    <a:pt x="1" y="0"/>
                    <a:pt x="2" y="0"/>
                  </a:cubicBezTo>
                  <a:cubicBezTo>
                    <a:pt x="1" y="0"/>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28" name="Freeform 66"/>
            <p:cNvSpPr>
              <a:spLocks/>
            </p:cNvSpPr>
            <p:nvPr/>
          </p:nvSpPr>
          <p:spPr bwMode="auto">
            <a:xfrm>
              <a:off x="3969183" y="5666368"/>
              <a:ext cx="2169"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29" name="Freeform 67"/>
            <p:cNvSpPr>
              <a:spLocks noEditPoints="1"/>
            </p:cNvSpPr>
            <p:nvPr/>
          </p:nvSpPr>
          <p:spPr bwMode="auto">
            <a:xfrm>
              <a:off x="3884608" y="5683717"/>
              <a:ext cx="114934" cy="185413"/>
            </a:xfrm>
            <a:custGeom>
              <a:avLst/>
              <a:gdLst>
                <a:gd name="T0" fmla="*/ 23 w 45"/>
                <a:gd name="T1" fmla="*/ 6 h 72"/>
                <a:gd name="T2" fmla="*/ 20 w 45"/>
                <a:gd name="T3" fmla="*/ 3 h 72"/>
                <a:gd name="T4" fmla="*/ 18 w 45"/>
                <a:gd name="T5" fmla="*/ 4 h 72"/>
                <a:gd name="T6" fmla="*/ 18 w 45"/>
                <a:gd name="T7" fmla="*/ 6 h 72"/>
                <a:gd name="T8" fmla="*/ 15 w 45"/>
                <a:gd name="T9" fmla="*/ 7 h 72"/>
                <a:gd name="T10" fmla="*/ 1 w 45"/>
                <a:gd name="T11" fmla="*/ 41 h 72"/>
                <a:gd name="T12" fmla="*/ 3 w 45"/>
                <a:gd name="T13" fmla="*/ 47 h 72"/>
                <a:gd name="T14" fmla="*/ 4 w 45"/>
                <a:gd name="T15" fmla="*/ 44 h 72"/>
                <a:gd name="T16" fmla="*/ 7 w 45"/>
                <a:gd name="T17" fmla="*/ 47 h 72"/>
                <a:gd name="T18" fmla="*/ 14 w 45"/>
                <a:gd name="T19" fmla="*/ 55 h 72"/>
                <a:gd name="T20" fmla="*/ 17 w 45"/>
                <a:gd name="T21" fmla="*/ 57 h 72"/>
                <a:gd name="T22" fmla="*/ 21 w 45"/>
                <a:gd name="T23" fmla="*/ 61 h 72"/>
                <a:gd name="T24" fmla="*/ 20 w 45"/>
                <a:gd name="T25" fmla="*/ 68 h 72"/>
                <a:gd name="T26" fmla="*/ 21 w 45"/>
                <a:gd name="T27" fmla="*/ 72 h 72"/>
                <a:gd name="T28" fmla="*/ 45 w 45"/>
                <a:gd name="T29" fmla="*/ 70 h 72"/>
                <a:gd name="T30" fmla="*/ 42 w 45"/>
                <a:gd name="T31" fmla="*/ 66 h 72"/>
                <a:gd name="T32" fmla="*/ 36 w 45"/>
                <a:gd name="T33" fmla="*/ 64 h 72"/>
                <a:gd name="T34" fmla="*/ 29 w 45"/>
                <a:gd name="T35" fmla="*/ 56 h 72"/>
                <a:gd name="T36" fmla="*/ 26 w 45"/>
                <a:gd name="T37" fmla="*/ 55 h 72"/>
                <a:gd name="T38" fmla="*/ 21 w 45"/>
                <a:gd name="T39" fmla="*/ 58 h 72"/>
                <a:gd name="T40" fmla="*/ 19 w 45"/>
                <a:gd name="T41" fmla="*/ 53 h 72"/>
                <a:gd name="T42" fmla="*/ 14 w 45"/>
                <a:gd name="T43" fmla="*/ 48 h 72"/>
                <a:gd name="T44" fmla="*/ 14 w 45"/>
                <a:gd name="T45" fmla="*/ 43 h 72"/>
                <a:gd name="T46" fmla="*/ 20 w 45"/>
                <a:gd name="T47" fmla="*/ 43 h 72"/>
                <a:gd name="T48" fmla="*/ 20 w 45"/>
                <a:gd name="T49" fmla="*/ 42 h 72"/>
                <a:gd name="T50" fmla="*/ 25 w 45"/>
                <a:gd name="T51" fmla="*/ 37 h 72"/>
                <a:gd name="T52" fmla="*/ 27 w 45"/>
                <a:gd name="T53" fmla="*/ 31 h 72"/>
                <a:gd name="T54" fmla="*/ 32 w 45"/>
                <a:gd name="T55" fmla="*/ 29 h 72"/>
                <a:gd name="T56" fmla="*/ 32 w 45"/>
                <a:gd name="T57" fmla="*/ 25 h 72"/>
                <a:gd name="T58" fmla="*/ 35 w 45"/>
                <a:gd name="T59" fmla="*/ 27 h 72"/>
                <a:gd name="T60" fmla="*/ 37 w 45"/>
                <a:gd name="T61" fmla="*/ 27 h 72"/>
                <a:gd name="T62" fmla="*/ 34 w 45"/>
                <a:gd name="T63" fmla="*/ 21 h 72"/>
                <a:gd name="T64" fmla="*/ 31 w 45"/>
                <a:gd name="T65" fmla="*/ 15 h 72"/>
                <a:gd name="T66" fmla="*/ 30 w 45"/>
                <a:gd name="T67" fmla="*/ 14 h 72"/>
                <a:gd name="T68" fmla="*/ 25 w 45"/>
                <a:gd name="T69" fmla="*/ 13 h 72"/>
                <a:gd name="T70" fmla="*/ 24 w 45"/>
                <a:gd name="T71" fmla="*/ 20 h 72"/>
                <a:gd name="T72" fmla="*/ 21 w 45"/>
                <a:gd name="T73" fmla="*/ 20 h 72"/>
                <a:gd name="T74" fmla="*/ 17 w 45"/>
                <a:gd name="T75" fmla="*/ 16 h 72"/>
                <a:gd name="T76" fmla="*/ 22 w 45"/>
                <a:gd name="T77" fmla="*/ 11 h 72"/>
                <a:gd name="T78" fmla="*/ 25 w 45"/>
                <a:gd name="T79" fmla="*/ 6 h 72"/>
                <a:gd name="T80" fmla="*/ 28 w 45"/>
                <a:gd name="T81" fmla="*/ 6 h 72"/>
                <a:gd name="T82" fmla="*/ 28 w 45"/>
                <a:gd name="T83" fmla="*/ 11 h 72"/>
                <a:gd name="T84" fmla="*/ 32 w 45"/>
                <a:gd name="T85" fmla="*/ 9 h 72"/>
                <a:gd name="T86" fmla="*/ 35 w 45"/>
                <a:gd name="T87" fmla="*/ 8 h 72"/>
                <a:gd name="T88" fmla="*/ 32 w 45"/>
                <a:gd name="T89" fmla="*/ 5 h 72"/>
                <a:gd name="T90" fmla="*/ 29 w 45"/>
                <a:gd name="T91" fmla="*/ 2 h 72"/>
                <a:gd name="T92" fmla="*/ 23 w 45"/>
                <a:gd name="T93" fmla="*/ 0 h 72"/>
                <a:gd name="T94" fmla="*/ 34 w 45"/>
                <a:gd name="T95" fmla="*/ 22 h 72"/>
                <a:gd name="T96" fmla="*/ 3 w 45"/>
                <a:gd name="T97" fmla="*/ 42 h 72"/>
                <a:gd name="T98" fmla="*/ 3 w 45"/>
                <a:gd name="T99" fmla="*/ 4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5" h="72">
                  <a:moveTo>
                    <a:pt x="22" y="1"/>
                  </a:moveTo>
                  <a:cubicBezTo>
                    <a:pt x="21" y="2"/>
                    <a:pt x="21" y="4"/>
                    <a:pt x="22" y="5"/>
                  </a:cubicBezTo>
                  <a:cubicBezTo>
                    <a:pt x="22" y="5"/>
                    <a:pt x="23" y="5"/>
                    <a:pt x="23" y="6"/>
                  </a:cubicBezTo>
                  <a:cubicBezTo>
                    <a:pt x="23" y="6"/>
                    <a:pt x="23" y="7"/>
                    <a:pt x="22" y="8"/>
                  </a:cubicBezTo>
                  <a:cubicBezTo>
                    <a:pt x="22" y="7"/>
                    <a:pt x="23" y="7"/>
                    <a:pt x="22" y="6"/>
                  </a:cubicBezTo>
                  <a:cubicBezTo>
                    <a:pt x="22" y="5"/>
                    <a:pt x="21" y="5"/>
                    <a:pt x="20" y="3"/>
                  </a:cubicBezTo>
                  <a:cubicBezTo>
                    <a:pt x="20" y="3"/>
                    <a:pt x="20" y="3"/>
                    <a:pt x="20" y="3"/>
                  </a:cubicBezTo>
                  <a:cubicBezTo>
                    <a:pt x="20" y="3"/>
                    <a:pt x="19" y="3"/>
                    <a:pt x="19" y="3"/>
                  </a:cubicBezTo>
                  <a:cubicBezTo>
                    <a:pt x="19" y="4"/>
                    <a:pt x="18" y="3"/>
                    <a:pt x="18" y="4"/>
                  </a:cubicBezTo>
                  <a:cubicBezTo>
                    <a:pt x="19" y="4"/>
                    <a:pt x="19" y="5"/>
                    <a:pt x="19" y="5"/>
                  </a:cubicBezTo>
                  <a:cubicBezTo>
                    <a:pt x="19" y="6"/>
                    <a:pt x="19" y="7"/>
                    <a:pt x="18" y="7"/>
                  </a:cubicBezTo>
                  <a:cubicBezTo>
                    <a:pt x="18" y="7"/>
                    <a:pt x="18" y="7"/>
                    <a:pt x="18" y="6"/>
                  </a:cubicBezTo>
                  <a:cubicBezTo>
                    <a:pt x="18" y="6"/>
                    <a:pt x="18" y="6"/>
                    <a:pt x="18" y="6"/>
                  </a:cubicBezTo>
                  <a:cubicBezTo>
                    <a:pt x="17" y="6"/>
                    <a:pt x="17" y="7"/>
                    <a:pt x="16" y="7"/>
                  </a:cubicBezTo>
                  <a:cubicBezTo>
                    <a:pt x="16" y="7"/>
                    <a:pt x="15" y="7"/>
                    <a:pt x="15" y="7"/>
                  </a:cubicBezTo>
                  <a:cubicBezTo>
                    <a:pt x="7" y="16"/>
                    <a:pt x="2" y="27"/>
                    <a:pt x="0" y="39"/>
                  </a:cubicBezTo>
                  <a:cubicBezTo>
                    <a:pt x="0" y="39"/>
                    <a:pt x="0" y="39"/>
                    <a:pt x="1" y="39"/>
                  </a:cubicBezTo>
                  <a:cubicBezTo>
                    <a:pt x="1" y="40"/>
                    <a:pt x="1" y="41"/>
                    <a:pt x="1" y="41"/>
                  </a:cubicBezTo>
                  <a:cubicBezTo>
                    <a:pt x="1" y="42"/>
                    <a:pt x="2" y="43"/>
                    <a:pt x="2" y="43"/>
                  </a:cubicBezTo>
                  <a:cubicBezTo>
                    <a:pt x="2" y="43"/>
                    <a:pt x="2" y="44"/>
                    <a:pt x="2" y="44"/>
                  </a:cubicBezTo>
                  <a:cubicBezTo>
                    <a:pt x="3" y="44"/>
                    <a:pt x="3" y="46"/>
                    <a:pt x="3" y="47"/>
                  </a:cubicBezTo>
                  <a:cubicBezTo>
                    <a:pt x="4" y="46"/>
                    <a:pt x="4" y="47"/>
                    <a:pt x="5" y="47"/>
                  </a:cubicBezTo>
                  <a:cubicBezTo>
                    <a:pt x="5" y="46"/>
                    <a:pt x="4" y="46"/>
                    <a:pt x="4" y="44"/>
                  </a:cubicBezTo>
                  <a:cubicBezTo>
                    <a:pt x="4" y="44"/>
                    <a:pt x="4" y="44"/>
                    <a:pt x="4" y="44"/>
                  </a:cubicBezTo>
                  <a:cubicBezTo>
                    <a:pt x="4" y="44"/>
                    <a:pt x="4" y="44"/>
                    <a:pt x="4" y="44"/>
                  </a:cubicBezTo>
                  <a:cubicBezTo>
                    <a:pt x="5" y="44"/>
                    <a:pt x="5" y="45"/>
                    <a:pt x="5" y="45"/>
                  </a:cubicBezTo>
                  <a:cubicBezTo>
                    <a:pt x="5" y="46"/>
                    <a:pt x="6" y="47"/>
                    <a:pt x="7" y="47"/>
                  </a:cubicBezTo>
                  <a:cubicBezTo>
                    <a:pt x="6" y="49"/>
                    <a:pt x="7" y="50"/>
                    <a:pt x="8" y="52"/>
                  </a:cubicBezTo>
                  <a:cubicBezTo>
                    <a:pt x="10" y="52"/>
                    <a:pt x="11" y="54"/>
                    <a:pt x="13" y="53"/>
                  </a:cubicBezTo>
                  <a:cubicBezTo>
                    <a:pt x="13" y="54"/>
                    <a:pt x="14" y="54"/>
                    <a:pt x="14" y="55"/>
                  </a:cubicBezTo>
                  <a:cubicBezTo>
                    <a:pt x="15" y="55"/>
                    <a:pt x="15" y="55"/>
                    <a:pt x="16" y="55"/>
                  </a:cubicBezTo>
                  <a:cubicBezTo>
                    <a:pt x="16" y="56"/>
                    <a:pt x="16" y="56"/>
                    <a:pt x="17" y="57"/>
                  </a:cubicBezTo>
                  <a:cubicBezTo>
                    <a:pt x="17" y="57"/>
                    <a:pt x="17" y="57"/>
                    <a:pt x="17" y="57"/>
                  </a:cubicBezTo>
                  <a:cubicBezTo>
                    <a:pt x="18" y="57"/>
                    <a:pt x="19" y="59"/>
                    <a:pt x="20" y="59"/>
                  </a:cubicBezTo>
                  <a:cubicBezTo>
                    <a:pt x="20" y="59"/>
                    <a:pt x="20" y="58"/>
                    <a:pt x="20" y="58"/>
                  </a:cubicBezTo>
                  <a:cubicBezTo>
                    <a:pt x="21" y="59"/>
                    <a:pt x="21" y="60"/>
                    <a:pt x="21" y="61"/>
                  </a:cubicBezTo>
                  <a:cubicBezTo>
                    <a:pt x="21" y="61"/>
                    <a:pt x="21" y="61"/>
                    <a:pt x="21" y="62"/>
                  </a:cubicBezTo>
                  <a:cubicBezTo>
                    <a:pt x="21" y="63"/>
                    <a:pt x="20" y="63"/>
                    <a:pt x="20" y="64"/>
                  </a:cubicBezTo>
                  <a:cubicBezTo>
                    <a:pt x="19" y="66"/>
                    <a:pt x="21" y="67"/>
                    <a:pt x="20" y="68"/>
                  </a:cubicBezTo>
                  <a:cubicBezTo>
                    <a:pt x="20" y="69"/>
                    <a:pt x="21" y="69"/>
                    <a:pt x="21" y="69"/>
                  </a:cubicBezTo>
                  <a:cubicBezTo>
                    <a:pt x="21" y="70"/>
                    <a:pt x="21" y="70"/>
                    <a:pt x="20" y="70"/>
                  </a:cubicBezTo>
                  <a:cubicBezTo>
                    <a:pt x="20" y="71"/>
                    <a:pt x="20" y="72"/>
                    <a:pt x="21" y="72"/>
                  </a:cubicBezTo>
                  <a:cubicBezTo>
                    <a:pt x="45" y="72"/>
                    <a:pt x="45" y="72"/>
                    <a:pt x="45" y="72"/>
                  </a:cubicBezTo>
                  <a:cubicBezTo>
                    <a:pt x="45" y="72"/>
                    <a:pt x="45" y="71"/>
                    <a:pt x="45" y="71"/>
                  </a:cubicBezTo>
                  <a:cubicBezTo>
                    <a:pt x="45" y="70"/>
                    <a:pt x="45" y="70"/>
                    <a:pt x="45" y="70"/>
                  </a:cubicBezTo>
                  <a:cubicBezTo>
                    <a:pt x="45" y="69"/>
                    <a:pt x="45" y="68"/>
                    <a:pt x="45" y="67"/>
                  </a:cubicBezTo>
                  <a:cubicBezTo>
                    <a:pt x="44" y="67"/>
                    <a:pt x="44" y="67"/>
                    <a:pt x="44" y="67"/>
                  </a:cubicBezTo>
                  <a:cubicBezTo>
                    <a:pt x="43" y="67"/>
                    <a:pt x="42" y="66"/>
                    <a:pt x="42" y="66"/>
                  </a:cubicBezTo>
                  <a:cubicBezTo>
                    <a:pt x="41" y="66"/>
                    <a:pt x="40" y="66"/>
                    <a:pt x="40" y="66"/>
                  </a:cubicBezTo>
                  <a:cubicBezTo>
                    <a:pt x="39" y="65"/>
                    <a:pt x="38" y="66"/>
                    <a:pt x="38" y="64"/>
                  </a:cubicBezTo>
                  <a:cubicBezTo>
                    <a:pt x="37" y="64"/>
                    <a:pt x="36" y="65"/>
                    <a:pt x="36" y="64"/>
                  </a:cubicBezTo>
                  <a:cubicBezTo>
                    <a:pt x="37" y="63"/>
                    <a:pt x="36" y="59"/>
                    <a:pt x="34" y="60"/>
                  </a:cubicBezTo>
                  <a:cubicBezTo>
                    <a:pt x="33" y="60"/>
                    <a:pt x="32" y="59"/>
                    <a:pt x="32" y="58"/>
                  </a:cubicBezTo>
                  <a:cubicBezTo>
                    <a:pt x="31" y="57"/>
                    <a:pt x="30" y="57"/>
                    <a:pt x="29" y="56"/>
                  </a:cubicBezTo>
                  <a:cubicBezTo>
                    <a:pt x="29" y="56"/>
                    <a:pt x="29" y="57"/>
                    <a:pt x="28" y="57"/>
                  </a:cubicBezTo>
                  <a:cubicBezTo>
                    <a:pt x="28" y="56"/>
                    <a:pt x="27" y="56"/>
                    <a:pt x="27" y="55"/>
                  </a:cubicBezTo>
                  <a:cubicBezTo>
                    <a:pt x="26" y="54"/>
                    <a:pt x="26" y="55"/>
                    <a:pt x="26" y="55"/>
                  </a:cubicBezTo>
                  <a:cubicBezTo>
                    <a:pt x="25" y="55"/>
                    <a:pt x="25" y="55"/>
                    <a:pt x="24" y="54"/>
                  </a:cubicBezTo>
                  <a:cubicBezTo>
                    <a:pt x="24" y="55"/>
                    <a:pt x="24" y="55"/>
                    <a:pt x="23" y="55"/>
                  </a:cubicBezTo>
                  <a:cubicBezTo>
                    <a:pt x="23" y="56"/>
                    <a:pt x="22" y="57"/>
                    <a:pt x="21" y="58"/>
                  </a:cubicBezTo>
                  <a:cubicBezTo>
                    <a:pt x="21" y="57"/>
                    <a:pt x="21" y="56"/>
                    <a:pt x="20" y="56"/>
                  </a:cubicBezTo>
                  <a:cubicBezTo>
                    <a:pt x="20" y="57"/>
                    <a:pt x="20" y="57"/>
                    <a:pt x="19" y="57"/>
                  </a:cubicBezTo>
                  <a:cubicBezTo>
                    <a:pt x="18" y="56"/>
                    <a:pt x="19" y="55"/>
                    <a:pt x="19" y="53"/>
                  </a:cubicBezTo>
                  <a:cubicBezTo>
                    <a:pt x="18" y="52"/>
                    <a:pt x="17" y="52"/>
                    <a:pt x="16" y="52"/>
                  </a:cubicBezTo>
                  <a:cubicBezTo>
                    <a:pt x="16" y="51"/>
                    <a:pt x="17" y="50"/>
                    <a:pt x="17" y="48"/>
                  </a:cubicBezTo>
                  <a:cubicBezTo>
                    <a:pt x="16" y="48"/>
                    <a:pt x="16" y="48"/>
                    <a:pt x="14" y="48"/>
                  </a:cubicBezTo>
                  <a:cubicBezTo>
                    <a:pt x="14" y="49"/>
                    <a:pt x="14" y="50"/>
                    <a:pt x="13" y="50"/>
                  </a:cubicBezTo>
                  <a:cubicBezTo>
                    <a:pt x="10" y="51"/>
                    <a:pt x="12" y="46"/>
                    <a:pt x="12" y="44"/>
                  </a:cubicBezTo>
                  <a:cubicBezTo>
                    <a:pt x="12" y="43"/>
                    <a:pt x="13" y="43"/>
                    <a:pt x="14" y="43"/>
                  </a:cubicBezTo>
                  <a:cubicBezTo>
                    <a:pt x="15" y="42"/>
                    <a:pt x="15" y="43"/>
                    <a:pt x="16" y="43"/>
                  </a:cubicBezTo>
                  <a:cubicBezTo>
                    <a:pt x="16" y="43"/>
                    <a:pt x="16" y="43"/>
                    <a:pt x="17" y="43"/>
                  </a:cubicBezTo>
                  <a:cubicBezTo>
                    <a:pt x="18" y="43"/>
                    <a:pt x="19" y="42"/>
                    <a:pt x="20" y="43"/>
                  </a:cubicBezTo>
                  <a:cubicBezTo>
                    <a:pt x="19" y="45"/>
                    <a:pt x="20" y="46"/>
                    <a:pt x="21" y="46"/>
                  </a:cubicBezTo>
                  <a:cubicBezTo>
                    <a:pt x="21" y="44"/>
                    <a:pt x="21" y="44"/>
                    <a:pt x="21" y="43"/>
                  </a:cubicBezTo>
                  <a:cubicBezTo>
                    <a:pt x="21" y="43"/>
                    <a:pt x="20" y="42"/>
                    <a:pt x="20" y="42"/>
                  </a:cubicBezTo>
                  <a:cubicBezTo>
                    <a:pt x="21" y="40"/>
                    <a:pt x="22" y="39"/>
                    <a:pt x="23" y="38"/>
                  </a:cubicBezTo>
                  <a:cubicBezTo>
                    <a:pt x="24" y="38"/>
                    <a:pt x="24" y="38"/>
                    <a:pt x="23" y="37"/>
                  </a:cubicBezTo>
                  <a:cubicBezTo>
                    <a:pt x="24" y="37"/>
                    <a:pt x="24" y="37"/>
                    <a:pt x="25" y="37"/>
                  </a:cubicBezTo>
                  <a:cubicBezTo>
                    <a:pt x="24" y="35"/>
                    <a:pt x="25" y="35"/>
                    <a:pt x="25" y="34"/>
                  </a:cubicBezTo>
                  <a:cubicBezTo>
                    <a:pt x="26" y="33"/>
                    <a:pt x="27" y="33"/>
                    <a:pt x="27" y="32"/>
                  </a:cubicBezTo>
                  <a:cubicBezTo>
                    <a:pt x="28" y="32"/>
                    <a:pt x="27" y="32"/>
                    <a:pt x="27" y="31"/>
                  </a:cubicBezTo>
                  <a:cubicBezTo>
                    <a:pt x="28" y="30"/>
                    <a:pt x="29" y="30"/>
                    <a:pt x="30" y="29"/>
                  </a:cubicBezTo>
                  <a:cubicBezTo>
                    <a:pt x="30" y="30"/>
                    <a:pt x="30" y="30"/>
                    <a:pt x="30" y="30"/>
                  </a:cubicBezTo>
                  <a:cubicBezTo>
                    <a:pt x="31" y="30"/>
                    <a:pt x="32" y="29"/>
                    <a:pt x="32" y="29"/>
                  </a:cubicBezTo>
                  <a:cubicBezTo>
                    <a:pt x="32" y="28"/>
                    <a:pt x="31" y="28"/>
                    <a:pt x="31" y="27"/>
                  </a:cubicBezTo>
                  <a:cubicBezTo>
                    <a:pt x="31" y="26"/>
                    <a:pt x="32" y="26"/>
                    <a:pt x="32" y="26"/>
                  </a:cubicBezTo>
                  <a:cubicBezTo>
                    <a:pt x="32" y="25"/>
                    <a:pt x="32" y="26"/>
                    <a:pt x="32" y="25"/>
                  </a:cubicBezTo>
                  <a:cubicBezTo>
                    <a:pt x="33" y="26"/>
                    <a:pt x="34" y="23"/>
                    <a:pt x="35" y="24"/>
                  </a:cubicBezTo>
                  <a:cubicBezTo>
                    <a:pt x="35" y="25"/>
                    <a:pt x="34" y="26"/>
                    <a:pt x="33" y="28"/>
                  </a:cubicBezTo>
                  <a:cubicBezTo>
                    <a:pt x="34" y="28"/>
                    <a:pt x="34" y="27"/>
                    <a:pt x="35" y="27"/>
                  </a:cubicBezTo>
                  <a:cubicBezTo>
                    <a:pt x="35" y="28"/>
                    <a:pt x="35" y="29"/>
                    <a:pt x="35" y="29"/>
                  </a:cubicBezTo>
                  <a:cubicBezTo>
                    <a:pt x="35" y="28"/>
                    <a:pt x="36" y="29"/>
                    <a:pt x="37" y="29"/>
                  </a:cubicBezTo>
                  <a:cubicBezTo>
                    <a:pt x="37" y="28"/>
                    <a:pt x="36" y="27"/>
                    <a:pt x="37" y="27"/>
                  </a:cubicBezTo>
                  <a:cubicBezTo>
                    <a:pt x="36" y="27"/>
                    <a:pt x="36" y="26"/>
                    <a:pt x="35" y="25"/>
                  </a:cubicBezTo>
                  <a:cubicBezTo>
                    <a:pt x="36" y="23"/>
                    <a:pt x="36" y="23"/>
                    <a:pt x="35" y="21"/>
                  </a:cubicBezTo>
                  <a:cubicBezTo>
                    <a:pt x="35" y="21"/>
                    <a:pt x="35" y="21"/>
                    <a:pt x="34" y="21"/>
                  </a:cubicBezTo>
                  <a:cubicBezTo>
                    <a:pt x="34" y="20"/>
                    <a:pt x="33" y="20"/>
                    <a:pt x="33" y="19"/>
                  </a:cubicBezTo>
                  <a:cubicBezTo>
                    <a:pt x="33" y="19"/>
                    <a:pt x="33" y="18"/>
                    <a:pt x="33" y="18"/>
                  </a:cubicBezTo>
                  <a:cubicBezTo>
                    <a:pt x="32" y="17"/>
                    <a:pt x="33" y="15"/>
                    <a:pt x="31" y="15"/>
                  </a:cubicBezTo>
                  <a:cubicBezTo>
                    <a:pt x="31" y="16"/>
                    <a:pt x="32" y="17"/>
                    <a:pt x="31" y="17"/>
                  </a:cubicBezTo>
                  <a:cubicBezTo>
                    <a:pt x="31" y="16"/>
                    <a:pt x="30" y="17"/>
                    <a:pt x="30" y="16"/>
                  </a:cubicBezTo>
                  <a:cubicBezTo>
                    <a:pt x="30" y="15"/>
                    <a:pt x="30" y="14"/>
                    <a:pt x="30" y="14"/>
                  </a:cubicBezTo>
                  <a:cubicBezTo>
                    <a:pt x="28" y="14"/>
                    <a:pt x="29" y="13"/>
                    <a:pt x="27" y="13"/>
                  </a:cubicBezTo>
                  <a:cubicBezTo>
                    <a:pt x="27" y="13"/>
                    <a:pt x="27" y="12"/>
                    <a:pt x="26" y="12"/>
                  </a:cubicBezTo>
                  <a:cubicBezTo>
                    <a:pt x="26" y="12"/>
                    <a:pt x="26" y="13"/>
                    <a:pt x="25" y="13"/>
                  </a:cubicBezTo>
                  <a:cubicBezTo>
                    <a:pt x="25" y="15"/>
                    <a:pt x="24" y="17"/>
                    <a:pt x="25" y="19"/>
                  </a:cubicBezTo>
                  <a:cubicBezTo>
                    <a:pt x="24" y="19"/>
                    <a:pt x="24" y="18"/>
                    <a:pt x="23" y="19"/>
                  </a:cubicBezTo>
                  <a:cubicBezTo>
                    <a:pt x="24" y="20"/>
                    <a:pt x="24" y="19"/>
                    <a:pt x="24" y="20"/>
                  </a:cubicBezTo>
                  <a:cubicBezTo>
                    <a:pt x="24" y="20"/>
                    <a:pt x="24" y="22"/>
                    <a:pt x="23" y="23"/>
                  </a:cubicBezTo>
                  <a:cubicBezTo>
                    <a:pt x="23" y="22"/>
                    <a:pt x="23" y="21"/>
                    <a:pt x="22" y="20"/>
                  </a:cubicBezTo>
                  <a:cubicBezTo>
                    <a:pt x="22" y="19"/>
                    <a:pt x="22" y="20"/>
                    <a:pt x="21" y="20"/>
                  </a:cubicBezTo>
                  <a:cubicBezTo>
                    <a:pt x="21" y="19"/>
                    <a:pt x="21" y="20"/>
                    <a:pt x="20" y="20"/>
                  </a:cubicBezTo>
                  <a:cubicBezTo>
                    <a:pt x="20" y="19"/>
                    <a:pt x="19" y="18"/>
                    <a:pt x="18" y="18"/>
                  </a:cubicBezTo>
                  <a:cubicBezTo>
                    <a:pt x="18" y="16"/>
                    <a:pt x="17" y="17"/>
                    <a:pt x="17" y="16"/>
                  </a:cubicBezTo>
                  <a:cubicBezTo>
                    <a:pt x="18" y="16"/>
                    <a:pt x="18" y="15"/>
                    <a:pt x="18" y="15"/>
                  </a:cubicBezTo>
                  <a:cubicBezTo>
                    <a:pt x="18" y="14"/>
                    <a:pt x="19" y="13"/>
                    <a:pt x="20" y="13"/>
                  </a:cubicBezTo>
                  <a:cubicBezTo>
                    <a:pt x="20" y="12"/>
                    <a:pt x="20" y="11"/>
                    <a:pt x="22" y="11"/>
                  </a:cubicBezTo>
                  <a:cubicBezTo>
                    <a:pt x="22" y="10"/>
                    <a:pt x="21" y="10"/>
                    <a:pt x="21" y="10"/>
                  </a:cubicBezTo>
                  <a:cubicBezTo>
                    <a:pt x="23" y="9"/>
                    <a:pt x="24" y="9"/>
                    <a:pt x="25" y="9"/>
                  </a:cubicBezTo>
                  <a:cubicBezTo>
                    <a:pt x="25" y="8"/>
                    <a:pt x="25" y="7"/>
                    <a:pt x="25" y="6"/>
                  </a:cubicBezTo>
                  <a:cubicBezTo>
                    <a:pt x="25" y="5"/>
                    <a:pt x="24" y="5"/>
                    <a:pt x="24" y="5"/>
                  </a:cubicBezTo>
                  <a:cubicBezTo>
                    <a:pt x="25" y="5"/>
                    <a:pt x="26" y="5"/>
                    <a:pt x="26" y="6"/>
                  </a:cubicBezTo>
                  <a:cubicBezTo>
                    <a:pt x="27" y="5"/>
                    <a:pt x="27" y="6"/>
                    <a:pt x="28" y="6"/>
                  </a:cubicBezTo>
                  <a:cubicBezTo>
                    <a:pt x="28" y="7"/>
                    <a:pt x="29" y="6"/>
                    <a:pt x="29" y="8"/>
                  </a:cubicBezTo>
                  <a:cubicBezTo>
                    <a:pt x="29" y="10"/>
                    <a:pt x="26" y="9"/>
                    <a:pt x="26" y="11"/>
                  </a:cubicBezTo>
                  <a:cubicBezTo>
                    <a:pt x="26" y="11"/>
                    <a:pt x="27" y="11"/>
                    <a:pt x="28" y="11"/>
                  </a:cubicBezTo>
                  <a:cubicBezTo>
                    <a:pt x="30" y="12"/>
                    <a:pt x="30" y="14"/>
                    <a:pt x="32" y="14"/>
                  </a:cubicBezTo>
                  <a:cubicBezTo>
                    <a:pt x="32" y="13"/>
                    <a:pt x="33" y="13"/>
                    <a:pt x="32" y="11"/>
                  </a:cubicBezTo>
                  <a:cubicBezTo>
                    <a:pt x="32" y="10"/>
                    <a:pt x="32" y="10"/>
                    <a:pt x="32" y="9"/>
                  </a:cubicBezTo>
                  <a:cubicBezTo>
                    <a:pt x="33" y="9"/>
                    <a:pt x="33" y="10"/>
                    <a:pt x="34" y="11"/>
                  </a:cubicBezTo>
                  <a:cubicBezTo>
                    <a:pt x="34" y="10"/>
                    <a:pt x="33" y="9"/>
                    <a:pt x="34" y="9"/>
                  </a:cubicBezTo>
                  <a:cubicBezTo>
                    <a:pt x="34" y="9"/>
                    <a:pt x="35" y="8"/>
                    <a:pt x="35" y="8"/>
                  </a:cubicBezTo>
                  <a:cubicBezTo>
                    <a:pt x="34" y="8"/>
                    <a:pt x="34" y="7"/>
                    <a:pt x="34" y="7"/>
                  </a:cubicBezTo>
                  <a:cubicBezTo>
                    <a:pt x="33" y="7"/>
                    <a:pt x="32" y="6"/>
                    <a:pt x="32" y="6"/>
                  </a:cubicBezTo>
                  <a:cubicBezTo>
                    <a:pt x="32" y="6"/>
                    <a:pt x="32" y="6"/>
                    <a:pt x="32" y="5"/>
                  </a:cubicBezTo>
                  <a:cubicBezTo>
                    <a:pt x="32" y="4"/>
                    <a:pt x="31" y="4"/>
                    <a:pt x="31" y="3"/>
                  </a:cubicBezTo>
                  <a:cubicBezTo>
                    <a:pt x="31" y="3"/>
                    <a:pt x="30" y="3"/>
                    <a:pt x="29" y="3"/>
                  </a:cubicBezTo>
                  <a:cubicBezTo>
                    <a:pt x="29" y="2"/>
                    <a:pt x="29" y="2"/>
                    <a:pt x="29" y="2"/>
                  </a:cubicBezTo>
                  <a:cubicBezTo>
                    <a:pt x="28" y="2"/>
                    <a:pt x="27" y="2"/>
                    <a:pt x="26" y="2"/>
                  </a:cubicBezTo>
                  <a:cubicBezTo>
                    <a:pt x="26" y="0"/>
                    <a:pt x="24" y="1"/>
                    <a:pt x="24" y="2"/>
                  </a:cubicBezTo>
                  <a:cubicBezTo>
                    <a:pt x="24" y="1"/>
                    <a:pt x="24" y="0"/>
                    <a:pt x="23" y="0"/>
                  </a:cubicBezTo>
                  <a:cubicBezTo>
                    <a:pt x="23" y="0"/>
                    <a:pt x="23" y="0"/>
                    <a:pt x="23" y="0"/>
                  </a:cubicBezTo>
                  <a:cubicBezTo>
                    <a:pt x="23" y="0"/>
                    <a:pt x="23" y="1"/>
                    <a:pt x="22" y="1"/>
                  </a:cubicBezTo>
                  <a:close/>
                  <a:moveTo>
                    <a:pt x="34" y="22"/>
                  </a:moveTo>
                  <a:cubicBezTo>
                    <a:pt x="34" y="22"/>
                    <a:pt x="34" y="22"/>
                    <a:pt x="34" y="22"/>
                  </a:cubicBezTo>
                  <a:cubicBezTo>
                    <a:pt x="34" y="22"/>
                    <a:pt x="34" y="22"/>
                    <a:pt x="34" y="22"/>
                  </a:cubicBezTo>
                  <a:close/>
                  <a:moveTo>
                    <a:pt x="3" y="42"/>
                  </a:moveTo>
                  <a:cubicBezTo>
                    <a:pt x="3" y="41"/>
                    <a:pt x="3" y="42"/>
                    <a:pt x="3" y="42"/>
                  </a:cubicBezTo>
                  <a:cubicBezTo>
                    <a:pt x="3" y="42"/>
                    <a:pt x="3" y="42"/>
                    <a:pt x="3" y="42"/>
                  </a:cubicBezTo>
                  <a:close/>
                  <a:moveTo>
                    <a:pt x="3" y="42"/>
                  </a:moveTo>
                  <a:cubicBezTo>
                    <a:pt x="4" y="42"/>
                    <a:pt x="4" y="43"/>
                    <a:pt x="4" y="43"/>
                  </a:cubicBezTo>
                  <a:cubicBezTo>
                    <a:pt x="4" y="44"/>
                    <a:pt x="3" y="43"/>
                    <a:pt x="3"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30" name="Freeform 68"/>
            <p:cNvSpPr>
              <a:spLocks noEditPoints="1"/>
            </p:cNvSpPr>
            <p:nvPr/>
          </p:nvSpPr>
          <p:spPr bwMode="auto">
            <a:xfrm>
              <a:off x="3940991" y="5655525"/>
              <a:ext cx="37950" cy="31445"/>
            </a:xfrm>
            <a:custGeom>
              <a:avLst/>
              <a:gdLst>
                <a:gd name="T0" fmla="*/ 12 w 15"/>
                <a:gd name="T1" fmla="*/ 2 h 12"/>
                <a:gd name="T2" fmla="*/ 15 w 15"/>
                <a:gd name="T3" fmla="*/ 1 h 12"/>
                <a:gd name="T4" fmla="*/ 14 w 15"/>
                <a:gd name="T5" fmla="*/ 0 h 12"/>
                <a:gd name="T6" fmla="*/ 2 w 15"/>
                <a:gd name="T7" fmla="*/ 9 h 12"/>
                <a:gd name="T8" fmla="*/ 3 w 15"/>
                <a:gd name="T9" fmla="*/ 10 h 12"/>
                <a:gd name="T10" fmla="*/ 3 w 15"/>
                <a:gd name="T11" fmla="*/ 10 h 12"/>
                <a:gd name="T12" fmla="*/ 3 w 15"/>
                <a:gd name="T13" fmla="*/ 10 h 12"/>
                <a:gd name="T14" fmla="*/ 1 w 15"/>
                <a:gd name="T15" fmla="*/ 9 h 12"/>
                <a:gd name="T16" fmla="*/ 0 w 15"/>
                <a:gd name="T17" fmla="*/ 10 h 12"/>
                <a:gd name="T18" fmla="*/ 0 w 15"/>
                <a:gd name="T19" fmla="*/ 11 h 12"/>
                <a:gd name="T20" fmla="*/ 2 w 15"/>
                <a:gd name="T21" fmla="*/ 11 h 12"/>
                <a:gd name="T22" fmla="*/ 5 w 15"/>
                <a:gd name="T23" fmla="*/ 10 h 12"/>
                <a:gd name="T24" fmla="*/ 6 w 15"/>
                <a:gd name="T25" fmla="*/ 9 h 12"/>
                <a:gd name="T26" fmla="*/ 5 w 15"/>
                <a:gd name="T27" fmla="*/ 9 h 12"/>
                <a:gd name="T28" fmla="*/ 7 w 15"/>
                <a:gd name="T29" fmla="*/ 9 h 12"/>
                <a:gd name="T30" fmla="*/ 8 w 15"/>
                <a:gd name="T31" fmla="*/ 6 h 12"/>
                <a:gd name="T32" fmla="*/ 8 w 15"/>
                <a:gd name="T33" fmla="*/ 6 h 12"/>
                <a:gd name="T34" fmla="*/ 10 w 15"/>
                <a:gd name="T35" fmla="*/ 5 h 12"/>
                <a:gd name="T36" fmla="*/ 11 w 15"/>
                <a:gd name="T37" fmla="*/ 5 h 12"/>
                <a:gd name="T38" fmla="*/ 11 w 15"/>
                <a:gd name="T39" fmla="*/ 4 h 12"/>
                <a:gd name="T40" fmla="*/ 12 w 15"/>
                <a:gd name="T41" fmla="*/ 4 h 12"/>
                <a:gd name="T42" fmla="*/ 12 w 15"/>
                <a:gd name="T43" fmla="*/ 3 h 12"/>
                <a:gd name="T44" fmla="*/ 12 w 15"/>
                <a:gd name="T45" fmla="*/ 3 h 12"/>
                <a:gd name="T46" fmla="*/ 12 w 15"/>
                <a:gd name="T47" fmla="*/ 2 h 12"/>
                <a:gd name="T48" fmla="*/ 4 w 15"/>
                <a:gd name="T49" fmla="*/ 10 h 12"/>
                <a:gd name="T50" fmla="*/ 4 w 15"/>
                <a:gd name="T51" fmla="*/ 10 h 12"/>
                <a:gd name="T52" fmla="*/ 4 w 15"/>
                <a:gd name="T53" fmla="*/ 1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 h="12">
                  <a:moveTo>
                    <a:pt x="12" y="2"/>
                  </a:moveTo>
                  <a:cubicBezTo>
                    <a:pt x="13" y="2"/>
                    <a:pt x="15" y="2"/>
                    <a:pt x="15" y="1"/>
                  </a:cubicBezTo>
                  <a:cubicBezTo>
                    <a:pt x="15" y="0"/>
                    <a:pt x="14" y="1"/>
                    <a:pt x="14" y="0"/>
                  </a:cubicBezTo>
                  <a:cubicBezTo>
                    <a:pt x="10" y="3"/>
                    <a:pt x="6" y="5"/>
                    <a:pt x="2" y="9"/>
                  </a:cubicBezTo>
                  <a:cubicBezTo>
                    <a:pt x="2" y="9"/>
                    <a:pt x="3" y="9"/>
                    <a:pt x="3" y="10"/>
                  </a:cubicBezTo>
                  <a:cubicBezTo>
                    <a:pt x="3" y="10"/>
                    <a:pt x="3" y="10"/>
                    <a:pt x="3" y="10"/>
                  </a:cubicBezTo>
                  <a:cubicBezTo>
                    <a:pt x="3" y="10"/>
                    <a:pt x="3" y="10"/>
                    <a:pt x="3" y="10"/>
                  </a:cubicBezTo>
                  <a:cubicBezTo>
                    <a:pt x="2" y="10"/>
                    <a:pt x="1" y="10"/>
                    <a:pt x="1" y="9"/>
                  </a:cubicBezTo>
                  <a:cubicBezTo>
                    <a:pt x="1" y="10"/>
                    <a:pt x="0" y="10"/>
                    <a:pt x="0" y="10"/>
                  </a:cubicBezTo>
                  <a:cubicBezTo>
                    <a:pt x="0" y="10"/>
                    <a:pt x="0" y="11"/>
                    <a:pt x="0" y="11"/>
                  </a:cubicBezTo>
                  <a:cubicBezTo>
                    <a:pt x="1" y="11"/>
                    <a:pt x="1" y="11"/>
                    <a:pt x="2" y="11"/>
                  </a:cubicBezTo>
                  <a:cubicBezTo>
                    <a:pt x="3" y="11"/>
                    <a:pt x="5" y="12"/>
                    <a:pt x="5" y="10"/>
                  </a:cubicBezTo>
                  <a:cubicBezTo>
                    <a:pt x="6" y="10"/>
                    <a:pt x="6" y="10"/>
                    <a:pt x="6" y="9"/>
                  </a:cubicBezTo>
                  <a:cubicBezTo>
                    <a:pt x="6" y="8"/>
                    <a:pt x="5" y="9"/>
                    <a:pt x="5" y="9"/>
                  </a:cubicBezTo>
                  <a:cubicBezTo>
                    <a:pt x="6" y="9"/>
                    <a:pt x="6" y="9"/>
                    <a:pt x="7" y="9"/>
                  </a:cubicBezTo>
                  <a:cubicBezTo>
                    <a:pt x="7" y="7"/>
                    <a:pt x="8" y="7"/>
                    <a:pt x="8" y="6"/>
                  </a:cubicBezTo>
                  <a:cubicBezTo>
                    <a:pt x="8" y="6"/>
                    <a:pt x="8" y="6"/>
                    <a:pt x="8" y="6"/>
                  </a:cubicBezTo>
                  <a:cubicBezTo>
                    <a:pt x="9" y="6"/>
                    <a:pt x="9" y="5"/>
                    <a:pt x="10" y="5"/>
                  </a:cubicBezTo>
                  <a:cubicBezTo>
                    <a:pt x="10" y="5"/>
                    <a:pt x="10" y="5"/>
                    <a:pt x="11" y="5"/>
                  </a:cubicBezTo>
                  <a:cubicBezTo>
                    <a:pt x="11" y="4"/>
                    <a:pt x="11" y="4"/>
                    <a:pt x="11" y="4"/>
                  </a:cubicBezTo>
                  <a:cubicBezTo>
                    <a:pt x="11" y="4"/>
                    <a:pt x="11" y="4"/>
                    <a:pt x="12" y="4"/>
                  </a:cubicBezTo>
                  <a:cubicBezTo>
                    <a:pt x="12" y="4"/>
                    <a:pt x="12" y="3"/>
                    <a:pt x="12" y="3"/>
                  </a:cubicBezTo>
                  <a:cubicBezTo>
                    <a:pt x="12" y="3"/>
                    <a:pt x="12" y="3"/>
                    <a:pt x="12" y="3"/>
                  </a:cubicBezTo>
                  <a:cubicBezTo>
                    <a:pt x="12" y="3"/>
                    <a:pt x="12" y="2"/>
                    <a:pt x="12" y="2"/>
                  </a:cubicBezTo>
                  <a:close/>
                  <a:moveTo>
                    <a:pt x="4" y="10"/>
                  </a:moveTo>
                  <a:cubicBezTo>
                    <a:pt x="4" y="10"/>
                    <a:pt x="4" y="10"/>
                    <a:pt x="4" y="10"/>
                  </a:cubicBezTo>
                  <a:cubicBezTo>
                    <a:pt x="4" y="10"/>
                    <a:pt x="4" y="10"/>
                    <a:pt x="4"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31" name="Freeform 69"/>
            <p:cNvSpPr>
              <a:spLocks/>
            </p:cNvSpPr>
            <p:nvPr/>
          </p:nvSpPr>
          <p:spPr bwMode="auto">
            <a:xfrm>
              <a:off x="4192545" y="5812747"/>
              <a:ext cx="2169" cy="4337"/>
            </a:xfrm>
            <a:custGeom>
              <a:avLst/>
              <a:gdLst>
                <a:gd name="T0" fmla="*/ 0 w 1"/>
                <a:gd name="T1" fmla="*/ 2 h 2"/>
                <a:gd name="T2" fmla="*/ 1 w 1"/>
                <a:gd name="T3" fmla="*/ 0 h 2"/>
                <a:gd name="T4" fmla="*/ 0 w 1"/>
                <a:gd name="T5" fmla="*/ 0 h 2"/>
                <a:gd name="T6" fmla="*/ 0 w 1"/>
                <a:gd name="T7" fmla="*/ 2 h 2"/>
              </a:gdLst>
              <a:ahLst/>
              <a:cxnLst>
                <a:cxn ang="0">
                  <a:pos x="T0" y="T1"/>
                </a:cxn>
                <a:cxn ang="0">
                  <a:pos x="T2" y="T3"/>
                </a:cxn>
                <a:cxn ang="0">
                  <a:pos x="T4" y="T5"/>
                </a:cxn>
                <a:cxn ang="0">
                  <a:pos x="T6" y="T7"/>
                </a:cxn>
              </a:cxnLst>
              <a:rect l="0" t="0" r="r" b="b"/>
              <a:pathLst>
                <a:path w="1" h="2">
                  <a:moveTo>
                    <a:pt x="0" y="2"/>
                  </a:moveTo>
                  <a:cubicBezTo>
                    <a:pt x="1" y="2"/>
                    <a:pt x="1" y="1"/>
                    <a:pt x="1" y="0"/>
                  </a:cubicBezTo>
                  <a:cubicBezTo>
                    <a:pt x="1" y="0"/>
                    <a:pt x="1" y="0"/>
                    <a:pt x="0" y="0"/>
                  </a:cubicBezTo>
                  <a:cubicBezTo>
                    <a:pt x="0" y="1"/>
                    <a:pt x="0" y="0"/>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32" name="Freeform 70"/>
            <p:cNvSpPr>
              <a:spLocks/>
            </p:cNvSpPr>
            <p:nvPr/>
          </p:nvSpPr>
          <p:spPr bwMode="auto">
            <a:xfrm>
              <a:off x="4072189" y="5779134"/>
              <a:ext cx="2169" cy="2169"/>
            </a:xfrm>
            <a:custGeom>
              <a:avLst/>
              <a:gdLst>
                <a:gd name="T0" fmla="*/ 0 w 1"/>
                <a:gd name="T1" fmla="*/ 0 h 1"/>
                <a:gd name="T2" fmla="*/ 1 w 1"/>
                <a:gd name="T3" fmla="*/ 1 h 1"/>
                <a:gd name="T4" fmla="*/ 0 w 1"/>
                <a:gd name="T5" fmla="*/ 0 h 1"/>
                <a:gd name="T6" fmla="*/ 0 w 1"/>
                <a:gd name="T7" fmla="*/ 0 h 1"/>
              </a:gdLst>
              <a:ahLst/>
              <a:cxnLst>
                <a:cxn ang="0">
                  <a:pos x="T0" y="T1"/>
                </a:cxn>
                <a:cxn ang="0">
                  <a:pos x="T2" y="T3"/>
                </a:cxn>
                <a:cxn ang="0">
                  <a:pos x="T4" y="T5"/>
                </a:cxn>
                <a:cxn ang="0">
                  <a:pos x="T6" y="T7"/>
                </a:cxn>
              </a:cxnLst>
              <a:rect l="0" t="0" r="r" b="b"/>
              <a:pathLst>
                <a:path w="1" h="1">
                  <a:moveTo>
                    <a:pt x="0" y="0"/>
                  </a:moveTo>
                  <a:cubicBezTo>
                    <a:pt x="0" y="1"/>
                    <a:pt x="1" y="0"/>
                    <a:pt x="1" y="1"/>
                  </a:cubicBezTo>
                  <a:cubicBezTo>
                    <a:pt x="1" y="0"/>
                    <a:pt x="1"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33" name="Freeform 71"/>
            <p:cNvSpPr>
              <a:spLocks/>
            </p:cNvSpPr>
            <p:nvPr/>
          </p:nvSpPr>
          <p:spPr bwMode="auto">
            <a:xfrm>
              <a:off x="4030986" y="5724920"/>
              <a:ext cx="9759" cy="22770"/>
            </a:xfrm>
            <a:custGeom>
              <a:avLst/>
              <a:gdLst>
                <a:gd name="T0" fmla="*/ 3 w 4"/>
                <a:gd name="T1" fmla="*/ 5 h 9"/>
                <a:gd name="T2" fmla="*/ 3 w 4"/>
                <a:gd name="T3" fmla="*/ 2 h 9"/>
                <a:gd name="T4" fmla="*/ 2 w 4"/>
                <a:gd name="T5" fmla="*/ 1 h 9"/>
                <a:gd name="T6" fmla="*/ 2 w 4"/>
                <a:gd name="T7" fmla="*/ 0 h 9"/>
                <a:gd name="T8" fmla="*/ 1 w 4"/>
                <a:gd name="T9" fmla="*/ 0 h 9"/>
                <a:gd name="T10" fmla="*/ 0 w 4"/>
                <a:gd name="T11" fmla="*/ 4 h 9"/>
                <a:gd name="T12" fmla="*/ 2 w 4"/>
                <a:gd name="T13" fmla="*/ 4 h 9"/>
                <a:gd name="T14" fmla="*/ 0 w 4"/>
                <a:gd name="T15" fmla="*/ 5 h 9"/>
                <a:gd name="T16" fmla="*/ 1 w 4"/>
                <a:gd name="T17" fmla="*/ 8 h 9"/>
                <a:gd name="T18" fmla="*/ 0 w 4"/>
                <a:gd name="T19" fmla="*/ 9 h 9"/>
                <a:gd name="T20" fmla="*/ 3 w 4"/>
                <a:gd name="T21" fmla="*/ 8 h 9"/>
                <a:gd name="T22" fmla="*/ 4 w 4"/>
                <a:gd name="T23" fmla="*/ 6 h 9"/>
                <a:gd name="T24" fmla="*/ 3 w 4"/>
                <a:gd name="T25"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 h="9">
                  <a:moveTo>
                    <a:pt x="3" y="5"/>
                  </a:moveTo>
                  <a:cubicBezTo>
                    <a:pt x="4" y="3"/>
                    <a:pt x="2" y="3"/>
                    <a:pt x="3" y="2"/>
                  </a:cubicBezTo>
                  <a:cubicBezTo>
                    <a:pt x="2" y="1"/>
                    <a:pt x="2" y="1"/>
                    <a:pt x="2" y="1"/>
                  </a:cubicBezTo>
                  <a:cubicBezTo>
                    <a:pt x="2" y="1"/>
                    <a:pt x="2" y="0"/>
                    <a:pt x="2" y="0"/>
                  </a:cubicBezTo>
                  <a:cubicBezTo>
                    <a:pt x="2" y="0"/>
                    <a:pt x="1" y="0"/>
                    <a:pt x="1" y="0"/>
                  </a:cubicBezTo>
                  <a:cubicBezTo>
                    <a:pt x="1" y="2"/>
                    <a:pt x="0" y="2"/>
                    <a:pt x="0" y="4"/>
                  </a:cubicBezTo>
                  <a:cubicBezTo>
                    <a:pt x="1" y="4"/>
                    <a:pt x="1" y="4"/>
                    <a:pt x="2" y="4"/>
                  </a:cubicBezTo>
                  <a:cubicBezTo>
                    <a:pt x="2" y="5"/>
                    <a:pt x="1" y="6"/>
                    <a:pt x="0" y="5"/>
                  </a:cubicBezTo>
                  <a:cubicBezTo>
                    <a:pt x="0" y="7"/>
                    <a:pt x="0" y="7"/>
                    <a:pt x="1" y="8"/>
                  </a:cubicBezTo>
                  <a:cubicBezTo>
                    <a:pt x="0" y="8"/>
                    <a:pt x="0" y="8"/>
                    <a:pt x="0" y="9"/>
                  </a:cubicBezTo>
                  <a:cubicBezTo>
                    <a:pt x="1" y="9"/>
                    <a:pt x="2" y="8"/>
                    <a:pt x="3" y="8"/>
                  </a:cubicBezTo>
                  <a:cubicBezTo>
                    <a:pt x="4" y="7"/>
                    <a:pt x="3" y="7"/>
                    <a:pt x="4" y="6"/>
                  </a:cubicBezTo>
                  <a:cubicBezTo>
                    <a:pt x="4" y="5"/>
                    <a:pt x="4" y="5"/>
                    <a:pt x="3"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34" name="Freeform 72"/>
            <p:cNvSpPr>
              <a:spLocks noEditPoints="1"/>
            </p:cNvSpPr>
            <p:nvPr/>
          </p:nvSpPr>
          <p:spPr bwMode="auto">
            <a:xfrm>
              <a:off x="4015806" y="5673959"/>
              <a:ext cx="209267" cy="195171"/>
            </a:xfrm>
            <a:custGeom>
              <a:avLst/>
              <a:gdLst>
                <a:gd name="T0" fmla="*/ 80 w 82"/>
                <a:gd name="T1" fmla="*/ 23 h 76"/>
                <a:gd name="T2" fmla="*/ 64 w 82"/>
                <a:gd name="T3" fmla="*/ 4 h 76"/>
                <a:gd name="T4" fmla="*/ 61 w 82"/>
                <a:gd name="T5" fmla="*/ 1 h 76"/>
                <a:gd name="T6" fmla="*/ 56 w 82"/>
                <a:gd name="T7" fmla="*/ 2 h 76"/>
                <a:gd name="T8" fmla="*/ 50 w 82"/>
                <a:gd name="T9" fmla="*/ 4 h 76"/>
                <a:gd name="T10" fmla="*/ 46 w 82"/>
                <a:gd name="T11" fmla="*/ 6 h 76"/>
                <a:gd name="T12" fmla="*/ 43 w 82"/>
                <a:gd name="T13" fmla="*/ 6 h 76"/>
                <a:gd name="T14" fmla="*/ 35 w 82"/>
                <a:gd name="T15" fmla="*/ 10 h 76"/>
                <a:gd name="T16" fmla="*/ 29 w 82"/>
                <a:gd name="T17" fmla="*/ 13 h 76"/>
                <a:gd name="T18" fmla="*/ 29 w 82"/>
                <a:gd name="T19" fmla="*/ 13 h 76"/>
                <a:gd name="T20" fmla="*/ 21 w 82"/>
                <a:gd name="T21" fmla="*/ 7 h 76"/>
                <a:gd name="T22" fmla="*/ 15 w 82"/>
                <a:gd name="T23" fmla="*/ 15 h 76"/>
                <a:gd name="T24" fmla="*/ 12 w 82"/>
                <a:gd name="T25" fmla="*/ 21 h 76"/>
                <a:gd name="T26" fmla="*/ 11 w 82"/>
                <a:gd name="T27" fmla="*/ 25 h 76"/>
                <a:gd name="T28" fmla="*/ 7 w 82"/>
                <a:gd name="T29" fmla="*/ 30 h 76"/>
                <a:gd name="T30" fmla="*/ 8 w 82"/>
                <a:gd name="T31" fmla="*/ 35 h 76"/>
                <a:gd name="T32" fmla="*/ 7 w 82"/>
                <a:gd name="T33" fmla="*/ 41 h 76"/>
                <a:gd name="T34" fmla="*/ 14 w 82"/>
                <a:gd name="T35" fmla="*/ 34 h 76"/>
                <a:gd name="T36" fmla="*/ 15 w 82"/>
                <a:gd name="T37" fmla="*/ 36 h 76"/>
                <a:gd name="T38" fmla="*/ 18 w 82"/>
                <a:gd name="T39" fmla="*/ 40 h 76"/>
                <a:gd name="T40" fmla="*/ 17 w 82"/>
                <a:gd name="T41" fmla="*/ 34 h 76"/>
                <a:gd name="T42" fmla="*/ 20 w 82"/>
                <a:gd name="T43" fmla="*/ 41 h 76"/>
                <a:gd name="T44" fmla="*/ 23 w 82"/>
                <a:gd name="T45" fmla="*/ 40 h 76"/>
                <a:gd name="T46" fmla="*/ 28 w 82"/>
                <a:gd name="T47" fmla="*/ 41 h 76"/>
                <a:gd name="T48" fmla="*/ 20 w 82"/>
                <a:gd name="T49" fmla="*/ 45 h 76"/>
                <a:gd name="T50" fmla="*/ 12 w 82"/>
                <a:gd name="T51" fmla="*/ 41 h 76"/>
                <a:gd name="T52" fmla="*/ 3 w 82"/>
                <a:gd name="T53" fmla="*/ 47 h 76"/>
                <a:gd name="T54" fmla="*/ 2 w 82"/>
                <a:gd name="T55" fmla="*/ 64 h 76"/>
                <a:gd name="T56" fmla="*/ 10 w 82"/>
                <a:gd name="T57" fmla="*/ 65 h 76"/>
                <a:gd name="T58" fmla="*/ 15 w 82"/>
                <a:gd name="T59" fmla="*/ 74 h 76"/>
                <a:gd name="T60" fmla="*/ 32 w 82"/>
                <a:gd name="T61" fmla="*/ 69 h 76"/>
                <a:gd name="T62" fmla="*/ 35 w 82"/>
                <a:gd name="T63" fmla="*/ 60 h 76"/>
                <a:gd name="T64" fmla="*/ 29 w 82"/>
                <a:gd name="T65" fmla="*/ 51 h 76"/>
                <a:gd name="T66" fmla="*/ 34 w 82"/>
                <a:gd name="T67" fmla="*/ 59 h 76"/>
                <a:gd name="T68" fmla="*/ 42 w 82"/>
                <a:gd name="T69" fmla="*/ 52 h 76"/>
                <a:gd name="T70" fmla="*/ 37 w 82"/>
                <a:gd name="T71" fmla="*/ 46 h 76"/>
                <a:gd name="T72" fmla="*/ 44 w 82"/>
                <a:gd name="T73" fmla="*/ 50 h 76"/>
                <a:gd name="T74" fmla="*/ 48 w 82"/>
                <a:gd name="T75" fmla="*/ 53 h 76"/>
                <a:gd name="T76" fmla="*/ 51 w 82"/>
                <a:gd name="T77" fmla="*/ 62 h 76"/>
                <a:gd name="T78" fmla="*/ 55 w 82"/>
                <a:gd name="T79" fmla="*/ 56 h 76"/>
                <a:gd name="T80" fmla="*/ 60 w 82"/>
                <a:gd name="T81" fmla="*/ 55 h 76"/>
                <a:gd name="T82" fmla="*/ 63 w 82"/>
                <a:gd name="T83" fmla="*/ 60 h 76"/>
                <a:gd name="T84" fmla="*/ 66 w 82"/>
                <a:gd name="T85" fmla="*/ 63 h 76"/>
                <a:gd name="T86" fmla="*/ 67 w 82"/>
                <a:gd name="T87" fmla="*/ 62 h 76"/>
                <a:gd name="T88" fmla="*/ 69 w 82"/>
                <a:gd name="T89" fmla="*/ 54 h 76"/>
                <a:gd name="T90" fmla="*/ 75 w 82"/>
                <a:gd name="T91" fmla="*/ 45 h 76"/>
                <a:gd name="T92" fmla="*/ 75 w 82"/>
                <a:gd name="T93" fmla="*/ 40 h 76"/>
                <a:gd name="T94" fmla="*/ 78 w 82"/>
                <a:gd name="T95" fmla="*/ 36 h 76"/>
                <a:gd name="T96" fmla="*/ 82 w 82"/>
                <a:gd name="T97" fmla="*/ 27 h 76"/>
                <a:gd name="T98" fmla="*/ 19 w 82"/>
                <a:gd name="T99" fmla="*/ 24 h 76"/>
                <a:gd name="T100" fmla="*/ 15 w 82"/>
                <a:gd name="T101" fmla="*/ 24 h 76"/>
                <a:gd name="T102" fmla="*/ 18 w 82"/>
                <a:gd name="T103" fmla="*/ 19 h 76"/>
                <a:gd name="T104" fmla="*/ 21 w 82"/>
                <a:gd name="T105" fmla="*/ 19 h 76"/>
                <a:gd name="T106" fmla="*/ 24 w 82"/>
                <a:gd name="T107" fmla="*/ 9 h 76"/>
                <a:gd name="T108" fmla="*/ 28 w 82"/>
                <a:gd name="T109" fmla="*/ 48 h 76"/>
                <a:gd name="T110" fmla="*/ 28 w 82"/>
                <a:gd name="T111" fmla="*/ 15 h 76"/>
                <a:gd name="T112" fmla="*/ 45 w 82"/>
                <a:gd name="T113" fmla="*/ 9 h 76"/>
                <a:gd name="T114" fmla="*/ 61 w 82"/>
                <a:gd name="T115" fmla="*/ 5 h 76"/>
                <a:gd name="T116" fmla="*/ 62 w 82"/>
                <a:gd name="T117" fmla="*/ 4 h 76"/>
                <a:gd name="T118" fmla="*/ 74 w 82"/>
                <a:gd name="T119" fmla="*/ 3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2" h="76">
                  <a:moveTo>
                    <a:pt x="82" y="27"/>
                  </a:moveTo>
                  <a:cubicBezTo>
                    <a:pt x="82" y="26"/>
                    <a:pt x="81" y="25"/>
                    <a:pt x="81" y="24"/>
                  </a:cubicBezTo>
                  <a:cubicBezTo>
                    <a:pt x="80" y="25"/>
                    <a:pt x="79" y="25"/>
                    <a:pt x="79" y="24"/>
                  </a:cubicBezTo>
                  <a:cubicBezTo>
                    <a:pt x="79" y="23"/>
                    <a:pt x="80" y="23"/>
                    <a:pt x="80" y="23"/>
                  </a:cubicBezTo>
                  <a:cubicBezTo>
                    <a:pt x="77" y="16"/>
                    <a:pt x="72" y="10"/>
                    <a:pt x="67" y="5"/>
                  </a:cubicBezTo>
                  <a:cubicBezTo>
                    <a:pt x="66" y="5"/>
                    <a:pt x="66" y="5"/>
                    <a:pt x="65" y="5"/>
                  </a:cubicBezTo>
                  <a:cubicBezTo>
                    <a:pt x="65" y="5"/>
                    <a:pt x="65" y="5"/>
                    <a:pt x="64" y="5"/>
                  </a:cubicBezTo>
                  <a:cubicBezTo>
                    <a:pt x="64" y="5"/>
                    <a:pt x="64" y="4"/>
                    <a:pt x="64" y="4"/>
                  </a:cubicBezTo>
                  <a:cubicBezTo>
                    <a:pt x="63" y="4"/>
                    <a:pt x="63" y="4"/>
                    <a:pt x="62" y="4"/>
                  </a:cubicBezTo>
                  <a:cubicBezTo>
                    <a:pt x="62" y="4"/>
                    <a:pt x="62" y="4"/>
                    <a:pt x="62" y="3"/>
                  </a:cubicBezTo>
                  <a:cubicBezTo>
                    <a:pt x="63" y="3"/>
                    <a:pt x="63" y="3"/>
                    <a:pt x="63" y="2"/>
                  </a:cubicBezTo>
                  <a:cubicBezTo>
                    <a:pt x="62" y="2"/>
                    <a:pt x="62" y="1"/>
                    <a:pt x="61" y="1"/>
                  </a:cubicBezTo>
                  <a:cubicBezTo>
                    <a:pt x="61" y="1"/>
                    <a:pt x="60" y="1"/>
                    <a:pt x="59" y="1"/>
                  </a:cubicBezTo>
                  <a:cubicBezTo>
                    <a:pt x="59" y="1"/>
                    <a:pt x="59" y="1"/>
                    <a:pt x="59" y="1"/>
                  </a:cubicBezTo>
                  <a:cubicBezTo>
                    <a:pt x="58" y="1"/>
                    <a:pt x="58" y="0"/>
                    <a:pt x="57" y="0"/>
                  </a:cubicBezTo>
                  <a:cubicBezTo>
                    <a:pt x="57" y="0"/>
                    <a:pt x="56" y="1"/>
                    <a:pt x="56" y="2"/>
                  </a:cubicBezTo>
                  <a:cubicBezTo>
                    <a:pt x="55" y="1"/>
                    <a:pt x="56" y="3"/>
                    <a:pt x="55" y="2"/>
                  </a:cubicBezTo>
                  <a:cubicBezTo>
                    <a:pt x="54" y="2"/>
                    <a:pt x="55" y="1"/>
                    <a:pt x="54" y="2"/>
                  </a:cubicBezTo>
                  <a:cubicBezTo>
                    <a:pt x="53" y="2"/>
                    <a:pt x="52" y="3"/>
                    <a:pt x="51" y="3"/>
                  </a:cubicBezTo>
                  <a:cubicBezTo>
                    <a:pt x="51" y="3"/>
                    <a:pt x="50" y="4"/>
                    <a:pt x="50" y="4"/>
                  </a:cubicBezTo>
                  <a:cubicBezTo>
                    <a:pt x="49" y="4"/>
                    <a:pt x="50" y="5"/>
                    <a:pt x="49" y="5"/>
                  </a:cubicBezTo>
                  <a:cubicBezTo>
                    <a:pt x="48" y="5"/>
                    <a:pt x="47" y="4"/>
                    <a:pt x="48" y="5"/>
                  </a:cubicBezTo>
                  <a:cubicBezTo>
                    <a:pt x="48" y="6"/>
                    <a:pt x="49" y="6"/>
                    <a:pt x="49" y="7"/>
                  </a:cubicBezTo>
                  <a:cubicBezTo>
                    <a:pt x="48" y="7"/>
                    <a:pt x="48" y="6"/>
                    <a:pt x="46" y="6"/>
                  </a:cubicBezTo>
                  <a:cubicBezTo>
                    <a:pt x="46" y="7"/>
                    <a:pt x="46" y="8"/>
                    <a:pt x="46" y="8"/>
                  </a:cubicBezTo>
                  <a:cubicBezTo>
                    <a:pt x="46" y="7"/>
                    <a:pt x="46" y="7"/>
                    <a:pt x="46" y="6"/>
                  </a:cubicBezTo>
                  <a:cubicBezTo>
                    <a:pt x="45" y="6"/>
                    <a:pt x="45" y="7"/>
                    <a:pt x="44" y="7"/>
                  </a:cubicBezTo>
                  <a:cubicBezTo>
                    <a:pt x="44" y="6"/>
                    <a:pt x="44" y="5"/>
                    <a:pt x="43" y="6"/>
                  </a:cubicBezTo>
                  <a:cubicBezTo>
                    <a:pt x="42" y="7"/>
                    <a:pt x="41" y="8"/>
                    <a:pt x="40" y="9"/>
                  </a:cubicBezTo>
                  <a:cubicBezTo>
                    <a:pt x="39" y="9"/>
                    <a:pt x="39" y="8"/>
                    <a:pt x="37" y="8"/>
                  </a:cubicBezTo>
                  <a:cubicBezTo>
                    <a:pt x="37" y="10"/>
                    <a:pt x="39" y="9"/>
                    <a:pt x="38" y="10"/>
                  </a:cubicBezTo>
                  <a:cubicBezTo>
                    <a:pt x="37" y="10"/>
                    <a:pt x="36" y="10"/>
                    <a:pt x="35" y="10"/>
                  </a:cubicBezTo>
                  <a:cubicBezTo>
                    <a:pt x="34" y="10"/>
                    <a:pt x="33" y="11"/>
                    <a:pt x="32" y="12"/>
                  </a:cubicBezTo>
                  <a:cubicBezTo>
                    <a:pt x="32" y="11"/>
                    <a:pt x="32" y="11"/>
                    <a:pt x="32" y="10"/>
                  </a:cubicBezTo>
                  <a:cubicBezTo>
                    <a:pt x="31" y="10"/>
                    <a:pt x="31" y="10"/>
                    <a:pt x="31" y="10"/>
                  </a:cubicBezTo>
                  <a:cubicBezTo>
                    <a:pt x="31" y="11"/>
                    <a:pt x="31" y="13"/>
                    <a:pt x="29" y="13"/>
                  </a:cubicBezTo>
                  <a:cubicBezTo>
                    <a:pt x="29" y="14"/>
                    <a:pt x="28" y="13"/>
                    <a:pt x="28" y="14"/>
                  </a:cubicBezTo>
                  <a:cubicBezTo>
                    <a:pt x="27" y="14"/>
                    <a:pt x="28" y="15"/>
                    <a:pt x="28" y="15"/>
                  </a:cubicBezTo>
                  <a:cubicBezTo>
                    <a:pt x="26" y="15"/>
                    <a:pt x="26" y="13"/>
                    <a:pt x="26" y="12"/>
                  </a:cubicBezTo>
                  <a:cubicBezTo>
                    <a:pt x="27" y="12"/>
                    <a:pt x="29" y="12"/>
                    <a:pt x="29" y="13"/>
                  </a:cubicBezTo>
                  <a:cubicBezTo>
                    <a:pt x="30" y="11"/>
                    <a:pt x="28" y="10"/>
                    <a:pt x="26" y="10"/>
                  </a:cubicBezTo>
                  <a:cubicBezTo>
                    <a:pt x="26" y="9"/>
                    <a:pt x="25" y="9"/>
                    <a:pt x="25" y="9"/>
                  </a:cubicBezTo>
                  <a:cubicBezTo>
                    <a:pt x="24" y="8"/>
                    <a:pt x="24" y="8"/>
                    <a:pt x="23" y="7"/>
                  </a:cubicBezTo>
                  <a:cubicBezTo>
                    <a:pt x="23" y="7"/>
                    <a:pt x="22" y="7"/>
                    <a:pt x="21" y="7"/>
                  </a:cubicBezTo>
                  <a:cubicBezTo>
                    <a:pt x="21" y="8"/>
                    <a:pt x="20" y="8"/>
                    <a:pt x="19" y="9"/>
                  </a:cubicBezTo>
                  <a:cubicBezTo>
                    <a:pt x="19" y="8"/>
                    <a:pt x="19" y="9"/>
                    <a:pt x="19" y="9"/>
                  </a:cubicBezTo>
                  <a:cubicBezTo>
                    <a:pt x="18" y="10"/>
                    <a:pt x="17" y="11"/>
                    <a:pt x="16" y="12"/>
                  </a:cubicBezTo>
                  <a:cubicBezTo>
                    <a:pt x="16" y="13"/>
                    <a:pt x="15" y="14"/>
                    <a:pt x="15" y="15"/>
                  </a:cubicBezTo>
                  <a:cubicBezTo>
                    <a:pt x="14" y="14"/>
                    <a:pt x="14" y="14"/>
                    <a:pt x="14" y="14"/>
                  </a:cubicBezTo>
                  <a:cubicBezTo>
                    <a:pt x="14" y="15"/>
                    <a:pt x="14" y="15"/>
                    <a:pt x="14" y="15"/>
                  </a:cubicBezTo>
                  <a:cubicBezTo>
                    <a:pt x="12" y="15"/>
                    <a:pt x="12" y="17"/>
                    <a:pt x="12" y="18"/>
                  </a:cubicBezTo>
                  <a:cubicBezTo>
                    <a:pt x="12" y="19"/>
                    <a:pt x="12" y="20"/>
                    <a:pt x="12" y="21"/>
                  </a:cubicBezTo>
                  <a:cubicBezTo>
                    <a:pt x="12" y="22"/>
                    <a:pt x="14" y="22"/>
                    <a:pt x="14" y="22"/>
                  </a:cubicBezTo>
                  <a:cubicBezTo>
                    <a:pt x="14" y="23"/>
                    <a:pt x="13" y="23"/>
                    <a:pt x="13" y="24"/>
                  </a:cubicBezTo>
                  <a:cubicBezTo>
                    <a:pt x="14" y="24"/>
                    <a:pt x="14" y="24"/>
                    <a:pt x="14" y="25"/>
                  </a:cubicBezTo>
                  <a:cubicBezTo>
                    <a:pt x="13" y="25"/>
                    <a:pt x="12" y="25"/>
                    <a:pt x="11" y="25"/>
                  </a:cubicBezTo>
                  <a:cubicBezTo>
                    <a:pt x="11" y="26"/>
                    <a:pt x="11" y="26"/>
                    <a:pt x="11" y="27"/>
                  </a:cubicBezTo>
                  <a:cubicBezTo>
                    <a:pt x="10" y="27"/>
                    <a:pt x="10" y="29"/>
                    <a:pt x="9" y="28"/>
                  </a:cubicBezTo>
                  <a:cubicBezTo>
                    <a:pt x="9" y="29"/>
                    <a:pt x="9" y="29"/>
                    <a:pt x="9" y="29"/>
                  </a:cubicBezTo>
                  <a:cubicBezTo>
                    <a:pt x="8" y="29"/>
                    <a:pt x="8" y="30"/>
                    <a:pt x="7" y="30"/>
                  </a:cubicBezTo>
                  <a:cubicBezTo>
                    <a:pt x="7" y="30"/>
                    <a:pt x="6" y="30"/>
                    <a:pt x="6" y="31"/>
                  </a:cubicBezTo>
                  <a:cubicBezTo>
                    <a:pt x="6" y="32"/>
                    <a:pt x="7" y="31"/>
                    <a:pt x="8" y="31"/>
                  </a:cubicBezTo>
                  <a:cubicBezTo>
                    <a:pt x="8" y="33"/>
                    <a:pt x="9" y="32"/>
                    <a:pt x="9" y="34"/>
                  </a:cubicBezTo>
                  <a:cubicBezTo>
                    <a:pt x="8" y="34"/>
                    <a:pt x="8" y="35"/>
                    <a:pt x="8" y="35"/>
                  </a:cubicBezTo>
                  <a:cubicBezTo>
                    <a:pt x="7" y="34"/>
                    <a:pt x="6" y="35"/>
                    <a:pt x="4" y="35"/>
                  </a:cubicBezTo>
                  <a:cubicBezTo>
                    <a:pt x="4" y="36"/>
                    <a:pt x="5" y="38"/>
                    <a:pt x="4" y="38"/>
                  </a:cubicBezTo>
                  <a:cubicBezTo>
                    <a:pt x="4" y="39"/>
                    <a:pt x="5" y="39"/>
                    <a:pt x="4" y="40"/>
                  </a:cubicBezTo>
                  <a:cubicBezTo>
                    <a:pt x="6" y="40"/>
                    <a:pt x="6" y="41"/>
                    <a:pt x="7" y="41"/>
                  </a:cubicBezTo>
                  <a:cubicBezTo>
                    <a:pt x="7" y="40"/>
                    <a:pt x="8" y="40"/>
                    <a:pt x="8" y="41"/>
                  </a:cubicBezTo>
                  <a:cubicBezTo>
                    <a:pt x="9" y="40"/>
                    <a:pt x="10" y="39"/>
                    <a:pt x="10" y="37"/>
                  </a:cubicBezTo>
                  <a:cubicBezTo>
                    <a:pt x="11" y="37"/>
                    <a:pt x="10" y="35"/>
                    <a:pt x="12" y="35"/>
                  </a:cubicBezTo>
                  <a:cubicBezTo>
                    <a:pt x="13" y="35"/>
                    <a:pt x="13" y="35"/>
                    <a:pt x="14" y="34"/>
                  </a:cubicBezTo>
                  <a:cubicBezTo>
                    <a:pt x="13" y="36"/>
                    <a:pt x="14" y="37"/>
                    <a:pt x="14" y="39"/>
                  </a:cubicBezTo>
                  <a:cubicBezTo>
                    <a:pt x="16" y="38"/>
                    <a:pt x="15" y="37"/>
                    <a:pt x="15" y="36"/>
                  </a:cubicBezTo>
                  <a:cubicBezTo>
                    <a:pt x="15" y="36"/>
                    <a:pt x="14" y="35"/>
                    <a:pt x="15" y="35"/>
                  </a:cubicBezTo>
                  <a:cubicBezTo>
                    <a:pt x="15" y="35"/>
                    <a:pt x="15" y="35"/>
                    <a:pt x="15" y="36"/>
                  </a:cubicBezTo>
                  <a:cubicBezTo>
                    <a:pt x="15" y="36"/>
                    <a:pt x="15" y="36"/>
                    <a:pt x="15" y="37"/>
                  </a:cubicBezTo>
                  <a:cubicBezTo>
                    <a:pt x="17" y="37"/>
                    <a:pt x="17" y="37"/>
                    <a:pt x="18" y="38"/>
                  </a:cubicBezTo>
                  <a:cubicBezTo>
                    <a:pt x="18" y="39"/>
                    <a:pt x="17" y="39"/>
                    <a:pt x="16" y="39"/>
                  </a:cubicBezTo>
                  <a:cubicBezTo>
                    <a:pt x="16" y="40"/>
                    <a:pt x="17" y="40"/>
                    <a:pt x="18" y="40"/>
                  </a:cubicBezTo>
                  <a:cubicBezTo>
                    <a:pt x="17" y="39"/>
                    <a:pt x="18" y="39"/>
                    <a:pt x="19" y="38"/>
                  </a:cubicBezTo>
                  <a:cubicBezTo>
                    <a:pt x="19" y="38"/>
                    <a:pt x="18" y="38"/>
                    <a:pt x="18" y="38"/>
                  </a:cubicBezTo>
                  <a:cubicBezTo>
                    <a:pt x="19" y="37"/>
                    <a:pt x="19" y="38"/>
                    <a:pt x="19" y="38"/>
                  </a:cubicBezTo>
                  <a:cubicBezTo>
                    <a:pt x="19" y="36"/>
                    <a:pt x="16" y="36"/>
                    <a:pt x="17" y="34"/>
                  </a:cubicBezTo>
                  <a:cubicBezTo>
                    <a:pt x="17" y="35"/>
                    <a:pt x="19" y="36"/>
                    <a:pt x="19" y="37"/>
                  </a:cubicBezTo>
                  <a:cubicBezTo>
                    <a:pt x="20" y="37"/>
                    <a:pt x="20" y="38"/>
                    <a:pt x="20" y="38"/>
                  </a:cubicBezTo>
                  <a:cubicBezTo>
                    <a:pt x="20" y="38"/>
                    <a:pt x="20" y="38"/>
                    <a:pt x="20" y="39"/>
                  </a:cubicBezTo>
                  <a:cubicBezTo>
                    <a:pt x="20" y="39"/>
                    <a:pt x="20" y="40"/>
                    <a:pt x="20" y="41"/>
                  </a:cubicBezTo>
                  <a:cubicBezTo>
                    <a:pt x="21" y="41"/>
                    <a:pt x="21" y="41"/>
                    <a:pt x="22" y="41"/>
                  </a:cubicBezTo>
                  <a:cubicBezTo>
                    <a:pt x="22" y="40"/>
                    <a:pt x="22" y="39"/>
                    <a:pt x="22" y="38"/>
                  </a:cubicBezTo>
                  <a:cubicBezTo>
                    <a:pt x="22" y="38"/>
                    <a:pt x="23" y="38"/>
                    <a:pt x="23" y="38"/>
                  </a:cubicBezTo>
                  <a:cubicBezTo>
                    <a:pt x="23" y="39"/>
                    <a:pt x="23" y="39"/>
                    <a:pt x="23" y="40"/>
                  </a:cubicBezTo>
                  <a:cubicBezTo>
                    <a:pt x="23" y="40"/>
                    <a:pt x="23" y="40"/>
                    <a:pt x="23" y="41"/>
                  </a:cubicBezTo>
                  <a:cubicBezTo>
                    <a:pt x="24" y="41"/>
                    <a:pt x="26" y="41"/>
                    <a:pt x="26" y="41"/>
                  </a:cubicBezTo>
                  <a:cubicBezTo>
                    <a:pt x="27" y="41"/>
                    <a:pt x="26" y="42"/>
                    <a:pt x="27" y="42"/>
                  </a:cubicBezTo>
                  <a:cubicBezTo>
                    <a:pt x="28" y="42"/>
                    <a:pt x="27" y="40"/>
                    <a:pt x="28" y="41"/>
                  </a:cubicBezTo>
                  <a:cubicBezTo>
                    <a:pt x="28" y="41"/>
                    <a:pt x="28" y="42"/>
                    <a:pt x="28" y="42"/>
                  </a:cubicBezTo>
                  <a:cubicBezTo>
                    <a:pt x="27" y="43"/>
                    <a:pt x="28" y="45"/>
                    <a:pt x="27" y="45"/>
                  </a:cubicBezTo>
                  <a:cubicBezTo>
                    <a:pt x="25" y="44"/>
                    <a:pt x="23" y="44"/>
                    <a:pt x="21" y="44"/>
                  </a:cubicBezTo>
                  <a:cubicBezTo>
                    <a:pt x="20" y="44"/>
                    <a:pt x="20" y="45"/>
                    <a:pt x="20" y="45"/>
                  </a:cubicBezTo>
                  <a:cubicBezTo>
                    <a:pt x="19" y="44"/>
                    <a:pt x="16" y="44"/>
                    <a:pt x="15" y="43"/>
                  </a:cubicBezTo>
                  <a:cubicBezTo>
                    <a:pt x="16" y="42"/>
                    <a:pt x="15" y="42"/>
                    <a:pt x="15" y="41"/>
                  </a:cubicBezTo>
                  <a:cubicBezTo>
                    <a:pt x="16" y="41"/>
                    <a:pt x="16" y="40"/>
                    <a:pt x="15" y="40"/>
                  </a:cubicBezTo>
                  <a:cubicBezTo>
                    <a:pt x="14" y="40"/>
                    <a:pt x="13" y="40"/>
                    <a:pt x="12" y="41"/>
                  </a:cubicBezTo>
                  <a:cubicBezTo>
                    <a:pt x="10" y="41"/>
                    <a:pt x="8" y="41"/>
                    <a:pt x="7" y="42"/>
                  </a:cubicBezTo>
                  <a:cubicBezTo>
                    <a:pt x="7" y="41"/>
                    <a:pt x="7" y="41"/>
                    <a:pt x="6" y="41"/>
                  </a:cubicBezTo>
                  <a:cubicBezTo>
                    <a:pt x="6" y="42"/>
                    <a:pt x="5" y="42"/>
                    <a:pt x="4" y="43"/>
                  </a:cubicBezTo>
                  <a:cubicBezTo>
                    <a:pt x="4" y="44"/>
                    <a:pt x="4" y="46"/>
                    <a:pt x="3" y="47"/>
                  </a:cubicBezTo>
                  <a:cubicBezTo>
                    <a:pt x="3" y="48"/>
                    <a:pt x="2" y="48"/>
                    <a:pt x="1" y="49"/>
                  </a:cubicBezTo>
                  <a:cubicBezTo>
                    <a:pt x="1" y="51"/>
                    <a:pt x="1" y="52"/>
                    <a:pt x="0" y="53"/>
                  </a:cubicBezTo>
                  <a:cubicBezTo>
                    <a:pt x="0" y="55"/>
                    <a:pt x="0" y="57"/>
                    <a:pt x="0" y="60"/>
                  </a:cubicBezTo>
                  <a:cubicBezTo>
                    <a:pt x="1" y="61"/>
                    <a:pt x="2" y="62"/>
                    <a:pt x="2" y="64"/>
                  </a:cubicBezTo>
                  <a:cubicBezTo>
                    <a:pt x="3" y="64"/>
                    <a:pt x="4" y="65"/>
                    <a:pt x="5" y="66"/>
                  </a:cubicBezTo>
                  <a:cubicBezTo>
                    <a:pt x="6" y="65"/>
                    <a:pt x="7" y="65"/>
                    <a:pt x="8" y="65"/>
                  </a:cubicBezTo>
                  <a:cubicBezTo>
                    <a:pt x="9" y="65"/>
                    <a:pt x="9" y="64"/>
                    <a:pt x="10" y="64"/>
                  </a:cubicBezTo>
                  <a:cubicBezTo>
                    <a:pt x="10" y="64"/>
                    <a:pt x="10" y="65"/>
                    <a:pt x="10" y="65"/>
                  </a:cubicBezTo>
                  <a:cubicBezTo>
                    <a:pt x="11" y="65"/>
                    <a:pt x="12" y="66"/>
                    <a:pt x="13" y="66"/>
                  </a:cubicBezTo>
                  <a:cubicBezTo>
                    <a:pt x="13" y="65"/>
                    <a:pt x="13" y="65"/>
                    <a:pt x="14" y="65"/>
                  </a:cubicBezTo>
                  <a:cubicBezTo>
                    <a:pt x="14" y="67"/>
                    <a:pt x="14" y="68"/>
                    <a:pt x="14" y="70"/>
                  </a:cubicBezTo>
                  <a:cubicBezTo>
                    <a:pt x="14" y="71"/>
                    <a:pt x="15" y="73"/>
                    <a:pt x="15" y="74"/>
                  </a:cubicBezTo>
                  <a:cubicBezTo>
                    <a:pt x="15" y="75"/>
                    <a:pt x="15" y="75"/>
                    <a:pt x="16" y="76"/>
                  </a:cubicBezTo>
                  <a:cubicBezTo>
                    <a:pt x="31" y="76"/>
                    <a:pt x="31" y="76"/>
                    <a:pt x="31" y="76"/>
                  </a:cubicBezTo>
                  <a:cubicBezTo>
                    <a:pt x="31" y="75"/>
                    <a:pt x="31" y="74"/>
                    <a:pt x="31" y="73"/>
                  </a:cubicBezTo>
                  <a:cubicBezTo>
                    <a:pt x="32" y="72"/>
                    <a:pt x="32" y="71"/>
                    <a:pt x="32" y="69"/>
                  </a:cubicBezTo>
                  <a:cubicBezTo>
                    <a:pt x="33" y="69"/>
                    <a:pt x="33" y="68"/>
                    <a:pt x="34" y="68"/>
                  </a:cubicBezTo>
                  <a:cubicBezTo>
                    <a:pt x="35" y="66"/>
                    <a:pt x="36" y="64"/>
                    <a:pt x="37" y="62"/>
                  </a:cubicBezTo>
                  <a:cubicBezTo>
                    <a:pt x="37" y="61"/>
                    <a:pt x="38" y="60"/>
                    <a:pt x="37" y="59"/>
                  </a:cubicBezTo>
                  <a:cubicBezTo>
                    <a:pt x="36" y="59"/>
                    <a:pt x="36" y="60"/>
                    <a:pt x="35" y="60"/>
                  </a:cubicBezTo>
                  <a:cubicBezTo>
                    <a:pt x="34" y="60"/>
                    <a:pt x="34" y="60"/>
                    <a:pt x="33" y="60"/>
                  </a:cubicBezTo>
                  <a:cubicBezTo>
                    <a:pt x="33" y="58"/>
                    <a:pt x="32" y="57"/>
                    <a:pt x="31" y="56"/>
                  </a:cubicBezTo>
                  <a:cubicBezTo>
                    <a:pt x="31" y="55"/>
                    <a:pt x="30" y="55"/>
                    <a:pt x="30" y="53"/>
                  </a:cubicBezTo>
                  <a:cubicBezTo>
                    <a:pt x="30" y="52"/>
                    <a:pt x="29" y="52"/>
                    <a:pt x="29" y="51"/>
                  </a:cubicBezTo>
                  <a:cubicBezTo>
                    <a:pt x="29" y="50"/>
                    <a:pt x="28" y="49"/>
                    <a:pt x="29" y="49"/>
                  </a:cubicBezTo>
                  <a:cubicBezTo>
                    <a:pt x="29" y="49"/>
                    <a:pt x="30" y="51"/>
                    <a:pt x="30" y="51"/>
                  </a:cubicBezTo>
                  <a:cubicBezTo>
                    <a:pt x="30" y="53"/>
                    <a:pt x="31" y="54"/>
                    <a:pt x="32" y="55"/>
                  </a:cubicBezTo>
                  <a:cubicBezTo>
                    <a:pt x="33" y="56"/>
                    <a:pt x="33" y="58"/>
                    <a:pt x="34" y="59"/>
                  </a:cubicBezTo>
                  <a:cubicBezTo>
                    <a:pt x="35" y="59"/>
                    <a:pt x="36" y="57"/>
                    <a:pt x="38" y="57"/>
                  </a:cubicBezTo>
                  <a:cubicBezTo>
                    <a:pt x="39" y="57"/>
                    <a:pt x="38" y="56"/>
                    <a:pt x="39" y="56"/>
                  </a:cubicBezTo>
                  <a:cubicBezTo>
                    <a:pt x="40" y="56"/>
                    <a:pt x="40" y="55"/>
                    <a:pt x="41" y="54"/>
                  </a:cubicBezTo>
                  <a:cubicBezTo>
                    <a:pt x="41" y="53"/>
                    <a:pt x="42" y="53"/>
                    <a:pt x="42" y="52"/>
                  </a:cubicBezTo>
                  <a:cubicBezTo>
                    <a:pt x="42" y="51"/>
                    <a:pt x="40" y="51"/>
                    <a:pt x="40" y="50"/>
                  </a:cubicBezTo>
                  <a:cubicBezTo>
                    <a:pt x="40" y="49"/>
                    <a:pt x="39" y="50"/>
                    <a:pt x="39" y="50"/>
                  </a:cubicBezTo>
                  <a:cubicBezTo>
                    <a:pt x="38" y="49"/>
                    <a:pt x="38" y="49"/>
                    <a:pt x="38" y="47"/>
                  </a:cubicBezTo>
                  <a:cubicBezTo>
                    <a:pt x="37" y="47"/>
                    <a:pt x="37" y="47"/>
                    <a:pt x="37" y="46"/>
                  </a:cubicBezTo>
                  <a:cubicBezTo>
                    <a:pt x="37" y="46"/>
                    <a:pt x="37" y="46"/>
                    <a:pt x="37" y="46"/>
                  </a:cubicBezTo>
                  <a:cubicBezTo>
                    <a:pt x="39" y="47"/>
                    <a:pt x="38" y="50"/>
                    <a:pt x="41" y="49"/>
                  </a:cubicBezTo>
                  <a:cubicBezTo>
                    <a:pt x="41" y="50"/>
                    <a:pt x="41" y="50"/>
                    <a:pt x="41" y="51"/>
                  </a:cubicBezTo>
                  <a:cubicBezTo>
                    <a:pt x="42" y="51"/>
                    <a:pt x="42" y="50"/>
                    <a:pt x="44" y="50"/>
                  </a:cubicBezTo>
                  <a:cubicBezTo>
                    <a:pt x="44" y="50"/>
                    <a:pt x="44" y="50"/>
                    <a:pt x="44" y="50"/>
                  </a:cubicBezTo>
                  <a:cubicBezTo>
                    <a:pt x="46" y="50"/>
                    <a:pt x="46" y="51"/>
                    <a:pt x="47" y="52"/>
                  </a:cubicBezTo>
                  <a:cubicBezTo>
                    <a:pt x="47" y="52"/>
                    <a:pt x="47" y="52"/>
                    <a:pt x="47" y="52"/>
                  </a:cubicBezTo>
                  <a:cubicBezTo>
                    <a:pt x="47" y="53"/>
                    <a:pt x="48" y="53"/>
                    <a:pt x="48" y="53"/>
                  </a:cubicBezTo>
                  <a:cubicBezTo>
                    <a:pt x="48" y="54"/>
                    <a:pt x="49" y="54"/>
                    <a:pt x="48" y="55"/>
                  </a:cubicBezTo>
                  <a:cubicBezTo>
                    <a:pt x="49" y="56"/>
                    <a:pt x="49" y="57"/>
                    <a:pt x="50" y="59"/>
                  </a:cubicBezTo>
                  <a:cubicBezTo>
                    <a:pt x="50" y="59"/>
                    <a:pt x="51" y="60"/>
                    <a:pt x="51" y="61"/>
                  </a:cubicBezTo>
                  <a:cubicBezTo>
                    <a:pt x="51" y="61"/>
                    <a:pt x="51" y="62"/>
                    <a:pt x="51" y="62"/>
                  </a:cubicBezTo>
                  <a:cubicBezTo>
                    <a:pt x="51" y="63"/>
                    <a:pt x="52" y="62"/>
                    <a:pt x="53" y="62"/>
                  </a:cubicBezTo>
                  <a:cubicBezTo>
                    <a:pt x="53" y="61"/>
                    <a:pt x="54" y="60"/>
                    <a:pt x="54" y="57"/>
                  </a:cubicBezTo>
                  <a:cubicBezTo>
                    <a:pt x="54" y="57"/>
                    <a:pt x="54" y="57"/>
                    <a:pt x="55" y="57"/>
                  </a:cubicBezTo>
                  <a:cubicBezTo>
                    <a:pt x="55" y="57"/>
                    <a:pt x="55" y="56"/>
                    <a:pt x="55" y="56"/>
                  </a:cubicBezTo>
                  <a:cubicBezTo>
                    <a:pt x="55" y="57"/>
                    <a:pt x="55" y="55"/>
                    <a:pt x="56" y="56"/>
                  </a:cubicBezTo>
                  <a:cubicBezTo>
                    <a:pt x="56" y="54"/>
                    <a:pt x="57" y="54"/>
                    <a:pt x="57" y="53"/>
                  </a:cubicBezTo>
                  <a:cubicBezTo>
                    <a:pt x="57" y="53"/>
                    <a:pt x="58" y="52"/>
                    <a:pt x="59" y="52"/>
                  </a:cubicBezTo>
                  <a:cubicBezTo>
                    <a:pt x="60" y="53"/>
                    <a:pt x="60" y="54"/>
                    <a:pt x="60" y="55"/>
                  </a:cubicBezTo>
                  <a:cubicBezTo>
                    <a:pt x="60" y="55"/>
                    <a:pt x="60" y="55"/>
                    <a:pt x="60" y="56"/>
                  </a:cubicBezTo>
                  <a:cubicBezTo>
                    <a:pt x="60" y="57"/>
                    <a:pt x="62" y="56"/>
                    <a:pt x="63" y="57"/>
                  </a:cubicBezTo>
                  <a:cubicBezTo>
                    <a:pt x="62" y="58"/>
                    <a:pt x="63" y="58"/>
                    <a:pt x="62" y="59"/>
                  </a:cubicBezTo>
                  <a:cubicBezTo>
                    <a:pt x="63" y="59"/>
                    <a:pt x="63" y="59"/>
                    <a:pt x="63" y="60"/>
                  </a:cubicBezTo>
                  <a:cubicBezTo>
                    <a:pt x="63" y="61"/>
                    <a:pt x="63" y="61"/>
                    <a:pt x="63" y="62"/>
                  </a:cubicBezTo>
                  <a:cubicBezTo>
                    <a:pt x="63" y="62"/>
                    <a:pt x="64" y="63"/>
                    <a:pt x="63" y="64"/>
                  </a:cubicBezTo>
                  <a:cubicBezTo>
                    <a:pt x="65" y="65"/>
                    <a:pt x="66" y="66"/>
                    <a:pt x="67" y="67"/>
                  </a:cubicBezTo>
                  <a:cubicBezTo>
                    <a:pt x="67" y="65"/>
                    <a:pt x="66" y="65"/>
                    <a:pt x="66" y="63"/>
                  </a:cubicBezTo>
                  <a:cubicBezTo>
                    <a:pt x="65" y="63"/>
                    <a:pt x="64" y="62"/>
                    <a:pt x="64" y="61"/>
                  </a:cubicBezTo>
                  <a:cubicBezTo>
                    <a:pt x="64" y="60"/>
                    <a:pt x="64" y="59"/>
                    <a:pt x="65" y="59"/>
                  </a:cubicBezTo>
                  <a:cubicBezTo>
                    <a:pt x="65" y="60"/>
                    <a:pt x="65" y="61"/>
                    <a:pt x="66" y="61"/>
                  </a:cubicBezTo>
                  <a:cubicBezTo>
                    <a:pt x="67" y="61"/>
                    <a:pt x="67" y="61"/>
                    <a:pt x="67" y="62"/>
                  </a:cubicBezTo>
                  <a:cubicBezTo>
                    <a:pt x="69" y="62"/>
                    <a:pt x="70" y="59"/>
                    <a:pt x="69" y="56"/>
                  </a:cubicBezTo>
                  <a:cubicBezTo>
                    <a:pt x="69" y="56"/>
                    <a:pt x="68" y="56"/>
                    <a:pt x="68" y="55"/>
                  </a:cubicBezTo>
                  <a:cubicBezTo>
                    <a:pt x="68" y="54"/>
                    <a:pt x="67" y="54"/>
                    <a:pt x="68" y="53"/>
                  </a:cubicBezTo>
                  <a:cubicBezTo>
                    <a:pt x="68" y="53"/>
                    <a:pt x="68" y="54"/>
                    <a:pt x="69" y="54"/>
                  </a:cubicBezTo>
                  <a:cubicBezTo>
                    <a:pt x="69" y="53"/>
                    <a:pt x="71" y="53"/>
                    <a:pt x="72" y="53"/>
                  </a:cubicBezTo>
                  <a:cubicBezTo>
                    <a:pt x="73" y="52"/>
                    <a:pt x="74" y="51"/>
                    <a:pt x="74" y="49"/>
                  </a:cubicBezTo>
                  <a:cubicBezTo>
                    <a:pt x="74" y="49"/>
                    <a:pt x="74" y="48"/>
                    <a:pt x="75" y="48"/>
                  </a:cubicBezTo>
                  <a:cubicBezTo>
                    <a:pt x="75" y="47"/>
                    <a:pt x="75" y="45"/>
                    <a:pt x="75" y="45"/>
                  </a:cubicBezTo>
                  <a:cubicBezTo>
                    <a:pt x="75" y="44"/>
                    <a:pt x="75" y="44"/>
                    <a:pt x="75" y="43"/>
                  </a:cubicBezTo>
                  <a:cubicBezTo>
                    <a:pt x="74" y="43"/>
                    <a:pt x="74" y="42"/>
                    <a:pt x="74" y="42"/>
                  </a:cubicBezTo>
                  <a:cubicBezTo>
                    <a:pt x="74" y="41"/>
                    <a:pt x="74" y="41"/>
                    <a:pt x="74" y="40"/>
                  </a:cubicBezTo>
                  <a:cubicBezTo>
                    <a:pt x="74" y="40"/>
                    <a:pt x="75" y="40"/>
                    <a:pt x="75" y="40"/>
                  </a:cubicBezTo>
                  <a:cubicBezTo>
                    <a:pt x="75" y="39"/>
                    <a:pt x="74" y="38"/>
                    <a:pt x="75" y="38"/>
                  </a:cubicBezTo>
                  <a:cubicBezTo>
                    <a:pt x="75" y="39"/>
                    <a:pt x="76" y="39"/>
                    <a:pt x="77" y="40"/>
                  </a:cubicBezTo>
                  <a:cubicBezTo>
                    <a:pt x="76" y="41"/>
                    <a:pt x="77" y="42"/>
                    <a:pt x="78" y="42"/>
                  </a:cubicBezTo>
                  <a:cubicBezTo>
                    <a:pt x="79" y="41"/>
                    <a:pt x="78" y="38"/>
                    <a:pt x="78" y="36"/>
                  </a:cubicBezTo>
                  <a:cubicBezTo>
                    <a:pt x="79" y="35"/>
                    <a:pt x="80" y="35"/>
                    <a:pt x="80" y="35"/>
                  </a:cubicBezTo>
                  <a:cubicBezTo>
                    <a:pt x="81" y="34"/>
                    <a:pt x="81" y="32"/>
                    <a:pt x="82" y="31"/>
                  </a:cubicBezTo>
                  <a:cubicBezTo>
                    <a:pt x="82" y="31"/>
                    <a:pt x="82" y="31"/>
                    <a:pt x="82" y="31"/>
                  </a:cubicBezTo>
                  <a:cubicBezTo>
                    <a:pt x="82" y="30"/>
                    <a:pt x="82" y="28"/>
                    <a:pt x="82" y="27"/>
                  </a:cubicBezTo>
                  <a:close/>
                  <a:moveTo>
                    <a:pt x="21" y="19"/>
                  </a:moveTo>
                  <a:cubicBezTo>
                    <a:pt x="21" y="20"/>
                    <a:pt x="21" y="21"/>
                    <a:pt x="21" y="22"/>
                  </a:cubicBezTo>
                  <a:cubicBezTo>
                    <a:pt x="21" y="22"/>
                    <a:pt x="21" y="20"/>
                    <a:pt x="20" y="21"/>
                  </a:cubicBezTo>
                  <a:cubicBezTo>
                    <a:pt x="20" y="21"/>
                    <a:pt x="20" y="23"/>
                    <a:pt x="19" y="24"/>
                  </a:cubicBezTo>
                  <a:cubicBezTo>
                    <a:pt x="19" y="24"/>
                    <a:pt x="18" y="24"/>
                    <a:pt x="18" y="24"/>
                  </a:cubicBezTo>
                  <a:cubicBezTo>
                    <a:pt x="17" y="24"/>
                    <a:pt x="17" y="25"/>
                    <a:pt x="16" y="25"/>
                  </a:cubicBezTo>
                  <a:cubicBezTo>
                    <a:pt x="16" y="25"/>
                    <a:pt x="15" y="24"/>
                    <a:pt x="15" y="25"/>
                  </a:cubicBezTo>
                  <a:cubicBezTo>
                    <a:pt x="15" y="25"/>
                    <a:pt x="15" y="24"/>
                    <a:pt x="15" y="24"/>
                  </a:cubicBezTo>
                  <a:cubicBezTo>
                    <a:pt x="15" y="23"/>
                    <a:pt x="15" y="22"/>
                    <a:pt x="15" y="21"/>
                  </a:cubicBezTo>
                  <a:cubicBezTo>
                    <a:pt x="16" y="21"/>
                    <a:pt x="15" y="25"/>
                    <a:pt x="17" y="24"/>
                  </a:cubicBezTo>
                  <a:cubicBezTo>
                    <a:pt x="18" y="23"/>
                    <a:pt x="18" y="21"/>
                    <a:pt x="19" y="20"/>
                  </a:cubicBezTo>
                  <a:cubicBezTo>
                    <a:pt x="19" y="20"/>
                    <a:pt x="18" y="19"/>
                    <a:pt x="18" y="19"/>
                  </a:cubicBezTo>
                  <a:cubicBezTo>
                    <a:pt x="18" y="16"/>
                    <a:pt x="20" y="15"/>
                    <a:pt x="21" y="13"/>
                  </a:cubicBezTo>
                  <a:cubicBezTo>
                    <a:pt x="21" y="13"/>
                    <a:pt x="21" y="13"/>
                    <a:pt x="21" y="14"/>
                  </a:cubicBezTo>
                  <a:cubicBezTo>
                    <a:pt x="21" y="16"/>
                    <a:pt x="19" y="15"/>
                    <a:pt x="19" y="18"/>
                  </a:cubicBezTo>
                  <a:cubicBezTo>
                    <a:pt x="20" y="18"/>
                    <a:pt x="21" y="19"/>
                    <a:pt x="21" y="19"/>
                  </a:cubicBezTo>
                  <a:close/>
                  <a:moveTo>
                    <a:pt x="22" y="20"/>
                  </a:moveTo>
                  <a:cubicBezTo>
                    <a:pt x="22" y="19"/>
                    <a:pt x="23" y="19"/>
                    <a:pt x="23" y="19"/>
                  </a:cubicBezTo>
                  <a:cubicBezTo>
                    <a:pt x="23" y="20"/>
                    <a:pt x="23" y="20"/>
                    <a:pt x="22" y="20"/>
                  </a:cubicBezTo>
                  <a:close/>
                  <a:moveTo>
                    <a:pt x="24" y="9"/>
                  </a:moveTo>
                  <a:cubicBezTo>
                    <a:pt x="24" y="9"/>
                    <a:pt x="24" y="9"/>
                    <a:pt x="24" y="9"/>
                  </a:cubicBezTo>
                  <a:cubicBezTo>
                    <a:pt x="24" y="9"/>
                    <a:pt x="24" y="9"/>
                    <a:pt x="24" y="9"/>
                  </a:cubicBezTo>
                  <a:close/>
                  <a:moveTo>
                    <a:pt x="28" y="48"/>
                  </a:moveTo>
                  <a:cubicBezTo>
                    <a:pt x="28" y="48"/>
                    <a:pt x="28" y="48"/>
                    <a:pt x="28" y="48"/>
                  </a:cubicBezTo>
                  <a:cubicBezTo>
                    <a:pt x="28" y="48"/>
                    <a:pt x="28" y="49"/>
                    <a:pt x="28" y="48"/>
                  </a:cubicBezTo>
                  <a:close/>
                  <a:moveTo>
                    <a:pt x="28" y="15"/>
                  </a:moveTo>
                  <a:cubicBezTo>
                    <a:pt x="28" y="14"/>
                    <a:pt x="29" y="14"/>
                    <a:pt x="29" y="14"/>
                  </a:cubicBezTo>
                  <a:cubicBezTo>
                    <a:pt x="29" y="14"/>
                    <a:pt x="28" y="15"/>
                    <a:pt x="28" y="15"/>
                  </a:cubicBezTo>
                  <a:close/>
                  <a:moveTo>
                    <a:pt x="45" y="9"/>
                  </a:moveTo>
                  <a:cubicBezTo>
                    <a:pt x="44" y="9"/>
                    <a:pt x="45" y="8"/>
                    <a:pt x="45" y="9"/>
                  </a:cubicBezTo>
                  <a:cubicBezTo>
                    <a:pt x="45" y="10"/>
                    <a:pt x="46" y="9"/>
                    <a:pt x="46" y="10"/>
                  </a:cubicBezTo>
                  <a:cubicBezTo>
                    <a:pt x="45" y="10"/>
                    <a:pt x="45" y="10"/>
                    <a:pt x="45" y="9"/>
                  </a:cubicBezTo>
                  <a:close/>
                  <a:moveTo>
                    <a:pt x="60" y="5"/>
                  </a:moveTo>
                  <a:cubicBezTo>
                    <a:pt x="60" y="5"/>
                    <a:pt x="60" y="5"/>
                    <a:pt x="60" y="5"/>
                  </a:cubicBezTo>
                  <a:cubicBezTo>
                    <a:pt x="61" y="5"/>
                    <a:pt x="60" y="5"/>
                    <a:pt x="60" y="5"/>
                  </a:cubicBezTo>
                  <a:close/>
                  <a:moveTo>
                    <a:pt x="61" y="5"/>
                  </a:moveTo>
                  <a:cubicBezTo>
                    <a:pt x="61" y="5"/>
                    <a:pt x="61" y="5"/>
                    <a:pt x="61" y="5"/>
                  </a:cubicBezTo>
                  <a:cubicBezTo>
                    <a:pt x="61" y="5"/>
                    <a:pt x="61" y="5"/>
                    <a:pt x="61" y="5"/>
                  </a:cubicBezTo>
                  <a:close/>
                  <a:moveTo>
                    <a:pt x="62" y="4"/>
                  </a:moveTo>
                  <a:cubicBezTo>
                    <a:pt x="61" y="4"/>
                    <a:pt x="62" y="4"/>
                    <a:pt x="62" y="4"/>
                  </a:cubicBezTo>
                  <a:cubicBezTo>
                    <a:pt x="62" y="4"/>
                    <a:pt x="62" y="4"/>
                    <a:pt x="62" y="4"/>
                  </a:cubicBezTo>
                  <a:close/>
                  <a:moveTo>
                    <a:pt x="72" y="39"/>
                  </a:moveTo>
                  <a:cubicBezTo>
                    <a:pt x="72" y="38"/>
                    <a:pt x="73" y="38"/>
                    <a:pt x="74" y="38"/>
                  </a:cubicBezTo>
                  <a:cubicBezTo>
                    <a:pt x="74" y="38"/>
                    <a:pt x="73" y="39"/>
                    <a:pt x="74" y="39"/>
                  </a:cubicBezTo>
                  <a:cubicBezTo>
                    <a:pt x="73" y="40"/>
                    <a:pt x="73" y="39"/>
                    <a:pt x="72"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35" name="Freeform 73"/>
            <p:cNvSpPr>
              <a:spLocks/>
            </p:cNvSpPr>
            <p:nvPr/>
          </p:nvSpPr>
          <p:spPr bwMode="auto">
            <a:xfrm>
              <a:off x="4228326" y="5756364"/>
              <a:ext cx="4337" cy="9759"/>
            </a:xfrm>
            <a:custGeom>
              <a:avLst/>
              <a:gdLst>
                <a:gd name="T0" fmla="*/ 1 w 2"/>
                <a:gd name="T1" fmla="*/ 3 h 4"/>
                <a:gd name="T2" fmla="*/ 2 w 2"/>
                <a:gd name="T3" fmla="*/ 4 h 4"/>
                <a:gd name="T4" fmla="*/ 2 w 2"/>
                <a:gd name="T5" fmla="*/ 3 h 4"/>
                <a:gd name="T6" fmla="*/ 1 w 2"/>
                <a:gd name="T7" fmla="*/ 1 h 4"/>
                <a:gd name="T8" fmla="*/ 0 w 2"/>
                <a:gd name="T9" fmla="*/ 0 h 4"/>
                <a:gd name="T10" fmla="*/ 0 w 2"/>
                <a:gd name="T11" fmla="*/ 2 h 4"/>
                <a:gd name="T12" fmla="*/ 0 w 2"/>
                <a:gd name="T13" fmla="*/ 3 h 4"/>
                <a:gd name="T14" fmla="*/ 0 w 2"/>
                <a:gd name="T15" fmla="*/ 3 h 4"/>
                <a:gd name="T16" fmla="*/ 1 w 2"/>
                <a:gd name="T17"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4">
                  <a:moveTo>
                    <a:pt x="1" y="3"/>
                  </a:moveTo>
                  <a:cubicBezTo>
                    <a:pt x="2" y="3"/>
                    <a:pt x="1" y="4"/>
                    <a:pt x="2" y="4"/>
                  </a:cubicBezTo>
                  <a:cubicBezTo>
                    <a:pt x="2" y="4"/>
                    <a:pt x="2" y="3"/>
                    <a:pt x="2" y="3"/>
                  </a:cubicBezTo>
                  <a:cubicBezTo>
                    <a:pt x="2" y="2"/>
                    <a:pt x="2" y="2"/>
                    <a:pt x="1" y="1"/>
                  </a:cubicBezTo>
                  <a:cubicBezTo>
                    <a:pt x="1" y="0"/>
                    <a:pt x="1" y="0"/>
                    <a:pt x="0" y="0"/>
                  </a:cubicBezTo>
                  <a:cubicBezTo>
                    <a:pt x="0" y="1"/>
                    <a:pt x="0" y="1"/>
                    <a:pt x="0" y="2"/>
                  </a:cubicBezTo>
                  <a:cubicBezTo>
                    <a:pt x="0" y="2"/>
                    <a:pt x="0" y="3"/>
                    <a:pt x="0" y="3"/>
                  </a:cubicBezTo>
                  <a:cubicBezTo>
                    <a:pt x="0" y="4"/>
                    <a:pt x="0" y="4"/>
                    <a:pt x="0"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36" name="Freeform 74"/>
            <p:cNvSpPr>
              <a:spLocks/>
            </p:cNvSpPr>
            <p:nvPr/>
          </p:nvSpPr>
          <p:spPr bwMode="auto">
            <a:xfrm>
              <a:off x="4213146" y="5820337"/>
              <a:ext cx="9759" cy="9759"/>
            </a:xfrm>
            <a:custGeom>
              <a:avLst/>
              <a:gdLst>
                <a:gd name="T0" fmla="*/ 0 w 4"/>
                <a:gd name="T1" fmla="*/ 3 h 4"/>
                <a:gd name="T2" fmla="*/ 1 w 4"/>
                <a:gd name="T3" fmla="*/ 3 h 4"/>
                <a:gd name="T4" fmla="*/ 1 w 4"/>
                <a:gd name="T5" fmla="*/ 4 h 4"/>
                <a:gd name="T6" fmla="*/ 4 w 4"/>
                <a:gd name="T7" fmla="*/ 3 h 4"/>
                <a:gd name="T8" fmla="*/ 2 w 4"/>
                <a:gd name="T9" fmla="*/ 2 h 4"/>
                <a:gd name="T10" fmla="*/ 1 w 4"/>
                <a:gd name="T11" fmla="*/ 0 h 4"/>
                <a:gd name="T12" fmla="*/ 1 w 4"/>
                <a:gd name="T13" fmla="*/ 2 h 4"/>
                <a:gd name="T14" fmla="*/ 0 w 4"/>
                <a:gd name="T15" fmla="*/ 3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0" y="3"/>
                  </a:moveTo>
                  <a:cubicBezTo>
                    <a:pt x="0" y="4"/>
                    <a:pt x="0" y="3"/>
                    <a:pt x="1" y="3"/>
                  </a:cubicBezTo>
                  <a:cubicBezTo>
                    <a:pt x="1" y="4"/>
                    <a:pt x="1" y="4"/>
                    <a:pt x="1" y="4"/>
                  </a:cubicBezTo>
                  <a:cubicBezTo>
                    <a:pt x="2" y="4"/>
                    <a:pt x="2" y="3"/>
                    <a:pt x="4" y="3"/>
                  </a:cubicBezTo>
                  <a:cubicBezTo>
                    <a:pt x="4" y="2"/>
                    <a:pt x="3" y="2"/>
                    <a:pt x="2" y="2"/>
                  </a:cubicBezTo>
                  <a:cubicBezTo>
                    <a:pt x="2" y="1"/>
                    <a:pt x="2" y="0"/>
                    <a:pt x="1" y="0"/>
                  </a:cubicBezTo>
                  <a:cubicBezTo>
                    <a:pt x="1" y="1"/>
                    <a:pt x="1" y="1"/>
                    <a:pt x="1" y="2"/>
                  </a:cubicBezTo>
                  <a:cubicBezTo>
                    <a:pt x="0" y="2"/>
                    <a:pt x="0" y="2"/>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37" name="Freeform 75"/>
            <p:cNvSpPr>
              <a:spLocks/>
            </p:cNvSpPr>
            <p:nvPr/>
          </p:nvSpPr>
          <p:spPr bwMode="auto">
            <a:xfrm>
              <a:off x="4204472" y="5845275"/>
              <a:ext cx="10843" cy="13011"/>
            </a:xfrm>
            <a:custGeom>
              <a:avLst/>
              <a:gdLst>
                <a:gd name="T0" fmla="*/ 4 w 4"/>
                <a:gd name="T1" fmla="*/ 1 h 5"/>
                <a:gd name="T2" fmla="*/ 2 w 4"/>
                <a:gd name="T3" fmla="*/ 0 h 5"/>
                <a:gd name="T4" fmla="*/ 2 w 4"/>
                <a:gd name="T5" fmla="*/ 5 h 5"/>
                <a:gd name="T6" fmla="*/ 2 w 4"/>
                <a:gd name="T7" fmla="*/ 3 h 5"/>
                <a:gd name="T8" fmla="*/ 3 w 4"/>
                <a:gd name="T9" fmla="*/ 4 h 5"/>
                <a:gd name="T10" fmla="*/ 3 w 4"/>
                <a:gd name="T11" fmla="*/ 1 h 5"/>
                <a:gd name="T12" fmla="*/ 4 w 4"/>
                <a:gd name="T13" fmla="*/ 1 h 5"/>
              </a:gdLst>
              <a:ahLst/>
              <a:cxnLst>
                <a:cxn ang="0">
                  <a:pos x="T0" y="T1"/>
                </a:cxn>
                <a:cxn ang="0">
                  <a:pos x="T2" y="T3"/>
                </a:cxn>
                <a:cxn ang="0">
                  <a:pos x="T4" y="T5"/>
                </a:cxn>
                <a:cxn ang="0">
                  <a:pos x="T6" y="T7"/>
                </a:cxn>
                <a:cxn ang="0">
                  <a:pos x="T8" y="T9"/>
                </a:cxn>
                <a:cxn ang="0">
                  <a:pos x="T10" y="T11"/>
                </a:cxn>
                <a:cxn ang="0">
                  <a:pos x="T12" y="T13"/>
                </a:cxn>
              </a:cxnLst>
              <a:rect l="0" t="0" r="r" b="b"/>
              <a:pathLst>
                <a:path w="4" h="5">
                  <a:moveTo>
                    <a:pt x="4" y="1"/>
                  </a:moveTo>
                  <a:cubicBezTo>
                    <a:pt x="4" y="0"/>
                    <a:pt x="2" y="1"/>
                    <a:pt x="2" y="0"/>
                  </a:cubicBezTo>
                  <a:cubicBezTo>
                    <a:pt x="1" y="1"/>
                    <a:pt x="0" y="4"/>
                    <a:pt x="2" y="5"/>
                  </a:cubicBezTo>
                  <a:cubicBezTo>
                    <a:pt x="2" y="4"/>
                    <a:pt x="2" y="4"/>
                    <a:pt x="2" y="3"/>
                  </a:cubicBezTo>
                  <a:cubicBezTo>
                    <a:pt x="3" y="4"/>
                    <a:pt x="3" y="5"/>
                    <a:pt x="3" y="4"/>
                  </a:cubicBezTo>
                  <a:cubicBezTo>
                    <a:pt x="3" y="3"/>
                    <a:pt x="3" y="3"/>
                    <a:pt x="3" y="1"/>
                  </a:cubicBezTo>
                  <a:cubicBezTo>
                    <a:pt x="3" y="2"/>
                    <a:pt x="3" y="2"/>
                    <a:pt x="4"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38" name="Freeform 76"/>
            <p:cNvSpPr>
              <a:spLocks/>
            </p:cNvSpPr>
            <p:nvPr/>
          </p:nvSpPr>
          <p:spPr bwMode="auto">
            <a:xfrm>
              <a:off x="4192545" y="5835516"/>
              <a:ext cx="15180" cy="22770"/>
            </a:xfrm>
            <a:custGeom>
              <a:avLst/>
              <a:gdLst>
                <a:gd name="T0" fmla="*/ 0 w 6"/>
                <a:gd name="T1" fmla="*/ 5 h 9"/>
                <a:gd name="T2" fmla="*/ 1 w 6"/>
                <a:gd name="T3" fmla="*/ 8 h 9"/>
                <a:gd name="T4" fmla="*/ 4 w 6"/>
                <a:gd name="T5" fmla="*/ 9 h 9"/>
                <a:gd name="T6" fmla="*/ 5 w 6"/>
                <a:gd name="T7" fmla="*/ 8 h 9"/>
                <a:gd name="T8" fmla="*/ 4 w 6"/>
                <a:gd name="T9" fmla="*/ 8 h 9"/>
                <a:gd name="T10" fmla="*/ 5 w 6"/>
                <a:gd name="T11" fmla="*/ 5 h 9"/>
                <a:gd name="T12" fmla="*/ 5 w 6"/>
                <a:gd name="T13" fmla="*/ 3 h 9"/>
                <a:gd name="T14" fmla="*/ 6 w 6"/>
                <a:gd name="T15" fmla="*/ 1 h 9"/>
                <a:gd name="T16" fmla="*/ 4 w 6"/>
                <a:gd name="T17" fmla="*/ 0 h 9"/>
                <a:gd name="T18" fmla="*/ 0 w 6"/>
                <a:gd name="T19"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9">
                  <a:moveTo>
                    <a:pt x="0" y="5"/>
                  </a:moveTo>
                  <a:cubicBezTo>
                    <a:pt x="0" y="6"/>
                    <a:pt x="1" y="6"/>
                    <a:pt x="1" y="8"/>
                  </a:cubicBezTo>
                  <a:cubicBezTo>
                    <a:pt x="3" y="7"/>
                    <a:pt x="3" y="9"/>
                    <a:pt x="4" y="9"/>
                  </a:cubicBezTo>
                  <a:cubicBezTo>
                    <a:pt x="4" y="8"/>
                    <a:pt x="5" y="8"/>
                    <a:pt x="5" y="8"/>
                  </a:cubicBezTo>
                  <a:cubicBezTo>
                    <a:pt x="5" y="8"/>
                    <a:pt x="4" y="8"/>
                    <a:pt x="4" y="8"/>
                  </a:cubicBezTo>
                  <a:cubicBezTo>
                    <a:pt x="5" y="7"/>
                    <a:pt x="5" y="6"/>
                    <a:pt x="5" y="5"/>
                  </a:cubicBezTo>
                  <a:cubicBezTo>
                    <a:pt x="5" y="4"/>
                    <a:pt x="6" y="3"/>
                    <a:pt x="5" y="3"/>
                  </a:cubicBezTo>
                  <a:cubicBezTo>
                    <a:pt x="6" y="2"/>
                    <a:pt x="6" y="2"/>
                    <a:pt x="6" y="1"/>
                  </a:cubicBezTo>
                  <a:cubicBezTo>
                    <a:pt x="5" y="1"/>
                    <a:pt x="5" y="0"/>
                    <a:pt x="4" y="0"/>
                  </a:cubicBezTo>
                  <a:cubicBezTo>
                    <a:pt x="4" y="3"/>
                    <a:pt x="0" y="3"/>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39" name="Freeform 77"/>
            <p:cNvSpPr>
              <a:spLocks/>
            </p:cNvSpPr>
            <p:nvPr/>
          </p:nvSpPr>
          <p:spPr bwMode="auto">
            <a:xfrm>
              <a:off x="4187123" y="5858287"/>
              <a:ext cx="15180" cy="7590"/>
            </a:xfrm>
            <a:custGeom>
              <a:avLst/>
              <a:gdLst>
                <a:gd name="T0" fmla="*/ 0 w 6"/>
                <a:gd name="T1" fmla="*/ 2 h 3"/>
                <a:gd name="T2" fmla="*/ 6 w 6"/>
                <a:gd name="T3" fmla="*/ 3 h 3"/>
                <a:gd name="T4" fmla="*/ 5 w 6"/>
                <a:gd name="T5" fmla="*/ 1 h 3"/>
                <a:gd name="T6" fmla="*/ 1 w 6"/>
                <a:gd name="T7" fmla="*/ 0 h 3"/>
                <a:gd name="T8" fmla="*/ 0 w 6"/>
                <a:gd name="T9" fmla="*/ 2 h 3"/>
              </a:gdLst>
              <a:ahLst/>
              <a:cxnLst>
                <a:cxn ang="0">
                  <a:pos x="T0" y="T1"/>
                </a:cxn>
                <a:cxn ang="0">
                  <a:pos x="T2" y="T3"/>
                </a:cxn>
                <a:cxn ang="0">
                  <a:pos x="T4" y="T5"/>
                </a:cxn>
                <a:cxn ang="0">
                  <a:pos x="T6" y="T7"/>
                </a:cxn>
                <a:cxn ang="0">
                  <a:pos x="T8" y="T9"/>
                </a:cxn>
              </a:cxnLst>
              <a:rect l="0" t="0" r="r" b="b"/>
              <a:pathLst>
                <a:path w="6" h="3">
                  <a:moveTo>
                    <a:pt x="0" y="2"/>
                  </a:moveTo>
                  <a:cubicBezTo>
                    <a:pt x="2" y="2"/>
                    <a:pt x="3" y="3"/>
                    <a:pt x="6" y="3"/>
                  </a:cubicBezTo>
                  <a:cubicBezTo>
                    <a:pt x="6" y="2"/>
                    <a:pt x="5" y="2"/>
                    <a:pt x="5" y="1"/>
                  </a:cubicBezTo>
                  <a:cubicBezTo>
                    <a:pt x="3" y="1"/>
                    <a:pt x="2" y="1"/>
                    <a:pt x="1" y="0"/>
                  </a:cubicBezTo>
                  <a:cubicBezTo>
                    <a:pt x="0" y="0"/>
                    <a:pt x="0" y="1"/>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40" name="Freeform 78"/>
            <p:cNvSpPr>
              <a:spLocks/>
            </p:cNvSpPr>
            <p:nvPr/>
          </p:nvSpPr>
          <p:spPr bwMode="auto">
            <a:xfrm>
              <a:off x="4204472" y="5799735"/>
              <a:ext cx="5422" cy="7590"/>
            </a:xfrm>
            <a:custGeom>
              <a:avLst/>
              <a:gdLst>
                <a:gd name="T0" fmla="*/ 0 w 2"/>
                <a:gd name="T1" fmla="*/ 1 h 3"/>
                <a:gd name="T2" fmla="*/ 1 w 2"/>
                <a:gd name="T3" fmla="*/ 3 h 3"/>
                <a:gd name="T4" fmla="*/ 2 w 2"/>
                <a:gd name="T5" fmla="*/ 1 h 3"/>
                <a:gd name="T6" fmla="*/ 0 w 2"/>
                <a:gd name="T7" fmla="*/ 1 h 3"/>
              </a:gdLst>
              <a:ahLst/>
              <a:cxnLst>
                <a:cxn ang="0">
                  <a:pos x="T0" y="T1"/>
                </a:cxn>
                <a:cxn ang="0">
                  <a:pos x="T2" y="T3"/>
                </a:cxn>
                <a:cxn ang="0">
                  <a:pos x="T4" y="T5"/>
                </a:cxn>
                <a:cxn ang="0">
                  <a:pos x="T6" y="T7"/>
                </a:cxn>
              </a:cxnLst>
              <a:rect l="0" t="0" r="r" b="b"/>
              <a:pathLst>
                <a:path w="2" h="3">
                  <a:moveTo>
                    <a:pt x="0" y="1"/>
                  </a:moveTo>
                  <a:cubicBezTo>
                    <a:pt x="0" y="2"/>
                    <a:pt x="1" y="2"/>
                    <a:pt x="1" y="3"/>
                  </a:cubicBezTo>
                  <a:cubicBezTo>
                    <a:pt x="2" y="3"/>
                    <a:pt x="2" y="2"/>
                    <a:pt x="2" y="1"/>
                  </a:cubicBezTo>
                  <a:cubicBezTo>
                    <a:pt x="1" y="0"/>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41" name="Freeform 79"/>
            <p:cNvSpPr>
              <a:spLocks/>
            </p:cNvSpPr>
            <p:nvPr/>
          </p:nvSpPr>
          <p:spPr bwMode="auto">
            <a:xfrm>
              <a:off x="4207725" y="5809494"/>
              <a:ext cx="5422" cy="10843"/>
            </a:xfrm>
            <a:custGeom>
              <a:avLst/>
              <a:gdLst>
                <a:gd name="T0" fmla="*/ 0 w 2"/>
                <a:gd name="T1" fmla="*/ 2 h 4"/>
                <a:gd name="T2" fmla="*/ 1 w 2"/>
                <a:gd name="T3" fmla="*/ 4 h 4"/>
                <a:gd name="T4" fmla="*/ 2 w 2"/>
                <a:gd name="T5" fmla="*/ 1 h 4"/>
                <a:gd name="T6" fmla="*/ 0 w 2"/>
                <a:gd name="T7" fmla="*/ 2 h 4"/>
              </a:gdLst>
              <a:ahLst/>
              <a:cxnLst>
                <a:cxn ang="0">
                  <a:pos x="T0" y="T1"/>
                </a:cxn>
                <a:cxn ang="0">
                  <a:pos x="T2" y="T3"/>
                </a:cxn>
                <a:cxn ang="0">
                  <a:pos x="T4" y="T5"/>
                </a:cxn>
                <a:cxn ang="0">
                  <a:pos x="T6" y="T7"/>
                </a:cxn>
              </a:cxnLst>
              <a:rect l="0" t="0" r="r" b="b"/>
              <a:pathLst>
                <a:path w="2" h="4">
                  <a:moveTo>
                    <a:pt x="0" y="2"/>
                  </a:moveTo>
                  <a:cubicBezTo>
                    <a:pt x="0" y="3"/>
                    <a:pt x="1" y="3"/>
                    <a:pt x="1" y="4"/>
                  </a:cubicBezTo>
                  <a:cubicBezTo>
                    <a:pt x="2" y="3"/>
                    <a:pt x="2" y="3"/>
                    <a:pt x="2" y="1"/>
                  </a:cubicBezTo>
                  <a:cubicBezTo>
                    <a:pt x="2" y="0"/>
                    <a:pt x="0" y="1"/>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42" name="Freeform 80"/>
            <p:cNvSpPr>
              <a:spLocks/>
            </p:cNvSpPr>
            <p:nvPr/>
          </p:nvSpPr>
          <p:spPr bwMode="auto">
            <a:xfrm>
              <a:off x="4220736" y="5845275"/>
              <a:ext cx="7590" cy="5422"/>
            </a:xfrm>
            <a:custGeom>
              <a:avLst/>
              <a:gdLst>
                <a:gd name="T0" fmla="*/ 3 w 3"/>
                <a:gd name="T1" fmla="*/ 0 h 2"/>
                <a:gd name="T2" fmla="*/ 0 w 3"/>
                <a:gd name="T3" fmla="*/ 1 h 2"/>
                <a:gd name="T4" fmla="*/ 3 w 3"/>
                <a:gd name="T5" fmla="*/ 0 h 2"/>
              </a:gdLst>
              <a:ahLst/>
              <a:cxnLst>
                <a:cxn ang="0">
                  <a:pos x="T0" y="T1"/>
                </a:cxn>
                <a:cxn ang="0">
                  <a:pos x="T2" y="T3"/>
                </a:cxn>
                <a:cxn ang="0">
                  <a:pos x="T4" y="T5"/>
                </a:cxn>
              </a:cxnLst>
              <a:rect l="0" t="0" r="r" b="b"/>
              <a:pathLst>
                <a:path w="3" h="2">
                  <a:moveTo>
                    <a:pt x="3" y="0"/>
                  </a:moveTo>
                  <a:cubicBezTo>
                    <a:pt x="2" y="0"/>
                    <a:pt x="0" y="0"/>
                    <a:pt x="0" y="1"/>
                  </a:cubicBezTo>
                  <a:cubicBezTo>
                    <a:pt x="1" y="2"/>
                    <a:pt x="3" y="1"/>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43" name="Freeform 81"/>
            <p:cNvSpPr>
              <a:spLocks/>
            </p:cNvSpPr>
            <p:nvPr/>
          </p:nvSpPr>
          <p:spPr bwMode="auto">
            <a:xfrm>
              <a:off x="4217483" y="5766122"/>
              <a:ext cx="15180" cy="22770"/>
            </a:xfrm>
            <a:custGeom>
              <a:avLst/>
              <a:gdLst>
                <a:gd name="T0" fmla="*/ 5 w 6"/>
                <a:gd name="T1" fmla="*/ 0 h 9"/>
                <a:gd name="T2" fmla="*/ 5 w 6"/>
                <a:gd name="T3" fmla="*/ 0 h 9"/>
                <a:gd name="T4" fmla="*/ 5 w 6"/>
                <a:gd name="T5" fmla="*/ 0 h 9"/>
                <a:gd name="T6" fmla="*/ 5 w 6"/>
                <a:gd name="T7" fmla="*/ 3 h 9"/>
                <a:gd name="T8" fmla="*/ 5 w 6"/>
                <a:gd name="T9" fmla="*/ 3 h 9"/>
                <a:gd name="T10" fmla="*/ 2 w 6"/>
                <a:gd name="T11" fmla="*/ 5 h 9"/>
                <a:gd name="T12" fmla="*/ 0 w 6"/>
                <a:gd name="T13" fmla="*/ 7 h 9"/>
                <a:gd name="T14" fmla="*/ 1 w 6"/>
                <a:gd name="T15" fmla="*/ 7 h 9"/>
                <a:gd name="T16" fmla="*/ 0 w 6"/>
                <a:gd name="T17" fmla="*/ 7 h 9"/>
                <a:gd name="T18" fmla="*/ 1 w 6"/>
                <a:gd name="T19" fmla="*/ 9 h 9"/>
                <a:gd name="T20" fmla="*/ 2 w 6"/>
                <a:gd name="T21" fmla="*/ 7 h 9"/>
                <a:gd name="T22" fmla="*/ 3 w 6"/>
                <a:gd name="T23" fmla="*/ 7 h 9"/>
                <a:gd name="T24" fmla="*/ 6 w 6"/>
                <a:gd name="T25" fmla="*/ 5 h 9"/>
                <a:gd name="T26" fmla="*/ 6 w 6"/>
                <a:gd name="T27" fmla="*/ 5 h 9"/>
                <a:gd name="T28" fmla="*/ 5 w 6"/>
                <a:gd name="T29"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 h="9">
                  <a:moveTo>
                    <a:pt x="5" y="0"/>
                  </a:moveTo>
                  <a:cubicBezTo>
                    <a:pt x="5" y="0"/>
                    <a:pt x="5" y="0"/>
                    <a:pt x="5" y="0"/>
                  </a:cubicBezTo>
                  <a:cubicBezTo>
                    <a:pt x="5" y="0"/>
                    <a:pt x="5" y="0"/>
                    <a:pt x="5" y="0"/>
                  </a:cubicBezTo>
                  <a:cubicBezTo>
                    <a:pt x="5" y="1"/>
                    <a:pt x="4" y="2"/>
                    <a:pt x="5" y="3"/>
                  </a:cubicBezTo>
                  <a:cubicBezTo>
                    <a:pt x="5" y="3"/>
                    <a:pt x="5" y="3"/>
                    <a:pt x="5" y="3"/>
                  </a:cubicBezTo>
                  <a:cubicBezTo>
                    <a:pt x="4" y="4"/>
                    <a:pt x="3" y="4"/>
                    <a:pt x="2" y="5"/>
                  </a:cubicBezTo>
                  <a:cubicBezTo>
                    <a:pt x="2" y="6"/>
                    <a:pt x="0" y="5"/>
                    <a:pt x="0" y="7"/>
                  </a:cubicBezTo>
                  <a:cubicBezTo>
                    <a:pt x="0" y="7"/>
                    <a:pt x="1" y="6"/>
                    <a:pt x="1" y="7"/>
                  </a:cubicBezTo>
                  <a:cubicBezTo>
                    <a:pt x="1" y="7"/>
                    <a:pt x="0" y="7"/>
                    <a:pt x="0" y="7"/>
                  </a:cubicBezTo>
                  <a:cubicBezTo>
                    <a:pt x="0" y="8"/>
                    <a:pt x="0" y="8"/>
                    <a:pt x="1" y="9"/>
                  </a:cubicBezTo>
                  <a:cubicBezTo>
                    <a:pt x="1" y="8"/>
                    <a:pt x="2" y="7"/>
                    <a:pt x="2" y="7"/>
                  </a:cubicBezTo>
                  <a:cubicBezTo>
                    <a:pt x="3" y="7"/>
                    <a:pt x="3" y="7"/>
                    <a:pt x="3" y="7"/>
                  </a:cubicBezTo>
                  <a:cubicBezTo>
                    <a:pt x="4" y="6"/>
                    <a:pt x="5" y="6"/>
                    <a:pt x="6" y="5"/>
                  </a:cubicBezTo>
                  <a:cubicBezTo>
                    <a:pt x="6" y="5"/>
                    <a:pt x="6" y="5"/>
                    <a:pt x="6" y="5"/>
                  </a:cubicBezTo>
                  <a:cubicBezTo>
                    <a:pt x="6" y="3"/>
                    <a:pt x="5" y="2"/>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44" name="Freeform 82"/>
            <p:cNvSpPr>
              <a:spLocks/>
            </p:cNvSpPr>
            <p:nvPr/>
          </p:nvSpPr>
          <p:spPr bwMode="auto">
            <a:xfrm>
              <a:off x="4228326" y="5747690"/>
              <a:ext cx="2169" cy="8674"/>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1" y="2"/>
                    <a:pt x="0" y="1"/>
                    <a:pt x="0" y="0"/>
                  </a:cubicBezTo>
                  <a:cubicBezTo>
                    <a:pt x="0" y="1"/>
                    <a:pt x="0" y="2"/>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45" name="Freeform 83"/>
            <p:cNvSpPr>
              <a:spLocks/>
            </p:cNvSpPr>
            <p:nvPr/>
          </p:nvSpPr>
          <p:spPr bwMode="auto">
            <a:xfrm>
              <a:off x="4174112" y="5837685"/>
              <a:ext cx="13011" cy="20602"/>
            </a:xfrm>
            <a:custGeom>
              <a:avLst/>
              <a:gdLst>
                <a:gd name="T0" fmla="*/ 5 w 5"/>
                <a:gd name="T1" fmla="*/ 8 h 8"/>
                <a:gd name="T2" fmla="*/ 4 w 5"/>
                <a:gd name="T3" fmla="*/ 4 h 8"/>
                <a:gd name="T4" fmla="*/ 3 w 5"/>
                <a:gd name="T5" fmla="*/ 2 h 8"/>
                <a:gd name="T6" fmla="*/ 2 w 5"/>
                <a:gd name="T7" fmla="*/ 0 h 8"/>
                <a:gd name="T8" fmla="*/ 1 w 5"/>
                <a:gd name="T9" fmla="*/ 0 h 8"/>
                <a:gd name="T10" fmla="*/ 0 w 5"/>
                <a:gd name="T11" fmla="*/ 0 h 8"/>
                <a:gd name="T12" fmla="*/ 2 w 5"/>
                <a:gd name="T13" fmla="*/ 6 h 8"/>
                <a:gd name="T14" fmla="*/ 5 w 5"/>
                <a:gd name="T15" fmla="*/ 8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8">
                  <a:moveTo>
                    <a:pt x="5" y="8"/>
                  </a:moveTo>
                  <a:cubicBezTo>
                    <a:pt x="5" y="7"/>
                    <a:pt x="4" y="5"/>
                    <a:pt x="4" y="4"/>
                  </a:cubicBezTo>
                  <a:cubicBezTo>
                    <a:pt x="4" y="4"/>
                    <a:pt x="3" y="3"/>
                    <a:pt x="3" y="2"/>
                  </a:cubicBezTo>
                  <a:cubicBezTo>
                    <a:pt x="2" y="2"/>
                    <a:pt x="2" y="1"/>
                    <a:pt x="2" y="0"/>
                  </a:cubicBezTo>
                  <a:cubicBezTo>
                    <a:pt x="1" y="1"/>
                    <a:pt x="1" y="0"/>
                    <a:pt x="1" y="0"/>
                  </a:cubicBezTo>
                  <a:cubicBezTo>
                    <a:pt x="1" y="1"/>
                    <a:pt x="0" y="0"/>
                    <a:pt x="0" y="0"/>
                  </a:cubicBezTo>
                  <a:cubicBezTo>
                    <a:pt x="0" y="3"/>
                    <a:pt x="3" y="3"/>
                    <a:pt x="2" y="6"/>
                  </a:cubicBezTo>
                  <a:cubicBezTo>
                    <a:pt x="4" y="7"/>
                    <a:pt x="4" y="8"/>
                    <a:pt x="5"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46" name="Freeform 84"/>
            <p:cNvSpPr>
              <a:spLocks/>
            </p:cNvSpPr>
            <p:nvPr/>
          </p:nvSpPr>
          <p:spPr bwMode="auto">
            <a:xfrm>
              <a:off x="4151342" y="5830095"/>
              <a:ext cx="5422" cy="7590"/>
            </a:xfrm>
            <a:custGeom>
              <a:avLst/>
              <a:gdLst>
                <a:gd name="T0" fmla="*/ 1 w 2"/>
                <a:gd name="T1" fmla="*/ 3 h 3"/>
                <a:gd name="T2" fmla="*/ 2 w 2"/>
                <a:gd name="T3" fmla="*/ 2 h 3"/>
                <a:gd name="T4" fmla="*/ 1 w 2"/>
                <a:gd name="T5" fmla="*/ 0 h 3"/>
                <a:gd name="T6" fmla="*/ 1 w 2"/>
                <a:gd name="T7" fmla="*/ 3 h 3"/>
              </a:gdLst>
              <a:ahLst/>
              <a:cxnLst>
                <a:cxn ang="0">
                  <a:pos x="T0" y="T1"/>
                </a:cxn>
                <a:cxn ang="0">
                  <a:pos x="T2" y="T3"/>
                </a:cxn>
                <a:cxn ang="0">
                  <a:pos x="T4" y="T5"/>
                </a:cxn>
                <a:cxn ang="0">
                  <a:pos x="T6" y="T7"/>
                </a:cxn>
              </a:cxnLst>
              <a:rect l="0" t="0" r="r" b="b"/>
              <a:pathLst>
                <a:path w="2" h="3">
                  <a:moveTo>
                    <a:pt x="1" y="3"/>
                  </a:moveTo>
                  <a:cubicBezTo>
                    <a:pt x="1" y="3"/>
                    <a:pt x="1" y="2"/>
                    <a:pt x="2" y="2"/>
                  </a:cubicBezTo>
                  <a:cubicBezTo>
                    <a:pt x="2" y="1"/>
                    <a:pt x="1" y="0"/>
                    <a:pt x="1" y="0"/>
                  </a:cubicBezTo>
                  <a:cubicBezTo>
                    <a:pt x="1" y="1"/>
                    <a:pt x="0" y="2"/>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47" name="Freeform 85"/>
            <p:cNvSpPr>
              <a:spLocks noEditPoints="1"/>
            </p:cNvSpPr>
            <p:nvPr/>
          </p:nvSpPr>
          <p:spPr bwMode="auto">
            <a:xfrm>
              <a:off x="3963761" y="5651188"/>
              <a:ext cx="74816" cy="73731"/>
            </a:xfrm>
            <a:custGeom>
              <a:avLst/>
              <a:gdLst>
                <a:gd name="T0" fmla="*/ 9 w 29"/>
                <a:gd name="T1" fmla="*/ 28 h 29"/>
                <a:gd name="T2" fmla="*/ 10 w 29"/>
                <a:gd name="T3" fmla="*/ 28 h 29"/>
                <a:gd name="T4" fmla="*/ 11 w 29"/>
                <a:gd name="T5" fmla="*/ 29 h 29"/>
                <a:gd name="T6" fmla="*/ 12 w 29"/>
                <a:gd name="T7" fmla="*/ 28 h 29"/>
                <a:gd name="T8" fmla="*/ 13 w 29"/>
                <a:gd name="T9" fmla="*/ 24 h 29"/>
                <a:gd name="T10" fmla="*/ 14 w 29"/>
                <a:gd name="T11" fmla="*/ 22 h 29"/>
                <a:gd name="T12" fmla="*/ 16 w 29"/>
                <a:gd name="T13" fmla="*/ 22 h 29"/>
                <a:gd name="T14" fmla="*/ 17 w 29"/>
                <a:gd name="T15" fmla="*/ 21 h 29"/>
                <a:gd name="T16" fmla="*/ 20 w 29"/>
                <a:gd name="T17" fmla="*/ 20 h 29"/>
                <a:gd name="T18" fmla="*/ 22 w 29"/>
                <a:gd name="T19" fmla="*/ 17 h 29"/>
                <a:gd name="T20" fmla="*/ 19 w 29"/>
                <a:gd name="T21" fmla="*/ 17 h 29"/>
                <a:gd name="T22" fmla="*/ 20 w 29"/>
                <a:gd name="T23" fmla="*/ 16 h 29"/>
                <a:gd name="T24" fmla="*/ 23 w 29"/>
                <a:gd name="T25" fmla="*/ 17 h 29"/>
                <a:gd name="T26" fmla="*/ 22 w 29"/>
                <a:gd name="T27" fmla="*/ 16 h 29"/>
                <a:gd name="T28" fmla="*/ 23 w 29"/>
                <a:gd name="T29" fmla="*/ 16 h 29"/>
                <a:gd name="T30" fmla="*/ 23 w 29"/>
                <a:gd name="T31" fmla="*/ 15 h 29"/>
                <a:gd name="T32" fmla="*/ 24 w 29"/>
                <a:gd name="T33" fmla="*/ 10 h 29"/>
                <a:gd name="T34" fmla="*/ 26 w 29"/>
                <a:gd name="T35" fmla="*/ 10 h 29"/>
                <a:gd name="T36" fmla="*/ 24 w 29"/>
                <a:gd name="T37" fmla="*/ 8 h 29"/>
                <a:gd name="T38" fmla="*/ 25 w 29"/>
                <a:gd name="T39" fmla="*/ 8 h 29"/>
                <a:gd name="T40" fmla="*/ 25 w 29"/>
                <a:gd name="T41" fmla="*/ 6 h 29"/>
                <a:gd name="T42" fmla="*/ 27 w 29"/>
                <a:gd name="T43" fmla="*/ 5 h 29"/>
                <a:gd name="T44" fmla="*/ 29 w 29"/>
                <a:gd name="T45" fmla="*/ 5 h 29"/>
                <a:gd name="T46" fmla="*/ 27 w 29"/>
                <a:gd name="T47" fmla="*/ 4 h 29"/>
                <a:gd name="T48" fmla="*/ 26 w 29"/>
                <a:gd name="T49" fmla="*/ 3 h 29"/>
                <a:gd name="T50" fmla="*/ 24 w 29"/>
                <a:gd name="T51" fmla="*/ 4 h 29"/>
                <a:gd name="T52" fmla="*/ 26 w 29"/>
                <a:gd name="T53" fmla="*/ 2 h 29"/>
                <a:gd name="T54" fmla="*/ 23 w 29"/>
                <a:gd name="T55" fmla="*/ 1 h 29"/>
                <a:gd name="T56" fmla="*/ 21 w 29"/>
                <a:gd name="T57" fmla="*/ 1 h 29"/>
                <a:gd name="T58" fmla="*/ 20 w 29"/>
                <a:gd name="T59" fmla="*/ 1 h 29"/>
                <a:gd name="T60" fmla="*/ 16 w 29"/>
                <a:gd name="T61" fmla="*/ 1 h 29"/>
                <a:gd name="T62" fmla="*/ 13 w 29"/>
                <a:gd name="T63" fmla="*/ 2 h 29"/>
                <a:gd name="T64" fmla="*/ 13 w 29"/>
                <a:gd name="T65" fmla="*/ 4 h 29"/>
                <a:gd name="T66" fmla="*/ 9 w 29"/>
                <a:gd name="T67" fmla="*/ 3 h 29"/>
                <a:gd name="T68" fmla="*/ 3 w 29"/>
                <a:gd name="T69" fmla="*/ 6 h 29"/>
                <a:gd name="T70" fmla="*/ 4 w 29"/>
                <a:gd name="T71" fmla="*/ 7 h 29"/>
                <a:gd name="T72" fmla="*/ 1 w 29"/>
                <a:gd name="T73" fmla="*/ 8 h 29"/>
                <a:gd name="T74" fmla="*/ 0 w 29"/>
                <a:gd name="T75" fmla="*/ 9 h 29"/>
                <a:gd name="T76" fmla="*/ 1 w 29"/>
                <a:gd name="T77" fmla="*/ 10 h 29"/>
                <a:gd name="T78" fmla="*/ 2 w 29"/>
                <a:gd name="T79" fmla="*/ 10 h 29"/>
                <a:gd name="T80" fmla="*/ 4 w 29"/>
                <a:gd name="T81" fmla="*/ 10 h 29"/>
                <a:gd name="T82" fmla="*/ 1 w 29"/>
                <a:gd name="T83" fmla="*/ 10 h 29"/>
                <a:gd name="T84" fmla="*/ 3 w 29"/>
                <a:gd name="T85" fmla="*/ 12 h 29"/>
                <a:gd name="T86" fmla="*/ 4 w 29"/>
                <a:gd name="T87" fmla="*/ 11 h 29"/>
                <a:gd name="T88" fmla="*/ 7 w 29"/>
                <a:gd name="T89" fmla="*/ 12 h 29"/>
                <a:gd name="T90" fmla="*/ 7 w 29"/>
                <a:gd name="T91" fmla="*/ 14 h 29"/>
                <a:gd name="T92" fmla="*/ 7 w 29"/>
                <a:gd name="T93" fmla="*/ 16 h 29"/>
                <a:gd name="T94" fmla="*/ 8 w 29"/>
                <a:gd name="T95" fmla="*/ 16 h 29"/>
                <a:gd name="T96" fmla="*/ 7 w 29"/>
                <a:gd name="T97" fmla="*/ 17 h 29"/>
                <a:gd name="T98" fmla="*/ 9 w 29"/>
                <a:gd name="T99" fmla="*/ 19 h 29"/>
                <a:gd name="T100" fmla="*/ 7 w 29"/>
                <a:gd name="T101" fmla="*/ 20 h 29"/>
                <a:gd name="T102" fmla="*/ 7 w 29"/>
                <a:gd name="T103" fmla="*/ 22 h 29"/>
                <a:gd name="T104" fmla="*/ 9 w 29"/>
                <a:gd name="T105" fmla="*/ 28 h 29"/>
                <a:gd name="T106" fmla="*/ 22 w 29"/>
                <a:gd name="T107" fmla="*/ 16 h 29"/>
                <a:gd name="T108" fmla="*/ 22 w 29"/>
                <a:gd name="T109" fmla="*/ 14 h 29"/>
                <a:gd name="T110" fmla="*/ 22 w 29"/>
                <a:gd name="T111" fmla="*/ 16 h 29"/>
                <a:gd name="T112" fmla="*/ 23 w 29"/>
                <a:gd name="T113" fmla="*/ 3 h 29"/>
                <a:gd name="T114" fmla="*/ 22 w 29"/>
                <a:gd name="T115" fmla="*/ 4 h 29"/>
                <a:gd name="T116" fmla="*/ 19 w 29"/>
                <a:gd name="T117" fmla="*/ 4 h 29"/>
                <a:gd name="T118" fmla="*/ 23 w 29"/>
                <a:gd name="T119" fmla="*/ 3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9" h="29">
                  <a:moveTo>
                    <a:pt x="9" y="28"/>
                  </a:moveTo>
                  <a:cubicBezTo>
                    <a:pt x="9" y="28"/>
                    <a:pt x="10" y="28"/>
                    <a:pt x="10" y="28"/>
                  </a:cubicBezTo>
                  <a:cubicBezTo>
                    <a:pt x="11" y="28"/>
                    <a:pt x="11" y="29"/>
                    <a:pt x="11" y="29"/>
                  </a:cubicBezTo>
                  <a:cubicBezTo>
                    <a:pt x="12" y="28"/>
                    <a:pt x="12" y="28"/>
                    <a:pt x="12" y="28"/>
                  </a:cubicBezTo>
                  <a:cubicBezTo>
                    <a:pt x="12" y="26"/>
                    <a:pt x="14" y="26"/>
                    <a:pt x="13" y="24"/>
                  </a:cubicBezTo>
                  <a:cubicBezTo>
                    <a:pt x="14" y="23"/>
                    <a:pt x="14" y="22"/>
                    <a:pt x="14" y="22"/>
                  </a:cubicBezTo>
                  <a:cubicBezTo>
                    <a:pt x="15" y="23"/>
                    <a:pt x="15" y="22"/>
                    <a:pt x="16" y="22"/>
                  </a:cubicBezTo>
                  <a:cubicBezTo>
                    <a:pt x="17" y="22"/>
                    <a:pt x="17" y="22"/>
                    <a:pt x="17" y="21"/>
                  </a:cubicBezTo>
                  <a:cubicBezTo>
                    <a:pt x="18" y="21"/>
                    <a:pt x="19" y="20"/>
                    <a:pt x="20" y="20"/>
                  </a:cubicBezTo>
                  <a:cubicBezTo>
                    <a:pt x="20" y="19"/>
                    <a:pt x="22" y="18"/>
                    <a:pt x="22" y="17"/>
                  </a:cubicBezTo>
                  <a:cubicBezTo>
                    <a:pt x="21" y="18"/>
                    <a:pt x="20" y="17"/>
                    <a:pt x="19" y="17"/>
                  </a:cubicBezTo>
                  <a:cubicBezTo>
                    <a:pt x="20" y="17"/>
                    <a:pt x="20" y="16"/>
                    <a:pt x="20" y="16"/>
                  </a:cubicBezTo>
                  <a:cubicBezTo>
                    <a:pt x="21" y="17"/>
                    <a:pt x="22" y="18"/>
                    <a:pt x="23" y="17"/>
                  </a:cubicBezTo>
                  <a:cubicBezTo>
                    <a:pt x="24" y="17"/>
                    <a:pt x="22" y="16"/>
                    <a:pt x="22" y="16"/>
                  </a:cubicBezTo>
                  <a:cubicBezTo>
                    <a:pt x="23" y="16"/>
                    <a:pt x="23" y="16"/>
                    <a:pt x="23" y="16"/>
                  </a:cubicBezTo>
                  <a:cubicBezTo>
                    <a:pt x="24" y="15"/>
                    <a:pt x="23" y="15"/>
                    <a:pt x="23" y="15"/>
                  </a:cubicBezTo>
                  <a:cubicBezTo>
                    <a:pt x="25" y="15"/>
                    <a:pt x="24" y="12"/>
                    <a:pt x="24" y="10"/>
                  </a:cubicBezTo>
                  <a:cubicBezTo>
                    <a:pt x="24" y="10"/>
                    <a:pt x="25" y="10"/>
                    <a:pt x="26" y="10"/>
                  </a:cubicBezTo>
                  <a:cubicBezTo>
                    <a:pt x="26" y="9"/>
                    <a:pt x="25" y="9"/>
                    <a:pt x="24" y="8"/>
                  </a:cubicBezTo>
                  <a:cubicBezTo>
                    <a:pt x="25" y="9"/>
                    <a:pt x="25" y="8"/>
                    <a:pt x="25" y="8"/>
                  </a:cubicBezTo>
                  <a:cubicBezTo>
                    <a:pt x="26" y="7"/>
                    <a:pt x="25" y="7"/>
                    <a:pt x="25" y="6"/>
                  </a:cubicBezTo>
                  <a:cubicBezTo>
                    <a:pt x="26" y="6"/>
                    <a:pt x="26" y="5"/>
                    <a:pt x="27" y="5"/>
                  </a:cubicBezTo>
                  <a:cubicBezTo>
                    <a:pt x="27" y="5"/>
                    <a:pt x="29" y="6"/>
                    <a:pt x="29" y="5"/>
                  </a:cubicBezTo>
                  <a:cubicBezTo>
                    <a:pt x="29" y="4"/>
                    <a:pt x="28" y="5"/>
                    <a:pt x="27" y="4"/>
                  </a:cubicBezTo>
                  <a:cubicBezTo>
                    <a:pt x="27" y="4"/>
                    <a:pt x="27" y="3"/>
                    <a:pt x="26" y="3"/>
                  </a:cubicBezTo>
                  <a:cubicBezTo>
                    <a:pt x="25" y="3"/>
                    <a:pt x="24" y="4"/>
                    <a:pt x="24" y="4"/>
                  </a:cubicBezTo>
                  <a:cubicBezTo>
                    <a:pt x="24" y="2"/>
                    <a:pt x="26" y="3"/>
                    <a:pt x="26" y="2"/>
                  </a:cubicBezTo>
                  <a:cubicBezTo>
                    <a:pt x="25" y="1"/>
                    <a:pt x="24" y="1"/>
                    <a:pt x="23" y="1"/>
                  </a:cubicBezTo>
                  <a:cubicBezTo>
                    <a:pt x="22" y="1"/>
                    <a:pt x="21" y="0"/>
                    <a:pt x="21" y="1"/>
                  </a:cubicBezTo>
                  <a:cubicBezTo>
                    <a:pt x="21" y="1"/>
                    <a:pt x="20" y="1"/>
                    <a:pt x="20" y="1"/>
                  </a:cubicBezTo>
                  <a:cubicBezTo>
                    <a:pt x="19" y="1"/>
                    <a:pt x="17" y="0"/>
                    <a:pt x="16" y="1"/>
                  </a:cubicBezTo>
                  <a:cubicBezTo>
                    <a:pt x="15" y="1"/>
                    <a:pt x="13" y="1"/>
                    <a:pt x="13" y="2"/>
                  </a:cubicBezTo>
                  <a:cubicBezTo>
                    <a:pt x="13" y="2"/>
                    <a:pt x="13" y="3"/>
                    <a:pt x="13" y="4"/>
                  </a:cubicBezTo>
                  <a:cubicBezTo>
                    <a:pt x="11" y="3"/>
                    <a:pt x="10" y="4"/>
                    <a:pt x="9" y="3"/>
                  </a:cubicBezTo>
                  <a:cubicBezTo>
                    <a:pt x="7" y="4"/>
                    <a:pt x="5" y="5"/>
                    <a:pt x="3" y="6"/>
                  </a:cubicBezTo>
                  <a:cubicBezTo>
                    <a:pt x="3" y="7"/>
                    <a:pt x="4" y="6"/>
                    <a:pt x="4" y="7"/>
                  </a:cubicBezTo>
                  <a:cubicBezTo>
                    <a:pt x="3" y="7"/>
                    <a:pt x="2" y="7"/>
                    <a:pt x="1" y="8"/>
                  </a:cubicBezTo>
                  <a:cubicBezTo>
                    <a:pt x="1" y="8"/>
                    <a:pt x="0" y="8"/>
                    <a:pt x="0" y="9"/>
                  </a:cubicBezTo>
                  <a:cubicBezTo>
                    <a:pt x="0" y="9"/>
                    <a:pt x="0" y="9"/>
                    <a:pt x="1" y="10"/>
                  </a:cubicBezTo>
                  <a:cubicBezTo>
                    <a:pt x="1" y="9"/>
                    <a:pt x="2" y="9"/>
                    <a:pt x="2" y="10"/>
                  </a:cubicBezTo>
                  <a:cubicBezTo>
                    <a:pt x="3" y="9"/>
                    <a:pt x="4" y="8"/>
                    <a:pt x="4" y="10"/>
                  </a:cubicBezTo>
                  <a:cubicBezTo>
                    <a:pt x="3" y="10"/>
                    <a:pt x="1" y="10"/>
                    <a:pt x="1" y="10"/>
                  </a:cubicBezTo>
                  <a:cubicBezTo>
                    <a:pt x="1" y="11"/>
                    <a:pt x="2" y="11"/>
                    <a:pt x="3" y="12"/>
                  </a:cubicBezTo>
                  <a:cubicBezTo>
                    <a:pt x="3" y="12"/>
                    <a:pt x="3" y="11"/>
                    <a:pt x="4" y="11"/>
                  </a:cubicBezTo>
                  <a:cubicBezTo>
                    <a:pt x="4" y="12"/>
                    <a:pt x="5" y="12"/>
                    <a:pt x="7" y="12"/>
                  </a:cubicBezTo>
                  <a:cubicBezTo>
                    <a:pt x="6" y="13"/>
                    <a:pt x="7" y="14"/>
                    <a:pt x="7" y="14"/>
                  </a:cubicBezTo>
                  <a:cubicBezTo>
                    <a:pt x="7" y="15"/>
                    <a:pt x="7" y="16"/>
                    <a:pt x="7" y="16"/>
                  </a:cubicBezTo>
                  <a:cubicBezTo>
                    <a:pt x="8" y="17"/>
                    <a:pt x="8" y="15"/>
                    <a:pt x="8" y="16"/>
                  </a:cubicBezTo>
                  <a:cubicBezTo>
                    <a:pt x="9" y="17"/>
                    <a:pt x="8" y="17"/>
                    <a:pt x="7" y="17"/>
                  </a:cubicBezTo>
                  <a:cubicBezTo>
                    <a:pt x="7" y="18"/>
                    <a:pt x="9" y="18"/>
                    <a:pt x="9" y="19"/>
                  </a:cubicBezTo>
                  <a:cubicBezTo>
                    <a:pt x="9" y="19"/>
                    <a:pt x="8" y="20"/>
                    <a:pt x="7" y="20"/>
                  </a:cubicBezTo>
                  <a:cubicBezTo>
                    <a:pt x="8" y="21"/>
                    <a:pt x="7" y="21"/>
                    <a:pt x="7" y="22"/>
                  </a:cubicBezTo>
                  <a:cubicBezTo>
                    <a:pt x="9" y="23"/>
                    <a:pt x="7" y="26"/>
                    <a:pt x="9" y="28"/>
                  </a:cubicBezTo>
                  <a:close/>
                  <a:moveTo>
                    <a:pt x="22" y="16"/>
                  </a:moveTo>
                  <a:cubicBezTo>
                    <a:pt x="21" y="15"/>
                    <a:pt x="22" y="14"/>
                    <a:pt x="22" y="14"/>
                  </a:cubicBezTo>
                  <a:cubicBezTo>
                    <a:pt x="22" y="15"/>
                    <a:pt x="22" y="15"/>
                    <a:pt x="22" y="16"/>
                  </a:cubicBezTo>
                  <a:close/>
                  <a:moveTo>
                    <a:pt x="23" y="3"/>
                  </a:moveTo>
                  <a:cubicBezTo>
                    <a:pt x="23" y="4"/>
                    <a:pt x="23" y="4"/>
                    <a:pt x="22" y="4"/>
                  </a:cubicBezTo>
                  <a:cubicBezTo>
                    <a:pt x="22" y="4"/>
                    <a:pt x="21" y="3"/>
                    <a:pt x="19" y="4"/>
                  </a:cubicBezTo>
                  <a:cubicBezTo>
                    <a:pt x="20" y="2"/>
                    <a:pt x="22" y="3"/>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48" name="Freeform 86"/>
            <p:cNvSpPr>
              <a:spLocks/>
            </p:cNvSpPr>
            <p:nvPr/>
          </p:nvSpPr>
          <p:spPr bwMode="auto">
            <a:xfrm>
              <a:off x="4048335" y="5660947"/>
              <a:ext cx="20602" cy="20602"/>
            </a:xfrm>
            <a:custGeom>
              <a:avLst/>
              <a:gdLst>
                <a:gd name="T0" fmla="*/ 0 w 8"/>
                <a:gd name="T1" fmla="*/ 2 h 8"/>
                <a:gd name="T2" fmla="*/ 1 w 8"/>
                <a:gd name="T3" fmla="*/ 4 h 8"/>
                <a:gd name="T4" fmla="*/ 1 w 8"/>
                <a:gd name="T5" fmla="*/ 5 h 8"/>
                <a:gd name="T6" fmla="*/ 3 w 8"/>
                <a:gd name="T7" fmla="*/ 4 h 8"/>
                <a:gd name="T8" fmla="*/ 2 w 8"/>
                <a:gd name="T9" fmla="*/ 6 h 8"/>
                <a:gd name="T10" fmla="*/ 4 w 8"/>
                <a:gd name="T11" fmla="*/ 7 h 8"/>
                <a:gd name="T12" fmla="*/ 5 w 8"/>
                <a:gd name="T13" fmla="*/ 8 h 8"/>
                <a:gd name="T14" fmla="*/ 5 w 8"/>
                <a:gd name="T15" fmla="*/ 5 h 8"/>
                <a:gd name="T16" fmla="*/ 8 w 8"/>
                <a:gd name="T17" fmla="*/ 6 h 8"/>
                <a:gd name="T18" fmla="*/ 6 w 8"/>
                <a:gd name="T19" fmla="*/ 3 h 8"/>
                <a:gd name="T20" fmla="*/ 5 w 8"/>
                <a:gd name="T21" fmla="*/ 3 h 8"/>
                <a:gd name="T22" fmla="*/ 4 w 8"/>
                <a:gd name="T23" fmla="*/ 2 h 8"/>
                <a:gd name="T24" fmla="*/ 3 w 8"/>
                <a:gd name="T25" fmla="*/ 1 h 8"/>
                <a:gd name="T26" fmla="*/ 3 w 8"/>
                <a:gd name="T27" fmla="*/ 2 h 8"/>
                <a:gd name="T28" fmla="*/ 0 w 8"/>
                <a:gd name="T29" fmla="*/ 2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 h="8">
                  <a:moveTo>
                    <a:pt x="0" y="2"/>
                  </a:moveTo>
                  <a:cubicBezTo>
                    <a:pt x="0" y="3"/>
                    <a:pt x="1" y="3"/>
                    <a:pt x="1" y="4"/>
                  </a:cubicBezTo>
                  <a:cubicBezTo>
                    <a:pt x="1" y="4"/>
                    <a:pt x="1" y="4"/>
                    <a:pt x="1" y="5"/>
                  </a:cubicBezTo>
                  <a:cubicBezTo>
                    <a:pt x="2" y="5"/>
                    <a:pt x="2" y="4"/>
                    <a:pt x="3" y="4"/>
                  </a:cubicBezTo>
                  <a:cubicBezTo>
                    <a:pt x="3" y="5"/>
                    <a:pt x="2" y="5"/>
                    <a:pt x="2" y="6"/>
                  </a:cubicBezTo>
                  <a:cubicBezTo>
                    <a:pt x="2" y="7"/>
                    <a:pt x="3" y="7"/>
                    <a:pt x="4" y="7"/>
                  </a:cubicBezTo>
                  <a:cubicBezTo>
                    <a:pt x="4" y="8"/>
                    <a:pt x="4" y="8"/>
                    <a:pt x="5" y="8"/>
                  </a:cubicBezTo>
                  <a:cubicBezTo>
                    <a:pt x="5" y="7"/>
                    <a:pt x="5" y="6"/>
                    <a:pt x="5" y="5"/>
                  </a:cubicBezTo>
                  <a:cubicBezTo>
                    <a:pt x="6" y="5"/>
                    <a:pt x="6" y="7"/>
                    <a:pt x="8" y="6"/>
                  </a:cubicBezTo>
                  <a:cubicBezTo>
                    <a:pt x="8" y="4"/>
                    <a:pt x="7" y="4"/>
                    <a:pt x="6" y="3"/>
                  </a:cubicBezTo>
                  <a:cubicBezTo>
                    <a:pt x="6" y="3"/>
                    <a:pt x="6" y="3"/>
                    <a:pt x="5" y="3"/>
                  </a:cubicBezTo>
                  <a:cubicBezTo>
                    <a:pt x="5" y="3"/>
                    <a:pt x="4" y="2"/>
                    <a:pt x="4" y="2"/>
                  </a:cubicBezTo>
                  <a:cubicBezTo>
                    <a:pt x="5" y="1"/>
                    <a:pt x="4" y="0"/>
                    <a:pt x="3" y="1"/>
                  </a:cubicBezTo>
                  <a:cubicBezTo>
                    <a:pt x="2" y="1"/>
                    <a:pt x="3" y="2"/>
                    <a:pt x="3" y="2"/>
                  </a:cubicBezTo>
                  <a:cubicBezTo>
                    <a:pt x="2" y="1"/>
                    <a:pt x="0" y="0"/>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49" name="Freeform 87"/>
            <p:cNvSpPr>
              <a:spLocks/>
            </p:cNvSpPr>
            <p:nvPr/>
          </p:nvSpPr>
          <p:spPr bwMode="auto">
            <a:xfrm>
              <a:off x="4061346" y="5660947"/>
              <a:ext cx="15180" cy="7590"/>
            </a:xfrm>
            <a:custGeom>
              <a:avLst/>
              <a:gdLst>
                <a:gd name="T0" fmla="*/ 5 w 6"/>
                <a:gd name="T1" fmla="*/ 2 h 3"/>
                <a:gd name="T2" fmla="*/ 6 w 6"/>
                <a:gd name="T3" fmla="*/ 1 h 3"/>
                <a:gd name="T4" fmla="*/ 0 w 6"/>
                <a:gd name="T5" fmla="*/ 0 h 3"/>
                <a:gd name="T6" fmla="*/ 0 w 6"/>
                <a:gd name="T7" fmla="*/ 1 h 3"/>
                <a:gd name="T8" fmla="*/ 5 w 6"/>
                <a:gd name="T9" fmla="*/ 2 h 3"/>
              </a:gdLst>
              <a:ahLst/>
              <a:cxnLst>
                <a:cxn ang="0">
                  <a:pos x="T0" y="T1"/>
                </a:cxn>
                <a:cxn ang="0">
                  <a:pos x="T2" y="T3"/>
                </a:cxn>
                <a:cxn ang="0">
                  <a:pos x="T4" y="T5"/>
                </a:cxn>
                <a:cxn ang="0">
                  <a:pos x="T6" y="T7"/>
                </a:cxn>
                <a:cxn ang="0">
                  <a:pos x="T8" y="T9"/>
                </a:cxn>
              </a:cxnLst>
              <a:rect l="0" t="0" r="r" b="b"/>
              <a:pathLst>
                <a:path w="6" h="3">
                  <a:moveTo>
                    <a:pt x="5" y="2"/>
                  </a:moveTo>
                  <a:cubicBezTo>
                    <a:pt x="5" y="1"/>
                    <a:pt x="6" y="2"/>
                    <a:pt x="6" y="1"/>
                  </a:cubicBezTo>
                  <a:cubicBezTo>
                    <a:pt x="4" y="0"/>
                    <a:pt x="2" y="0"/>
                    <a:pt x="0" y="0"/>
                  </a:cubicBezTo>
                  <a:cubicBezTo>
                    <a:pt x="0" y="1"/>
                    <a:pt x="0" y="1"/>
                    <a:pt x="0" y="1"/>
                  </a:cubicBezTo>
                  <a:cubicBezTo>
                    <a:pt x="2" y="2"/>
                    <a:pt x="3" y="3"/>
                    <a:pt x="5"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50" name="Freeform 88"/>
            <p:cNvSpPr>
              <a:spLocks/>
            </p:cNvSpPr>
            <p:nvPr/>
          </p:nvSpPr>
          <p:spPr bwMode="auto">
            <a:xfrm>
              <a:off x="4025565" y="5735762"/>
              <a:ext cx="5422" cy="7590"/>
            </a:xfrm>
            <a:custGeom>
              <a:avLst/>
              <a:gdLst>
                <a:gd name="T0" fmla="*/ 1 w 2"/>
                <a:gd name="T1" fmla="*/ 0 h 3"/>
                <a:gd name="T2" fmla="*/ 0 w 2"/>
                <a:gd name="T3" fmla="*/ 1 h 3"/>
                <a:gd name="T4" fmla="*/ 0 w 2"/>
                <a:gd name="T5" fmla="*/ 3 h 3"/>
                <a:gd name="T6" fmla="*/ 2 w 2"/>
                <a:gd name="T7" fmla="*/ 2 h 3"/>
                <a:gd name="T8" fmla="*/ 2 w 2"/>
                <a:gd name="T9" fmla="*/ 0 h 3"/>
                <a:gd name="T10" fmla="*/ 1 w 2"/>
                <a:gd name="T11" fmla="*/ 0 h 3"/>
              </a:gdLst>
              <a:ahLst/>
              <a:cxnLst>
                <a:cxn ang="0">
                  <a:pos x="T0" y="T1"/>
                </a:cxn>
                <a:cxn ang="0">
                  <a:pos x="T2" y="T3"/>
                </a:cxn>
                <a:cxn ang="0">
                  <a:pos x="T4" y="T5"/>
                </a:cxn>
                <a:cxn ang="0">
                  <a:pos x="T6" y="T7"/>
                </a:cxn>
                <a:cxn ang="0">
                  <a:pos x="T8" y="T9"/>
                </a:cxn>
                <a:cxn ang="0">
                  <a:pos x="T10" y="T11"/>
                </a:cxn>
              </a:cxnLst>
              <a:rect l="0" t="0" r="r" b="b"/>
              <a:pathLst>
                <a:path w="2" h="3">
                  <a:moveTo>
                    <a:pt x="1" y="0"/>
                  </a:moveTo>
                  <a:cubicBezTo>
                    <a:pt x="1" y="1"/>
                    <a:pt x="0" y="0"/>
                    <a:pt x="0" y="1"/>
                  </a:cubicBezTo>
                  <a:cubicBezTo>
                    <a:pt x="0" y="1"/>
                    <a:pt x="0" y="2"/>
                    <a:pt x="0" y="3"/>
                  </a:cubicBezTo>
                  <a:cubicBezTo>
                    <a:pt x="1" y="3"/>
                    <a:pt x="1" y="3"/>
                    <a:pt x="2" y="2"/>
                  </a:cubicBezTo>
                  <a:cubicBezTo>
                    <a:pt x="2" y="1"/>
                    <a:pt x="2" y="1"/>
                    <a:pt x="2"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51" name="Freeform 89"/>
            <p:cNvSpPr>
              <a:spLocks/>
            </p:cNvSpPr>
            <p:nvPr/>
          </p:nvSpPr>
          <p:spPr bwMode="auto">
            <a:xfrm>
              <a:off x="4020144" y="5702150"/>
              <a:ext cx="13011" cy="13011"/>
            </a:xfrm>
            <a:custGeom>
              <a:avLst/>
              <a:gdLst>
                <a:gd name="T0" fmla="*/ 5 w 5"/>
                <a:gd name="T1" fmla="*/ 4 h 5"/>
                <a:gd name="T2" fmla="*/ 5 w 5"/>
                <a:gd name="T3" fmla="*/ 1 h 5"/>
                <a:gd name="T4" fmla="*/ 2 w 5"/>
                <a:gd name="T5" fmla="*/ 2 h 5"/>
                <a:gd name="T6" fmla="*/ 1 w 5"/>
                <a:gd name="T7" fmla="*/ 1 h 5"/>
                <a:gd name="T8" fmla="*/ 0 w 5"/>
                <a:gd name="T9" fmla="*/ 2 h 5"/>
                <a:gd name="T10" fmla="*/ 1 w 5"/>
                <a:gd name="T11" fmla="*/ 2 h 5"/>
                <a:gd name="T12" fmla="*/ 0 w 5"/>
                <a:gd name="T13" fmla="*/ 4 h 5"/>
                <a:gd name="T14" fmla="*/ 2 w 5"/>
                <a:gd name="T15" fmla="*/ 5 h 5"/>
                <a:gd name="T16" fmla="*/ 4 w 5"/>
                <a:gd name="T17" fmla="*/ 5 h 5"/>
                <a:gd name="T18" fmla="*/ 5 w 5"/>
                <a:gd name="T19" fmla="*/ 4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 h="5">
                  <a:moveTo>
                    <a:pt x="5" y="4"/>
                  </a:moveTo>
                  <a:cubicBezTo>
                    <a:pt x="5" y="3"/>
                    <a:pt x="5" y="3"/>
                    <a:pt x="5" y="1"/>
                  </a:cubicBezTo>
                  <a:cubicBezTo>
                    <a:pt x="4" y="2"/>
                    <a:pt x="3" y="1"/>
                    <a:pt x="2" y="2"/>
                  </a:cubicBezTo>
                  <a:cubicBezTo>
                    <a:pt x="2" y="1"/>
                    <a:pt x="2" y="0"/>
                    <a:pt x="1" y="1"/>
                  </a:cubicBezTo>
                  <a:cubicBezTo>
                    <a:pt x="1" y="2"/>
                    <a:pt x="0" y="1"/>
                    <a:pt x="0" y="2"/>
                  </a:cubicBezTo>
                  <a:cubicBezTo>
                    <a:pt x="1" y="3"/>
                    <a:pt x="1" y="2"/>
                    <a:pt x="1" y="2"/>
                  </a:cubicBezTo>
                  <a:cubicBezTo>
                    <a:pt x="1" y="3"/>
                    <a:pt x="0" y="3"/>
                    <a:pt x="0" y="4"/>
                  </a:cubicBezTo>
                  <a:cubicBezTo>
                    <a:pt x="2" y="3"/>
                    <a:pt x="1" y="5"/>
                    <a:pt x="2" y="5"/>
                  </a:cubicBezTo>
                  <a:cubicBezTo>
                    <a:pt x="2" y="4"/>
                    <a:pt x="4" y="5"/>
                    <a:pt x="4" y="5"/>
                  </a:cubicBezTo>
                  <a:cubicBezTo>
                    <a:pt x="4" y="4"/>
                    <a:pt x="5" y="4"/>
                    <a:pt x="5"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52" name="Freeform 90"/>
            <p:cNvSpPr>
              <a:spLocks/>
            </p:cNvSpPr>
            <p:nvPr/>
          </p:nvSpPr>
          <p:spPr bwMode="auto">
            <a:xfrm>
              <a:off x="4102549" y="5676127"/>
              <a:ext cx="17349" cy="20602"/>
            </a:xfrm>
            <a:custGeom>
              <a:avLst/>
              <a:gdLst>
                <a:gd name="T0" fmla="*/ 1 w 7"/>
                <a:gd name="T1" fmla="*/ 5 h 8"/>
                <a:gd name="T2" fmla="*/ 0 w 7"/>
                <a:gd name="T3" fmla="*/ 6 h 8"/>
                <a:gd name="T4" fmla="*/ 2 w 7"/>
                <a:gd name="T5" fmla="*/ 8 h 8"/>
                <a:gd name="T6" fmla="*/ 3 w 7"/>
                <a:gd name="T7" fmla="*/ 7 h 8"/>
                <a:gd name="T8" fmla="*/ 2 w 7"/>
                <a:gd name="T9" fmla="*/ 4 h 8"/>
                <a:gd name="T10" fmla="*/ 5 w 7"/>
                <a:gd name="T11" fmla="*/ 2 h 8"/>
                <a:gd name="T12" fmla="*/ 7 w 7"/>
                <a:gd name="T13" fmla="*/ 0 h 8"/>
                <a:gd name="T14" fmla="*/ 6 w 7"/>
                <a:gd name="T15" fmla="*/ 0 h 8"/>
                <a:gd name="T16" fmla="*/ 6 w 7"/>
                <a:gd name="T17" fmla="*/ 0 h 8"/>
                <a:gd name="T18" fmla="*/ 2 w 7"/>
                <a:gd name="T19" fmla="*/ 2 h 8"/>
                <a:gd name="T20" fmla="*/ 1 w 7"/>
                <a:gd name="T21"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8">
                  <a:moveTo>
                    <a:pt x="1" y="5"/>
                  </a:moveTo>
                  <a:cubicBezTo>
                    <a:pt x="0" y="5"/>
                    <a:pt x="0" y="6"/>
                    <a:pt x="0" y="6"/>
                  </a:cubicBezTo>
                  <a:cubicBezTo>
                    <a:pt x="0" y="7"/>
                    <a:pt x="1" y="8"/>
                    <a:pt x="2" y="8"/>
                  </a:cubicBezTo>
                  <a:cubicBezTo>
                    <a:pt x="2" y="8"/>
                    <a:pt x="2" y="7"/>
                    <a:pt x="3" y="7"/>
                  </a:cubicBezTo>
                  <a:cubicBezTo>
                    <a:pt x="2" y="6"/>
                    <a:pt x="1" y="6"/>
                    <a:pt x="2" y="4"/>
                  </a:cubicBezTo>
                  <a:cubicBezTo>
                    <a:pt x="3" y="4"/>
                    <a:pt x="4" y="2"/>
                    <a:pt x="5" y="2"/>
                  </a:cubicBezTo>
                  <a:cubicBezTo>
                    <a:pt x="7" y="2"/>
                    <a:pt x="7" y="1"/>
                    <a:pt x="7" y="0"/>
                  </a:cubicBezTo>
                  <a:cubicBezTo>
                    <a:pt x="7" y="0"/>
                    <a:pt x="7" y="0"/>
                    <a:pt x="6" y="0"/>
                  </a:cubicBezTo>
                  <a:cubicBezTo>
                    <a:pt x="6" y="0"/>
                    <a:pt x="6" y="0"/>
                    <a:pt x="6" y="0"/>
                  </a:cubicBezTo>
                  <a:cubicBezTo>
                    <a:pt x="4" y="1"/>
                    <a:pt x="3" y="1"/>
                    <a:pt x="2" y="2"/>
                  </a:cubicBezTo>
                  <a:cubicBezTo>
                    <a:pt x="2" y="3"/>
                    <a:pt x="0" y="3"/>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53" name="Freeform 91"/>
            <p:cNvSpPr>
              <a:spLocks/>
            </p:cNvSpPr>
            <p:nvPr/>
          </p:nvSpPr>
          <p:spPr bwMode="auto">
            <a:xfrm>
              <a:off x="4107971" y="5660947"/>
              <a:ext cx="4337" cy="7590"/>
            </a:xfrm>
            <a:custGeom>
              <a:avLst/>
              <a:gdLst>
                <a:gd name="T0" fmla="*/ 0 w 2"/>
                <a:gd name="T1" fmla="*/ 2 h 3"/>
                <a:gd name="T2" fmla="*/ 2 w 2"/>
                <a:gd name="T3" fmla="*/ 2 h 3"/>
                <a:gd name="T4" fmla="*/ 0 w 2"/>
                <a:gd name="T5" fmla="*/ 2 h 3"/>
              </a:gdLst>
              <a:ahLst/>
              <a:cxnLst>
                <a:cxn ang="0">
                  <a:pos x="T0" y="T1"/>
                </a:cxn>
                <a:cxn ang="0">
                  <a:pos x="T2" y="T3"/>
                </a:cxn>
                <a:cxn ang="0">
                  <a:pos x="T4" y="T5"/>
                </a:cxn>
              </a:cxnLst>
              <a:rect l="0" t="0" r="r" b="b"/>
              <a:pathLst>
                <a:path w="2" h="3">
                  <a:moveTo>
                    <a:pt x="0" y="2"/>
                  </a:moveTo>
                  <a:cubicBezTo>
                    <a:pt x="0" y="3"/>
                    <a:pt x="1" y="2"/>
                    <a:pt x="2" y="2"/>
                  </a:cubicBezTo>
                  <a:cubicBezTo>
                    <a:pt x="2" y="0"/>
                    <a:pt x="0" y="1"/>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54" name="Freeform 92"/>
            <p:cNvSpPr>
              <a:spLocks/>
            </p:cNvSpPr>
            <p:nvPr/>
          </p:nvSpPr>
          <p:spPr bwMode="auto">
            <a:xfrm>
              <a:off x="4145920" y="5663116"/>
              <a:ext cx="10843" cy="8674"/>
            </a:xfrm>
            <a:custGeom>
              <a:avLst/>
              <a:gdLst>
                <a:gd name="T0" fmla="*/ 2 w 4"/>
                <a:gd name="T1" fmla="*/ 0 h 3"/>
                <a:gd name="T2" fmla="*/ 0 w 4"/>
                <a:gd name="T3" fmla="*/ 1 h 3"/>
                <a:gd name="T4" fmla="*/ 0 w 4"/>
                <a:gd name="T5" fmla="*/ 2 h 3"/>
                <a:gd name="T6" fmla="*/ 4 w 4"/>
                <a:gd name="T7" fmla="*/ 2 h 3"/>
                <a:gd name="T8" fmla="*/ 4 w 4"/>
                <a:gd name="T9" fmla="*/ 2 h 3"/>
                <a:gd name="T10" fmla="*/ 2 w 4"/>
                <a:gd name="T11" fmla="*/ 0 h 3"/>
              </a:gdLst>
              <a:ahLst/>
              <a:cxnLst>
                <a:cxn ang="0">
                  <a:pos x="T0" y="T1"/>
                </a:cxn>
                <a:cxn ang="0">
                  <a:pos x="T2" y="T3"/>
                </a:cxn>
                <a:cxn ang="0">
                  <a:pos x="T4" y="T5"/>
                </a:cxn>
                <a:cxn ang="0">
                  <a:pos x="T6" y="T7"/>
                </a:cxn>
                <a:cxn ang="0">
                  <a:pos x="T8" y="T9"/>
                </a:cxn>
                <a:cxn ang="0">
                  <a:pos x="T10" y="T11"/>
                </a:cxn>
              </a:cxnLst>
              <a:rect l="0" t="0" r="r" b="b"/>
              <a:pathLst>
                <a:path w="4" h="3">
                  <a:moveTo>
                    <a:pt x="2" y="0"/>
                  </a:moveTo>
                  <a:cubicBezTo>
                    <a:pt x="1" y="0"/>
                    <a:pt x="1" y="0"/>
                    <a:pt x="0" y="1"/>
                  </a:cubicBezTo>
                  <a:cubicBezTo>
                    <a:pt x="0" y="1"/>
                    <a:pt x="0" y="2"/>
                    <a:pt x="0" y="2"/>
                  </a:cubicBezTo>
                  <a:cubicBezTo>
                    <a:pt x="2" y="2"/>
                    <a:pt x="3" y="3"/>
                    <a:pt x="4" y="2"/>
                  </a:cubicBezTo>
                  <a:cubicBezTo>
                    <a:pt x="4" y="2"/>
                    <a:pt x="4" y="2"/>
                    <a:pt x="4" y="2"/>
                  </a:cubicBezTo>
                  <a:cubicBezTo>
                    <a:pt x="4" y="1"/>
                    <a:pt x="3"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55" name="Freeform 93"/>
            <p:cNvSpPr>
              <a:spLocks/>
            </p:cNvSpPr>
            <p:nvPr/>
          </p:nvSpPr>
          <p:spPr bwMode="auto">
            <a:xfrm>
              <a:off x="3938823" y="5709740"/>
              <a:ext cx="9759" cy="9759"/>
            </a:xfrm>
            <a:custGeom>
              <a:avLst/>
              <a:gdLst>
                <a:gd name="T0" fmla="*/ 2 w 4"/>
                <a:gd name="T1" fmla="*/ 0 h 4"/>
                <a:gd name="T2" fmla="*/ 0 w 4"/>
                <a:gd name="T3" fmla="*/ 2 h 4"/>
                <a:gd name="T4" fmla="*/ 2 w 4"/>
                <a:gd name="T5" fmla="*/ 3 h 4"/>
                <a:gd name="T6" fmla="*/ 4 w 4"/>
                <a:gd name="T7" fmla="*/ 2 h 4"/>
                <a:gd name="T8" fmla="*/ 3 w 4"/>
                <a:gd name="T9" fmla="*/ 1 h 4"/>
                <a:gd name="T10" fmla="*/ 2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2" y="0"/>
                  </a:moveTo>
                  <a:cubicBezTo>
                    <a:pt x="1" y="1"/>
                    <a:pt x="1" y="2"/>
                    <a:pt x="0" y="2"/>
                  </a:cubicBezTo>
                  <a:cubicBezTo>
                    <a:pt x="0" y="3"/>
                    <a:pt x="1" y="3"/>
                    <a:pt x="2" y="3"/>
                  </a:cubicBezTo>
                  <a:cubicBezTo>
                    <a:pt x="2" y="1"/>
                    <a:pt x="4" y="4"/>
                    <a:pt x="4" y="2"/>
                  </a:cubicBezTo>
                  <a:cubicBezTo>
                    <a:pt x="3" y="2"/>
                    <a:pt x="4" y="1"/>
                    <a:pt x="3" y="1"/>
                  </a:cubicBezTo>
                  <a:cubicBezTo>
                    <a:pt x="2" y="1"/>
                    <a:pt x="2"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56" name="Freeform 94"/>
            <p:cNvSpPr>
              <a:spLocks/>
            </p:cNvSpPr>
            <p:nvPr/>
          </p:nvSpPr>
          <p:spPr bwMode="auto">
            <a:xfrm>
              <a:off x="3954003" y="5812747"/>
              <a:ext cx="4337" cy="4337"/>
            </a:xfrm>
            <a:custGeom>
              <a:avLst/>
              <a:gdLst>
                <a:gd name="T0" fmla="*/ 0 w 2"/>
                <a:gd name="T1" fmla="*/ 2 h 2"/>
                <a:gd name="T2" fmla="*/ 2 w 2"/>
                <a:gd name="T3" fmla="*/ 0 h 2"/>
                <a:gd name="T4" fmla="*/ 0 w 2"/>
                <a:gd name="T5" fmla="*/ 0 h 2"/>
                <a:gd name="T6" fmla="*/ 0 w 2"/>
                <a:gd name="T7" fmla="*/ 2 h 2"/>
              </a:gdLst>
              <a:ahLst/>
              <a:cxnLst>
                <a:cxn ang="0">
                  <a:pos x="T0" y="T1"/>
                </a:cxn>
                <a:cxn ang="0">
                  <a:pos x="T2" y="T3"/>
                </a:cxn>
                <a:cxn ang="0">
                  <a:pos x="T4" y="T5"/>
                </a:cxn>
                <a:cxn ang="0">
                  <a:pos x="T6" y="T7"/>
                </a:cxn>
              </a:cxnLst>
              <a:rect l="0" t="0" r="r" b="b"/>
              <a:pathLst>
                <a:path w="2" h="2">
                  <a:moveTo>
                    <a:pt x="0" y="2"/>
                  </a:moveTo>
                  <a:cubicBezTo>
                    <a:pt x="1" y="2"/>
                    <a:pt x="2" y="2"/>
                    <a:pt x="2" y="0"/>
                  </a:cubicBezTo>
                  <a:cubicBezTo>
                    <a:pt x="1" y="0"/>
                    <a:pt x="1" y="0"/>
                    <a:pt x="0" y="0"/>
                  </a:cubicBezTo>
                  <a:cubicBezTo>
                    <a:pt x="0" y="1"/>
                    <a:pt x="0" y="1"/>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57" name="Freeform 95"/>
            <p:cNvSpPr>
              <a:spLocks/>
            </p:cNvSpPr>
            <p:nvPr/>
          </p:nvSpPr>
          <p:spPr bwMode="auto">
            <a:xfrm>
              <a:off x="3930148" y="5804073"/>
              <a:ext cx="23854" cy="13011"/>
            </a:xfrm>
            <a:custGeom>
              <a:avLst/>
              <a:gdLst>
                <a:gd name="T0" fmla="*/ 6 w 9"/>
                <a:gd name="T1" fmla="*/ 4 h 5"/>
                <a:gd name="T2" fmla="*/ 7 w 9"/>
                <a:gd name="T3" fmla="*/ 5 h 5"/>
                <a:gd name="T4" fmla="*/ 9 w 9"/>
                <a:gd name="T5" fmla="*/ 4 h 5"/>
                <a:gd name="T6" fmla="*/ 6 w 9"/>
                <a:gd name="T7" fmla="*/ 2 h 5"/>
                <a:gd name="T8" fmla="*/ 5 w 9"/>
                <a:gd name="T9" fmla="*/ 1 h 5"/>
                <a:gd name="T10" fmla="*/ 4 w 9"/>
                <a:gd name="T11" fmla="*/ 0 h 5"/>
                <a:gd name="T12" fmla="*/ 1 w 9"/>
                <a:gd name="T13" fmla="*/ 0 h 5"/>
                <a:gd name="T14" fmla="*/ 0 w 9"/>
                <a:gd name="T15" fmla="*/ 2 h 5"/>
                <a:gd name="T16" fmla="*/ 2 w 9"/>
                <a:gd name="T17" fmla="*/ 1 h 5"/>
                <a:gd name="T18" fmla="*/ 4 w 9"/>
                <a:gd name="T19" fmla="*/ 3 h 5"/>
                <a:gd name="T20" fmla="*/ 6 w 9"/>
                <a:gd name="T21" fmla="*/ 3 h 5"/>
                <a:gd name="T22" fmla="*/ 6 w 9"/>
                <a:gd name="T23" fmla="*/ 4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 h="5">
                  <a:moveTo>
                    <a:pt x="6" y="4"/>
                  </a:moveTo>
                  <a:cubicBezTo>
                    <a:pt x="7" y="4"/>
                    <a:pt x="7" y="4"/>
                    <a:pt x="7" y="5"/>
                  </a:cubicBezTo>
                  <a:cubicBezTo>
                    <a:pt x="7" y="4"/>
                    <a:pt x="8" y="4"/>
                    <a:pt x="9" y="4"/>
                  </a:cubicBezTo>
                  <a:cubicBezTo>
                    <a:pt x="9" y="2"/>
                    <a:pt x="7" y="2"/>
                    <a:pt x="6" y="2"/>
                  </a:cubicBezTo>
                  <a:cubicBezTo>
                    <a:pt x="6" y="2"/>
                    <a:pt x="6" y="2"/>
                    <a:pt x="5" y="1"/>
                  </a:cubicBezTo>
                  <a:cubicBezTo>
                    <a:pt x="5" y="1"/>
                    <a:pt x="4" y="1"/>
                    <a:pt x="4" y="0"/>
                  </a:cubicBezTo>
                  <a:cubicBezTo>
                    <a:pt x="3" y="0"/>
                    <a:pt x="2" y="0"/>
                    <a:pt x="1" y="0"/>
                  </a:cubicBezTo>
                  <a:cubicBezTo>
                    <a:pt x="0" y="1"/>
                    <a:pt x="0" y="1"/>
                    <a:pt x="0" y="2"/>
                  </a:cubicBezTo>
                  <a:cubicBezTo>
                    <a:pt x="1" y="2"/>
                    <a:pt x="1" y="1"/>
                    <a:pt x="2" y="1"/>
                  </a:cubicBezTo>
                  <a:cubicBezTo>
                    <a:pt x="3" y="1"/>
                    <a:pt x="3" y="2"/>
                    <a:pt x="4" y="3"/>
                  </a:cubicBezTo>
                  <a:cubicBezTo>
                    <a:pt x="5" y="3"/>
                    <a:pt x="6" y="2"/>
                    <a:pt x="6" y="3"/>
                  </a:cubicBezTo>
                  <a:cubicBezTo>
                    <a:pt x="5" y="3"/>
                    <a:pt x="6" y="3"/>
                    <a:pt x="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58" name="Freeform 96"/>
            <p:cNvSpPr>
              <a:spLocks/>
            </p:cNvSpPr>
            <p:nvPr/>
          </p:nvSpPr>
          <p:spPr bwMode="auto">
            <a:xfrm>
              <a:off x="3938823" y="5812747"/>
              <a:ext cx="4337" cy="4337"/>
            </a:xfrm>
            <a:custGeom>
              <a:avLst/>
              <a:gdLst>
                <a:gd name="T0" fmla="*/ 0 w 2"/>
                <a:gd name="T1" fmla="*/ 0 h 2"/>
                <a:gd name="T2" fmla="*/ 0 w 2"/>
                <a:gd name="T3" fmla="*/ 2 h 2"/>
                <a:gd name="T4" fmla="*/ 2 w 2"/>
                <a:gd name="T5" fmla="*/ 1 h 2"/>
                <a:gd name="T6" fmla="*/ 0 w 2"/>
                <a:gd name="T7" fmla="*/ 0 h 2"/>
              </a:gdLst>
              <a:ahLst/>
              <a:cxnLst>
                <a:cxn ang="0">
                  <a:pos x="T0" y="T1"/>
                </a:cxn>
                <a:cxn ang="0">
                  <a:pos x="T2" y="T3"/>
                </a:cxn>
                <a:cxn ang="0">
                  <a:pos x="T4" y="T5"/>
                </a:cxn>
                <a:cxn ang="0">
                  <a:pos x="T6" y="T7"/>
                </a:cxn>
              </a:cxnLst>
              <a:rect l="0" t="0" r="r" b="b"/>
              <a:pathLst>
                <a:path w="2" h="2">
                  <a:moveTo>
                    <a:pt x="0" y="0"/>
                  </a:moveTo>
                  <a:cubicBezTo>
                    <a:pt x="0" y="1"/>
                    <a:pt x="0" y="1"/>
                    <a:pt x="0" y="2"/>
                  </a:cubicBezTo>
                  <a:cubicBezTo>
                    <a:pt x="1" y="1"/>
                    <a:pt x="1" y="2"/>
                    <a:pt x="2" y="1"/>
                  </a:cubicBezTo>
                  <a:cubicBezTo>
                    <a:pt x="2" y="0"/>
                    <a:pt x="1"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59" name="Freeform 97"/>
            <p:cNvSpPr>
              <a:spLocks/>
            </p:cNvSpPr>
            <p:nvPr/>
          </p:nvSpPr>
          <p:spPr bwMode="auto">
            <a:xfrm>
              <a:off x="3938823" y="5801904"/>
              <a:ext cx="2169" cy="2169"/>
            </a:xfrm>
            <a:custGeom>
              <a:avLst/>
              <a:gdLst>
                <a:gd name="T0" fmla="*/ 0 w 1"/>
                <a:gd name="T1" fmla="*/ 0 h 1"/>
                <a:gd name="T2" fmla="*/ 0 w 1"/>
                <a:gd name="T3" fmla="*/ 1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cubicBezTo>
                    <a:pt x="0" y="0"/>
                    <a:pt x="0" y="0"/>
                    <a:pt x="0" y="1"/>
                  </a:cubicBezTo>
                  <a:cubicBezTo>
                    <a:pt x="1" y="1"/>
                    <a:pt x="1" y="1"/>
                    <a:pt x="1"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0" name="Freeform 98"/>
            <p:cNvSpPr>
              <a:spLocks/>
            </p:cNvSpPr>
            <p:nvPr/>
          </p:nvSpPr>
          <p:spPr bwMode="auto">
            <a:xfrm>
              <a:off x="3943160" y="5801904"/>
              <a:ext cx="3253" cy="2169"/>
            </a:xfrm>
            <a:custGeom>
              <a:avLst/>
              <a:gdLst>
                <a:gd name="T0" fmla="*/ 1 w 1"/>
                <a:gd name="T1" fmla="*/ 0 h 1"/>
                <a:gd name="T2" fmla="*/ 0 w 1"/>
                <a:gd name="T3" fmla="*/ 0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0" y="0"/>
                    <a:pt x="0" y="0"/>
                    <a:pt x="0" y="0"/>
                  </a:cubicBezTo>
                  <a:cubicBezTo>
                    <a:pt x="0" y="0"/>
                    <a:pt x="0" y="1"/>
                    <a:pt x="1"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1" name="Freeform 99"/>
            <p:cNvSpPr>
              <a:spLocks/>
            </p:cNvSpPr>
            <p:nvPr/>
          </p:nvSpPr>
          <p:spPr bwMode="auto">
            <a:xfrm>
              <a:off x="3946412" y="5804073"/>
              <a:ext cx="2169" cy="3253"/>
            </a:xfrm>
            <a:custGeom>
              <a:avLst/>
              <a:gdLst>
                <a:gd name="T0" fmla="*/ 0 w 1"/>
                <a:gd name="T1" fmla="*/ 0 h 1"/>
                <a:gd name="T2" fmla="*/ 0 w 1"/>
                <a:gd name="T3" fmla="*/ 1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cubicBezTo>
                    <a:pt x="0" y="0"/>
                    <a:pt x="0" y="1"/>
                    <a:pt x="0" y="1"/>
                  </a:cubicBezTo>
                  <a:cubicBezTo>
                    <a:pt x="1" y="1"/>
                    <a:pt x="1" y="1"/>
                    <a:pt x="1"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2" name="Freeform 100"/>
            <p:cNvSpPr>
              <a:spLocks/>
            </p:cNvSpPr>
            <p:nvPr/>
          </p:nvSpPr>
          <p:spPr bwMode="auto">
            <a:xfrm>
              <a:off x="3948581" y="5807325"/>
              <a:ext cx="2169" cy="2169"/>
            </a:xfrm>
            <a:custGeom>
              <a:avLst/>
              <a:gdLst>
                <a:gd name="T0" fmla="*/ 1 w 1"/>
                <a:gd name="T1" fmla="*/ 0 h 1"/>
                <a:gd name="T2" fmla="*/ 0 w 1"/>
                <a:gd name="T3" fmla="*/ 0 h 1"/>
                <a:gd name="T4" fmla="*/ 1 w 1"/>
                <a:gd name="T5" fmla="*/ 0 h 1"/>
              </a:gdLst>
              <a:ahLst/>
              <a:cxnLst>
                <a:cxn ang="0">
                  <a:pos x="T0" y="T1"/>
                </a:cxn>
                <a:cxn ang="0">
                  <a:pos x="T2" y="T3"/>
                </a:cxn>
                <a:cxn ang="0">
                  <a:pos x="T4" y="T5"/>
                </a:cxn>
              </a:cxnLst>
              <a:rect l="0" t="0" r="r" b="b"/>
              <a:pathLst>
                <a:path w="1" h="1">
                  <a:moveTo>
                    <a:pt x="1" y="0"/>
                  </a:moveTo>
                  <a:cubicBezTo>
                    <a:pt x="1" y="0"/>
                    <a:pt x="0" y="0"/>
                    <a:pt x="0" y="0"/>
                  </a:cubicBezTo>
                  <a:cubicBezTo>
                    <a:pt x="0" y="1"/>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3" name="Freeform 101"/>
            <p:cNvSpPr>
              <a:spLocks/>
            </p:cNvSpPr>
            <p:nvPr/>
          </p:nvSpPr>
          <p:spPr bwMode="auto">
            <a:xfrm>
              <a:off x="4222905" y="5848528"/>
              <a:ext cx="15180" cy="15180"/>
            </a:xfrm>
            <a:custGeom>
              <a:avLst/>
              <a:gdLst>
                <a:gd name="T0" fmla="*/ 4 w 6"/>
                <a:gd name="T1" fmla="*/ 6 h 6"/>
                <a:gd name="T2" fmla="*/ 6 w 6"/>
                <a:gd name="T3" fmla="*/ 1 h 6"/>
                <a:gd name="T4" fmla="*/ 4 w 6"/>
                <a:gd name="T5" fmla="*/ 0 h 6"/>
                <a:gd name="T6" fmla="*/ 4 w 6"/>
                <a:gd name="T7" fmla="*/ 0 h 6"/>
                <a:gd name="T8" fmla="*/ 3 w 6"/>
                <a:gd name="T9" fmla="*/ 0 h 6"/>
                <a:gd name="T10" fmla="*/ 2 w 6"/>
                <a:gd name="T11" fmla="*/ 1 h 6"/>
                <a:gd name="T12" fmla="*/ 1 w 6"/>
                <a:gd name="T13" fmla="*/ 1 h 6"/>
                <a:gd name="T14" fmla="*/ 0 w 6"/>
                <a:gd name="T15" fmla="*/ 2 h 6"/>
                <a:gd name="T16" fmla="*/ 1 w 6"/>
                <a:gd name="T17" fmla="*/ 2 h 6"/>
                <a:gd name="T18" fmla="*/ 3 w 6"/>
                <a:gd name="T19" fmla="*/ 4 h 6"/>
                <a:gd name="T20" fmla="*/ 4 w 6"/>
                <a:gd name="T21" fmla="*/ 5 h 6"/>
                <a:gd name="T22" fmla="*/ 4 w 6"/>
                <a:gd name="T23"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 h="6">
                  <a:moveTo>
                    <a:pt x="4" y="6"/>
                  </a:moveTo>
                  <a:cubicBezTo>
                    <a:pt x="5" y="5"/>
                    <a:pt x="5" y="3"/>
                    <a:pt x="6" y="1"/>
                  </a:cubicBezTo>
                  <a:cubicBezTo>
                    <a:pt x="5" y="1"/>
                    <a:pt x="5" y="1"/>
                    <a:pt x="4" y="0"/>
                  </a:cubicBezTo>
                  <a:cubicBezTo>
                    <a:pt x="4" y="0"/>
                    <a:pt x="4" y="0"/>
                    <a:pt x="4" y="0"/>
                  </a:cubicBezTo>
                  <a:cubicBezTo>
                    <a:pt x="4" y="0"/>
                    <a:pt x="3" y="0"/>
                    <a:pt x="3" y="0"/>
                  </a:cubicBezTo>
                  <a:cubicBezTo>
                    <a:pt x="3" y="1"/>
                    <a:pt x="2" y="1"/>
                    <a:pt x="2" y="1"/>
                  </a:cubicBezTo>
                  <a:cubicBezTo>
                    <a:pt x="1" y="1"/>
                    <a:pt x="1" y="1"/>
                    <a:pt x="1" y="1"/>
                  </a:cubicBezTo>
                  <a:cubicBezTo>
                    <a:pt x="1" y="1"/>
                    <a:pt x="0" y="1"/>
                    <a:pt x="0" y="2"/>
                  </a:cubicBezTo>
                  <a:cubicBezTo>
                    <a:pt x="0" y="2"/>
                    <a:pt x="1" y="1"/>
                    <a:pt x="1" y="2"/>
                  </a:cubicBezTo>
                  <a:cubicBezTo>
                    <a:pt x="2" y="2"/>
                    <a:pt x="3" y="3"/>
                    <a:pt x="3" y="4"/>
                  </a:cubicBezTo>
                  <a:cubicBezTo>
                    <a:pt x="4" y="4"/>
                    <a:pt x="4" y="4"/>
                    <a:pt x="4" y="5"/>
                  </a:cubicBezTo>
                  <a:cubicBezTo>
                    <a:pt x="4" y="5"/>
                    <a:pt x="4" y="6"/>
                    <a:pt x="4"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4" name="Freeform 102"/>
            <p:cNvSpPr>
              <a:spLocks/>
            </p:cNvSpPr>
            <p:nvPr/>
          </p:nvSpPr>
          <p:spPr bwMode="auto">
            <a:xfrm>
              <a:off x="3950749" y="568154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5" name="Freeform 103"/>
            <p:cNvSpPr>
              <a:spLocks/>
            </p:cNvSpPr>
            <p:nvPr/>
          </p:nvSpPr>
          <p:spPr bwMode="auto">
            <a:xfrm>
              <a:off x="4200135" y="5771544"/>
              <a:ext cx="4337" cy="4337"/>
            </a:xfrm>
            <a:custGeom>
              <a:avLst/>
              <a:gdLst>
                <a:gd name="T0" fmla="*/ 2 w 2"/>
                <a:gd name="T1" fmla="*/ 0 h 2"/>
                <a:gd name="T2" fmla="*/ 0 w 2"/>
                <a:gd name="T3" fmla="*/ 1 h 2"/>
                <a:gd name="T4" fmla="*/ 2 w 2"/>
                <a:gd name="T5" fmla="*/ 1 h 2"/>
                <a:gd name="T6" fmla="*/ 2 w 2"/>
                <a:gd name="T7" fmla="*/ 0 h 2"/>
              </a:gdLst>
              <a:ahLst/>
              <a:cxnLst>
                <a:cxn ang="0">
                  <a:pos x="T0" y="T1"/>
                </a:cxn>
                <a:cxn ang="0">
                  <a:pos x="T2" y="T3"/>
                </a:cxn>
                <a:cxn ang="0">
                  <a:pos x="T4" y="T5"/>
                </a:cxn>
                <a:cxn ang="0">
                  <a:pos x="T6" y="T7"/>
                </a:cxn>
              </a:cxnLst>
              <a:rect l="0" t="0" r="r" b="b"/>
              <a:pathLst>
                <a:path w="2" h="2">
                  <a:moveTo>
                    <a:pt x="2" y="0"/>
                  </a:moveTo>
                  <a:cubicBezTo>
                    <a:pt x="1" y="0"/>
                    <a:pt x="0" y="0"/>
                    <a:pt x="0" y="1"/>
                  </a:cubicBezTo>
                  <a:cubicBezTo>
                    <a:pt x="1" y="1"/>
                    <a:pt x="1" y="2"/>
                    <a:pt x="2" y="1"/>
                  </a:cubicBezTo>
                  <a:cubicBezTo>
                    <a:pt x="1" y="1"/>
                    <a:pt x="2"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6" name="Freeform 104"/>
            <p:cNvSpPr>
              <a:spLocks/>
            </p:cNvSpPr>
            <p:nvPr/>
          </p:nvSpPr>
          <p:spPr bwMode="auto">
            <a:xfrm>
              <a:off x="4168691" y="5686970"/>
              <a:ext cx="3253" cy="0"/>
            </a:xfrm>
            <a:custGeom>
              <a:avLst/>
              <a:gdLst>
                <a:gd name="T0" fmla="*/ 0 w 1"/>
                <a:gd name="T1" fmla="*/ 0 w 1"/>
                <a:gd name="T2" fmla="*/ 0 w 1"/>
              </a:gdLst>
              <a:ahLst/>
              <a:cxnLst>
                <a:cxn ang="0">
                  <a:pos x="T0" y="0"/>
                </a:cxn>
                <a:cxn ang="0">
                  <a:pos x="T1" y="0"/>
                </a:cxn>
                <a:cxn ang="0">
                  <a:pos x="T2" y="0"/>
                </a:cxn>
              </a:cxnLst>
              <a:rect l="0" t="0" r="r" b="b"/>
              <a:pathLst>
                <a:path w="1">
                  <a:moveTo>
                    <a:pt x="0" y="0"/>
                  </a:moveTo>
                  <a:cubicBezTo>
                    <a:pt x="0" y="0"/>
                    <a:pt x="1"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7" name="Freeform 105"/>
            <p:cNvSpPr>
              <a:spLocks/>
            </p:cNvSpPr>
            <p:nvPr/>
          </p:nvSpPr>
          <p:spPr bwMode="auto">
            <a:xfrm>
              <a:off x="4171943" y="568697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8" name="Freeform 106"/>
            <p:cNvSpPr>
              <a:spLocks/>
            </p:cNvSpPr>
            <p:nvPr/>
          </p:nvSpPr>
          <p:spPr bwMode="auto">
            <a:xfrm>
              <a:off x="4130741" y="5696728"/>
              <a:ext cx="2169" cy="3253"/>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1"/>
                    <a:pt x="0" y="1"/>
                    <a:pt x="1" y="1"/>
                  </a:cubicBezTo>
                  <a:cubicBezTo>
                    <a:pt x="1" y="0"/>
                    <a:pt x="0"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9" name="Freeform 107"/>
            <p:cNvSpPr>
              <a:spLocks/>
            </p:cNvSpPr>
            <p:nvPr/>
          </p:nvSpPr>
          <p:spPr bwMode="auto">
            <a:xfrm>
              <a:off x="3894367" y="579648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70" name="Freeform 108"/>
            <p:cNvSpPr>
              <a:spLocks/>
            </p:cNvSpPr>
            <p:nvPr/>
          </p:nvSpPr>
          <p:spPr bwMode="auto">
            <a:xfrm>
              <a:off x="4051588" y="5763954"/>
              <a:ext cx="2169" cy="2169"/>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0"/>
                    <a:pt x="1" y="0"/>
                    <a:pt x="1" y="0"/>
                  </a:cubicBezTo>
                  <a:cubicBezTo>
                    <a:pt x="0" y="0"/>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71" name="Freeform 109"/>
            <p:cNvSpPr>
              <a:spLocks/>
            </p:cNvSpPr>
            <p:nvPr/>
          </p:nvSpPr>
          <p:spPr bwMode="auto">
            <a:xfrm>
              <a:off x="4053757" y="5707571"/>
              <a:ext cx="15180" cy="30360"/>
            </a:xfrm>
            <a:custGeom>
              <a:avLst/>
              <a:gdLst>
                <a:gd name="T0" fmla="*/ 6 w 6"/>
                <a:gd name="T1" fmla="*/ 0 h 12"/>
                <a:gd name="T2" fmla="*/ 3 w 6"/>
                <a:gd name="T3" fmla="*/ 6 h 12"/>
                <a:gd name="T4" fmla="*/ 4 w 6"/>
                <a:gd name="T5" fmla="*/ 7 h 12"/>
                <a:gd name="T6" fmla="*/ 2 w 6"/>
                <a:gd name="T7" fmla="*/ 11 h 12"/>
                <a:gd name="T8" fmla="*/ 0 w 6"/>
                <a:gd name="T9" fmla="*/ 8 h 12"/>
                <a:gd name="T10" fmla="*/ 0 w 6"/>
                <a:gd name="T11" fmla="*/ 11 h 12"/>
                <a:gd name="T12" fmla="*/ 0 w 6"/>
                <a:gd name="T13" fmla="*/ 12 h 12"/>
                <a:gd name="T14" fmla="*/ 1 w 6"/>
                <a:gd name="T15" fmla="*/ 12 h 12"/>
                <a:gd name="T16" fmla="*/ 3 w 6"/>
                <a:gd name="T17" fmla="*/ 11 h 12"/>
                <a:gd name="T18" fmla="*/ 4 w 6"/>
                <a:gd name="T19" fmla="*/ 11 h 12"/>
                <a:gd name="T20" fmla="*/ 5 w 6"/>
                <a:gd name="T21" fmla="*/ 8 h 12"/>
                <a:gd name="T22" fmla="*/ 6 w 6"/>
                <a:gd name="T23" fmla="*/ 9 h 12"/>
                <a:gd name="T24" fmla="*/ 6 w 6"/>
                <a:gd name="T25" fmla="*/ 6 h 12"/>
                <a:gd name="T26" fmla="*/ 4 w 6"/>
                <a:gd name="T27" fmla="*/ 5 h 12"/>
                <a:gd name="T28" fmla="*/ 6 w 6"/>
                <a:gd name="T29" fmla="*/ 1 h 12"/>
                <a:gd name="T30" fmla="*/ 6 w 6"/>
                <a:gd name="T31"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 h="12">
                  <a:moveTo>
                    <a:pt x="6" y="0"/>
                  </a:moveTo>
                  <a:cubicBezTo>
                    <a:pt x="5" y="2"/>
                    <a:pt x="3" y="3"/>
                    <a:pt x="3" y="6"/>
                  </a:cubicBezTo>
                  <a:cubicBezTo>
                    <a:pt x="3" y="6"/>
                    <a:pt x="4" y="7"/>
                    <a:pt x="4" y="7"/>
                  </a:cubicBezTo>
                  <a:cubicBezTo>
                    <a:pt x="3" y="8"/>
                    <a:pt x="3" y="10"/>
                    <a:pt x="2" y="11"/>
                  </a:cubicBezTo>
                  <a:cubicBezTo>
                    <a:pt x="0" y="12"/>
                    <a:pt x="1" y="8"/>
                    <a:pt x="0" y="8"/>
                  </a:cubicBezTo>
                  <a:cubicBezTo>
                    <a:pt x="0" y="9"/>
                    <a:pt x="0" y="10"/>
                    <a:pt x="0" y="11"/>
                  </a:cubicBezTo>
                  <a:cubicBezTo>
                    <a:pt x="0" y="11"/>
                    <a:pt x="0" y="12"/>
                    <a:pt x="0" y="12"/>
                  </a:cubicBezTo>
                  <a:cubicBezTo>
                    <a:pt x="0" y="11"/>
                    <a:pt x="1" y="12"/>
                    <a:pt x="1" y="12"/>
                  </a:cubicBezTo>
                  <a:cubicBezTo>
                    <a:pt x="2" y="12"/>
                    <a:pt x="2" y="11"/>
                    <a:pt x="3" y="11"/>
                  </a:cubicBezTo>
                  <a:cubicBezTo>
                    <a:pt x="3" y="11"/>
                    <a:pt x="4" y="11"/>
                    <a:pt x="4" y="11"/>
                  </a:cubicBezTo>
                  <a:cubicBezTo>
                    <a:pt x="5" y="10"/>
                    <a:pt x="5" y="8"/>
                    <a:pt x="5" y="8"/>
                  </a:cubicBezTo>
                  <a:cubicBezTo>
                    <a:pt x="6" y="7"/>
                    <a:pt x="6" y="9"/>
                    <a:pt x="6" y="9"/>
                  </a:cubicBezTo>
                  <a:cubicBezTo>
                    <a:pt x="6" y="8"/>
                    <a:pt x="6" y="7"/>
                    <a:pt x="6" y="6"/>
                  </a:cubicBezTo>
                  <a:cubicBezTo>
                    <a:pt x="6" y="6"/>
                    <a:pt x="5" y="5"/>
                    <a:pt x="4" y="5"/>
                  </a:cubicBezTo>
                  <a:cubicBezTo>
                    <a:pt x="4" y="2"/>
                    <a:pt x="6" y="3"/>
                    <a:pt x="6" y="1"/>
                  </a:cubicBezTo>
                  <a:cubicBezTo>
                    <a:pt x="6" y="0"/>
                    <a:pt x="6"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72" name="Freeform 110"/>
            <p:cNvSpPr>
              <a:spLocks/>
            </p:cNvSpPr>
            <p:nvPr/>
          </p:nvSpPr>
          <p:spPr bwMode="auto">
            <a:xfrm>
              <a:off x="3971351" y="574009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73" name="Freeform 111"/>
            <p:cNvSpPr>
              <a:spLocks/>
            </p:cNvSpPr>
            <p:nvPr/>
          </p:nvSpPr>
          <p:spPr bwMode="auto">
            <a:xfrm>
              <a:off x="4187123" y="5809494"/>
              <a:ext cx="5422" cy="7590"/>
            </a:xfrm>
            <a:custGeom>
              <a:avLst/>
              <a:gdLst>
                <a:gd name="T0" fmla="*/ 1 w 2"/>
                <a:gd name="T1" fmla="*/ 0 h 3"/>
                <a:gd name="T2" fmla="*/ 1 w 2"/>
                <a:gd name="T3" fmla="*/ 2 h 3"/>
                <a:gd name="T4" fmla="*/ 2 w 2"/>
                <a:gd name="T5" fmla="*/ 3 h 3"/>
                <a:gd name="T6" fmla="*/ 2 w 2"/>
                <a:gd name="T7" fmla="*/ 1 h 3"/>
                <a:gd name="T8" fmla="*/ 1 w 2"/>
                <a:gd name="T9" fmla="*/ 0 h 3"/>
              </a:gdLst>
              <a:ahLst/>
              <a:cxnLst>
                <a:cxn ang="0">
                  <a:pos x="T0" y="T1"/>
                </a:cxn>
                <a:cxn ang="0">
                  <a:pos x="T2" y="T3"/>
                </a:cxn>
                <a:cxn ang="0">
                  <a:pos x="T4" y="T5"/>
                </a:cxn>
                <a:cxn ang="0">
                  <a:pos x="T6" y="T7"/>
                </a:cxn>
                <a:cxn ang="0">
                  <a:pos x="T8" y="T9"/>
                </a:cxn>
              </a:cxnLst>
              <a:rect l="0" t="0" r="r" b="b"/>
              <a:pathLst>
                <a:path w="2" h="3">
                  <a:moveTo>
                    <a:pt x="1" y="0"/>
                  </a:moveTo>
                  <a:cubicBezTo>
                    <a:pt x="0" y="1"/>
                    <a:pt x="1" y="1"/>
                    <a:pt x="1" y="2"/>
                  </a:cubicBezTo>
                  <a:cubicBezTo>
                    <a:pt x="1" y="3"/>
                    <a:pt x="2" y="3"/>
                    <a:pt x="2" y="3"/>
                  </a:cubicBezTo>
                  <a:cubicBezTo>
                    <a:pt x="2" y="1"/>
                    <a:pt x="2" y="2"/>
                    <a:pt x="2" y="1"/>
                  </a:cubicBezTo>
                  <a:cubicBezTo>
                    <a:pt x="1"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74" name="Freeform 112"/>
            <p:cNvSpPr>
              <a:spLocks/>
            </p:cNvSpPr>
            <p:nvPr/>
          </p:nvSpPr>
          <p:spPr bwMode="auto">
            <a:xfrm>
              <a:off x="4081948" y="5704318"/>
              <a:ext cx="7590" cy="7590"/>
            </a:xfrm>
            <a:custGeom>
              <a:avLst/>
              <a:gdLst>
                <a:gd name="T0" fmla="*/ 0 w 3"/>
                <a:gd name="T1" fmla="*/ 0 h 3"/>
                <a:gd name="T2" fmla="*/ 2 w 3"/>
                <a:gd name="T3" fmla="*/ 3 h 3"/>
                <a:gd name="T4" fmla="*/ 2 w 3"/>
                <a:gd name="T5" fmla="*/ 2 h 3"/>
                <a:gd name="T6" fmla="*/ 3 w 3"/>
                <a:gd name="T7" fmla="*/ 1 h 3"/>
                <a:gd name="T8" fmla="*/ 0 w 3"/>
                <a:gd name="T9" fmla="*/ 0 h 3"/>
              </a:gdLst>
              <a:ahLst/>
              <a:cxnLst>
                <a:cxn ang="0">
                  <a:pos x="T0" y="T1"/>
                </a:cxn>
                <a:cxn ang="0">
                  <a:pos x="T2" y="T3"/>
                </a:cxn>
                <a:cxn ang="0">
                  <a:pos x="T4" y="T5"/>
                </a:cxn>
                <a:cxn ang="0">
                  <a:pos x="T6" y="T7"/>
                </a:cxn>
                <a:cxn ang="0">
                  <a:pos x="T8" y="T9"/>
                </a:cxn>
              </a:cxnLst>
              <a:rect l="0" t="0" r="r" b="b"/>
              <a:pathLst>
                <a:path w="3" h="3">
                  <a:moveTo>
                    <a:pt x="0" y="0"/>
                  </a:moveTo>
                  <a:cubicBezTo>
                    <a:pt x="0" y="1"/>
                    <a:pt x="0" y="3"/>
                    <a:pt x="2" y="3"/>
                  </a:cubicBezTo>
                  <a:cubicBezTo>
                    <a:pt x="2" y="3"/>
                    <a:pt x="1" y="2"/>
                    <a:pt x="2" y="2"/>
                  </a:cubicBezTo>
                  <a:cubicBezTo>
                    <a:pt x="2" y="1"/>
                    <a:pt x="3" y="2"/>
                    <a:pt x="3" y="1"/>
                  </a:cubicBezTo>
                  <a:cubicBezTo>
                    <a:pt x="3" y="0"/>
                    <a:pt x="1"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75" name="Freeform 113"/>
            <p:cNvSpPr>
              <a:spLocks/>
            </p:cNvSpPr>
            <p:nvPr/>
          </p:nvSpPr>
          <p:spPr bwMode="auto">
            <a:xfrm>
              <a:off x="4076526" y="569672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76" name="Freeform 114"/>
            <p:cNvSpPr>
              <a:spLocks/>
            </p:cNvSpPr>
            <p:nvPr/>
          </p:nvSpPr>
          <p:spPr bwMode="auto">
            <a:xfrm>
              <a:off x="4087369" y="5796482"/>
              <a:ext cx="0" cy="3253"/>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1"/>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77" name="Freeform 115"/>
            <p:cNvSpPr>
              <a:spLocks/>
            </p:cNvSpPr>
            <p:nvPr/>
          </p:nvSpPr>
          <p:spPr bwMode="auto">
            <a:xfrm>
              <a:off x="4087369" y="5709740"/>
              <a:ext cx="2169" cy="2169"/>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1" y="0"/>
                    <a:pt x="1" y="0"/>
                  </a:cubicBezTo>
                  <a:cubicBezTo>
                    <a:pt x="1" y="0"/>
                    <a:pt x="0" y="0"/>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78" name="Freeform 116"/>
            <p:cNvSpPr>
              <a:spLocks/>
            </p:cNvSpPr>
            <p:nvPr/>
          </p:nvSpPr>
          <p:spPr bwMode="auto">
            <a:xfrm>
              <a:off x="4128572" y="5694560"/>
              <a:ext cx="2169" cy="2169"/>
            </a:xfrm>
            <a:custGeom>
              <a:avLst/>
              <a:gdLst>
                <a:gd name="T0" fmla="*/ 1 w 1"/>
                <a:gd name="T1" fmla="*/ 1 h 1"/>
                <a:gd name="T2" fmla="*/ 1 w 1"/>
                <a:gd name="T3" fmla="*/ 1 h 1"/>
              </a:gdLst>
              <a:ahLst/>
              <a:cxnLst>
                <a:cxn ang="0">
                  <a:pos x="T0" y="T1"/>
                </a:cxn>
                <a:cxn ang="0">
                  <a:pos x="T2" y="T3"/>
                </a:cxn>
              </a:cxnLst>
              <a:rect l="0" t="0" r="r" b="b"/>
              <a:pathLst>
                <a:path w="1" h="1">
                  <a:moveTo>
                    <a:pt x="1" y="1"/>
                  </a:moveTo>
                  <a:cubicBezTo>
                    <a:pt x="1" y="0"/>
                    <a:pt x="0"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79" name="Freeform 117"/>
            <p:cNvSpPr>
              <a:spLocks/>
            </p:cNvSpPr>
            <p:nvPr/>
          </p:nvSpPr>
          <p:spPr bwMode="auto">
            <a:xfrm>
              <a:off x="4072189" y="5722751"/>
              <a:ext cx="2169" cy="2169"/>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1"/>
                    <a:pt x="1" y="1"/>
                    <a:pt x="1" y="0"/>
                  </a:cubicBezTo>
                  <a:cubicBezTo>
                    <a:pt x="1" y="0"/>
                    <a:pt x="0" y="0"/>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80" name="Freeform 118"/>
            <p:cNvSpPr>
              <a:spLocks/>
            </p:cNvSpPr>
            <p:nvPr/>
          </p:nvSpPr>
          <p:spPr bwMode="auto">
            <a:xfrm>
              <a:off x="4171943" y="5683717"/>
              <a:ext cx="2169" cy="0"/>
            </a:xfrm>
            <a:custGeom>
              <a:avLst/>
              <a:gdLst>
                <a:gd name="T0" fmla="*/ 1 w 1"/>
                <a:gd name="T1" fmla="*/ 1 w 1"/>
                <a:gd name="T2" fmla="*/ 1 w 1"/>
              </a:gdLst>
              <a:ahLst/>
              <a:cxnLst>
                <a:cxn ang="0">
                  <a:pos x="T0" y="0"/>
                </a:cxn>
                <a:cxn ang="0">
                  <a:pos x="T1" y="0"/>
                </a:cxn>
                <a:cxn ang="0">
                  <a:pos x="T2" y="0"/>
                </a:cxn>
              </a:cxnLst>
              <a:rect l="0" t="0" r="r" b="b"/>
              <a:pathLst>
                <a:path w="1">
                  <a:moveTo>
                    <a:pt x="1" y="0"/>
                  </a:moveTo>
                  <a:cubicBezTo>
                    <a:pt x="1" y="0"/>
                    <a:pt x="1" y="0"/>
                    <a:pt x="1" y="0"/>
                  </a:cubicBezTo>
                  <a:cubicBezTo>
                    <a:pt x="1" y="0"/>
                    <a:pt x="0"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81" name="Freeform 119"/>
            <p:cNvSpPr>
              <a:spLocks/>
            </p:cNvSpPr>
            <p:nvPr/>
          </p:nvSpPr>
          <p:spPr bwMode="auto">
            <a:xfrm>
              <a:off x="4012554" y="5655525"/>
              <a:ext cx="10843" cy="5422"/>
            </a:xfrm>
            <a:custGeom>
              <a:avLst/>
              <a:gdLst>
                <a:gd name="T0" fmla="*/ 4 w 4"/>
                <a:gd name="T1" fmla="*/ 1 h 2"/>
                <a:gd name="T2" fmla="*/ 0 w 4"/>
                <a:gd name="T3" fmla="*/ 2 h 2"/>
                <a:gd name="T4" fmla="*/ 3 w 4"/>
                <a:gd name="T5" fmla="*/ 2 h 2"/>
                <a:gd name="T6" fmla="*/ 4 w 4"/>
                <a:gd name="T7" fmla="*/ 1 h 2"/>
              </a:gdLst>
              <a:ahLst/>
              <a:cxnLst>
                <a:cxn ang="0">
                  <a:pos x="T0" y="T1"/>
                </a:cxn>
                <a:cxn ang="0">
                  <a:pos x="T2" y="T3"/>
                </a:cxn>
                <a:cxn ang="0">
                  <a:pos x="T4" y="T5"/>
                </a:cxn>
                <a:cxn ang="0">
                  <a:pos x="T6" y="T7"/>
                </a:cxn>
              </a:cxnLst>
              <a:rect l="0" t="0" r="r" b="b"/>
              <a:pathLst>
                <a:path w="4" h="2">
                  <a:moveTo>
                    <a:pt x="4" y="1"/>
                  </a:moveTo>
                  <a:cubicBezTo>
                    <a:pt x="3" y="1"/>
                    <a:pt x="1" y="0"/>
                    <a:pt x="0" y="2"/>
                  </a:cubicBezTo>
                  <a:cubicBezTo>
                    <a:pt x="2" y="1"/>
                    <a:pt x="3" y="2"/>
                    <a:pt x="3" y="2"/>
                  </a:cubicBezTo>
                  <a:cubicBezTo>
                    <a:pt x="4" y="2"/>
                    <a:pt x="4" y="2"/>
                    <a:pt x="4"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82" name="Freeform 120"/>
            <p:cNvSpPr>
              <a:spLocks/>
            </p:cNvSpPr>
            <p:nvPr/>
          </p:nvSpPr>
          <p:spPr bwMode="auto">
            <a:xfrm>
              <a:off x="4017975" y="5686970"/>
              <a:ext cx="2169" cy="4337"/>
            </a:xfrm>
            <a:custGeom>
              <a:avLst/>
              <a:gdLst>
                <a:gd name="T0" fmla="*/ 1 w 1"/>
                <a:gd name="T1" fmla="*/ 2 h 2"/>
                <a:gd name="T2" fmla="*/ 1 w 1"/>
                <a:gd name="T3" fmla="*/ 0 h 2"/>
                <a:gd name="T4" fmla="*/ 1 w 1"/>
                <a:gd name="T5" fmla="*/ 2 h 2"/>
              </a:gdLst>
              <a:ahLst/>
              <a:cxnLst>
                <a:cxn ang="0">
                  <a:pos x="T0" y="T1"/>
                </a:cxn>
                <a:cxn ang="0">
                  <a:pos x="T2" y="T3"/>
                </a:cxn>
                <a:cxn ang="0">
                  <a:pos x="T4" y="T5"/>
                </a:cxn>
              </a:cxnLst>
              <a:rect l="0" t="0" r="r" b="b"/>
              <a:pathLst>
                <a:path w="1" h="2">
                  <a:moveTo>
                    <a:pt x="1" y="2"/>
                  </a:moveTo>
                  <a:cubicBezTo>
                    <a:pt x="1" y="1"/>
                    <a:pt x="1" y="1"/>
                    <a:pt x="1" y="0"/>
                  </a:cubicBezTo>
                  <a:cubicBezTo>
                    <a:pt x="1" y="0"/>
                    <a:pt x="0" y="1"/>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83" name="Freeform 121"/>
            <p:cNvSpPr>
              <a:spLocks/>
            </p:cNvSpPr>
            <p:nvPr/>
          </p:nvSpPr>
          <p:spPr bwMode="auto">
            <a:xfrm>
              <a:off x="3892198" y="5792145"/>
              <a:ext cx="2169" cy="4337"/>
            </a:xfrm>
            <a:custGeom>
              <a:avLst/>
              <a:gdLst>
                <a:gd name="T0" fmla="*/ 0 w 1"/>
                <a:gd name="T1" fmla="*/ 0 h 2"/>
                <a:gd name="T2" fmla="*/ 1 w 1"/>
                <a:gd name="T3" fmla="*/ 1 h 2"/>
                <a:gd name="T4" fmla="*/ 0 w 1"/>
                <a:gd name="T5" fmla="*/ 0 h 2"/>
              </a:gdLst>
              <a:ahLst/>
              <a:cxnLst>
                <a:cxn ang="0">
                  <a:pos x="T0" y="T1"/>
                </a:cxn>
                <a:cxn ang="0">
                  <a:pos x="T2" y="T3"/>
                </a:cxn>
                <a:cxn ang="0">
                  <a:pos x="T4" y="T5"/>
                </a:cxn>
              </a:cxnLst>
              <a:rect l="0" t="0" r="r" b="b"/>
              <a:pathLst>
                <a:path w="1" h="2">
                  <a:moveTo>
                    <a:pt x="0" y="0"/>
                  </a:moveTo>
                  <a:cubicBezTo>
                    <a:pt x="0" y="1"/>
                    <a:pt x="1" y="2"/>
                    <a:pt x="1" y="1"/>
                  </a:cubicBezTo>
                  <a:cubicBezTo>
                    <a:pt x="1" y="1"/>
                    <a:pt x="1"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84" name="Freeform 122"/>
            <p:cNvSpPr>
              <a:spLocks/>
            </p:cNvSpPr>
            <p:nvPr/>
          </p:nvSpPr>
          <p:spPr bwMode="auto">
            <a:xfrm>
              <a:off x="3892198" y="5788893"/>
              <a:ext cx="0" cy="3253"/>
            </a:xfrm>
            <a:custGeom>
              <a:avLst/>
              <a:gdLst>
                <a:gd name="T0" fmla="*/ 1 h 1"/>
                <a:gd name="T1" fmla="*/ 1 h 1"/>
                <a:gd name="T2" fmla="*/ 1 h 1"/>
              </a:gdLst>
              <a:ahLst/>
              <a:cxnLst>
                <a:cxn ang="0">
                  <a:pos x="0" y="T0"/>
                </a:cxn>
                <a:cxn ang="0">
                  <a:pos x="0" y="T1"/>
                </a:cxn>
                <a:cxn ang="0">
                  <a:pos x="0" y="T2"/>
                </a:cxn>
              </a:cxnLst>
              <a:rect l="0" t="0" r="r" b="b"/>
              <a:pathLst>
                <a:path h="1">
                  <a:moveTo>
                    <a:pt x="0" y="1"/>
                  </a:moveTo>
                  <a:cubicBezTo>
                    <a:pt x="0" y="1"/>
                    <a:pt x="0" y="1"/>
                    <a:pt x="0" y="1"/>
                  </a:cubicBezTo>
                  <a:cubicBezTo>
                    <a:pt x="0" y="1"/>
                    <a:pt x="0" y="0"/>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grpSp>
      <p:grpSp>
        <p:nvGrpSpPr>
          <p:cNvPr id="85" name="组合 84"/>
          <p:cNvGrpSpPr/>
          <p:nvPr/>
        </p:nvGrpSpPr>
        <p:grpSpPr>
          <a:xfrm>
            <a:off x="4403552" y="1589498"/>
            <a:ext cx="329990" cy="282944"/>
            <a:chOff x="5964264" y="5437584"/>
            <a:chExt cx="532384" cy="456484"/>
          </a:xfrm>
          <a:solidFill>
            <a:srgbClr val="01B3C5"/>
          </a:solidFill>
        </p:grpSpPr>
        <p:sp>
          <p:nvSpPr>
            <p:cNvPr id="86" name="Freeform 212"/>
            <p:cNvSpPr>
              <a:spLocks noEditPoints="1"/>
            </p:cNvSpPr>
            <p:nvPr/>
          </p:nvSpPr>
          <p:spPr bwMode="auto">
            <a:xfrm>
              <a:off x="6141003" y="5437584"/>
              <a:ext cx="355645" cy="315527"/>
            </a:xfrm>
            <a:custGeom>
              <a:avLst/>
              <a:gdLst>
                <a:gd name="T0" fmla="*/ 8 w 139"/>
                <a:gd name="T1" fmla="*/ 123 h 123"/>
                <a:gd name="T2" fmla="*/ 20 w 139"/>
                <a:gd name="T3" fmla="*/ 90 h 123"/>
                <a:gd name="T4" fmla="*/ 0 w 139"/>
                <a:gd name="T5" fmla="*/ 53 h 123"/>
                <a:gd name="T6" fmla="*/ 69 w 139"/>
                <a:gd name="T7" fmla="*/ 0 h 123"/>
                <a:gd name="T8" fmla="*/ 139 w 139"/>
                <a:gd name="T9" fmla="*/ 53 h 123"/>
                <a:gd name="T10" fmla="*/ 69 w 139"/>
                <a:gd name="T11" fmla="*/ 106 h 123"/>
                <a:gd name="T12" fmla="*/ 45 w 139"/>
                <a:gd name="T13" fmla="*/ 103 h 123"/>
                <a:gd name="T14" fmla="*/ 22 w 139"/>
                <a:gd name="T15" fmla="*/ 115 h 123"/>
                <a:gd name="T16" fmla="*/ 8 w 139"/>
                <a:gd name="T17" fmla="*/ 123 h 123"/>
                <a:gd name="T18" fmla="*/ 69 w 139"/>
                <a:gd name="T19" fmla="*/ 12 h 123"/>
                <a:gd name="T20" fmla="*/ 12 w 139"/>
                <a:gd name="T21" fmla="*/ 53 h 123"/>
                <a:gd name="T22" fmla="*/ 30 w 139"/>
                <a:gd name="T23" fmla="*/ 83 h 123"/>
                <a:gd name="T24" fmla="*/ 34 w 139"/>
                <a:gd name="T25" fmla="*/ 85 h 123"/>
                <a:gd name="T26" fmla="*/ 30 w 139"/>
                <a:gd name="T27" fmla="*/ 97 h 123"/>
                <a:gd name="T28" fmla="*/ 45 w 139"/>
                <a:gd name="T29" fmla="*/ 91 h 123"/>
                <a:gd name="T30" fmla="*/ 46 w 139"/>
                <a:gd name="T31" fmla="*/ 91 h 123"/>
                <a:gd name="T32" fmla="*/ 47 w 139"/>
                <a:gd name="T33" fmla="*/ 91 h 123"/>
                <a:gd name="T34" fmla="*/ 69 w 139"/>
                <a:gd name="T35" fmla="*/ 94 h 123"/>
                <a:gd name="T36" fmla="*/ 127 w 139"/>
                <a:gd name="T37" fmla="*/ 53 h 123"/>
                <a:gd name="T38" fmla="*/ 69 w 139"/>
                <a:gd name="T39" fmla="*/ 12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9" h="123">
                  <a:moveTo>
                    <a:pt x="8" y="123"/>
                  </a:moveTo>
                  <a:cubicBezTo>
                    <a:pt x="20" y="90"/>
                    <a:pt x="20" y="90"/>
                    <a:pt x="20" y="90"/>
                  </a:cubicBezTo>
                  <a:cubicBezTo>
                    <a:pt x="7" y="80"/>
                    <a:pt x="0" y="67"/>
                    <a:pt x="0" y="53"/>
                  </a:cubicBezTo>
                  <a:cubicBezTo>
                    <a:pt x="0" y="24"/>
                    <a:pt x="31" y="0"/>
                    <a:pt x="69" y="0"/>
                  </a:cubicBezTo>
                  <a:cubicBezTo>
                    <a:pt x="108" y="0"/>
                    <a:pt x="139" y="24"/>
                    <a:pt x="139" y="53"/>
                  </a:cubicBezTo>
                  <a:cubicBezTo>
                    <a:pt x="139" y="82"/>
                    <a:pt x="108" y="106"/>
                    <a:pt x="69" y="106"/>
                  </a:cubicBezTo>
                  <a:cubicBezTo>
                    <a:pt x="61" y="106"/>
                    <a:pt x="53" y="105"/>
                    <a:pt x="45" y="103"/>
                  </a:cubicBezTo>
                  <a:cubicBezTo>
                    <a:pt x="42" y="104"/>
                    <a:pt x="31" y="110"/>
                    <a:pt x="22" y="115"/>
                  </a:cubicBezTo>
                  <a:cubicBezTo>
                    <a:pt x="8" y="123"/>
                    <a:pt x="8" y="123"/>
                    <a:pt x="8" y="123"/>
                  </a:cubicBezTo>
                  <a:close/>
                  <a:moveTo>
                    <a:pt x="69" y="12"/>
                  </a:moveTo>
                  <a:cubicBezTo>
                    <a:pt x="38" y="12"/>
                    <a:pt x="12" y="30"/>
                    <a:pt x="12" y="53"/>
                  </a:cubicBezTo>
                  <a:cubicBezTo>
                    <a:pt x="12" y="64"/>
                    <a:pt x="18" y="75"/>
                    <a:pt x="30" y="83"/>
                  </a:cubicBezTo>
                  <a:cubicBezTo>
                    <a:pt x="34" y="85"/>
                    <a:pt x="34" y="85"/>
                    <a:pt x="34" y="85"/>
                  </a:cubicBezTo>
                  <a:cubicBezTo>
                    <a:pt x="30" y="97"/>
                    <a:pt x="30" y="97"/>
                    <a:pt x="30" y="97"/>
                  </a:cubicBezTo>
                  <a:cubicBezTo>
                    <a:pt x="42" y="91"/>
                    <a:pt x="44" y="91"/>
                    <a:pt x="45" y="91"/>
                  </a:cubicBezTo>
                  <a:cubicBezTo>
                    <a:pt x="46" y="91"/>
                    <a:pt x="46" y="91"/>
                    <a:pt x="46" y="91"/>
                  </a:cubicBezTo>
                  <a:cubicBezTo>
                    <a:pt x="47" y="91"/>
                    <a:pt x="47" y="91"/>
                    <a:pt x="47" y="91"/>
                  </a:cubicBezTo>
                  <a:cubicBezTo>
                    <a:pt x="54" y="93"/>
                    <a:pt x="62" y="94"/>
                    <a:pt x="69" y="94"/>
                  </a:cubicBezTo>
                  <a:cubicBezTo>
                    <a:pt x="101" y="94"/>
                    <a:pt x="127" y="76"/>
                    <a:pt x="127" y="53"/>
                  </a:cubicBezTo>
                  <a:cubicBezTo>
                    <a:pt x="127" y="30"/>
                    <a:pt x="101" y="12"/>
                    <a:pt x="69"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87" name="Freeform 213"/>
            <p:cNvSpPr>
              <a:spLocks/>
            </p:cNvSpPr>
            <p:nvPr/>
          </p:nvSpPr>
          <p:spPr bwMode="auto">
            <a:xfrm>
              <a:off x="6238588" y="5529748"/>
              <a:ext cx="169148" cy="16265"/>
            </a:xfrm>
            <a:custGeom>
              <a:avLst/>
              <a:gdLst>
                <a:gd name="T0" fmla="*/ 156 w 156"/>
                <a:gd name="T1" fmla="*/ 15 h 15"/>
                <a:gd name="T2" fmla="*/ 0 w 156"/>
                <a:gd name="T3" fmla="*/ 15 h 15"/>
                <a:gd name="T4" fmla="*/ 0 w 156"/>
                <a:gd name="T5" fmla="*/ 0 h 15"/>
                <a:gd name="T6" fmla="*/ 156 w 156"/>
                <a:gd name="T7" fmla="*/ 0 h 15"/>
                <a:gd name="T8" fmla="*/ 156 w 156"/>
                <a:gd name="T9" fmla="*/ 15 h 15"/>
                <a:gd name="T10" fmla="*/ 156 w 156"/>
                <a:gd name="T11" fmla="*/ 15 h 15"/>
              </a:gdLst>
              <a:ahLst/>
              <a:cxnLst>
                <a:cxn ang="0">
                  <a:pos x="T0" y="T1"/>
                </a:cxn>
                <a:cxn ang="0">
                  <a:pos x="T2" y="T3"/>
                </a:cxn>
                <a:cxn ang="0">
                  <a:pos x="T4" y="T5"/>
                </a:cxn>
                <a:cxn ang="0">
                  <a:pos x="T6" y="T7"/>
                </a:cxn>
                <a:cxn ang="0">
                  <a:pos x="T8" y="T9"/>
                </a:cxn>
                <a:cxn ang="0">
                  <a:pos x="T10" y="T11"/>
                </a:cxn>
              </a:cxnLst>
              <a:rect l="0" t="0" r="r" b="b"/>
              <a:pathLst>
                <a:path w="156" h="15">
                  <a:moveTo>
                    <a:pt x="156" y="15"/>
                  </a:moveTo>
                  <a:lnTo>
                    <a:pt x="0" y="15"/>
                  </a:lnTo>
                  <a:lnTo>
                    <a:pt x="0" y="0"/>
                  </a:lnTo>
                  <a:lnTo>
                    <a:pt x="156" y="0"/>
                  </a:lnTo>
                  <a:lnTo>
                    <a:pt x="156" y="15"/>
                  </a:lnTo>
                  <a:lnTo>
                    <a:pt x="156" y="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88" name="Freeform 214"/>
            <p:cNvSpPr>
              <a:spLocks/>
            </p:cNvSpPr>
            <p:nvPr/>
          </p:nvSpPr>
          <p:spPr bwMode="auto">
            <a:xfrm>
              <a:off x="6238588" y="5561192"/>
              <a:ext cx="169148" cy="15180"/>
            </a:xfrm>
            <a:custGeom>
              <a:avLst/>
              <a:gdLst>
                <a:gd name="T0" fmla="*/ 156 w 156"/>
                <a:gd name="T1" fmla="*/ 14 h 14"/>
                <a:gd name="T2" fmla="*/ 0 w 156"/>
                <a:gd name="T3" fmla="*/ 14 h 14"/>
                <a:gd name="T4" fmla="*/ 0 w 156"/>
                <a:gd name="T5" fmla="*/ 0 h 14"/>
                <a:gd name="T6" fmla="*/ 156 w 156"/>
                <a:gd name="T7" fmla="*/ 0 h 14"/>
                <a:gd name="T8" fmla="*/ 156 w 156"/>
                <a:gd name="T9" fmla="*/ 14 h 14"/>
                <a:gd name="T10" fmla="*/ 156 w 156"/>
                <a:gd name="T11" fmla="*/ 14 h 14"/>
              </a:gdLst>
              <a:ahLst/>
              <a:cxnLst>
                <a:cxn ang="0">
                  <a:pos x="T0" y="T1"/>
                </a:cxn>
                <a:cxn ang="0">
                  <a:pos x="T2" y="T3"/>
                </a:cxn>
                <a:cxn ang="0">
                  <a:pos x="T4" y="T5"/>
                </a:cxn>
                <a:cxn ang="0">
                  <a:pos x="T6" y="T7"/>
                </a:cxn>
                <a:cxn ang="0">
                  <a:pos x="T8" y="T9"/>
                </a:cxn>
                <a:cxn ang="0">
                  <a:pos x="T10" y="T11"/>
                </a:cxn>
              </a:cxnLst>
              <a:rect l="0" t="0" r="r" b="b"/>
              <a:pathLst>
                <a:path w="156" h="14">
                  <a:moveTo>
                    <a:pt x="156" y="14"/>
                  </a:moveTo>
                  <a:lnTo>
                    <a:pt x="0" y="14"/>
                  </a:lnTo>
                  <a:lnTo>
                    <a:pt x="0" y="0"/>
                  </a:lnTo>
                  <a:lnTo>
                    <a:pt x="156" y="0"/>
                  </a:lnTo>
                  <a:lnTo>
                    <a:pt x="156" y="14"/>
                  </a:lnTo>
                  <a:lnTo>
                    <a:pt x="156"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89" name="Freeform 215"/>
            <p:cNvSpPr>
              <a:spLocks/>
            </p:cNvSpPr>
            <p:nvPr/>
          </p:nvSpPr>
          <p:spPr bwMode="auto">
            <a:xfrm>
              <a:off x="6238588" y="5591552"/>
              <a:ext cx="169148" cy="18433"/>
            </a:xfrm>
            <a:custGeom>
              <a:avLst/>
              <a:gdLst>
                <a:gd name="T0" fmla="*/ 156 w 156"/>
                <a:gd name="T1" fmla="*/ 17 h 17"/>
                <a:gd name="T2" fmla="*/ 0 w 156"/>
                <a:gd name="T3" fmla="*/ 17 h 17"/>
                <a:gd name="T4" fmla="*/ 0 w 156"/>
                <a:gd name="T5" fmla="*/ 0 h 17"/>
                <a:gd name="T6" fmla="*/ 156 w 156"/>
                <a:gd name="T7" fmla="*/ 0 h 17"/>
                <a:gd name="T8" fmla="*/ 156 w 156"/>
                <a:gd name="T9" fmla="*/ 17 h 17"/>
                <a:gd name="T10" fmla="*/ 156 w 156"/>
                <a:gd name="T11" fmla="*/ 17 h 17"/>
              </a:gdLst>
              <a:ahLst/>
              <a:cxnLst>
                <a:cxn ang="0">
                  <a:pos x="T0" y="T1"/>
                </a:cxn>
                <a:cxn ang="0">
                  <a:pos x="T2" y="T3"/>
                </a:cxn>
                <a:cxn ang="0">
                  <a:pos x="T4" y="T5"/>
                </a:cxn>
                <a:cxn ang="0">
                  <a:pos x="T6" y="T7"/>
                </a:cxn>
                <a:cxn ang="0">
                  <a:pos x="T8" y="T9"/>
                </a:cxn>
                <a:cxn ang="0">
                  <a:pos x="T10" y="T11"/>
                </a:cxn>
              </a:cxnLst>
              <a:rect l="0" t="0" r="r" b="b"/>
              <a:pathLst>
                <a:path w="156" h="17">
                  <a:moveTo>
                    <a:pt x="156" y="17"/>
                  </a:moveTo>
                  <a:lnTo>
                    <a:pt x="0" y="17"/>
                  </a:lnTo>
                  <a:lnTo>
                    <a:pt x="0" y="0"/>
                  </a:lnTo>
                  <a:lnTo>
                    <a:pt x="156" y="0"/>
                  </a:lnTo>
                  <a:lnTo>
                    <a:pt x="156" y="17"/>
                  </a:lnTo>
                  <a:lnTo>
                    <a:pt x="156"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90" name="Freeform 216"/>
            <p:cNvSpPr>
              <a:spLocks/>
            </p:cNvSpPr>
            <p:nvPr/>
          </p:nvSpPr>
          <p:spPr bwMode="auto">
            <a:xfrm>
              <a:off x="5964264" y="5622997"/>
              <a:ext cx="250470" cy="271071"/>
            </a:xfrm>
            <a:custGeom>
              <a:avLst/>
              <a:gdLst>
                <a:gd name="T0" fmla="*/ 92 w 98"/>
                <a:gd name="T1" fmla="*/ 73 h 106"/>
                <a:gd name="T2" fmla="*/ 61 w 98"/>
                <a:gd name="T3" fmla="*/ 64 h 106"/>
                <a:gd name="T4" fmla="*/ 62 w 98"/>
                <a:gd name="T5" fmla="*/ 57 h 106"/>
                <a:gd name="T6" fmla="*/ 66 w 98"/>
                <a:gd name="T7" fmla="*/ 51 h 106"/>
                <a:gd name="T8" fmla="*/ 67 w 98"/>
                <a:gd name="T9" fmla="*/ 44 h 106"/>
                <a:gd name="T10" fmla="*/ 69 w 98"/>
                <a:gd name="T11" fmla="*/ 45 h 106"/>
                <a:gd name="T12" fmla="*/ 71 w 98"/>
                <a:gd name="T13" fmla="*/ 43 h 106"/>
                <a:gd name="T14" fmla="*/ 72 w 98"/>
                <a:gd name="T15" fmla="*/ 32 h 106"/>
                <a:gd name="T16" fmla="*/ 70 w 98"/>
                <a:gd name="T17" fmla="*/ 29 h 106"/>
                <a:gd name="T18" fmla="*/ 69 w 98"/>
                <a:gd name="T19" fmla="*/ 30 h 106"/>
                <a:gd name="T20" fmla="*/ 70 w 98"/>
                <a:gd name="T21" fmla="*/ 23 h 106"/>
                <a:gd name="T22" fmla="*/ 66 w 98"/>
                <a:gd name="T23" fmla="*/ 8 h 106"/>
                <a:gd name="T24" fmla="*/ 32 w 98"/>
                <a:gd name="T25" fmla="*/ 8 h 106"/>
                <a:gd name="T26" fmla="*/ 28 w 98"/>
                <a:gd name="T27" fmla="*/ 23 h 106"/>
                <a:gd name="T28" fmla="*/ 29 w 98"/>
                <a:gd name="T29" fmla="*/ 30 h 106"/>
                <a:gd name="T30" fmla="*/ 28 w 98"/>
                <a:gd name="T31" fmla="*/ 29 h 106"/>
                <a:gd name="T32" fmla="*/ 26 w 98"/>
                <a:gd name="T33" fmla="*/ 32 h 106"/>
                <a:gd name="T34" fmla="*/ 27 w 98"/>
                <a:gd name="T35" fmla="*/ 43 h 106"/>
                <a:gd name="T36" fmla="*/ 29 w 98"/>
                <a:gd name="T37" fmla="*/ 45 h 106"/>
                <a:gd name="T38" fmla="*/ 31 w 98"/>
                <a:gd name="T39" fmla="*/ 44 h 106"/>
                <a:gd name="T40" fmla="*/ 31 w 98"/>
                <a:gd name="T41" fmla="*/ 51 h 106"/>
                <a:gd name="T42" fmla="*/ 36 w 98"/>
                <a:gd name="T43" fmla="*/ 57 h 106"/>
                <a:gd name="T44" fmla="*/ 37 w 98"/>
                <a:gd name="T45" fmla="*/ 64 h 106"/>
                <a:gd name="T46" fmla="*/ 5 w 98"/>
                <a:gd name="T47" fmla="*/ 73 h 106"/>
                <a:gd name="T48" fmla="*/ 0 w 98"/>
                <a:gd name="T49" fmla="*/ 83 h 106"/>
                <a:gd name="T50" fmla="*/ 1 w 98"/>
                <a:gd name="T51" fmla="*/ 94 h 106"/>
                <a:gd name="T52" fmla="*/ 8 w 98"/>
                <a:gd name="T53" fmla="*/ 102 h 106"/>
                <a:gd name="T54" fmla="*/ 90 w 98"/>
                <a:gd name="T55" fmla="*/ 102 h 106"/>
                <a:gd name="T56" fmla="*/ 96 w 98"/>
                <a:gd name="T57" fmla="*/ 94 h 106"/>
                <a:gd name="T58" fmla="*/ 98 w 98"/>
                <a:gd name="T59" fmla="*/ 83 h 106"/>
                <a:gd name="T60" fmla="*/ 92 w 98"/>
                <a:gd name="T61"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8" h="106">
                  <a:moveTo>
                    <a:pt x="92" y="73"/>
                  </a:moveTo>
                  <a:cubicBezTo>
                    <a:pt x="82" y="69"/>
                    <a:pt x="72" y="66"/>
                    <a:pt x="61" y="64"/>
                  </a:cubicBezTo>
                  <a:cubicBezTo>
                    <a:pt x="61" y="62"/>
                    <a:pt x="62" y="59"/>
                    <a:pt x="62" y="57"/>
                  </a:cubicBezTo>
                  <a:cubicBezTo>
                    <a:pt x="65" y="55"/>
                    <a:pt x="66" y="53"/>
                    <a:pt x="66" y="51"/>
                  </a:cubicBezTo>
                  <a:cubicBezTo>
                    <a:pt x="67" y="49"/>
                    <a:pt x="67" y="46"/>
                    <a:pt x="67" y="44"/>
                  </a:cubicBezTo>
                  <a:cubicBezTo>
                    <a:pt x="68" y="44"/>
                    <a:pt x="68" y="44"/>
                    <a:pt x="69" y="45"/>
                  </a:cubicBezTo>
                  <a:cubicBezTo>
                    <a:pt x="70" y="45"/>
                    <a:pt x="71" y="44"/>
                    <a:pt x="71" y="43"/>
                  </a:cubicBezTo>
                  <a:cubicBezTo>
                    <a:pt x="72" y="32"/>
                    <a:pt x="72" y="32"/>
                    <a:pt x="72" y="32"/>
                  </a:cubicBezTo>
                  <a:cubicBezTo>
                    <a:pt x="72" y="31"/>
                    <a:pt x="71" y="30"/>
                    <a:pt x="70" y="29"/>
                  </a:cubicBezTo>
                  <a:cubicBezTo>
                    <a:pt x="70" y="29"/>
                    <a:pt x="69" y="29"/>
                    <a:pt x="69" y="30"/>
                  </a:cubicBezTo>
                  <a:cubicBezTo>
                    <a:pt x="69" y="28"/>
                    <a:pt x="69" y="25"/>
                    <a:pt x="70" y="23"/>
                  </a:cubicBezTo>
                  <a:cubicBezTo>
                    <a:pt x="70" y="20"/>
                    <a:pt x="71" y="13"/>
                    <a:pt x="66" y="8"/>
                  </a:cubicBezTo>
                  <a:cubicBezTo>
                    <a:pt x="58" y="0"/>
                    <a:pt x="40" y="0"/>
                    <a:pt x="32" y="8"/>
                  </a:cubicBezTo>
                  <a:cubicBezTo>
                    <a:pt x="27" y="13"/>
                    <a:pt x="28" y="20"/>
                    <a:pt x="28" y="23"/>
                  </a:cubicBezTo>
                  <a:cubicBezTo>
                    <a:pt x="28" y="25"/>
                    <a:pt x="29" y="28"/>
                    <a:pt x="29" y="30"/>
                  </a:cubicBezTo>
                  <a:cubicBezTo>
                    <a:pt x="29" y="29"/>
                    <a:pt x="28" y="29"/>
                    <a:pt x="28" y="29"/>
                  </a:cubicBezTo>
                  <a:cubicBezTo>
                    <a:pt x="27" y="30"/>
                    <a:pt x="26" y="31"/>
                    <a:pt x="26" y="32"/>
                  </a:cubicBezTo>
                  <a:cubicBezTo>
                    <a:pt x="27" y="43"/>
                    <a:pt x="27" y="43"/>
                    <a:pt x="27" y="43"/>
                  </a:cubicBezTo>
                  <a:cubicBezTo>
                    <a:pt x="27" y="44"/>
                    <a:pt x="28" y="45"/>
                    <a:pt x="29" y="45"/>
                  </a:cubicBezTo>
                  <a:cubicBezTo>
                    <a:pt x="30" y="44"/>
                    <a:pt x="30" y="44"/>
                    <a:pt x="31" y="44"/>
                  </a:cubicBezTo>
                  <a:cubicBezTo>
                    <a:pt x="31" y="46"/>
                    <a:pt x="31" y="49"/>
                    <a:pt x="31" y="51"/>
                  </a:cubicBezTo>
                  <a:cubicBezTo>
                    <a:pt x="32" y="53"/>
                    <a:pt x="33" y="55"/>
                    <a:pt x="36" y="57"/>
                  </a:cubicBezTo>
                  <a:cubicBezTo>
                    <a:pt x="36" y="59"/>
                    <a:pt x="36" y="62"/>
                    <a:pt x="37" y="64"/>
                  </a:cubicBezTo>
                  <a:cubicBezTo>
                    <a:pt x="26" y="66"/>
                    <a:pt x="15" y="69"/>
                    <a:pt x="5" y="73"/>
                  </a:cubicBezTo>
                  <a:cubicBezTo>
                    <a:pt x="2" y="75"/>
                    <a:pt x="0" y="80"/>
                    <a:pt x="0" y="83"/>
                  </a:cubicBezTo>
                  <a:cubicBezTo>
                    <a:pt x="1" y="87"/>
                    <a:pt x="1" y="91"/>
                    <a:pt x="1" y="94"/>
                  </a:cubicBezTo>
                  <a:cubicBezTo>
                    <a:pt x="2" y="98"/>
                    <a:pt x="5" y="101"/>
                    <a:pt x="8" y="102"/>
                  </a:cubicBezTo>
                  <a:cubicBezTo>
                    <a:pt x="35" y="106"/>
                    <a:pt x="63" y="106"/>
                    <a:pt x="90" y="102"/>
                  </a:cubicBezTo>
                  <a:cubicBezTo>
                    <a:pt x="93" y="101"/>
                    <a:pt x="96" y="98"/>
                    <a:pt x="96" y="94"/>
                  </a:cubicBezTo>
                  <a:cubicBezTo>
                    <a:pt x="97" y="91"/>
                    <a:pt x="97" y="87"/>
                    <a:pt x="98" y="83"/>
                  </a:cubicBezTo>
                  <a:cubicBezTo>
                    <a:pt x="98" y="80"/>
                    <a:pt x="96" y="75"/>
                    <a:pt x="92"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grpSp>
      <p:grpSp>
        <p:nvGrpSpPr>
          <p:cNvPr id="91" name="组合 90"/>
          <p:cNvGrpSpPr/>
          <p:nvPr/>
        </p:nvGrpSpPr>
        <p:grpSpPr>
          <a:xfrm>
            <a:off x="6797340" y="1598571"/>
            <a:ext cx="266815" cy="264799"/>
            <a:chOff x="7078908" y="5461438"/>
            <a:chExt cx="430461" cy="427208"/>
          </a:xfrm>
          <a:solidFill>
            <a:srgbClr val="01B3C5"/>
          </a:solidFill>
        </p:grpSpPr>
        <p:sp>
          <p:nvSpPr>
            <p:cNvPr id="92" name="Freeform 236"/>
            <p:cNvSpPr>
              <a:spLocks/>
            </p:cNvSpPr>
            <p:nvPr/>
          </p:nvSpPr>
          <p:spPr bwMode="auto">
            <a:xfrm>
              <a:off x="7078908" y="5461438"/>
              <a:ext cx="418534" cy="417450"/>
            </a:xfrm>
            <a:custGeom>
              <a:avLst/>
              <a:gdLst>
                <a:gd name="T0" fmla="*/ 84 w 163"/>
                <a:gd name="T1" fmla="*/ 129 h 163"/>
                <a:gd name="T2" fmla="*/ 46 w 163"/>
                <a:gd name="T3" fmla="*/ 50 h 163"/>
                <a:gd name="T4" fmla="*/ 81 w 163"/>
                <a:gd name="T5" fmla="*/ 34 h 163"/>
                <a:gd name="T6" fmla="*/ 127 w 163"/>
                <a:gd name="T7" fmla="*/ 89 h 163"/>
                <a:gd name="T8" fmla="*/ 147 w 163"/>
                <a:gd name="T9" fmla="*/ 94 h 163"/>
                <a:gd name="T10" fmla="*/ 162 w 163"/>
                <a:gd name="T11" fmla="*/ 86 h 163"/>
                <a:gd name="T12" fmla="*/ 162 w 163"/>
                <a:gd name="T13" fmla="*/ 70 h 163"/>
                <a:gd name="T14" fmla="*/ 144 w 163"/>
                <a:gd name="T15" fmla="*/ 59 h 163"/>
                <a:gd name="T16" fmla="*/ 154 w 163"/>
                <a:gd name="T17" fmla="*/ 45 h 163"/>
                <a:gd name="T18" fmla="*/ 145 w 163"/>
                <a:gd name="T19" fmla="*/ 32 h 163"/>
                <a:gd name="T20" fmla="*/ 125 w 163"/>
                <a:gd name="T21" fmla="*/ 30 h 163"/>
                <a:gd name="T22" fmla="*/ 126 w 163"/>
                <a:gd name="T23" fmla="*/ 13 h 163"/>
                <a:gd name="T24" fmla="*/ 112 w 163"/>
                <a:gd name="T25" fmla="*/ 6 h 163"/>
                <a:gd name="T26" fmla="*/ 93 w 163"/>
                <a:gd name="T27" fmla="*/ 15 h 163"/>
                <a:gd name="T28" fmla="*/ 86 w 163"/>
                <a:gd name="T29" fmla="*/ 0 h 163"/>
                <a:gd name="T30" fmla="*/ 70 w 163"/>
                <a:gd name="T31" fmla="*/ 1 h 163"/>
                <a:gd name="T32" fmla="*/ 58 w 163"/>
                <a:gd name="T33" fmla="*/ 18 h 163"/>
                <a:gd name="T34" fmla="*/ 44 w 163"/>
                <a:gd name="T35" fmla="*/ 9 h 163"/>
                <a:gd name="T36" fmla="*/ 31 w 163"/>
                <a:gd name="T37" fmla="*/ 17 h 163"/>
                <a:gd name="T38" fmla="*/ 31 w 163"/>
                <a:gd name="T39" fmla="*/ 36 h 163"/>
                <a:gd name="T40" fmla="*/ 15 w 163"/>
                <a:gd name="T41" fmla="*/ 33 h 163"/>
                <a:gd name="T42" fmla="*/ 8 w 163"/>
                <a:gd name="T43" fmla="*/ 47 h 163"/>
                <a:gd name="T44" fmla="*/ 18 w 163"/>
                <a:gd name="T45" fmla="*/ 59 h 163"/>
                <a:gd name="T46" fmla="*/ 0 w 163"/>
                <a:gd name="T47" fmla="*/ 73 h 163"/>
                <a:gd name="T48" fmla="*/ 0 w 163"/>
                <a:gd name="T49" fmla="*/ 88 h 163"/>
                <a:gd name="T50" fmla="*/ 15 w 163"/>
                <a:gd name="T51" fmla="*/ 94 h 163"/>
                <a:gd name="T52" fmla="*/ 6 w 163"/>
                <a:gd name="T53" fmla="*/ 114 h 163"/>
                <a:gd name="T54" fmla="*/ 15 w 163"/>
                <a:gd name="T55" fmla="*/ 128 h 163"/>
                <a:gd name="T56" fmla="*/ 30 w 163"/>
                <a:gd name="T57" fmla="*/ 125 h 163"/>
                <a:gd name="T58" fmla="*/ 33 w 163"/>
                <a:gd name="T59" fmla="*/ 148 h 163"/>
                <a:gd name="T60" fmla="*/ 47 w 163"/>
                <a:gd name="T61" fmla="*/ 155 h 163"/>
                <a:gd name="T62" fmla="*/ 59 w 163"/>
                <a:gd name="T63" fmla="*/ 145 h 163"/>
                <a:gd name="T64" fmla="*/ 72 w 163"/>
                <a:gd name="T65" fmla="*/ 163 h 163"/>
                <a:gd name="T66" fmla="*/ 88 w 163"/>
                <a:gd name="T67" fmla="*/ 162 h 163"/>
                <a:gd name="T68" fmla="*/ 94 w 163"/>
                <a:gd name="T69" fmla="*/ 148 h 163"/>
                <a:gd name="T70" fmla="*/ 89 w 163"/>
                <a:gd name="T71" fmla="*/ 128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63" h="163">
                  <a:moveTo>
                    <a:pt x="89" y="128"/>
                  </a:moveTo>
                  <a:cubicBezTo>
                    <a:pt x="88" y="128"/>
                    <a:pt x="86" y="129"/>
                    <a:pt x="84" y="129"/>
                  </a:cubicBezTo>
                  <a:cubicBezTo>
                    <a:pt x="58" y="130"/>
                    <a:pt x="36" y="110"/>
                    <a:pt x="35" y="84"/>
                  </a:cubicBezTo>
                  <a:cubicBezTo>
                    <a:pt x="34" y="71"/>
                    <a:pt x="38" y="59"/>
                    <a:pt x="46" y="50"/>
                  </a:cubicBezTo>
                  <a:cubicBezTo>
                    <a:pt x="55" y="40"/>
                    <a:pt x="66" y="35"/>
                    <a:pt x="79" y="34"/>
                  </a:cubicBezTo>
                  <a:cubicBezTo>
                    <a:pt x="79" y="34"/>
                    <a:pt x="80" y="34"/>
                    <a:pt x="81" y="34"/>
                  </a:cubicBezTo>
                  <a:cubicBezTo>
                    <a:pt x="106" y="34"/>
                    <a:pt x="127" y="54"/>
                    <a:pt x="128" y="79"/>
                  </a:cubicBezTo>
                  <a:cubicBezTo>
                    <a:pt x="128" y="82"/>
                    <a:pt x="128" y="85"/>
                    <a:pt x="127" y="89"/>
                  </a:cubicBezTo>
                  <a:cubicBezTo>
                    <a:pt x="144" y="105"/>
                    <a:pt x="144" y="105"/>
                    <a:pt x="144" y="105"/>
                  </a:cubicBezTo>
                  <a:cubicBezTo>
                    <a:pt x="145" y="101"/>
                    <a:pt x="146" y="97"/>
                    <a:pt x="147" y="94"/>
                  </a:cubicBezTo>
                  <a:cubicBezTo>
                    <a:pt x="163" y="90"/>
                    <a:pt x="163" y="90"/>
                    <a:pt x="163" y="90"/>
                  </a:cubicBezTo>
                  <a:cubicBezTo>
                    <a:pt x="162" y="86"/>
                    <a:pt x="162" y="86"/>
                    <a:pt x="162" y="86"/>
                  </a:cubicBezTo>
                  <a:cubicBezTo>
                    <a:pt x="162" y="75"/>
                    <a:pt x="162" y="75"/>
                    <a:pt x="162" y="75"/>
                  </a:cubicBezTo>
                  <a:cubicBezTo>
                    <a:pt x="162" y="70"/>
                    <a:pt x="162" y="70"/>
                    <a:pt x="162" y="70"/>
                  </a:cubicBezTo>
                  <a:cubicBezTo>
                    <a:pt x="147" y="69"/>
                    <a:pt x="147" y="69"/>
                    <a:pt x="147" y="69"/>
                  </a:cubicBezTo>
                  <a:cubicBezTo>
                    <a:pt x="146" y="66"/>
                    <a:pt x="145" y="62"/>
                    <a:pt x="144" y="59"/>
                  </a:cubicBezTo>
                  <a:cubicBezTo>
                    <a:pt x="156" y="48"/>
                    <a:pt x="156" y="48"/>
                    <a:pt x="156" y="48"/>
                  </a:cubicBezTo>
                  <a:cubicBezTo>
                    <a:pt x="154" y="45"/>
                    <a:pt x="154" y="45"/>
                    <a:pt x="154" y="45"/>
                  </a:cubicBezTo>
                  <a:cubicBezTo>
                    <a:pt x="148" y="35"/>
                    <a:pt x="148" y="35"/>
                    <a:pt x="148" y="35"/>
                  </a:cubicBezTo>
                  <a:cubicBezTo>
                    <a:pt x="145" y="32"/>
                    <a:pt x="145" y="32"/>
                    <a:pt x="145" y="32"/>
                  </a:cubicBezTo>
                  <a:cubicBezTo>
                    <a:pt x="132" y="38"/>
                    <a:pt x="132" y="38"/>
                    <a:pt x="132" y="38"/>
                  </a:cubicBezTo>
                  <a:cubicBezTo>
                    <a:pt x="130" y="35"/>
                    <a:pt x="127" y="32"/>
                    <a:pt x="125" y="30"/>
                  </a:cubicBezTo>
                  <a:cubicBezTo>
                    <a:pt x="130" y="15"/>
                    <a:pt x="130" y="15"/>
                    <a:pt x="130" y="15"/>
                  </a:cubicBezTo>
                  <a:cubicBezTo>
                    <a:pt x="126" y="13"/>
                    <a:pt x="126" y="13"/>
                    <a:pt x="126" y="13"/>
                  </a:cubicBezTo>
                  <a:cubicBezTo>
                    <a:pt x="116" y="8"/>
                    <a:pt x="116" y="8"/>
                    <a:pt x="116" y="8"/>
                  </a:cubicBezTo>
                  <a:cubicBezTo>
                    <a:pt x="112" y="6"/>
                    <a:pt x="112" y="6"/>
                    <a:pt x="112" y="6"/>
                  </a:cubicBezTo>
                  <a:cubicBezTo>
                    <a:pt x="104" y="18"/>
                    <a:pt x="104" y="18"/>
                    <a:pt x="104" y="18"/>
                  </a:cubicBezTo>
                  <a:cubicBezTo>
                    <a:pt x="100" y="17"/>
                    <a:pt x="97" y="16"/>
                    <a:pt x="93" y="15"/>
                  </a:cubicBezTo>
                  <a:cubicBezTo>
                    <a:pt x="90" y="0"/>
                    <a:pt x="90" y="0"/>
                    <a:pt x="90" y="0"/>
                  </a:cubicBezTo>
                  <a:cubicBezTo>
                    <a:pt x="86" y="0"/>
                    <a:pt x="86" y="0"/>
                    <a:pt x="86" y="0"/>
                  </a:cubicBezTo>
                  <a:cubicBezTo>
                    <a:pt x="75" y="1"/>
                    <a:pt x="75" y="1"/>
                    <a:pt x="75" y="1"/>
                  </a:cubicBezTo>
                  <a:cubicBezTo>
                    <a:pt x="70" y="1"/>
                    <a:pt x="70" y="1"/>
                    <a:pt x="70" y="1"/>
                  </a:cubicBezTo>
                  <a:cubicBezTo>
                    <a:pt x="69" y="15"/>
                    <a:pt x="69" y="15"/>
                    <a:pt x="69" y="15"/>
                  </a:cubicBezTo>
                  <a:cubicBezTo>
                    <a:pt x="65" y="16"/>
                    <a:pt x="62" y="17"/>
                    <a:pt x="58" y="18"/>
                  </a:cubicBezTo>
                  <a:cubicBezTo>
                    <a:pt x="48" y="6"/>
                    <a:pt x="48" y="6"/>
                    <a:pt x="48" y="6"/>
                  </a:cubicBezTo>
                  <a:cubicBezTo>
                    <a:pt x="44" y="9"/>
                    <a:pt x="44" y="9"/>
                    <a:pt x="44" y="9"/>
                  </a:cubicBezTo>
                  <a:cubicBezTo>
                    <a:pt x="35" y="15"/>
                    <a:pt x="35" y="15"/>
                    <a:pt x="35" y="15"/>
                  </a:cubicBezTo>
                  <a:cubicBezTo>
                    <a:pt x="31" y="17"/>
                    <a:pt x="31" y="17"/>
                    <a:pt x="31" y="17"/>
                  </a:cubicBezTo>
                  <a:cubicBezTo>
                    <a:pt x="37" y="30"/>
                    <a:pt x="37" y="30"/>
                    <a:pt x="37" y="30"/>
                  </a:cubicBezTo>
                  <a:cubicBezTo>
                    <a:pt x="35" y="32"/>
                    <a:pt x="33" y="34"/>
                    <a:pt x="31" y="36"/>
                  </a:cubicBezTo>
                  <a:cubicBezTo>
                    <a:pt x="31" y="37"/>
                    <a:pt x="30" y="37"/>
                    <a:pt x="30" y="38"/>
                  </a:cubicBezTo>
                  <a:cubicBezTo>
                    <a:pt x="15" y="33"/>
                    <a:pt x="15" y="33"/>
                    <a:pt x="15" y="33"/>
                  </a:cubicBezTo>
                  <a:cubicBezTo>
                    <a:pt x="13" y="37"/>
                    <a:pt x="13" y="37"/>
                    <a:pt x="13" y="37"/>
                  </a:cubicBezTo>
                  <a:cubicBezTo>
                    <a:pt x="8" y="47"/>
                    <a:pt x="8" y="47"/>
                    <a:pt x="8" y="47"/>
                  </a:cubicBezTo>
                  <a:cubicBezTo>
                    <a:pt x="6" y="51"/>
                    <a:pt x="6" y="51"/>
                    <a:pt x="6" y="51"/>
                  </a:cubicBezTo>
                  <a:cubicBezTo>
                    <a:pt x="18" y="59"/>
                    <a:pt x="18" y="59"/>
                    <a:pt x="18" y="59"/>
                  </a:cubicBezTo>
                  <a:cubicBezTo>
                    <a:pt x="17" y="63"/>
                    <a:pt x="16" y="66"/>
                    <a:pt x="15" y="69"/>
                  </a:cubicBezTo>
                  <a:cubicBezTo>
                    <a:pt x="0" y="73"/>
                    <a:pt x="0" y="73"/>
                    <a:pt x="0" y="73"/>
                  </a:cubicBezTo>
                  <a:cubicBezTo>
                    <a:pt x="0" y="77"/>
                    <a:pt x="0" y="77"/>
                    <a:pt x="0" y="77"/>
                  </a:cubicBezTo>
                  <a:cubicBezTo>
                    <a:pt x="0" y="88"/>
                    <a:pt x="0" y="88"/>
                    <a:pt x="0" y="88"/>
                  </a:cubicBezTo>
                  <a:cubicBezTo>
                    <a:pt x="1" y="92"/>
                    <a:pt x="1" y="92"/>
                    <a:pt x="1" y="92"/>
                  </a:cubicBezTo>
                  <a:cubicBezTo>
                    <a:pt x="15" y="94"/>
                    <a:pt x="15" y="94"/>
                    <a:pt x="15" y="94"/>
                  </a:cubicBezTo>
                  <a:cubicBezTo>
                    <a:pt x="16" y="97"/>
                    <a:pt x="17" y="101"/>
                    <a:pt x="18" y="104"/>
                  </a:cubicBezTo>
                  <a:cubicBezTo>
                    <a:pt x="6" y="114"/>
                    <a:pt x="6" y="114"/>
                    <a:pt x="6" y="114"/>
                  </a:cubicBezTo>
                  <a:cubicBezTo>
                    <a:pt x="9" y="118"/>
                    <a:pt x="9" y="118"/>
                    <a:pt x="9" y="118"/>
                  </a:cubicBezTo>
                  <a:cubicBezTo>
                    <a:pt x="15" y="128"/>
                    <a:pt x="15" y="128"/>
                    <a:pt x="15" y="128"/>
                  </a:cubicBezTo>
                  <a:cubicBezTo>
                    <a:pt x="17" y="131"/>
                    <a:pt x="17" y="131"/>
                    <a:pt x="17" y="131"/>
                  </a:cubicBezTo>
                  <a:cubicBezTo>
                    <a:pt x="30" y="125"/>
                    <a:pt x="30" y="125"/>
                    <a:pt x="30" y="125"/>
                  </a:cubicBezTo>
                  <a:cubicBezTo>
                    <a:pt x="33" y="128"/>
                    <a:pt x="35" y="130"/>
                    <a:pt x="38" y="133"/>
                  </a:cubicBezTo>
                  <a:cubicBezTo>
                    <a:pt x="33" y="148"/>
                    <a:pt x="33" y="148"/>
                    <a:pt x="33" y="148"/>
                  </a:cubicBezTo>
                  <a:cubicBezTo>
                    <a:pt x="37" y="150"/>
                    <a:pt x="37" y="150"/>
                    <a:pt x="37" y="150"/>
                  </a:cubicBezTo>
                  <a:cubicBezTo>
                    <a:pt x="47" y="155"/>
                    <a:pt x="47" y="155"/>
                    <a:pt x="47" y="155"/>
                  </a:cubicBezTo>
                  <a:cubicBezTo>
                    <a:pt x="51" y="157"/>
                    <a:pt x="51" y="157"/>
                    <a:pt x="51" y="157"/>
                  </a:cubicBezTo>
                  <a:cubicBezTo>
                    <a:pt x="59" y="145"/>
                    <a:pt x="59" y="145"/>
                    <a:pt x="59" y="145"/>
                  </a:cubicBezTo>
                  <a:cubicBezTo>
                    <a:pt x="62" y="146"/>
                    <a:pt x="66" y="147"/>
                    <a:pt x="69" y="148"/>
                  </a:cubicBezTo>
                  <a:cubicBezTo>
                    <a:pt x="72" y="163"/>
                    <a:pt x="72" y="163"/>
                    <a:pt x="72" y="163"/>
                  </a:cubicBezTo>
                  <a:cubicBezTo>
                    <a:pt x="77" y="163"/>
                    <a:pt x="77" y="163"/>
                    <a:pt x="77" y="163"/>
                  </a:cubicBezTo>
                  <a:cubicBezTo>
                    <a:pt x="88" y="162"/>
                    <a:pt x="88" y="162"/>
                    <a:pt x="88" y="162"/>
                  </a:cubicBezTo>
                  <a:cubicBezTo>
                    <a:pt x="92" y="162"/>
                    <a:pt x="92" y="162"/>
                    <a:pt x="92" y="162"/>
                  </a:cubicBezTo>
                  <a:cubicBezTo>
                    <a:pt x="94" y="148"/>
                    <a:pt x="94" y="148"/>
                    <a:pt x="94" y="148"/>
                  </a:cubicBezTo>
                  <a:cubicBezTo>
                    <a:pt x="98" y="147"/>
                    <a:pt x="102" y="146"/>
                    <a:pt x="105" y="144"/>
                  </a:cubicBezTo>
                  <a:lnTo>
                    <a:pt x="89"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93" name="Freeform 237"/>
            <p:cNvSpPr>
              <a:spLocks/>
            </p:cNvSpPr>
            <p:nvPr/>
          </p:nvSpPr>
          <p:spPr bwMode="auto">
            <a:xfrm>
              <a:off x="7197095" y="5576372"/>
              <a:ext cx="312274" cy="312274"/>
            </a:xfrm>
            <a:custGeom>
              <a:avLst/>
              <a:gdLst>
                <a:gd name="T0" fmla="*/ 122 w 122"/>
                <a:gd name="T1" fmla="*/ 101 h 122"/>
                <a:gd name="T2" fmla="*/ 119 w 122"/>
                <a:gd name="T3" fmla="*/ 94 h 122"/>
                <a:gd name="T4" fmla="*/ 67 w 122"/>
                <a:gd name="T5" fmla="*/ 43 h 122"/>
                <a:gd name="T6" fmla="*/ 58 w 122"/>
                <a:gd name="T7" fmla="*/ 12 h 122"/>
                <a:gd name="T8" fmla="*/ 23 w 122"/>
                <a:gd name="T9" fmla="*/ 5 h 122"/>
                <a:gd name="T10" fmla="*/ 41 w 122"/>
                <a:gd name="T11" fmla="*/ 23 h 122"/>
                <a:gd name="T12" fmla="*/ 41 w 122"/>
                <a:gd name="T13" fmla="*/ 29 h 122"/>
                <a:gd name="T14" fmla="*/ 29 w 122"/>
                <a:gd name="T15" fmla="*/ 41 h 122"/>
                <a:gd name="T16" fmla="*/ 23 w 122"/>
                <a:gd name="T17" fmla="*/ 41 h 122"/>
                <a:gd name="T18" fmla="*/ 5 w 122"/>
                <a:gd name="T19" fmla="*/ 23 h 122"/>
                <a:gd name="T20" fmla="*/ 12 w 122"/>
                <a:gd name="T21" fmla="*/ 58 h 122"/>
                <a:gd name="T22" fmla="*/ 43 w 122"/>
                <a:gd name="T23" fmla="*/ 67 h 122"/>
                <a:gd name="T24" fmla="*/ 94 w 122"/>
                <a:gd name="T25" fmla="*/ 119 h 122"/>
                <a:gd name="T26" fmla="*/ 101 w 122"/>
                <a:gd name="T27" fmla="*/ 122 h 122"/>
                <a:gd name="T28" fmla="*/ 122 w 122"/>
                <a:gd name="T29" fmla="*/ 10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2" h="122">
                  <a:moveTo>
                    <a:pt x="122" y="101"/>
                  </a:moveTo>
                  <a:cubicBezTo>
                    <a:pt x="122" y="99"/>
                    <a:pt x="121" y="95"/>
                    <a:pt x="119" y="94"/>
                  </a:cubicBezTo>
                  <a:cubicBezTo>
                    <a:pt x="102" y="77"/>
                    <a:pt x="84" y="60"/>
                    <a:pt x="67" y="43"/>
                  </a:cubicBezTo>
                  <a:cubicBezTo>
                    <a:pt x="69" y="32"/>
                    <a:pt x="66" y="21"/>
                    <a:pt x="58" y="12"/>
                  </a:cubicBezTo>
                  <a:cubicBezTo>
                    <a:pt x="49" y="3"/>
                    <a:pt x="35" y="0"/>
                    <a:pt x="23" y="5"/>
                  </a:cubicBezTo>
                  <a:cubicBezTo>
                    <a:pt x="41" y="23"/>
                    <a:pt x="41" y="23"/>
                    <a:pt x="41" y="23"/>
                  </a:cubicBezTo>
                  <a:cubicBezTo>
                    <a:pt x="42" y="25"/>
                    <a:pt x="42" y="27"/>
                    <a:pt x="41" y="29"/>
                  </a:cubicBezTo>
                  <a:cubicBezTo>
                    <a:pt x="29" y="41"/>
                    <a:pt x="29" y="41"/>
                    <a:pt x="29" y="41"/>
                  </a:cubicBezTo>
                  <a:cubicBezTo>
                    <a:pt x="27" y="43"/>
                    <a:pt x="25" y="43"/>
                    <a:pt x="23" y="41"/>
                  </a:cubicBezTo>
                  <a:cubicBezTo>
                    <a:pt x="5" y="23"/>
                    <a:pt x="5" y="23"/>
                    <a:pt x="5" y="23"/>
                  </a:cubicBezTo>
                  <a:cubicBezTo>
                    <a:pt x="0" y="35"/>
                    <a:pt x="3" y="49"/>
                    <a:pt x="12" y="58"/>
                  </a:cubicBezTo>
                  <a:cubicBezTo>
                    <a:pt x="20" y="66"/>
                    <a:pt x="32" y="69"/>
                    <a:pt x="43" y="67"/>
                  </a:cubicBezTo>
                  <a:cubicBezTo>
                    <a:pt x="60" y="84"/>
                    <a:pt x="77" y="102"/>
                    <a:pt x="94" y="119"/>
                  </a:cubicBezTo>
                  <a:cubicBezTo>
                    <a:pt x="95" y="121"/>
                    <a:pt x="98" y="122"/>
                    <a:pt x="101" y="122"/>
                  </a:cubicBezTo>
                  <a:cubicBezTo>
                    <a:pt x="111" y="120"/>
                    <a:pt x="120" y="112"/>
                    <a:pt x="122"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grpSp>
      <p:sp>
        <p:nvSpPr>
          <p:cNvPr id="94" name="Freeform 247"/>
          <p:cNvSpPr>
            <a:spLocks noEditPoints="1"/>
          </p:cNvSpPr>
          <p:nvPr/>
        </p:nvSpPr>
        <p:spPr bwMode="auto">
          <a:xfrm>
            <a:off x="2082349" y="3169964"/>
            <a:ext cx="247997" cy="227162"/>
          </a:xfrm>
          <a:custGeom>
            <a:avLst/>
            <a:gdLst>
              <a:gd name="T0" fmla="*/ 139 w 156"/>
              <a:gd name="T1" fmla="*/ 26 h 143"/>
              <a:gd name="T2" fmla="*/ 117 w 156"/>
              <a:gd name="T3" fmla="*/ 26 h 143"/>
              <a:gd name="T4" fmla="*/ 117 w 156"/>
              <a:gd name="T5" fmla="*/ 23 h 143"/>
              <a:gd name="T6" fmla="*/ 94 w 156"/>
              <a:gd name="T7" fmla="*/ 0 h 143"/>
              <a:gd name="T8" fmla="*/ 62 w 156"/>
              <a:gd name="T9" fmla="*/ 0 h 143"/>
              <a:gd name="T10" fmla="*/ 39 w 156"/>
              <a:gd name="T11" fmla="*/ 23 h 143"/>
              <a:gd name="T12" fmla="*/ 39 w 156"/>
              <a:gd name="T13" fmla="*/ 26 h 143"/>
              <a:gd name="T14" fmla="*/ 16 w 156"/>
              <a:gd name="T15" fmla="*/ 26 h 143"/>
              <a:gd name="T16" fmla="*/ 0 w 156"/>
              <a:gd name="T17" fmla="*/ 42 h 143"/>
              <a:gd name="T18" fmla="*/ 0 w 156"/>
              <a:gd name="T19" fmla="*/ 121 h 143"/>
              <a:gd name="T20" fmla="*/ 15 w 156"/>
              <a:gd name="T21" fmla="*/ 137 h 143"/>
              <a:gd name="T22" fmla="*/ 14 w 156"/>
              <a:gd name="T23" fmla="*/ 139 h 143"/>
              <a:gd name="T24" fmla="*/ 19 w 156"/>
              <a:gd name="T25" fmla="*/ 143 h 143"/>
              <a:gd name="T26" fmla="*/ 27 w 156"/>
              <a:gd name="T27" fmla="*/ 143 h 143"/>
              <a:gd name="T28" fmla="*/ 31 w 156"/>
              <a:gd name="T29" fmla="*/ 139 h 143"/>
              <a:gd name="T30" fmla="*/ 31 w 156"/>
              <a:gd name="T31" fmla="*/ 138 h 143"/>
              <a:gd name="T32" fmla="*/ 125 w 156"/>
              <a:gd name="T33" fmla="*/ 138 h 143"/>
              <a:gd name="T34" fmla="*/ 124 w 156"/>
              <a:gd name="T35" fmla="*/ 139 h 143"/>
              <a:gd name="T36" fmla="*/ 129 w 156"/>
              <a:gd name="T37" fmla="*/ 143 h 143"/>
              <a:gd name="T38" fmla="*/ 137 w 156"/>
              <a:gd name="T39" fmla="*/ 143 h 143"/>
              <a:gd name="T40" fmla="*/ 141 w 156"/>
              <a:gd name="T41" fmla="*/ 139 h 143"/>
              <a:gd name="T42" fmla="*/ 141 w 156"/>
              <a:gd name="T43" fmla="*/ 137 h 143"/>
              <a:gd name="T44" fmla="*/ 156 w 156"/>
              <a:gd name="T45" fmla="*/ 121 h 143"/>
              <a:gd name="T46" fmla="*/ 156 w 156"/>
              <a:gd name="T47" fmla="*/ 42 h 143"/>
              <a:gd name="T48" fmla="*/ 139 w 156"/>
              <a:gd name="T49" fmla="*/ 26 h 143"/>
              <a:gd name="T50" fmla="*/ 126 w 156"/>
              <a:gd name="T51" fmla="*/ 31 h 143"/>
              <a:gd name="T52" fmla="*/ 134 w 156"/>
              <a:gd name="T53" fmla="*/ 31 h 143"/>
              <a:gd name="T54" fmla="*/ 134 w 156"/>
              <a:gd name="T55" fmla="*/ 130 h 143"/>
              <a:gd name="T56" fmla="*/ 126 w 156"/>
              <a:gd name="T57" fmla="*/ 130 h 143"/>
              <a:gd name="T58" fmla="*/ 126 w 156"/>
              <a:gd name="T59" fmla="*/ 31 h 143"/>
              <a:gd name="T60" fmla="*/ 52 w 156"/>
              <a:gd name="T61" fmla="*/ 23 h 143"/>
              <a:gd name="T62" fmla="*/ 62 w 156"/>
              <a:gd name="T63" fmla="*/ 13 h 143"/>
              <a:gd name="T64" fmla="*/ 94 w 156"/>
              <a:gd name="T65" fmla="*/ 13 h 143"/>
              <a:gd name="T66" fmla="*/ 104 w 156"/>
              <a:gd name="T67" fmla="*/ 23 h 143"/>
              <a:gd name="T68" fmla="*/ 104 w 156"/>
              <a:gd name="T69" fmla="*/ 26 h 143"/>
              <a:gd name="T70" fmla="*/ 52 w 156"/>
              <a:gd name="T71" fmla="*/ 26 h 143"/>
              <a:gd name="T72" fmla="*/ 52 w 156"/>
              <a:gd name="T73" fmla="*/ 23 h 143"/>
              <a:gd name="T74" fmla="*/ 22 w 156"/>
              <a:gd name="T75" fmla="*/ 31 h 143"/>
              <a:gd name="T76" fmla="*/ 30 w 156"/>
              <a:gd name="T77" fmla="*/ 31 h 143"/>
              <a:gd name="T78" fmla="*/ 30 w 156"/>
              <a:gd name="T79" fmla="*/ 130 h 143"/>
              <a:gd name="T80" fmla="*/ 22 w 156"/>
              <a:gd name="T81" fmla="*/ 130 h 143"/>
              <a:gd name="T82" fmla="*/ 22 w 156"/>
              <a:gd name="T83" fmla="*/ 3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6" h="143">
                <a:moveTo>
                  <a:pt x="139" y="26"/>
                </a:moveTo>
                <a:cubicBezTo>
                  <a:pt x="117" y="26"/>
                  <a:pt x="117" y="26"/>
                  <a:pt x="117" y="26"/>
                </a:cubicBezTo>
                <a:cubicBezTo>
                  <a:pt x="117" y="23"/>
                  <a:pt x="117" y="23"/>
                  <a:pt x="117" y="23"/>
                </a:cubicBezTo>
                <a:cubicBezTo>
                  <a:pt x="117" y="10"/>
                  <a:pt x="106" y="0"/>
                  <a:pt x="94" y="0"/>
                </a:cubicBezTo>
                <a:cubicBezTo>
                  <a:pt x="62" y="0"/>
                  <a:pt x="62" y="0"/>
                  <a:pt x="62" y="0"/>
                </a:cubicBezTo>
                <a:cubicBezTo>
                  <a:pt x="49" y="0"/>
                  <a:pt x="39" y="10"/>
                  <a:pt x="39" y="23"/>
                </a:cubicBezTo>
                <a:cubicBezTo>
                  <a:pt x="39" y="26"/>
                  <a:pt x="39" y="26"/>
                  <a:pt x="39" y="26"/>
                </a:cubicBezTo>
                <a:cubicBezTo>
                  <a:pt x="16" y="26"/>
                  <a:pt x="16" y="26"/>
                  <a:pt x="16" y="26"/>
                </a:cubicBezTo>
                <a:cubicBezTo>
                  <a:pt x="7" y="26"/>
                  <a:pt x="0" y="33"/>
                  <a:pt x="0" y="42"/>
                </a:cubicBezTo>
                <a:cubicBezTo>
                  <a:pt x="0" y="121"/>
                  <a:pt x="0" y="121"/>
                  <a:pt x="0" y="121"/>
                </a:cubicBezTo>
                <a:cubicBezTo>
                  <a:pt x="0" y="130"/>
                  <a:pt x="6" y="137"/>
                  <a:pt x="15" y="137"/>
                </a:cubicBezTo>
                <a:cubicBezTo>
                  <a:pt x="14" y="138"/>
                  <a:pt x="14" y="138"/>
                  <a:pt x="14" y="139"/>
                </a:cubicBezTo>
                <a:cubicBezTo>
                  <a:pt x="14" y="141"/>
                  <a:pt x="16" y="143"/>
                  <a:pt x="19" y="143"/>
                </a:cubicBezTo>
                <a:cubicBezTo>
                  <a:pt x="27" y="143"/>
                  <a:pt x="27" y="143"/>
                  <a:pt x="27" y="143"/>
                </a:cubicBezTo>
                <a:cubicBezTo>
                  <a:pt x="29" y="143"/>
                  <a:pt x="31" y="141"/>
                  <a:pt x="31" y="139"/>
                </a:cubicBezTo>
                <a:cubicBezTo>
                  <a:pt x="31" y="138"/>
                  <a:pt x="31" y="138"/>
                  <a:pt x="31" y="138"/>
                </a:cubicBezTo>
                <a:cubicBezTo>
                  <a:pt x="125" y="138"/>
                  <a:pt x="125" y="138"/>
                  <a:pt x="125" y="138"/>
                </a:cubicBezTo>
                <a:cubicBezTo>
                  <a:pt x="125" y="138"/>
                  <a:pt x="124" y="138"/>
                  <a:pt x="124" y="139"/>
                </a:cubicBezTo>
                <a:cubicBezTo>
                  <a:pt x="124" y="141"/>
                  <a:pt x="127" y="143"/>
                  <a:pt x="129" y="143"/>
                </a:cubicBezTo>
                <a:cubicBezTo>
                  <a:pt x="137" y="143"/>
                  <a:pt x="137" y="143"/>
                  <a:pt x="137" y="143"/>
                </a:cubicBezTo>
                <a:cubicBezTo>
                  <a:pt x="139" y="143"/>
                  <a:pt x="141" y="141"/>
                  <a:pt x="141" y="139"/>
                </a:cubicBezTo>
                <a:cubicBezTo>
                  <a:pt x="141" y="138"/>
                  <a:pt x="141" y="138"/>
                  <a:pt x="141" y="137"/>
                </a:cubicBezTo>
                <a:cubicBezTo>
                  <a:pt x="149" y="137"/>
                  <a:pt x="156" y="130"/>
                  <a:pt x="156" y="121"/>
                </a:cubicBezTo>
                <a:cubicBezTo>
                  <a:pt x="156" y="42"/>
                  <a:pt x="156" y="42"/>
                  <a:pt x="156" y="42"/>
                </a:cubicBezTo>
                <a:cubicBezTo>
                  <a:pt x="156" y="33"/>
                  <a:pt x="148" y="26"/>
                  <a:pt x="139" y="26"/>
                </a:cubicBezTo>
                <a:close/>
                <a:moveTo>
                  <a:pt x="126" y="31"/>
                </a:moveTo>
                <a:cubicBezTo>
                  <a:pt x="134" y="31"/>
                  <a:pt x="134" y="31"/>
                  <a:pt x="134" y="31"/>
                </a:cubicBezTo>
                <a:cubicBezTo>
                  <a:pt x="134" y="130"/>
                  <a:pt x="134" y="130"/>
                  <a:pt x="134" y="130"/>
                </a:cubicBezTo>
                <a:cubicBezTo>
                  <a:pt x="126" y="130"/>
                  <a:pt x="126" y="130"/>
                  <a:pt x="126" y="130"/>
                </a:cubicBezTo>
                <a:lnTo>
                  <a:pt x="126" y="31"/>
                </a:lnTo>
                <a:close/>
                <a:moveTo>
                  <a:pt x="52" y="23"/>
                </a:moveTo>
                <a:cubicBezTo>
                  <a:pt x="52" y="17"/>
                  <a:pt x="56" y="13"/>
                  <a:pt x="62" y="13"/>
                </a:cubicBezTo>
                <a:cubicBezTo>
                  <a:pt x="94" y="13"/>
                  <a:pt x="94" y="13"/>
                  <a:pt x="94" y="13"/>
                </a:cubicBezTo>
                <a:cubicBezTo>
                  <a:pt x="99" y="13"/>
                  <a:pt x="104" y="17"/>
                  <a:pt x="104" y="23"/>
                </a:cubicBezTo>
                <a:cubicBezTo>
                  <a:pt x="104" y="26"/>
                  <a:pt x="104" y="26"/>
                  <a:pt x="104" y="26"/>
                </a:cubicBezTo>
                <a:cubicBezTo>
                  <a:pt x="52" y="26"/>
                  <a:pt x="52" y="26"/>
                  <a:pt x="52" y="26"/>
                </a:cubicBezTo>
                <a:lnTo>
                  <a:pt x="52" y="23"/>
                </a:lnTo>
                <a:close/>
                <a:moveTo>
                  <a:pt x="22" y="31"/>
                </a:moveTo>
                <a:cubicBezTo>
                  <a:pt x="30" y="31"/>
                  <a:pt x="30" y="31"/>
                  <a:pt x="30" y="31"/>
                </a:cubicBezTo>
                <a:cubicBezTo>
                  <a:pt x="30" y="130"/>
                  <a:pt x="30" y="130"/>
                  <a:pt x="30" y="130"/>
                </a:cubicBezTo>
                <a:cubicBezTo>
                  <a:pt x="22" y="130"/>
                  <a:pt x="22" y="130"/>
                  <a:pt x="22" y="130"/>
                </a:cubicBezTo>
                <a:lnTo>
                  <a:pt x="22" y="31"/>
                </a:lnTo>
                <a:close/>
              </a:path>
            </a:pathLst>
          </a:custGeom>
          <a:solidFill>
            <a:srgbClr val="01B3C5"/>
          </a:solidFill>
          <a:ln>
            <a:noFill/>
          </a:ln>
          <a:extLst/>
        </p:spPr>
        <p:txBody>
          <a:bodyPr vert="horz" wrap="square" lIns="68580" tIns="34290" rIns="68580" bIns="34290" numCol="1" anchor="t" anchorCtr="0" compatLnSpc="1">
            <a:prstTxWarp prst="textNoShape">
              <a:avLst/>
            </a:prstTxWarp>
          </a:bodyPr>
          <a:lstStyle/>
          <a:p>
            <a:endParaRPr lang="zh-CN" altLang="en-US">
              <a:solidFill>
                <a:srgbClr val="000000"/>
              </a:solidFill>
              <a:latin typeface="+mn-ea"/>
            </a:endParaRPr>
          </a:p>
        </p:txBody>
      </p:sp>
      <p:grpSp>
        <p:nvGrpSpPr>
          <p:cNvPr id="95" name="组合 94"/>
          <p:cNvGrpSpPr/>
          <p:nvPr/>
        </p:nvGrpSpPr>
        <p:grpSpPr>
          <a:xfrm>
            <a:off x="4414641" y="3118885"/>
            <a:ext cx="307812" cy="329318"/>
            <a:chOff x="4895160" y="5416983"/>
            <a:chExt cx="496602" cy="531299"/>
          </a:xfrm>
          <a:solidFill>
            <a:srgbClr val="01B3C5"/>
          </a:solidFill>
        </p:grpSpPr>
        <p:sp>
          <p:nvSpPr>
            <p:cNvPr id="96" name="Freeform 836"/>
            <p:cNvSpPr>
              <a:spLocks/>
            </p:cNvSpPr>
            <p:nvPr/>
          </p:nvSpPr>
          <p:spPr bwMode="auto">
            <a:xfrm>
              <a:off x="5135871" y="5416983"/>
              <a:ext cx="28191" cy="74816"/>
            </a:xfrm>
            <a:custGeom>
              <a:avLst/>
              <a:gdLst>
                <a:gd name="T0" fmla="*/ 6 w 11"/>
                <a:gd name="T1" fmla="*/ 29 h 29"/>
                <a:gd name="T2" fmla="*/ 0 w 11"/>
                <a:gd name="T3" fmla="*/ 24 h 29"/>
                <a:gd name="T4" fmla="*/ 0 w 11"/>
                <a:gd name="T5" fmla="*/ 6 h 29"/>
                <a:gd name="T6" fmla="*/ 6 w 11"/>
                <a:gd name="T7" fmla="*/ 0 h 29"/>
                <a:gd name="T8" fmla="*/ 11 w 11"/>
                <a:gd name="T9" fmla="*/ 6 h 29"/>
                <a:gd name="T10" fmla="*/ 11 w 11"/>
                <a:gd name="T11" fmla="*/ 24 h 29"/>
                <a:gd name="T12" fmla="*/ 6 w 11"/>
                <a:gd name="T13" fmla="*/ 29 h 29"/>
              </a:gdLst>
              <a:ahLst/>
              <a:cxnLst>
                <a:cxn ang="0">
                  <a:pos x="T0" y="T1"/>
                </a:cxn>
                <a:cxn ang="0">
                  <a:pos x="T2" y="T3"/>
                </a:cxn>
                <a:cxn ang="0">
                  <a:pos x="T4" y="T5"/>
                </a:cxn>
                <a:cxn ang="0">
                  <a:pos x="T6" y="T7"/>
                </a:cxn>
                <a:cxn ang="0">
                  <a:pos x="T8" y="T9"/>
                </a:cxn>
                <a:cxn ang="0">
                  <a:pos x="T10" y="T11"/>
                </a:cxn>
                <a:cxn ang="0">
                  <a:pos x="T12" y="T13"/>
                </a:cxn>
              </a:cxnLst>
              <a:rect l="0" t="0" r="r" b="b"/>
              <a:pathLst>
                <a:path w="11" h="29">
                  <a:moveTo>
                    <a:pt x="6" y="29"/>
                  </a:moveTo>
                  <a:cubicBezTo>
                    <a:pt x="3" y="29"/>
                    <a:pt x="0" y="27"/>
                    <a:pt x="0" y="24"/>
                  </a:cubicBezTo>
                  <a:cubicBezTo>
                    <a:pt x="0" y="6"/>
                    <a:pt x="0" y="6"/>
                    <a:pt x="0" y="6"/>
                  </a:cubicBezTo>
                  <a:cubicBezTo>
                    <a:pt x="0" y="3"/>
                    <a:pt x="3" y="0"/>
                    <a:pt x="6" y="0"/>
                  </a:cubicBezTo>
                  <a:cubicBezTo>
                    <a:pt x="9" y="0"/>
                    <a:pt x="11" y="3"/>
                    <a:pt x="11" y="6"/>
                  </a:cubicBezTo>
                  <a:cubicBezTo>
                    <a:pt x="11" y="24"/>
                    <a:pt x="11" y="24"/>
                    <a:pt x="11" y="24"/>
                  </a:cubicBezTo>
                  <a:cubicBezTo>
                    <a:pt x="11" y="27"/>
                    <a:pt x="9" y="29"/>
                    <a:pt x="6"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97" name="Freeform 837"/>
            <p:cNvSpPr>
              <a:spLocks/>
            </p:cNvSpPr>
            <p:nvPr/>
          </p:nvSpPr>
          <p:spPr bwMode="auto">
            <a:xfrm>
              <a:off x="5015516" y="5443006"/>
              <a:ext cx="56383" cy="71563"/>
            </a:xfrm>
            <a:custGeom>
              <a:avLst/>
              <a:gdLst>
                <a:gd name="T0" fmla="*/ 16 w 22"/>
                <a:gd name="T1" fmla="*/ 28 h 28"/>
                <a:gd name="T2" fmla="*/ 11 w 22"/>
                <a:gd name="T3" fmla="*/ 25 h 28"/>
                <a:gd name="T4" fmla="*/ 2 w 22"/>
                <a:gd name="T5" fmla="*/ 10 h 28"/>
                <a:gd name="T6" fmla="*/ 4 w 22"/>
                <a:gd name="T7" fmla="*/ 2 h 28"/>
                <a:gd name="T8" fmla="*/ 11 w 22"/>
                <a:gd name="T9" fmla="*/ 4 h 28"/>
                <a:gd name="T10" fmla="*/ 20 w 22"/>
                <a:gd name="T11" fmla="*/ 19 h 28"/>
                <a:gd name="T12" fmla="*/ 18 w 22"/>
                <a:gd name="T13" fmla="*/ 27 h 28"/>
                <a:gd name="T14" fmla="*/ 16 w 22"/>
                <a:gd name="T15" fmla="*/ 28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28">
                  <a:moveTo>
                    <a:pt x="16" y="28"/>
                  </a:moveTo>
                  <a:cubicBezTo>
                    <a:pt x="14" y="28"/>
                    <a:pt x="12" y="27"/>
                    <a:pt x="11" y="25"/>
                  </a:cubicBezTo>
                  <a:cubicBezTo>
                    <a:pt x="2" y="10"/>
                    <a:pt x="2" y="10"/>
                    <a:pt x="2" y="10"/>
                  </a:cubicBezTo>
                  <a:cubicBezTo>
                    <a:pt x="0" y="7"/>
                    <a:pt x="1" y="3"/>
                    <a:pt x="4" y="2"/>
                  </a:cubicBezTo>
                  <a:cubicBezTo>
                    <a:pt x="7" y="0"/>
                    <a:pt x="10" y="1"/>
                    <a:pt x="11" y="4"/>
                  </a:cubicBezTo>
                  <a:cubicBezTo>
                    <a:pt x="20" y="19"/>
                    <a:pt x="20" y="19"/>
                    <a:pt x="20" y="19"/>
                  </a:cubicBezTo>
                  <a:cubicBezTo>
                    <a:pt x="22" y="22"/>
                    <a:pt x="21" y="26"/>
                    <a:pt x="18" y="27"/>
                  </a:cubicBezTo>
                  <a:cubicBezTo>
                    <a:pt x="17" y="28"/>
                    <a:pt x="17" y="28"/>
                    <a:pt x="16"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98" name="Freeform 838"/>
            <p:cNvSpPr>
              <a:spLocks/>
            </p:cNvSpPr>
            <p:nvPr/>
          </p:nvSpPr>
          <p:spPr bwMode="auto">
            <a:xfrm>
              <a:off x="4927689" y="5527580"/>
              <a:ext cx="72647" cy="54214"/>
            </a:xfrm>
            <a:custGeom>
              <a:avLst/>
              <a:gdLst>
                <a:gd name="T0" fmla="*/ 22 w 28"/>
                <a:gd name="T1" fmla="*/ 21 h 21"/>
                <a:gd name="T2" fmla="*/ 19 w 28"/>
                <a:gd name="T3" fmla="*/ 20 h 21"/>
                <a:gd name="T4" fmla="*/ 3 w 28"/>
                <a:gd name="T5" fmla="*/ 11 h 21"/>
                <a:gd name="T6" fmla="*/ 1 w 28"/>
                <a:gd name="T7" fmla="*/ 3 h 21"/>
                <a:gd name="T8" fmla="*/ 9 w 28"/>
                <a:gd name="T9" fmla="*/ 1 h 21"/>
                <a:gd name="T10" fmla="*/ 24 w 28"/>
                <a:gd name="T11" fmla="*/ 10 h 21"/>
                <a:gd name="T12" fmla="*/ 26 w 28"/>
                <a:gd name="T13" fmla="*/ 18 h 21"/>
                <a:gd name="T14" fmla="*/ 22 w 28"/>
                <a:gd name="T15" fmla="*/ 21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21">
                  <a:moveTo>
                    <a:pt x="22" y="21"/>
                  </a:moveTo>
                  <a:cubicBezTo>
                    <a:pt x="21" y="21"/>
                    <a:pt x="20" y="20"/>
                    <a:pt x="19" y="20"/>
                  </a:cubicBezTo>
                  <a:cubicBezTo>
                    <a:pt x="3" y="11"/>
                    <a:pt x="3" y="11"/>
                    <a:pt x="3" y="11"/>
                  </a:cubicBezTo>
                  <a:cubicBezTo>
                    <a:pt x="1" y="9"/>
                    <a:pt x="0" y="6"/>
                    <a:pt x="1" y="3"/>
                  </a:cubicBezTo>
                  <a:cubicBezTo>
                    <a:pt x="3" y="1"/>
                    <a:pt x="6" y="0"/>
                    <a:pt x="9" y="1"/>
                  </a:cubicBezTo>
                  <a:cubicBezTo>
                    <a:pt x="24" y="10"/>
                    <a:pt x="24" y="10"/>
                    <a:pt x="24" y="10"/>
                  </a:cubicBezTo>
                  <a:cubicBezTo>
                    <a:pt x="27" y="12"/>
                    <a:pt x="28" y="15"/>
                    <a:pt x="26" y="18"/>
                  </a:cubicBezTo>
                  <a:cubicBezTo>
                    <a:pt x="25" y="20"/>
                    <a:pt x="24" y="21"/>
                    <a:pt x="22"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99" name="Freeform 839"/>
            <p:cNvSpPr>
              <a:spLocks/>
            </p:cNvSpPr>
            <p:nvPr/>
          </p:nvSpPr>
          <p:spPr bwMode="auto">
            <a:xfrm>
              <a:off x="4895160" y="5645766"/>
              <a:ext cx="73731" cy="28191"/>
            </a:xfrm>
            <a:custGeom>
              <a:avLst/>
              <a:gdLst>
                <a:gd name="T0" fmla="*/ 23 w 29"/>
                <a:gd name="T1" fmla="*/ 11 h 11"/>
                <a:gd name="T2" fmla="*/ 6 w 29"/>
                <a:gd name="T3" fmla="*/ 11 h 11"/>
                <a:gd name="T4" fmla="*/ 0 w 29"/>
                <a:gd name="T5" fmla="*/ 5 h 11"/>
                <a:gd name="T6" fmla="*/ 6 w 29"/>
                <a:gd name="T7" fmla="*/ 0 h 11"/>
                <a:gd name="T8" fmla="*/ 23 w 29"/>
                <a:gd name="T9" fmla="*/ 0 h 11"/>
                <a:gd name="T10" fmla="*/ 29 w 29"/>
                <a:gd name="T11" fmla="*/ 5 h 11"/>
                <a:gd name="T12" fmla="*/ 23 w 29"/>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29" h="11">
                  <a:moveTo>
                    <a:pt x="23" y="11"/>
                  </a:moveTo>
                  <a:cubicBezTo>
                    <a:pt x="6" y="11"/>
                    <a:pt x="6" y="11"/>
                    <a:pt x="6" y="11"/>
                  </a:cubicBezTo>
                  <a:cubicBezTo>
                    <a:pt x="2" y="11"/>
                    <a:pt x="0" y="8"/>
                    <a:pt x="0" y="5"/>
                  </a:cubicBezTo>
                  <a:cubicBezTo>
                    <a:pt x="0" y="2"/>
                    <a:pt x="2" y="0"/>
                    <a:pt x="6" y="0"/>
                  </a:cubicBezTo>
                  <a:cubicBezTo>
                    <a:pt x="23" y="0"/>
                    <a:pt x="23" y="0"/>
                    <a:pt x="23" y="0"/>
                  </a:cubicBezTo>
                  <a:cubicBezTo>
                    <a:pt x="27" y="0"/>
                    <a:pt x="29" y="2"/>
                    <a:pt x="29" y="5"/>
                  </a:cubicBezTo>
                  <a:cubicBezTo>
                    <a:pt x="29" y="8"/>
                    <a:pt x="27" y="11"/>
                    <a:pt x="23"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00" name="Freeform 840"/>
            <p:cNvSpPr>
              <a:spLocks/>
            </p:cNvSpPr>
            <p:nvPr/>
          </p:nvSpPr>
          <p:spPr bwMode="auto">
            <a:xfrm>
              <a:off x="4920099" y="5737931"/>
              <a:ext cx="71563" cy="54214"/>
            </a:xfrm>
            <a:custGeom>
              <a:avLst/>
              <a:gdLst>
                <a:gd name="T0" fmla="*/ 6 w 28"/>
                <a:gd name="T1" fmla="*/ 21 h 21"/>
                <a:gd name="T2" fmla="*/ 2 w 28"/>
                <a:gd name="T3" fmla="*/ 18 h 21"/>
                <a:gd name="T4" fmla="*/ 4 w 28"/>
                <a:gd name="T5" fmla="*/ 11 h 21"/>
                <a:gd name="T6" fmla="*/ 19 w 28"/>
                <a:gd name="T7" fmla="*/ 2 h 21"/>
                <a:gd name="T8" fmla="*/ 27 w 28"/>
                <a:gd name="T9" fmla="*/ 4 h 21"/>
                <a:gd name="T10" fmla="*/ 25 w 28"/>
                <a:gd name="T11" fmla="*/ 11 h 21"/>
                <a:gd name="T12" fmla="*/ 9 w 28"/>
                <a:gd name="T13" fmla="*/ 20 h 21"/>
                <a:gd name="T14" fmla="*/ 6 w 28"/>
                <a:gd name="T15" fmla="*/ 21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21">
                  <a:moveTo>
                    <a:pt x="6" y="21"/>
                  </a:moveTo>
                  <a:cubicBezTo>
                    <a:pt x="4" y="21"/>
                    <a:pt x="3" y="20"/>
                    <a:pt x="2" y="18"/>
                  </a:cubicBezTo>
                  <a:cubicBezTo>
                    <a:pt x="0" y="16"/>
                    <a:pt x="1" y="12"/>
                    <a:pt x="4" y="11"/>
                  </a:cubicBezTo>
                  <a:cubicBezTo>
                    <a:pt x="19" y="2"/>
                    <a:pt x="19" y="2"/>
                    <a:pt x="19" y="2"/>
                  </a:cubicBezTo>
                  <a:cubicBezTo>
                    <a:pt x="22" y="0"/>
                    <a:pt x="25" y="1"/>
                    <a:pt x="27" y="4"/>
                  </a:cubicBezTo>
                  <a:cubicBezTo>
                    <a:pt x="28" y="6"/>
                    <a:pt x="27" y="10"/>
                    <a:pt x="25" y="11"/>
                  </a:cubicBezTo>
                  <a:cubicBezTo>
                    <a:pt x="9" y="20"/>
                    <a:pt x="9" y="20"/>
                    <a:pt x="9" y="20"/>
                  </a:cubicBezTo>
                  <a:cubicBezTo>
                    <a:pt x="8" y="21"/>
                    <a:pt x="7" y="21"/>
                    <a:pt x="6"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01" name="Freeform 841"/>
            <p:cNvSpPr>
              <a:spLocks/>
            </p:cNvSpPr>
            <p:nvPr/>
          </p:nvSpPr>
          <p:spPr bwMode="auto">
            <a:xfrm>
              <a:off x="5286587" y="5750942"/>
              <a:ext cx="72647" cy="53130"/>
            </a:xfrm>
            <a:custGeom>
              <a:avLst/>
              <a:gdLst>
                <a:gd name="T0" fmla="*/ 21 w 28"/>
                <a:gd name="T1" fmla="*/ 21 h 21"/>
                <a:gd name="T2" fmla="*/ 19 w 28"/>
                <a:gd name="T3" fmla="*/ 20 h 21"/>
                <a:gd name="T4" fmla="*/ 3 w 28"/>
                <a:gd name="T5" fmla="*/ 11 h 21"/>
                <a:gd name="T6" fmla="*/ 1 w 28"/>
                <a:gd name="T7" fmla="*/ 4 h 21"/>
                <a:gd name="T8" fmla="*/ 9 w 28"/>
                <a:gd name="T9" fmla="*/ 2 h 21"/>
                <a:gd name="T10" fmla="*/ 24 w 28"/>
                <a:gd name="T11" fmla="*/ 11 h 21"/>
                <a:gd name="T12" fmla="*/ 26 w 28"/>
                <a:gd name="T13" fmla="*/ 18 h 21"/>
                <a:gd name="T14" fmla="*/ 21 w 28"/>
                <a:gd name="T15" fmla="*/ 21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21">
                  <a:moveTo>
                    <a:pt x="21" y="21"/>
                  </a:moveTo>
                  <a:cubicBezTo>
                    <a:pt x="21" y="21"/>
                    <a:pt x="20" y="21"/>
                    <a:pt x="19" y="20"/>
                  </a:cubicBezTo>
                  <a:cubicBezTo>
                    <a:pt x="3" y="11"/>
                    <a:pt x="3" y="11"/>
                    <a:pt x="3" y="11"/>
                  </a:cubicBezTo>
                  <a:cubicBezTo>
                    <a:pt x="1" y="10"/>
                    <a:pt x="0" y="6"/>
                    <a:pt x="1" y="4"/>
                  </a:cubicBezTo>
                  <a:cubicBezTo>
                    <a:pt x="3" y="1"/>
                    <a:pt x="6" y="0"/>
                    <a:pt x="9" y="2"/>
                  </a:cubicBezTo>
                  <a:cubicBezTo>
                    <a:pt x="24" y="11"/>
                    <a:pt x="24" y="11"/>
                    <a:pt x="24" y="11"/>
                  </a:cubicBezTo>
                  <a:cubicBezTo>
                    <a:pt x="27" y="12"/>
                    <a:pt x="28" y="15"/>
                    <a:pt x="26" y="18"/>
                  </a:cubicBezTo>
                  <a:cubicBezTo>
                    <a:pt x="25" y="20"/>
                    <a:pt x="23" y="21"/>
                    <a:pt x="2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02" name="Freeform 842"/>
            <p:cNvSpPr>
              <a:spLocks/>
            </p:cNvSpPr>
            <p:nvPr/>
          </p:nvSpPr>
          <p:spPr bwMode="auto">
            <a:xfrm>
              <a:off x="5318031" y="5660946"/>
              <a:ext cx="73731" cy="28191"/>
            </a:xfrm>
            <a:custGeom>
              <a:avLst/>
              <a:gdLst>
                <a:gd name="T0" fmla="*/ 23 w 29"/>
                <a:gd name="T1" fmla="*/ 11 h 11"/>
                <a:gd name="T2" fmla="*/ 5 w 29"/>
                <a:gd name="T3" fmla="*/ 11 h 11"/>
                <a:gd name="T4" fmla="*/ 0 w 29"/>
                <a:gd name="T5" fmla="*/ 5 h 11"/>
                <a:gd name="T6" fmla="*/ 5 w 29"/>
                <a:gd name="T7" fmla="*/ 0 h 11"/>
                <a:gd name="T8" fmla="*/ 23 w 29"/>
                <a:gd name="T9" fmla="*/ 0 h 11"/>
                <a:gd name="T10" fmla="*/ 29 w 29"/>
                <a:gd name="T11" fmla="*/ 5 h 11"/>
                <a:gd name="T12" fmla="*/ 23 w 29"/>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29" h="11">
                  <a:moveTo>
                    <a:pt x="23" y="11"/>
                  </a:moveTo>
                  <a:cubicBezTo>
                    <a:pt x="5" y="11"/>
                    <a:pt x="5" y="11"/>
                    <a:pt x="5" y="11"/>
                  </a:cubicBezTo>
                  <a:cubicBezTo>
                    <a:pt x="2" y="11"/>
                    <a:pt x="0" y="8"/>
                    <a:pt x="0" y="5"/>
                  </a:cubicBezTo>
                  <a:cubicBezTo>
                    <a:pt x="0" y="2"/>
                    <a:pt x="2" y="0"/>
                    <a:pt x="5" y="0"/>
                  </a:cubicBezTo>
                  <a:cubicBezTo>
                    <a:pt x="23" y="0"/>
                    <a:pt x="23" y="0"/>
                    <a:pt x="23" y="0"/>
                  </a:cubicBezTo>
                  <a:cubicBezTo>
                    <a:pt x="26" y="0"/>
                    <a:pt x="29" y="2"/>
                    <a:pt x="29" y="5"/>
                  </a:cubicBezTo>
                  <a:cubicBezTo>
                    <a:pt x="29" y="8"/>
                    <a:pt x="26" y="11"/>
                    <a:pt x="23"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03" name="Freeform 843"/>
            <p:cNvSpPr>
              <a:spLocks/>
            </p:cNvSpPr>
            <p:nvPr/>
          </p:nvSpPr>
          <p:spPr bwMode="auto">
            <a:xfrm>
              <a:off x="5292008" y="5540591"/>
              <a:ext cx="74816" cy="54214"/>
            </a:xfrm>
            <a:custGeom>
              <a:avLst/>
              <a:gdLst>
                <a:gd name="T0" fmla="*/ 7 w 29"/>
                <a:gd name="T1" fmla="*/ 21 h 21"/>
                <a:gd name="T2" fmla="*/ 2 w 29"/>
                <a:gd name="T3" fmla="*/ 18 h 21"/>
                <a:gd name="T4" fmla="*/ 4 w 29"/>
                <a:gd name="T5" fmla="*/ 10 h 21"/>
                <a:gd name="T6" fmla="*/ 20 w 29"/>
                <a:gd name="T7" fmla="*/ 1 h 21"/>
                <a:gd name="T8" fmla="*/ 27 w 29"/>
                <a:gd name="T9" fmla="*/ 3 h 21"/>
                <a:gd name="T10" fmla="*/ 25 w 29"/>
                <a:gd name="T11" fmla="*/ 11 h 21"/>
                <a:gd name="T12" fmla="*/ 10 w 29"/>
                <a:gd name="T13" fmla="*/ 20 h 21"/>
                <a:gd name="T14" fmla="*/ 7 w 29"/>
                <a:gd name="T15" fmla="*/ 21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21">
                  <a:moveTo>
                    <a:pt x="7" y="21"/>
                  </a:moveTo>
                  <a:cubicBezTo>
                    <a:pt x="5" y="21"/>
                    <a:pt x="3" y="20"/>
                    <a:pt x="2" y="18"/>
                  </a:cubicBezTo>
                  <a:cubicBezTo>
                    <a:pt x="0" y="15"/>
                    <a:pt x="1" y="12"/>
                    <a:pt x="4" y="10"/>
                  </a:cubicBezTo>
                  <a:cubicBezTo>
                    <a:pt x="20" y="1"/>
                    <a:pt x="20" y="1"/>
                    <a:pt x="20" y="1"/>
                  </a:cubicBezTo>
                  <a:cubicBezTo>
                    <a:pt x="22" y="0"/>
                    <a:pt x="26" y="1"/>
                    <a:pt x="27" y="3"/>
                  </a:cubicBezTo>
                  <a:cubicBezTo>
                    <a:pt x="29" y="6"/>
                    <a:pt x="28" y="9"/>
                    <a:pt x="25" y="11"/>
                  </a:cubicBezTo>
                  <a:cubicBezTo>
                    <a:pt x="10" y="20"/>
                    <a:pt x="10" y="20"/>
                    <a:pt x="10" y="20"/>
                  </a:cubicBezTo>
                  <a:cubicBezTo>
                    <a:pt x="9" y="20"/>
                    <a:pt x="8" y="21"/>
                    <a:pt x="7"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04" name="Freeform 844"/>
            <p:cNvSpPr>
              <a:spLocks/>
            </p:cNvSpPr>
            <p:nvPr/>
          </p:nvSpPr>
          <p:spPr bwMode="auto">
            <a:xfrm>
              <a:off x="5228036" y="5450595"/>
              <a:ext cx="54214" cy="71563"/>
            </a:xfrm>
            <a:custGeom>
              <a:avLst/>
              <a:gdLst>
                <a:gd name="T0" fmla="*/ 6 w 21"/>
                <a:gd name="T1" fmla="*/ 28 h 28"/>
                <a:gd name="T2" fmla="*/ 3 w 21"/>
                <a:gd name="T3" fmla="*/ 27 h 28"/>
                <a:gd name="T4" fmla="*/ 1 w 21"/>
                <a:gd name="T5" fmla="*/ 19 h 28"/>
                <a:gd name="T6" fmla="*/ 10 w 21"/>
                <a:gd name="T7" fmla="*/ 4 h 28"/>
                <a:gd name="T8" fmla="*/ 18 w 21"/>
                <a:gd name="T9" fmla="*/ 2 h 28"/>
                <a:gd name="T10" fmla="*/ 20 w 21"/>
                <a:gd name="T11" fmla="*/ 9 h 28"/>
                <a:gd name="T12" fmla="*/ 11 w 21"/>
                <a:gd name="T13" fmla="*/ 25 h 28"/>
                <a:gd name="T14" fmla="*/ 6 w 21"/>
                <a:gd name="T15" fmla="*/ 28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28">
                  <a:moveTo>
                    <a:pt x="6" y="28"/>
                  </a:moveTo>
                  <a:cubicBezTo>
                    <a:pt x="5" y="28"/>
                    <a:pt x="4" y="27"/>
                    <a:pt x="3" y="27"/>
                  </a:cubicBezTo>
                  <a:cubicBezTo>
                    <a:pt x="1" y="25"/>
                    <a:pt x="0" y="22"/>
                    <a:pt x="1" y="19"/>
                  </a:cubicBezTo>
                  <a:cubicBezTo>
                    <a:pt x="10" y="4"/>
                    <a:pt x="10" y="4"/>
                    <a:pt x="10" y="4"/>
                  </a:cubicBezTo>
                  <a:cubicBezTo>
                    <a:pt x="12" y="1"/>
                    <a:pt x="15" y="0"/>
                    <a:pt x="18" y="2"/>
                  </a:cubicBezTo>
                  <a:cubicBezTo>
                    <a:pt x="20" y="3"/>
                    <a:pt x="21" y="7"/>
                    <a:pt x="20" y="9"/>
                  </a:cubicBezTo>
                  <a:cubicBezTo>
                    <a:pt x="11" y="25"/>
                    <a:pt x="11" y="25"/>
                    <a:pt x="11" y="25"/>
                  </a:cubicBezTo>
                  <a:cubicBezTo>
                    <a:pt x="10" y="27"/>
                    <a:pt x="8" y="28"/>
                    <a:pt x="6"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05" name="Freeform 845"/>
            <p:cNvSpPr>
              <a:spLocks noEditPoints="1"/>
            </p:cNvSpPr>
            <p:nvPr/>
          </p:nvSpPr>
          <p:spPr bwMode="auto">
            <a:xfrm>
              <a:off x="5010094" y="5535169"/>
              <a:ext cx="264565" cy="320948"/>
            </a:xfrm>
            <a:custGeom>
              <a:avLst/>
              <a:gdLst>
                <a:gd name="T0" fmla="*/ 52 w 103"/>
                <a:gd name="T1" fmla="*/ 0 h 125"/>
                <a:gd name="T2" fmla="*/ 0 w 103"/>
                <a:gd name="T3" fmla="*/ 57 h 125"/>
                <a:gd name="T4" fmla="*/ 24 w 103"/>
                <a:gd name="T5" fmla="*/ 125 h 125"/>
                <a:gd name="T6" fmla="*/ 55 w 103"/>
                <a:gd name="T7" fmla="*/ 125 h 125"/>
                <a:gd name="T8" fmla="*/ 82 w 103"/>
                <a:gd name="T9" fmla="*/ 103 h 125"/>
                <a:gd name="T10" fmla="*/ 103 w 103"/>
                <a:gd name="T11" fmla="*/ 52 h 125"/>
                <a:gd name="T12" fmla="*/ 45 w 103"/>
                <a:gd name="T13" fmla="*/ 92 h 125"/>
                <a:gd name="T14" fmla="*/ 35 w 103"/>
                <a:gd name="T15" fmla="*/ 71 h 125"/>
                <a:gd name="T16" fmla="*/ 42 w 103"/>
                <a:gd name="T17" fmla="*/ 68 h 125"/>
                <a:gd name="T18" fmla="*/ 56 w 103"/>
                <a:gd name="T19" fmla="*/ 67 h 125"/>
                <a:gd name="T20" fmla="*/ 62 w 103"/>
                <a:gd name="T21" fmla="*/ 72 h 125"/>
                <a:gd name="T22" fmla="*/ 65 w 103"/>
                <a:gd name="T23" fmla="*/ 71 h 125"/>
                <a:gd name="T24" fmla="*/ 55 w 103"/>
                <a:gd name="T25" fmla="*/ 92 h 125"/>
                <a:gd name="T26" fmla="*/ 45 w 103"/>
                <a:gd name="T27" fmla="*/ 117 h 125"/>
                <a:gd name="T28" fmla="*/ 43 w 103"/>
                <a:gd name="T29" fmla="*/ 56 h 125"/>
                <a:gd name="T30" fmla="*/ 44 w 103"/>
                <a:gd name="T31" fmla="*/ 57 h 125"/>
                <a:gd name="T32" fmla="*/ 42 w 103"/>
                <a:gd name="T33" fmla="*/ 56 h 125"/>
                <a:gd name="T34" fmla="*/ 58 w 103"/>
                <a:gd name="T35" fmla="*/ 54 h 125"/>
                <a:gd name="T36" fmla="*/ 59 w 103"/>
                <a:gd name="T37" fmla="*/ 55 h 125"/>
                <a:gd name="T38" fmla="*/ 57 w 103"/>
                <a:gd name="T39" fmla="*/ 55 h 125"/>
                <a:gd name="T40" fmla="*/ 93 w 103"/>
                <a:gd name="T41" fmla="*/ 60 h 125"/>
                <a:gd name="T42" fmla="*/ 75 w 103"/>
                <a:gd name="T43" fmla="*/ 97 h 125"/>
                <a:gd name="T44" fmla="*/ 61 w 103"/>
                <a:gd name="T45" fmla="*/ 117 h 125"/>
                <a:gd name="T46" fmla="*/ 73 w 103"/>
                <a:gd name="T47" fmla="*/ 70 h 125"/>
                <a:gd name="T48" fmla="*/ 67 w 103"/>
                <a:gd name="T49" fmla="*/ 67 h 125"/>
                <a:gd name="T50" fmla="*/ 59 w 103"/>
                <a:gd name="T51" fmla="*/ 67 h 125"/>
                <a:gd name="T52" fmla="*/ 58 w 103"/>
                <a:gd name="T53" fmla="*/ 65 h 125"/>
                <a:gd name="T54" fmla="*/ 58 w 103"/>
                <a:gd name="T55" fmla="*/ 51 h 125"/>
                <a:gd name="T56" fmla="*/ 55 w 103"/>
                <a:gd name="T57" fmla="*/ 64 h 125"/>
                <a:gd name="T58" fmla="*/ 44 w 103"/>
                <a:gd name="T59" fmla="*/ 65 h 125"/>
                <a:gd name="T60" fmla="*/ 44 w 103"/>
                <a:gd name="T61" fmla="*/ 53 h 125"/>
                <a:gd name="T62" fmla="*/ 39 w 103"/>
                <a:gd name="T63" fmla="*/ 63 h 125"/>
                <a:gd name="T64" fmla="*/ 36 w 103"/>
                <a:gd name="T65" fmla="*/ 67 h 125"/>
                <a:gd name="T66" fmla="*/ 33 w 103"/>
                <a:gd name="T67" fmla="*/ 67 h 125"/>
                <a:gd name="T68" fmla="*/ 29 w 103"/>
                <a:gd name="T69" fmla="*/ 65 h 125"/>
                <a:gd name="T70" fmla="*/ 29 w 103"/>
                <a:gd name="T71" fmla="*/ 66 h 125"/>
                <a:gd name="T72" fmla="*/ 29 w 103"/>
                <a:gd name="T73" fmla="*/ 66 h 125"/>
                <a:gd name="T74" fmla="*/ 39 w 103"/>
                <a:gd name="T75" fmla="*/ 93 h 125"/>
                <a:gd name="T76" fmla="*/ 33 w 103"/>
                <a:gd name="T77" fmla="*/ 117 h 125"/>
                <a:gd name="T78" fmla="*/ 9 w 103"/>
                <a:gd name="T79" fmla="*/ 60 h 125"/>
                <a:gd name="T80" fmla="*/ 9 w 103"/>
                <a:gd name="T81" fmla="*/ 54 h 125"/>
                <a:gd name="T82" fmla="*/ 52 w 103"/>
                <a:gd name="T83" fmla="*/ 9 h 125"/>
                <a:gd name="T84" fmla="*/ 94 w 103"/>
                <a:gd name="T85" fmla="*/ 54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3" h="125">
                  <a:moveTo>
                    <a:pt x="103" y="52"/>
                  </a:moveTo>
                  <a:cubicBezTo>
                    <a:pt x="103" y="23"/>
                    <a:pt x="80" y="0"/>
                    <a:pt x="52" y="0"/>
                  </a:cubicBezTo>
                  <a:cubicBezTo>
                    <a:pt x="23" y="0"/>
                    <a:pt x="0" y="23"/>
                    <a:pt x="0" y="52"/>
                  </a:cubicBezTo>
                  <a:cubicBezTo>
                    <a:pt x="0" y="54"/>
                    <a:pt x="0" y="55"/>
                    <a:pt x="0" y="57"/>
                  </a:cubicBezTo>
                  <a:cubicBezTo>
                    <a:pt x="0" y="58"/>
                    <a:pt x="1" y="78"/>
                    <a:pt x="21" y="103"/>
                  </a:cubicBezTo>
                  <a:cubicBezTo>
                    <a:pt x="26" y="110"/>
                    <a:pt x="24" y="125"/>
                    <a:pt x="24" y="125"/>
                  </a:cubicBezTo>
                  <a:cubicBezTo>
                    <a:pt x="32" y="125"/>
                    <a:pt x="40" y="125"/>
                    <a:pt x="48" y="125"/>
                  </a:cubicBezTo>
                  <a:cubicBezTo>
                    <a:pt x="50" y="125"/>
                    <a:pt x="53" y="125"/>
                    <a:pt x="55" y="125"/>
                  </a:cubicBezTo>
                  <a:cubicBezTo>
                    <a:pt x="63" y="125"/>
                    <a:pt x="71" y="125"/>
                    <a:pt x="79" y="125"/>
                  </a:cubicBezTo>
                  <a:cubicBezTo>
                    <a:pt x="79" y="125"/>
                    <a:pt x="77" y="110"/>
                    <a:pt x="82" y="103"/>
                  </a:cubicBezTo>
                  <a:cubicBezTo>
                    <a:pt x="102" y="78"/>
                    <a:pt x="103" y="58"/>
                    <a:pt x="103" y="57"/>
                  </a:cubicBezTo>
                  <a:cubicBezTo>
                    <a:pt x="103" y="55"/>
                    <a:pt x="103" y="54"/>
                    <a:pt x="103" y="52"/>
                  </a:cubicBezTo>
                  <a:close/>
                  <a:moveTo>
                    <a:pt x="45" y="117"/>
                  </a:moveTo>
                  <a:cubicBezTo>
                    <a:pt x="45" y="92"/>
                    <a:pt x="45" y="92"/>
                    <a:pt x="45" y="92"/>
                  </a:cubicBezTo>
                  <a:cubicBezTo>
                    <a:pt x="45" y="91"/>
                    <a:pt x="45" y="91"/>
                    <a:pt x="45" y="90"/>
                  </a:cubicBezTo>
                  <a:cubicBezTo>
                    <a:pt x="35" y="71"/>
                    <a:pt x="35" y="71"/>
                    <a:pt x="35" y="71"/>
                  </a:cubicBezTo>
                  <a:cubicBezTo>
                    <a:pt x="36" y="71"/>
                    <a:pt x="36" y="71"/>
                    <a:pt x="37" y="70"/>
                  </a:cubicBezTo>
                  <a:cubicBezTo>
                    <a:pt x="39" y="70"/>
                    <a:pt x="40" y="69"/>
                    <a:pt x="42" y="68"/>
                  </a:cubicBezTo>
                  <a:cubicBezTo>
                    <a:pt x="43" y="70"/>
                    <a:pt x="45" y="71"/>
                    <a:pt x="47" y="71"/>
                  </a:cubicBezTo>
                  <a:cubicBezTo>
                    <a:pt x="50" y="72"/>
                    <a:pt x="53" y="70"/>
                    <a:pt x="56" y="67"/>
                  </a:cubicBezTo>
                  <a:cubicBezTo>
                    <a:pt x="56" y="68"/>
                    <a:pt x="57" y="68"/>
                    <a:pt x="57" y="68"/>
                  </a:cubicBezTo>
                  <a:cubicBezTo>
                    <a:pt x="58" y="71"/>
                    <a:pt x="60" y="72"/>
                    <a:pt x="62" y="72"/>
                  </a:cubicBezTo>
                  <a:cubicBezTo>
                    <a:pt x="62" y="72"/>
                    <a:pt x="63" y="72"/>
                    <a:pt x="63" y="72"/>
                  </a:cubicBezTo>
                  <a:cubicBezTo>
                    <a:pt x="63" y="72"/>
                    <a:pt x="64" y="71"/>
                    <a:pt x="65" y="71"/>
                  </a:cubicBezTo>
                  <a:cubicBezTo>
                    <a:pt x="55" y="90"/>
                    <a:pt x="55" y="90"/>
                    <a:pt x="55" y="90"/>
                  </a:cubicBezTo>
                  <a:cubicBezTo>
                    <a:pt x="55" y="91"/>
                    <a:pt x="55" y="91"/>
                    <a:pt x="55" y="92"/>
                  </a:cubicBezTo>
                  <a:cubicBezTo>
                    <a:pt x="55" y="117"/>
                    <a:pt x="55" y="117"/>
                    <a:pt x="55" y="117"/>
                  </a:cubicBezTo>
                  <a:lnTo>
                    <a:pt x="45" y="117"/>
                  </a:lnTo>
                  <a:close/>
                  <a:moveTo>
                    <a:pt x="42" y="56"/>
                  </a:moveTo>
                  <a:cubicBezTo>
                    <a:pt x="42" y="56"/>
                    <a:pt x="43" y="56"/>
                    <a:pt x="43" y="56"/>
                  </a:cubicBezTo>
                  <a:cubicBezTo>
                    <a:pt x="43" y="56"/>
                    <a:pt x="43" y="56"/>
                    <a:pt x="43" y="56"/>
                  </a:cubicBezTo>
                  <a:cubicBezTo>
                    <a:pt x="44" y="56"/>
                    <a:pt x="44" y="57"/>
                    <a:pt x="44" y="57"/>
                  </a:cubicBezTo>
                  <a:cubicBezTo>
                    <a:pt x="44" y="59"/>
                    <a:pt x="44" y="60"/>
                    <a:pt x="42" y="62"/>
                  </a:cubicBezTo>
                  <a:cubicBezTo>
                    <a:pt x="41" y="59"/>
                    <a:pt x="42" y="57"/>
                    <a:pt x="42" y="56"/>
                  </a:cubicBezTo>
                  <a:close/>
                  <a:moveTo>
                    <a:pt x="57" y="55"/>
                  </a:moveTo>
                  <a:cubicBezTo>
                    <a:pt x="58" y="54"/>
                    <a:pt x="58" y="54"/>
                    <a:pt x="58" y="54"/>
                  </a:cubicBezTo>
                  <a:cubicBezTo>
                    <a:pt x="58" y="54"/>
                    <a:pt x="58" y="54"/>
                    <a:pt x="58" y="54"/>
                  </a:cubicBezTo>
                  <a:cubicBezTo>
                    <a:pt x="59" y="54"/>
                    <a:pt x="59" y="55"/>
                    <a:pt x="59" y="55"/>
                  </a:cubicBezTo>
                  <a:cubicBezTo>
                    <a:pt x="59" y="55"/>
                    <a:pt x="59" y="58"/>
                    <a:pt x="57" y="61"/>
                  </a:cubicBezTo>
                  <a:cubicBezTo>
                    <a:pt x="57" y="59"/>
                    <a:pt x="57" y="56"/>
                    <a:pt x="57" y="55"/>
                  </a:cubicBezTo>
                  <a:close/>
                  <a:moveTo>
                    <a:pt x="94" y="54"/>
                  </a:moveTo>
                  <a:cubicBezTo>
                    <a:pt x="93" y="60"/>
                    <a:pt x="93" y="60"/>
                    <a:pt x="93" y="60"/>
                  </a:cubicBezTo>
                  <a:cubicBezTo>
                    <a:pt x="94" y="60"/>
                    <a:pt x="94" y="60"/>
                    <a:pt x="94" y="60"/>
                  </a:cubicBezTo>
                  <a:cubicBezTo>
                    <a:pt x="93" y="66"/>
                    <a:pt x="89" y="80"/>
                    <a:pt x="75" y="97"/>
                  </a:cubicBezTo>
                  <a:cubicBezTo>
                    <a:pt x="71" y="103"/>
                    <a:pt x="70" y="110"/>
                    <a:pt x="70" y="117"/>
                  </a:cubicBezTo>
                  <a:cubicBezTo>
                    <a:pt x="61" y="117"/>
                    <a:pt x="61" y="117"/>
                    <a:pt x="61" y="117"/>
                  </a:cubicBezTo>
                  <a:cubicBezTo>
                    <a:pt x="61" y="93"/>
                    <a:pt x="61" y="93"/>
                    <a:pt x="61" y="93"/>
                  </a:cubicBezTo>
                  <a:cubicBezTo>
                    <a:pt x="73" y="70"/>
                    <a:pt x="73" y="70"/>
                    <a:pt x="73" y="70"/>
                  </a:cubicBezTo>
                  <a:cubicBezTo>
                    <a:pt x="73" y="68"/>
                    <a:pt x="73" y="66"/>
                    <a:pt x="71" y="65"/>
                  </a:cubicBezTo>
                  <a:cubicBezTo>
                    <a:pt x="70" y="65"/>
                    <a:pt x="68" y="65"/>
                    <a:pt x="67" y="67"/>
                  </a:cubicBezTo>
                  <a:cubicBezTo>
                    <a:pt x="66" y="67"/>
                    <a:pt x="64" y="68"/>
                    <a:pt x="62" y="68"/>
                  </a:cubicBezTo>
                  <a:cubicBezTo>
                    <a:pt x="61" y="69"/>
                    <a:pt x="60" y="68"/>
                    <a:pt x="59" y="67"/>
                  </a:cubicBezTo>
                  <a:cubicBezTo>
                    <a:pt x="59" y="66"/>
                    <a:pt x="59" y="65"/>
                    <a:pt x="58" y="65"/>
                  </a:cubicBezTo>
                  <a:cubicBezTo>
                    <a:pt x="58" y="65"/>
                    <a:pt x="58" y="65"/>
                    <a:pt x="58" y="65"/>
                  </a:cubicBezTo>
                  <a:cubicBezTo>
                    <a:pt x="61" y="61"/>
                    <a:pt x="63" y="56"/>
                    <a:pt x="61" y="53"/>
                  </a:cubicBezTo>
                  <a:cubicBezTo>
                    <a:pt x="61" y="52"/>
                    <a:pt x="60" y="51"/>
                    <a:pt x="58" y="51"/>
                  </a:cubicBezTo>
                  <a:cubicBezTo>
                    <a:pt x="56" y="51"/>
                    <a:pt x="55" y="52"/>
                    <a:pt x="54" y="54"/>
                  </a:cubicBezTo>
                  <a:cubicBezTo>
                    <a:pt x="53" y="56"/>
                    <a:pt x="53" y="61"/>
                    <a:pt x="55" y="64"/>
                  </a:cubicBezTo>
                  <a:cubicBezTo>
                    <a:pt x="53" y="66"/>
                    <a:pt x="50" y="68"/>
                    <a:pt x="48" y="68"/>
                  </a:cubicBezTo>
                  <a:cubicBezTo>
                    <a:pt x="46" y="68"/>
                    <a:pt x="45" y="67"/>
                    <a:pt x="44" y="65"/>
                  </a:cubicBezTo>
                  <a:cubicBezTo>
                    <a:pt x="46" y="63"/>
                    <a:pt x="47" y="60"/>
                    <a:pt x="47" y="57"/>
                  </a:cubicBezTo>
                  <a:cubicBezTo>
                    <a:pt x="47" y="55"/>
                    <a:pt x="46" y="53"/>
                    <a:pt x="44" y="53"/>
                  </a:cubicBezTo>
                  <a:cubicBezTo>
                    <a:pt x="42" y="52"/>
                    <a:pt x="41" y="53"/>
                    <a:pt x="40" y="54"/>
                  </a:cubicBezTo>
                  <a:cubicBezTo>
                    <a:pt x="38" y="56"/>
                    <a:pt x="38" y="60"/>
                    <a:pt x="39" y="63"/>
                  </a:cubicBezTo>
                  <a:cubicBezTo>
                    <a:pt x="40" y="64"/>
                    <a:pt x="40" y="64"/>
                    <a:pt x="40" y="65"/>
                  </a:cubicBezTo>
                  <a:cubicBezTo>
                    <a:pt x="39" y="66"/>
                    <a:pt x="38" y="67"/>
                    <a:pt x="36" y="67"/>
                  </a:cubicBezTo>
                  <a:cubicBezTo>
                    <a:pt x="35" y="68"/>
                    <a:pt x="34" y="68"/>
                    <a:pt x="34" y="68"/>
                  </a:cubicBezTo>
                  <a:cubicBezTo>
                    <a:pt x="33" y="67"/>
                    <a:pt x="33" y="67"/>
                    <a:pt x="33" y="67"/>
                  </a:cubicBezTo>
                  <a:cubicBezTo>
                    <a:pt x="33" y="66"/>
                    <a:pt x="31" y="65"/>
                    <a:pt x="30" y="65"/>
                  </a:cubicBezTo>
                  <a:cubicBezTo>
                    <a:pt x="29" y="65"/>
                    <a:pt x="29" y="65"/>
                    <a:pt x="29" y="65"/>
                  </a:cubicBezTo>
                  <a:cubicBezTo>
                    <a:pt x="29" y="65"/>
                    <a:pt x="29" y="65"/>
                    <a:pt x="29" y="65"/>
                  </a:cubicBezTo>
                  <a:cubicBezTo>
                    <a:pt x="29" y="66"/>
                    <a:pt x="29" y="66"/>
                    <a:pt x="29" y="66"/>
                  </a:cubicBezTo>
                  <a:cubicBezTo>
                    <a:pt x="29" y="66"/>
                    <a:pt x="29" y="66"/>
                    <a:pt x="29" y="66"/>
                  </a:cubicBezTo>
                  <a:cubicBezTo>
                    <a:pt x="29" y="66"/>
                    <a:pt x="29" y="66"/>
                    <a:pt x="29" y="66"/>
                  </a:cubicBezTo>
                  <a:cubicBezTo>
                    <a:pt x="27" y="67"/>
                    <a:pt x="27" y="68"/>
                    <a:pt x="28" y="70"/>
                  </a:cubicBezTo>
                  <a:cubicBezTo>
                    <a:pt x="39" y="93"/>
                    <a:pt x="39" y="93"/>
                    <a:pt x="39" y="93"/>
                  </a:cubicBezTo>
                  <a:cubicBezTo>
                    <a:pt x="39" y="117"/>
                    <a:pt x="39" y="117"/>
                    <a:pt x="39" y="117"/>
                  </a:cubicBezTo>
                  <a:cubicBezTo>
                    <a:pt x="33" y="117"/>
                    <a:pt x="33" y="117"/>
                    <a:pt x="33" y="117"/>
                  </a:cubicBezTo>
                  <a:cubicBezTo>
                    <a:pt x="33" y="110"/>
                    <a:pt x="32" y="103"/>
                    <a:pt x="28" y="97"/>
                  </a:cubicBezTo>
                  <a:cubicBezTo>
                    <a:pt x="14" y="80"/>
                    <a:pt x="10" y="66"/>
                    <a:pt x="9" y="60"/>
                  </a:cubicBezTo>
                  <a:cubicBezTo>
                    <a:pt x="10" y="60"/>
                    <a:pt x="10" y="60"/>
                    <a:pt x="10" y="60"/>
                  </a:cubicBezTo>
                  <a:cubicBezTo>
                    <a:pt x="9" y="54"/>
                    <a:pt x="9" y="54"/>
                    <a:pt x="9" y="54"/>
                  </a:cubicBezTo>
                  <a:cubicBezTo>
                    <a:pt x="9" y="53"/>
                    <a:pt x="9" y="53"/>
                    <a:pt x="9" y="52"/>
                  </a:cubicBezTo>
                  <a:cubicBezTo>
                    <a:pt x="9" y="28"/>
                    <a:pt x="28" y="9"/>
                    <a:pt x="52" y="9"/>
                  </a:cubicBezTo>
                  <a:cubicBezTo>
                    <a:pt x="75" y="9"/>
                    <a:pt x="94" y="28"/>
                    <a:pt x="94" y="52"/>
                  </a:cubicBezTo>
                  <a:cubicBezTo>
                    <a:pt x="94" y="53"/>
                    <a:pt x="94" y="53"/>
                    <a:pt x="94"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06" name="Freeform 846"/>
            <p:cNvSpPr>
              <a:spLocks/>
            </p:cNvSpPr>
            <p:nvPr/>
          </p:nvSpPr>
          <p:spPr bwMode="auto">
            <a:xfrm>
              <a:off x="5071899" y="5869129"/>
              <a:ext cx="140957" cy="79153"/>
            </a:xfrm>
            <a:custGeom>
              <a:avLst/>
              <a:gdLst>
                <a:gd name="T0" fmla="*/ 0 w 55"/>
                <a:gd name="T1" fmla="*/ 4 h 31"/>
                <a:gd name="T2" fmla="*/ 3 w 55"/>
                <a:gd name="T3" fmla="*/ 4 h 31"/>
                <a:gd name="T4" fmla="*/ 3 w 55"/>
                <a:gd name="T5" fmla="*/ 8 h 31"/>
                <a:gd name="T6" fmla="*/ 0 w 55"/>
                <a:gd name="T7" fmla="*/ 8 h 31"/>
                <a:gd name="T8" fmla="*/ 0 w 55"/>
                <a:gd name="T9" fmla="*/ 12 h 31"/>
                <a:gd name="T10" fmla="*/ 3 w 55"/>
                <a:gd name="T11" fmla="*/ 12 h 31"/>
                <a:gd name="T12" fmla="*/ 3 w 55"/>
                <a:gd name="T13" fmla="*/ 16 h 31"/>
                <a:gd name="T14" fmla="*/ 0 w 55"/>
                <a:gd name="T15" fmla="*/ 16 h 31"/>
                <a:gd name="T16" fmla="*/ 12 w 55"/>
                <a:gd name="T17" fmla="*/ 26 h 31"/>
                <a:gd name="T18" fmla="*/ 19 w 55"/>
                <a:gd name="T19" fmla="*/ 31 h 31"/>
                <a:gd name="T20" fmla="*/ 36 w 55"/>
                <a:gd name="T21" fmla="*/ 31 h 31"/>
                <a:gd name="T22" fmla="*/ 43 w 55"/>
                <a:gd name="T23" fmla="*/ 26 h 31"/>
                <a:gd name="T24" fmla="*/ 55 w 55"/>
                <a:gd name="T25" fmla="*/ 16 h 31"/>
                <a:gd name="T26" fmla="*/ 53 w 55"/>
                <a:gd name="T27" fmla="*/ 16 h 31"/>
                <a:gd name="T28" fmla="*/ 53 w 55"/>
                <a:gd name="T29" fmla="*/ 12 h 31"/>
                <a:gd name="T30" fmla="*/ 55 w 55"/>
                <a:gd name="T31" fmla="*/ 12 h 31"/>
                <a:gd name="T32" fmla="*/ 55 w 55"/>
                <a:gd name="T33" fmla="*/ 8 h 31"/>
                <a:gd name="T34" fmla="*/ 53 w 55"/>
                <a:gd name="T35" fmla="*/ 8 h 31"/>
                <a:gd name="T36" fmla="*/ 53 w 55"/>
                <a:gd name="T37" fmla="*/ 4 h 31"/>
                <a:gd name="T38" fmla="*/ 55 w 55"/>
                <a:gd name="T39" fmla="*/ 4 h 31"/>
                <a:gd name="T40" fmla="*/ 55 w 55"/>
                <a:gd name="T41" fmla="*/ 0 h 31"/>
                <a:gd name="T42" fmla="*/ 0 w 55"/>
                <a:gd name="T43" fmla="*/ 0 h 31"/>
                <a:gd name="T44" fmla="*/ 0 w 55"/>
                <a:gd name="T45" fmla="*/ 4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5" h="31">
                  <a:moveTo>
                    <a:pt x="0" y="4"/>
                  </a:moveTo>
                  <a:cubicBezTo>
                    <a:pt x="3" y="4"/>
                    <a:pt x="3" y="4"/>
                    <a:pt x="3" y="4"/>
                  </a:cubicBezTo>
                  <a:cubicBezTo>
                    <a:pt x="3" y="8"/>
                    <a:pt x="3" y="8"/>
                    <a:pt x="3" y="8"/>
                  </a:cubicBezTo>
                  <a:cubicBezTo>
                    <a:pt x="0" y="8"/>
                    <a:pt x="0" y="8"/>
                    <a:pt x="0" y="8"/>
                  </a:cubicBezTo>
                  <a:cubicBezTo>
                    <a:pt x="0" y="12"/>
                    <a:pt x="0" y="12"/>
                    <a:pt x="0" y="12"/>
                  </a:cubicBezTo>
                  <a:cubicBezTo>
                    <a:pt x="3" y="12"/>
                    <a:pt x="3" y="12"/>
                    <a:pt x="3" y="12"/>
                  </a:cubicBezTo>
                  <a:cubicBezTo>
                    <a:pt x="3" y="16"/>
                    <a:pt x="3" y="16"/>
                    <a:pt x="3" y="16"/>
                  </a:cubicBezTo>
                  <a:cubicBezTo>
                    <a:pt x="0" y="16"/>
                    <a:pt x="0" y="16"/>
                    <a:pt x="0" y="16"/>
                  </a:cubicBezTo>
                  <a:cubicBezTo>
                    <a:pt x="1" y="21"/>
                    <a:pt x="6" y="26"/>
                    <a:pt x="12" y="26"/>
                  </a:cubicBezTo>
                  <a:cubicBezTo>
                    <a:pt x="13" y="29"/>
                    <a:pt x="16" y="31"/>
                    <a:pt x="19" y="31"/>
                  </a:cubicBezTo>
                  <a:cubicBezTo>
                    <a:pt x="36" y="31"/>
                    <a:pt x="36" y="31"/>
                    <a:pt x="36" y="31"/>
                  </a:cubicBezTo>
                  <a:cubicBezTo>
                    <a:pt x="39" y="31"/>
                    <a:pt x="42" y="29"/>
                    <a:pt x="43" y="26"/>
                  </a:cubicBezTo>
                  <a:cubicBezTo>
                    <a:pt x="49" y="26"/>
                    <a:pt x="54" y="21"/>
                    <a:pt x="55" y="16"/>
                  </a:cubicBezTo>
                  <a:cubicBezTo>
                    <a:pt x="53" y="16"/>
                    <a:pt x="53" y="16"/>
                    <a:pt x="53" y="16"/>
                  </a:cubicBezTo>
                  <a:cubicBezTo>
                    <a:pt x="53" y="12"/>
                    <a:pt x="53" y="12"/>
                    <a:pt x="53" y="12"/>
                  </a:cubicBezTo>
                  <a:cubicBezTo>
                    <a:pt x="55" y="12"/>
                    <a:pt x="55" y="12"/>
                    <a:pt x="55" y="12"/>
                  </a:cubicBezTo>
                  <a:cubicBezTo>
                    <a:pt x="55" y="8"/>
                    <a:pt x="55" y="8"/>
                    <a:pt x="55" y="8"/>
                  </a:cubicBezTo>
                  <a:cubicBezTo>
                    <a:pt x="53" y="8"/>
                    <a:pt x="53" y="8"/>
                    <a:pt x="53" y="8"/>
                  </a:cubicBezTo>
                  <a:cubicBezTo>
                    <a:pt x="53" y="4"/>
                    <a:pt x="53" y="4"/>
                    <a:pt x="53" y="4"/>
                  </a:cubicBezTo>
                  <a:cubicBezTo>
                    <a:pt x="55" y="4"/>
                    <a:pt x="55" y="4"/>
                    <a:pt x="55" y="4"/>
                  </a:cubicBezTo>
                  <a:cubicBezTo>
                    <a:pt x="55" y="0"/>
                    <a:pt x="55" y="0"/>
                    <a:pt x="55" y="0"/>
                  </a:cubicBezTo>
                  <a:cubicBezTo>
                    <a:pt x="0" y="0"/>
                    <a:pt x="0" y="0"/>
                    <a:pt x="0" y="0"/>
                  </a:cubicBez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grpSp>
      <p:grpSp>
        <p:nvGrpSpPr>
          <p:cNvPr id="107" name="组合 106"/>
          <p:cNvGrpSpPr/>
          <p:nvPr/>
        </p:nvGrpSpPr>
        <p:grpSpPr>
          <a:xfrm>
            <a:off x="6777513" y="3137368"/>
            <a:ext cx="306468" cy="292354"/>
            <a:chOff x="8145843" y="5425657"/>
            <a:chExt cx="494435" cy="471664"/>
          </a:xfrm>
          <a:solidFill>
            <a:srgbClr val="01B3C5"/>
          </a:solidFill>
        </p:grpSpPr>
        <p:sp>
          <p:nvSpPr>
            <p:cNvPr id="108" name="Freeform 850"/>
            <p:cNvSpPr>
              <a:spLocks/>
            </p:cNvSpPr>
            <p:nvPr/>
          </p:nvSpPr>
          <p:spPr bwMode="auto">
            <a:xfrm>
              <a:off x="8294391" y="5425657"/>
              <a:ext cx="89996" cy="101923"/>
            </a:xfrm>
            <a:custGeom>
              <a:avLst/>
              <a:gdLst>
                <a:gd name="T0" fmla="*/ 9 w 35"/>
                <a:gd name="T1" fmla="*/ 35 h 40"/>
                <a:gd name="T2" fmla="*/ 5 w 35"/>
                <a:gd name="T3" fmla="*/ 13 h 40"/>
                <a:gd name="T4" fmla="*/ 27 w 35"/>
                <a:gd name="T5" fmla="*/ 4 h 40"/>
                <a:gd name="T6" fmla="*/ 30 w 35"/>
                <a:gd name="T7" fmla="*/ 27 h 40"/>
                <a:gd name="T8" fmla="*/ 9 w 35"/>
                <a:gd name="T9" fmla="*/ 35 h 40"/>
              </a:gdLst>
              <a:ahLst/>
              <a:cxnLst>
                <a:cxn ang="0">
                  <a:pos x="T0" y="T1"/>
                </a:cxn>
                <a:cxn ang="0">
                  <a:pos x="T2" y="T3"/>
                </a:cxn>
                <a:cxn ang="0">
                  <a:pos x="T4" y="T5"/>
                </a:cxn>
                <a:cxn ang="0">
                  <a:pos x="T6" y="T7"/>
                </a:cxn>
                <a:cxn ang="0">
                  <a:pos x="T8" y="T9"/>
                </a:cxn>
              </a:cxnLst>
              <a:rect l="0" t="0" r="r" b="b"/>
              <a:pathLst>
                <a:path w="35" h="40">
                  <a:moveTo>
                    <a:pt x="9" y="35"/>
                  </a:moveTo>
                  <a:cubicBezTo>
                    <a:pt x="2" y="31"/>
                    <a:pt x="0" y="21"/>
                    <a:pt x="5" y="13"/>
                  </a:cubicBezTo>
                  <a:cubicBezTo>
                    <a:pt x="10" y="4"/>
                    <a:pt x="20" y="0"/>
                    <a:pt x="27" y="4"/>
                  </a:cubicBezTo>
                  <a:cubicBezTo>
                    <a:pt x="34" y="8"/>
                    <a:pt x="35" y="19"/>
                    <a:pt x="30" y="27"/>
                  </a:cubicBezTo>
                  <a:cubicBezTo>
                    <a:pt x="25" y="36"/>
                    <a:pt x="16" y="40"/>
                    <a:pt x="9"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09" name="Freeform 851"/>
            <p:cNvSpPr>
              <a:spLocks/>
            </p:cNvSpPr>
            <p:nvPr/>
          </p:nvSpPr>
          <p:spPr bwMode="auto">
            <a:xfrm>
              <a:off x="8145843" y="5499388"/>
              <a:ext cx="489012" cy="397933"/>
            </a:xfrm>
            <a:custGeom>
              <a:avLst/>
              <a:gdLst>
                <a:gd name="T0" fmla="*/ 3 w 191"/>
                <a:gd name="T1" fmla="*/ 12 h 155"/>
                <a:gd name="T2" fmla="*/ 4 w 191"/>
                <a:gd name="T3" fmla="*/ 12 h 155"/>
                <a:gd name="T4" fmla="*/ 10 w 191"/>
                <a:gd name="T5" fmla="*/ 10 h 155"/>
                <a:gd name="T6" fmla="*/ 35 w 191"/>
                <a:gd name="T7" fmla="*/ 1 h 155"/>
                <a:gd name="T8" fmla="*/ 58 w 191"/>
                <a:gd name="T9" fmla="*/ 6 h 155"/>
                <a:gd name="T10" fmla="*/ 52 w 191"/>
                <a:gd name="T11" fmla="*/ 9 h 155"/>
                <a:gd name="T12" fmla="*/ 50 w 191"/>
                <a:gd name="T13" fmla="*/ 19 h 155"/>
                <a:gd name="T14" fmla="*/ 60 w 191"/>
                <a:gd name="T15" fmla="*/ 14 h 155"/>
                <a:gd name="T16" fmla="*/ 64 w 191"/>
                <a:gd name="T17" fmla="*/ 7 h 155"/>
                <a:gd name="T18" fmla="*/ 65 w 191"/>
                <a:gd name="T19" fmla="*/ 15 h 155"/>
                <a:gd name="T20" fmla="*/ 53 w 191"/>
                <a:gd name="T21" fmla="*/ 41 h 155"/>
                <a:gd name="T22" fmla="*/ 65 w 191"/>
                <a:gd name="T23" fmla="*/ 20 h 155"/>
                <a:gd name="T24" fmla="*/ 70 w 191"/>
                <a:gd name="T25" fmla="*/ 19 h 155"/>
                <a:gd name="T26" fmla="*/ 75 w 191"/>
                <a:gd name="T27" fmla="*/ 50 h 155"/>
                <a:gd name="T28" fmla="*/ 95 w 191"/>
                <a:gd name="T29" fmla="*/ 63 h 155"/>
                <a:gd name="T30" fmla="*/ 130 w 191"/>
                <a:gd name="T31" fmla="*/ 35 h 155"/>
                <a:gd name="T32" fmla="*/ 191 w 191"/>
                <a:gd name="T33" fmla="*/ 79 h 155"/>
                <a:gd name="T34" fmla="*/ 183 w 191"/>
                <a:gd name="T35" fmla="*/ 81 h 155"/>
                <a:gd name="T36" fmla="*/ 92 w 191"/>
                <a:gd name="T37" fmla="*/ 81 h 155"/>
                <a:gd name="T38" fmla="*/ 77 w 191"/>
                <a:gd name="T39" fmla="*/ 79 h 155"/>
                <a:gd name="T40" fmla="*/ 71 w 191"/>
                <a:gd name="T41" fmla="*/ 71 h 155"/>
                <a:gd name="T42" fmla="*/ 61 w 191"/>
                <a:gd name="T43" fmla="*/ 63 h 155"/>
                <a:gd name="T44" fmla="*/ 61 w 191"/>
                <a:gd name="T45" fmla="*/ 63 h 155"/>
                <a:gd name="T46" fmla="*/ 61 w 191"/>
                <a:gd name="T47" fmla="*/ 63 h 155"/>
                <a:gd name="T48" fmla="*/ 57 w 191"/>
                <a:gd name="T49" fmla="*/ 57 h 155"/>
                <a:gd name="T50" fmla="*/ 57 w 191"/>
                <a:gd name="T51" fmla="*/ 55 h 155"/>
                <a:gd name="T52" fmla="*/ 56 w 191"/>
                <a:gd name="T53" fmla="*/ 50 h 155"/>
                <a:gd name="T54" fmla="*/ 60 w 191"/>
                <a:gd name="T55" fmla="*/ 94 h 155"/>
                <a:gd name="T56" fmla="*/ 46 w 191"/>
                <a:gd name="T57" fmla="*/ 155 h 155"/>
                <a:gd name="T58" fmla="*/ 41 w 191"/>
                <a:gd name="T59" fmla="*/ 105 h 155"/>
                <a:gd name="T60" fmla="*/ 40 w 191"/>
                <a:gd name="T61" fmla="*/ 104 h 155"/>
                <a:gd name="T62" fmla="*/ 32 w 191"/>
                <a:gd name="T63" fmla="*/ 87 h 155"/>
                <a:gd name="T64" fmla="*/ 5 w 191"/>
                <a:gd name="T65" fmla="*/ 152 h 155"/>
                <a:gd name="T66" fmla="*/ 2 w 191"/>
                <a:gd name="T67" fmla="*/ 66 h 155"/>
                <a:gd name="T68" fmla="*/ 15 w 191"/>
                <a:gd name="T69" fmla="*/ 40 h 155"/>
                <a:gd name="T70" fmla="*/ 1 w 191"/>
                <a:gd name="T71" fmla="*/ 29 h 155"/>
                <a:gd name="T72" fmla="*/ 0 w 191"/>
                <a:gd name="T73" fmla="*/ 28 h 155"/>
                <a:gd name="T74" fmla="*/ 3 w 191"/>
                <a:gd name="T75" fmla="*/ 12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1" h="155">
                  <a:moveTo>
                    <a:pt x="3" y="12"/>
                  </a:moveTo>
                  <a:cubicBezTo>
                    <a:pt x="3" y="12"/>
                    <a:pt x="3" y="12"/>
                    <a:pt x="3" y="12"/>
                  </a:cubicBezTo>
                  <a:cubicBezTo>
                    <a:pt x="3" y="12"/>
                    <a:pt x="3" y="12"/>
                    <a:pt x="3" y="12"/>
                  </a:cubicBezTo>
                  <a:cubicBezTo>
                    <a:pt x="4" y="12"/>
                    <a:pt x="4" y="12"/>
                    <a:pt x="4" y="12"/>
                  </a:cubicBezTo>
                  <a:cubicBezTo>
                    <a:pt x="6" y="11"/>
                    <a:pt x="6" y="11"/>
                    <a:pt x="6" y="11"/>
                  </a:cubicBezTo>
                  <a:cubicBezTo>
                    <a:pt x="10" y="10"/>
                    <a:pt x="10" y="10"/>
                    <a:pt x="10" y="10"/>
                  </a:cubicBezTo>
                  <a:cubicBezTo>
                    <a:pt x="19" y="7"/>
                    <a:pt x="19" y="7"/>
                    <a:pt x="19" y="7"/>
                  </a:cubicBezTo>
                  <a:cubicBezTo>
                    <a:pt x="35" y="1"/>
                    <a:pt x="35" y="1"/>
                    <a:pt x="35" y="1"/>
                  </a:cubicBezTo>
                  <a:cubicBezTo>
                    <a:pt x="37" y="0"/>
                    <a:pt x="44" y="0"/>
                    <a:pt x="46" y="1"/>
                  </a:cubicBezTo>
                  <a:cubicBezTo>
                    <a:pt x="51" y="2"/>
                    <a:pt x="54" y="4"/>
                    <a:pt x="58" y="6"/>
                  </a:cubicBezTo>
                  <a:cubicBezTo>
                    <a:pt x="57" y="6"/>
                    <a:pt x="57" y="6"/>
                    <a:pt x="57" y="6"/>
                  </a:cubicBezTo>
                  <a:cubicBezTo>
                    <a:pt x="52" y="9"/>
                    <a:pt x="52" y="9"/>
                    <a:pt x="52" y="9"/>
                  </a:cubicBezTo>
                  <a:cubicBezTo>
                    <a:pt x="54" y="15"/>
                    <a:pt x="54" y="15"/>
                    <a:pt x="54" y="15"/>
                  </a:cubicBezTo>
                  <a:cubicBezTo>
                    <a:pt x="50" y="19"/>
                    <a:pt x="50" y="19"/>
                    <a:pt x="50" y="19"/>
                  </a:cubicBezTo>
                  <a:cubicBezTo>
                    <a:pt x="45" y="43"/>
                    <a:pt x="45" y="43"/>
                    <a:pt x="45" y="43"/>
                  </a:cubicBezTo>
                  <a:cubicBezTo>
                    <a:pt x="60" y="14"/>
                    <a:pt x="60" y="14"/>
                    <a:pt x="60" y="14"/>
                  </a:cubicBezTo>
                  <a:cubicBezTo>
                    <a:pt x="60" y="13"/>
                    <a:pt x="60" y="13"/>
                    <a:pt x="60" y="13"/>
                  </a:cubicBezTo>
                  <a:cubicBezTo>
                    <a:pt x="64" y="7"/>
                    <a:pt x="64" y="7"/>
                    <a:pt x="64" y="7"/>
                  </a:cubicBezTo>
                  <a:cubicBezTo>
                    <a:pt x="67" y="9"/>
                    <a:pt x="67" y="9"/>
                    <a:pt x="67" y="9"/>
                  </a:cubicBezTo>
                  <a:cubicBezTo>
                    <a:pt x="65" y="15"/>
                    <a:pt x="65" y="15"/>
                    <a:pt x="65" y="15"/>
                  </a:cubicBezTo>
                  <a:cubicBezTo>
                    <a:pt x="64" y="16"/>
                    <a:pt x="64" y="16"/>
                    <a:pt x="64" y="16"/>
                  </a:cubicBezTo>
                  <a:cubicBezTo>
                    <a:pt x="53" y="41"/>
                    <a:pt x="53" y="41"/>
                    <a:pt x="53" y="41"/>
                  </a:cubicBezTo>
                  <a:cubicBezTo>
                    <a:pt x="65" y="26"/>
                    <a:pt x="65" y="26"/>
                    <a:pt x="65" y="26"/>
                  </a:cubicBezTo>
                  <a:cubicBezTo>
                    <a:pt x="65" y="20"/>
                    <a:pt x="65" y="20"/>
                    <a:pt x="65" y="20"/>
                  </a:cubicBezTo>
                  <a:cubicBezTo>
                    <a:pt x="69" y="19"/>
                    <a:pt x="69" y="19"/>
                    <a:pt x="69" y="19"/>
                  </a:cubicBezTo>
                  <a:cubicBezTo>
                    <a:pt x="69" y="19"/>
                    <a:pt x="69" y="19"/>
                    <a:pt x="70" y="19"/>
                  </a:cubicBezTo>
                  <a:cubicBezTo>
                    <a:pt x="75" y="50"/>
                    <a:pt x="75" y="50"/>
                    <a:pt x="75" y="50"/>
                  </a:cubicBezTo>
                  <a:cubicBezTo>
                    <a:pt x="75" y="50"/>
                    <a:pt x="75" y="50"/>
                    <a:pt x="75" y="50"/>
                  </a:cubicBezTo>
                  <a:cubicBezTo>
                    <a:pt x="82" y="55"/>
                    <a:pt x="82" y="55"/>
                    <a:pt x="82" y="55"/>
                  </a:cubicBezTo>
                  <a:cubicBezTo>
                    <a:pt x="95" y="63"/>
                    <a:pt x="95" y="63"/>
                    <a:pt x="95" y="63"/>
                  </a:cubicBezTo>
                  <a:cubicBezTo>
                    <a:pt x="95" y="64"/>
                    <a:pt x="95" y="64"/>
                    <a:pt x="95" y="64"/>
                  </a:cubicBezTo>
                  <a:cubicBezTo>
                    <a:pt x="130" y="35"/>
                    <a:pt x="130" y="35"/>
                    <a:pt x="130" y="35"/>
                  </a:cubicBezTo>
                  <a:cubicBezTo>
                    <a:pt x="132" y="33"/>
                    <a:pt x="136" y="33"/>
                    <a:pt x="138" y="35"/>
                  </a:cubicBezTo>
                  <a:cubicBezTo>
                    <a:pt x="191" y="79"/>
                    <a:pt x="191" y="79"/>
                    <a:pt x="191" y="79"/>
                  </a:cubicBezTo>
                  <a:cubicBezTo>
                    <a:pt x="190" y="80"/>
                    <a:pt x="189" y="81"/>
                    <a:pt x="187" y="81"/>
                  </a:cubicBezTo>
                  <a:cubicBezTo>
                    <a:pt x="183" y="81"/>
                    <a:pt x="183" y="81"/>
                    <a:pt x="183" y="81"/>
                  </a:cubicBezTo>
                  <a:cubicBezTo>
                    <a:pt x="94" y="67"/>
                    <a:pt x="94" y="67"/>
                    <a:pt x="94" y="67"/>
                  </a:cubicBezTo>
                  <a:cubicBezTo>
                    <a:pt x="92" y="81"/>
                    <a:pt x="92" y="81"/>
                    <a:pt x="92" y="81"/>
                  </a:cubicBezTo>
                  <a:cubicBezTo>
                    <a:pt x="80" y="81"/>
                    <a:pt x="80" y="81"/>
                    <a:pt x="80" y="81"/>
                  </a:cubicBezTo>
                  <a:cubicBezTo>
                    <a:pt x="79" y="81"/>
                    <a:pt x="78" y="80"/>
                    <a:pt x="77" y="79"/>
                  </a:cubicBezTo>
                  <a:cubicBezTo>
                    <a:pt x="79" y="77"/>
                    <a:pt x="79" y="77"/>
                    <a:pt x="79" y="77"/>
                  </a:cubicBezTo>
                  <a:cubicBezTo>
                    <a:pt x="71" y="71"/>
                    <a:pt x="71" y="71"/>
                    <a:pt x="71" y="71"/>
                  </a:cubicBezTo>
                  <a:cubicBezTo>
                    <a:pt x="65" y="66"/>
                    <a:pt x="65" y="66"/>
                    <a:pt x="65" y="66"/>
                  </a:cubicBezTo>
                  <a:cubicBezTo>
                    <a:pt x="61" y="63"/>
                    <a:pt x="61" y="63"/>
                    <a:pt x="61" y="63"/>
                  </a:cubicBezTo>
                  <a:cubicBezTo>
                    <a:pt x="61" y="63"/>
                    <a:pt x="61" y="63"/>
                    <a:pt x="61" y="63"/>
                  </a:cubicBezTo>
                  <a:cubicBezTo>
                    <a:pt x="61" y="63"/>
                    <a:pt x="61" y="63"/>
                    <a:pt x="61" y="63"/>
                  </a:cubicBezTo>
                  <a:cubicBezTo>
                    <a:pt x="61" y="63"/>
                    <a:pt x="61" y="63"/>
                    <a:pt x="61" y="63"/>
                  </a:cubicBezTo>
                  <a:cubicBezTo>
                    <a:pt x="61" y="63"/>
                    <a:pt x="61" y="63"/>
                    <a:pt x="61" y="63"/>
                  </a:cubicBezTo>
                  <a:cubicBezTo>
                    <a:pt x="53" y="50"/>
                    <a:pt x="59" y="59"/>
                    <a:pt x="57" y="57"/>
                  </a:cubicBezTo>
                  <a:cubicBezTo>
                    <a:pt x="57" y="57"/>
                    <a:pt x="57" y="57"/>
                    <a:pt x="57" y="57"/>
                  </a:cubicBezTo>
                  <a:cubicBezTo>
                    <a:pt x="57" y="56"/>
                    <a:pt x="57" y="56"/>
                    <a:pt x="57" y="56"/>
                  </a:cubicBezTo>
                  <a:cubicBezTo>
                    <a:pt x="57" y="55"/>
                    <a:pt x="57" y="55"/>
                    <a:pt x="57" y="55"/>
                  </a:cubicBezTo>
                  <a:cubicBezTo>
                    <a:pt x="57" y="53"/>
                    <a:pt x="57" y="53"/>
                    <a:pt x="57" y="53"/>
                  </a:cubicBezTo>
                  <a:cubicBezTo>
                    <a:pt x="56" y="50"/>
                    <a:pt x="56" y="50"/>
                    <a:pt x="56" y="50"/>
                  </a:cubicBezTo>
                  <a:cubicBezTo>
                    <a:pt x="54" y="56"/>
                    <a:pt x="51" y="63"/>
                    <a:pt x="49" y="71"/>
                  </a:cubicBezTo>
                  <a:cubicBezTo>
                    <a:pt x="51" y="76"/>
                    <a:pt x="55" y="85"/>
                    <a:pt x="60" y="94"/>
                  </a:cubicBezTo>
                  <a:cubicBezTo>
                    <a:pt x="65" y="120"/>
                    <a:pt x="64" y="137"/>
                    <a:pt x="65" y="154"/>
                  </a:cubicBezTo>
                  <a:cubicBezTo>
                    <a:pt x="46" y="155"/>
                    <a:pt x="46" y="155"/>
                    <a:pt x="46" y="155"/>
                  </a:cubicBezTo>
                  <a:cubicBezTo>
                    <a:pt x="41" y="111"/>
                    <a:pt x="41" y="111"/>
                    <a:pt x="41" y="111"/>
                  </a:cubicBezTo>
                  <a:cubicBezTo>
                    <a:pt x="41" y="105"/>
                    <a:pt x="41" y="105"/>
                    <a:pt x="41" y="105"/>
                  </a:cubicBezTo>
                  <a:cubicBezTo>
                    <a:pt x="41" y="105"/>
                    <a:pt x="41" y="105"/>
                    <a:pt x="41" y="105"/>
                  </a:cubicBezTo>
                  <a:cubicBezTo>
                    <a:pt x="40" y="104"/>
                    <a:pt x="40" y="104"/>
                    <a:pt x="40" y="104"/>
                  </a:cubicBezTo>
                  <a:cubicBezTo>
                    <a:pt x="35" y="94"/>
                    <a:pt x="35" y="94"/>
                    <a:pt x="35" y="94"/>
                  </a:cubicBezTo>
                  <a:cubicBezTo>
                    <a:pt x="32" y="87"/>
                    <a:pt x="32" y="87"/>
                    <a:pt x="32" y="87"/>
                  </a:cubicBezTo>
                  <a:cubicBezTo>
                    <a:pt x="31" y="106"/>
                    <a:pt x="28" y="136"/>
                    <a:pt x="25" y="154"/>
                  </a:cubicBezTo>
                  <a:cubicBezTo>
                    <a:pt x="5" y="152"/>
                    <a:pt x="5" y="152"/>
                    <a:pt x="5" y="152"/>
                  </a:cubicBezTo>
                  <a:cubicBezTo>
                    <a:pt x="8" y="124"/>
                    <a:pt x="10" y="98"/>
                    <a:pt x="11" y="70"/>
                  </a:cubicBezTo>
                  <a:cubicBezTo>
                    <a:pt x="8" y="69"/>
                    <a:pt x="5" y="67"/>
                    <a:pt x="2" y="66"/>
                  </a:cubicBezTo>
                  <a:cubicBezTo>
                    <a:pt x="2" y="66"/>
                    <a:pt x="2" y="66"/>
                    <a:pt x="2" y="66"/>
                  </a:cubicBezTo>
                  <a:cubicBezTo>
                    <a:pt x="6" y="57"/>
                    <a:pt x="11" y="49"/>
                    <a:pt x="15" y="40"/>
                  </a:cubicBezTo>
                  <a:cubicBezTo>
                    <a:pt x="1" y="29"/>
                    <a:pt x="1" y="29"/>
                    <a:pt x="1" y="29"/>
                  </a:cubicBezTo>
                  <a:cubicBezTo>
                    <a:pt x="1" y="29"/>
                    <a:pt x="1" y="29"/>
                    <a:pt x="1" y="29"/>
                  </a:cubicBezTo>
                  <a:cubicBezTo>
                    <a:pt x="0" y="28"/>
                    <a:pt x="0" y="28"/>
                    <a:pt x="0" y="28"/>
                  </a:cubicBezTo>
                  <a:cubicBezTo>
                    <a:pt x="0" y="28"/>
                    <a:pt x="0" y="28"/>
                    <a:pt x="0" y="28"/>
                  </a:cubicBezTo>
                  <a:cubicBezTo>
                    <a:pt x="0" y="28"/>
                    <a:pt x="0" y="28"/>
                    <a:pt x="0" y="28"/>
                  </a:cubicBezTo>
                  <a:cubicBezTo>
                    <a:pt x="0" y="28"/>
                    <a:pt x="3" y="8"/>
                    <a:pt x="3"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10" name="Freeform 852"/>
            <p:cNvSpPr>
              <a:spLocks noEditPoints="1"/>
            </p:cNvSpPr>
            <p:nvPr/>
          </p:nvSpPr>
          <p:spPr bwMode="auto">
            <a:xfrm>
              <a:off x="8337762" y="5711908"/>
              <a:ext cx="302516" cy="176739"/>
            </a:xfrm>
            <a:custGeom>
              <a:avLst/>
              <a:gdLst>
                <a:gd name="T0" fmla="*/ 63 w 118"/>
                <a:gd name="T1" fmla="*/ 46 h 69"/>
                <a:gd name="T2" fmla="*/ 118 w 118"/>
                <a:gd name="T3" fmla="*/ 0 h 69"/>
                <a:gd name="T4" fmla="*/ 118 w 118"/>
                <a:gd name="T5" fmla="*/ 63 h 69"/>
                <a:gd name="T6" fmla="*/ 112 w 118"/>
                <a:gd name="T7" fmla="*/ 69 h 69"/>
                <a:gd name="T8" fmla="*/ 5 w 118"/>
                <a:gd name="T9" fmla="*/ 69 h 69"/>
                <a:gd name="T10" fmla="*/ 0 w 118"/>
                <a:gd name="T11" fmla="*/ 63 h 69"/>
                <a:gd name="T12" fmla="*/ 0 w 118"/>
                <a:gd name="T13" fmla="*/ 0 h 69"/>
                <a:gd name="T14" fmla="*/ 55 w 118"/>
                <a:gd name="T15" fmla="*/ 46 h 69"/>
                <a:gd name="T16" fmla="*/ 63 w 118"/>
                <a:gd name="T17" fmla="*/ 46 h 69"/>
                <a:gd name="T18" fmla="*/ 84 w 118"/>
                <a:gd name="T19" fmla="*/ 39 h 69"/>
                <a:gd name="T20" fmla="*/ 110 w 118"/>
                <a:gd name="T21" fmla="*/ 64 h 69"/>
                <a:gd name="T22" fmla="*/ 111 w 118"/>
                <a:gd name="T23" fmla="*/ 64 h 69"/>
                <a:gd name="T24" fmla="*/ 113 w 118"/>
                <a:gd name="T25" fmla="*/ 64 h 69"/>
                <a:gd name="T26" fmla="*/ 113 w 118"/>
                <a:gd name="T27" fmla="*/ 61 h 69"/>
                <a:gd name="T28" fmla="*/ 87 w 118"/>
                <a:gd name="T29" fmla="*/ 36 h 69"/>
                <a:gd name="T30" fmla="*/ 84 w 118"/>
                <a:gd name="T31" fmla="*/ 37 h 69"/>
                <a:gd name="T32" fmla="*/ 84 w 118"/>
                <a:gd name="T33" fmla="*/ 39 h 69"/>
                <a:gd name="T34" fmla="*/ 34 w 118"/>
                <a:gd name="T35" fmla="*/ 37 h 69"/>
                <a:gd name="T36" fmla="*/ 31 w 118"/>
                <a:gd name="T37" fmla="*/ 36 h 69"/>
                <a:gd name="T38" fmla="*/ 5 w 118"/>
                <a:gd name="T39" fmla="*/ 61 h 69"/>
                <a:gd name="T40" fmla="*/ 5 w 118"/>
                <a:gd name="T41" fmla="*/ 64 h 69"/>
                <a:gd name="T42" fmla="*/ 6 w 118"/>
                <a:gd name="T43" fmla="*/ 64 h 69"/>
                <a:gd name="T44" fmla="*/ 8 w 118"/>
                <a:gd name="T45" fmla="*/ 64 h 69"/>
                <a:gd name="T46" fmla="*/ 34 w 118"/>
                <a:gd name="T47" fmla="*/ 39 h 69"/>
                <a:gd name="T48" fmla="*/ 34 w 118"/>
                <a:gd name="T49" fmla="*/ 3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8" h="69">
                  <a:moveTo>
                    <a:pt x="63" y="46"/>
                  </a:moveTo>
                  <a:cubicBezTo>
                    <a:pt x="118" y="0"/>
                    <a:pt x="118" y="0"/>
                    <a:pt x="118" y="0"/>
                  </a:cubicBezTo>
                  <a:cubicBezTo>
                    <a:pt x="118" y="63"/>
                    <a:pt x="118" y="63"/>
                    <a:pt x="118" y="63"/>
                  </a:cubicBezTo>
                  <a:cubicBezTo>
                    <a:pt x="118" y="66"/>
                    <a:pt x="116" y="69"/>
                    <a:pt x="112" y="69"/>
                  </a:cubicBezTo>
                  <a:cubicBezTo>
                    <a:pt x="5" y="69"/>
                    <a:pt x="5" y="69"/>
                    <a:pt x="5" y="69"/>
                  </a:cubicBezTo>
                  <a:cubicBezTo>
                    <a:pt x="2" y="69"/>
                    <a:pt x="0" y="66"/>
                    <a:pt x="0" y="63"/>
                  </a:cubicBezTo>
                  <a:cubicBezTo>
                    <a:pt x="0" y="0"/>
                    <a:pt x="0" y="0"/>
                    <a:pt x="0" y="0"/>
                  </a:cubicBezTo>
                  <a:cubicBezTo>
                    <a:pt x="55" y="46"/>
                    <a:pt x="55" y="46"/>
                    <a:pt x="55" y="46"/>
                  </a:cubicBezTo>
                  <a:cubicBezTo>
                    <a:pt x="57" y="47"/>
                    <a:pt x="61" y="47"/>
                    <a:pt x="63" y="46"/>
                  </a:cubicBezTo>
                  <a:close/>
                  <a:moveTo>
                    <a:pt x="84" y="39"/>
                  </a:moveTo>
                  <a:cubicBezTo>
                    <a:pt x="110" y="64"/>
                    <a:pt x="110" y="64"/>
                    <a:pt x="110" y="64"/>
                  </a:cubicBezTo>
                  <a:cubicBezTo>
                    <a:pt x="110" y="64"/>
                    <a:pt x="111" y="64"/>
                    <a:pt x="111" y="64"/>
                  </a:cubicBezTo>
                  <a:cubicBezTo>
                    <a:pt x="112" y="64"/>
                    <a:pt x="112" y="64"/>
                    <a:pt x="113" y="64"/>
                  </a:cubicBezTo>
                  <a:cubicBezTo>
                    <a:pt x="113" y="63"/>
                    <a:pt x="113" y="62"/>
                    <a:pt x="113" y="61"/>
                  </a:cubicBezTo>
                  <a:cubicBezTo>
                    <a:pt x="87" y="36"/>
                    <a:pt x="87" y="36"/>
                    <a:pt x="87" y="36"/>
                  </a:cubicBezTo>
                  <a:cubicBezTo>
                    <a:pt x="86" y="36"/>
                    <a:pt x="85" y="36"/>
                    <a:pt x="84" y="37"/>
                  </a:cubicBezTo>
                  <a:cubicBezTo>
                    <a:pt x="84" y="37"/>
                    <a:pt x="84" y="38"/>
                    <a:pt x="84" y="39"/>
                  </a:cubicBezTo>
                  <a:close/>
                  <a:moveTo>
                    <a:pt x="34" y="37"/>
                  </a:moveTo>
                  <a:cubicBezTo>
                    <a:pt x="33" y="36"/>
                    <a:pt x="32" y="36"/>
                    <a:pt x="31" y="36"/>
                  </a:cubicBezTo>
                  <a:cubicBezTo>
                    <a:pt x="5" y="61"/>
                    <a:pt x="5" y="61"/>
                    <a:pt x="5" y="61"/>
                  </a:cubicBezTo>
                  <a:cubicBezTo>
                    <a:pt x="4" y="62"/>
                    <a:pt x="4" y="63"/>
                    <a:pt x="5" y="64"/>
                  </a:cubicBezTo>
                  <a:cubicBezTo>
                    <a:pt x="5" y="64"/>
                    <a:pt x="6" y="64"/>
                    <a:pt x="6" y="64"/>
                  </a:cubicBezTo>
                  <a:cubicBezTo>
                    <a:pt x="7" y="64"/>
                    <a:pt x="7" y="64"/>
                    <a:pt x="8" y="64"/>
                  </a:cubicBezTo>
                  <a:cubicBezTo>
                    <a:pt x="34" y="39"/>
                    <a:pt x="34" y="39"/>
                    <a:pt x="34" y="39"/>
                  </a:cubicBezTo>
                  <a:cubicBezTo>
                    <a:pt x="34" y="38"/>
                    <a:pt x="34" y="37"/>
                    <a:pt x="34" y="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11" name="Freeform 853"/>
            <p:cNvSpPr>
              <a:spLocks/>
            </p:cNvSpPr>
            <p:nvPr/>
          </p:nvSpPr>
          <p:spPr bwMode="auto">
            <a:xfrm>
              <a:off x="8414746" y="5709740"/>
              <a:ext cx="169148" cy="43371"/>
            </a:xfrm>
            <a:custGeom>
              <a:avLst/>
              <a:gdLst>
                <a:gd name="T0" fmla="*/ 4 w 66"/>
                <a:gd name="T1" fmla="*/ 1 h 17"/>
                <a:gd name="T2" fmla="*/ 63 w 66"/>
                <a:gd name="T3" fmla="*/ 11 h 17"/>
                <a:gd name="T4" fmla="*/ 66 w 66"/>
                <a:gd name="T5" fmla="*/ 15 h 17"/>
                <a:gd name="T6" fmla="*/ 62 w 66"/>
                <a:gd name="T7" fmla="*/ 17 h 17"/>
                <a:gd name="T8" fmla="*/ 62 w 66"/>
                <a:gd name="T9" fmla="*/ 17 h 17"/>
                <a:gd name="T10" fmla="*/ 2 w 66"/>
                <a:gd name="T11" fmla="*/ 7 h 17"/>
                <a:gd name="T12" fmla="*/ 0 w 66"/>
                <a:gd name="T13" fmla="*/ 3 h 17"/>
                <a:gd name="T14" fmla="*/ 4 w 66"/>
                <a:gd name="T15" fmla="*/ 1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17">
                  <a:moveTo>
                    <a:pt x="4" y="1"/>
                  </a:moveTo>
                  <a:cubicBezTo>
                    <a:pt x="63" y="11"/>
                    <a:pt x="63" y="11"/>
                    <a:pt x="63" y="11"/>
                  </a:cubicBezTo>
                  <a:cubicBezTo>
                    <a:pt x="65" y="11"/>
                    <a:pt x="66" y="13"/>
                    <a:pt x="66" y="15"/>
                  </a:cubicBezTo>
                  <a:cubicBezTo>
                    <a:pt x="65" y="16"/>
                    <a:pt x="64" y="17"/>
                    <a:pt x="62" y="17"/>
                  </a:cubicBezTo>
                  <a:cubicBezTo>
                    <a:pt x="62" y="17"/>
                    <a:pt x="62" y="17"/>
                    <a:pt x="62" y="17"/>
                  </a:cubicBezTo>
                  <a:cubicBezTo>
                    <a:pt x="2" y="7"/>
                    <a:pt x="2" y="7"/>
                    <a:pt x="2" y="7"/>
                  </a:cubicBezTo>
                  <a:cubicBezTo>
                    <a:pt x="1" y="7"/>
                    <a:pt x="0" y="5"/>
                    <a:pt x="0" y="3"/>
                  </a:cubicBezTo>
                  <a:cubicBezTo>
                    <a:pt x="0" y="2"/>
                    <a:pt x="2" y="0"/>
                    <a:pt x="4"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12" name="Freeform 854"/>
            <p:cNvSpPr>
              <a:spLocks/>
            </p:cNvSpPr>
            <p:nvPr/>
          </p:nvSpPr>
          <p:spPr bwMode="auto">
            <a:xfrm>
              <a:off x="8407156" y="5743352"/>
              <a:ext cx="135536" cy="35782"/>
            </a:xfrm>
            <a:custGeom>
              <a:avLst/>
              <a:gdLst>
                <a:gd name="T0" fmla="*/ 1 w 53"/>
                <a:gd name="T1" fmla="*/ 3 h 14"/>
                <a:gd name="T2" fmla="*/ 4 w 53"/>
                <a:gd name="T3" fmla="*/ 0 h 14"/>
                <a:gd name="T4" fmla="*/ 50 w 53"/>
                <a:gd name="T5" fmla="*/ 8 h 14"/>
                <a:gd name="T6" fmla="*/ 53 w 53"/>
                <a:gd name="T7" fmla="*/ 12 h 14"/>
                <a:gd name="T8" fmla="*/ 50 w 53"/>
                <a:gd name="T9" fmla="*/ 14 h 14"/>
                <a:gd name="T10" fmla="*/ 49 w 53"/>
                <a:gd name="T11" fmla="*/ 14 h 14"/>
                <a:gd name="T12" fmla="*/ 3 w 53"/>
                <a:gd name="T13" fmla="*/ 7 h 14"/>
                <a:gd name="T14" fmla="*/ 1 w 53"/>
                <a:gd name="T15" fmla="*/ 3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 h="14">
                  <a:moveTo>
                    <a:pt x="1" y="3"/>
                  </a:moveTo>
                  <a:cubicBezTo>
                    <a:pt x="1" y="1"/>
                    <a:pt x="2" y="0"/>
                    <a:pt x="4" y="0"/>
                  </a:cubicBezTo>
                  <a:cubicBezTo>
                    <a:pt x="50" y="8"/>
                    <a:pt x="50" y="8"/>
                    <a:pt x="50" y="8"/>
                  </a:cubicBezTo>
                  <a:cubicBezTo>
                    <a:pt x="52" y="8"/>
                    <a:pt x="53" y="10"/>
                    <a:pt x="53" y="12"/>
                  </a:cubicBezTo>
                  <a:cubicBezTo>
                    <a:pt x="53" y="13"/>
                    <a:pt x="51" y="14"/>
                    <a:pt x="50" y="14"/>
                  </a:cubicBezTo>
                  <a:cubicBezTo>
                    <a:pt x="50" y="14"/>
                    <a:pt x="49" y="14"/>
                    <a:pt x="49" y="14"/>
                  </a:cubicBezTo>
                  <a:cubicBezTo>
                    <a:pt x="3" y="7"/>
                    <a:pt x="3" y="7"/>
                    <a:pt x="3" y="7"/>
                  </a:cubicBezTo>
                  <a:cubicBezTo>
                    <a:pt x="1" y="6"/>
                    <a:pt x="0" y="5"/>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13" name="Freeform 855"/>
            <p:cNvSpPr>
              <a:spLocks/>
            </p:cNvSpPr>
            <p:nvPr/>
          </p:nvSpPr>
          <p:spPr bwMode="auto">
            <a:xfrm>
              <a:off x="8450527" y="5784555"/>
              <a:ext cx="61805" cy="22770"/>
            </a:xfrm>
            <a:custGeom>
              <a:avLst/>
              <a:gdLst>
                <a:gd name="T0" fmla="*/ 21 w 24"/>
                <a:gd name="T1" fmla="*/ 3 h 9"/>
                <a:gd name="T2" fmla="*/ 24 w 24"/>
                <a:gd name="T3" fmla="*/ 6 h 9"/>
                <a:gd name="T4" fmla="*/ 21 w 24"/>
                <a:gd name="T5" fmla="*/ 9 h 9"/>
                <a:gd name="T6" fmla="*/ 20 w 24"/>
                <a:gd name="T7" fmla="*/ 9 h 9"/>
                <a:gd name="T8" fmla="*/ 3 w 24"/>
                <a:gd name="T9" fmla="*/ 6 h 9"/>
                <a:gd name="T10" fmla="*/ 0 w 24"/>
                <a:gd name="T11" fmla="*/ 3 h 9"/>
                <a:gd name="T12" fmla="*/ 4 w 24"/>
                <a:gd name="T13" fmla="*/ 0 h 9"/>
                <a:gd name="T14" fmla="*/ 21 w 24"/>
                <a:gd name="T15" fmla="*/ 3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9">
                  <a:moveTo>
                    <a:pt x="21" y="3"/>
                  </a:moveTo>
                  <a:cubicBezTo>
                    <a:pt x="23" y="3"/>
                    <a:pt x="24" y="5"/>
                    <a:pt x="24" y="6"/>
                  </a:cubicBezTo>
                  <a:cubicBezTo>
                    <a:pt x="24" y="8"/>
                    <a:pt x="22" y="9"/>
                    <a:pt x="21" y="9"/>
                  </a:cubicBezTo>
                  <a:cubicBezTo>
                    <a:pt x="21" y="9"/>
                    <a:pt x="21" y="9"/>
                    <a:pt x="20" y="9"/>
                  </a:cubicBezTo>
                  <a:cubicBezTo>
                    <a:pt x="3" y="6"/>
                    <a:pt x="3" y="6"/>
                    <a:pt x="3" y="6"/>
                  </a:cubicBezTo>
                  <a:cubicBezTo>
                    <a:pt x="1" y="6"/>
                    <a:pt x="0" y="4"/>
                    <a:pt x="0" y="3"/>
                  </a:cubicBezTo>
                  <a:cubicBezTo>
                    <a:pt x="0" y="1"/>
                    <a:pt x="2" y="0"/>
                    <a:pt x="4" y="0"/>
                  </a:cubicBezTo>
                  <a:lnTo>
                    <a:pt x="21"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grpSp>
      <p:sp>
        <p:nvSpPr>
          <p:cNvPr id="114" name="文本框 117"/>
          <p:cNvSpPr txBox="1"/>
          <p:nvPr/>
        </p:nvSpPr>
        <p:spPr>
          <a:xfrm>
            <a:off x="1405352" y="1832282"/>
            <a:ext cx="1593215" cy="654025"/>
          </a:xfrm>
          <a:prstGeom prst="rect">
            <a:avLst/>
          </a:prstGeom>
          <a:noFill/>
        </p:spPr>
        <p:txBody>
          <a:bodyPr wrap="square" lIns="68580" tIns="34290" rIns="68580" bIns="34290" rtlCol="0">
            <a:spAutoFit/>
          </a:bodyPr>
          <a:lstStyle/>
          <a:p>
            <a:pPr>
              <a:lnSpc>
                <a:spcPct val="150000"/>
              </a:lnSpc>
            </a:pPr>
            <a:r>
              <a:rPr lang="zh-CN" altLang="en-US" sz="1200" b="1" dirty="0">
                <a:solidFill>
                  <a:schemeClr val="tx1">
                    <a:lumMod val="65000"/>
                    <a:lumOff val="35000"/>
                  </a:schemeClr>
                </a:solidFill>
                <a:latin typeface="+mn-ea"/>
              </a:rPr>
              <a:t>点击此处添加关键词</a:t>
            </a:r>
            <a:endParaRPr lang="en-US" altLang="zh-CN" sz="1200" b="1" dirty="0">
              <a:solidFill>
                <a:schemeClr val="tx1">
                  <a:lumMod val="65000"/>
                  <a:lumOff val="35000"/>
                </a:schemeClr>
              </a:solidFill>
              <a:latin typeface="+mn-ea"/>
            </a:endParaRPr>
          </a:p>
          <a:p>
            <a:r>
              <a:rPr lang="zh-CN" altLang="en-US" sz="1000" dirty="0">
                <a:solidFill>
                  <a:schemeClr val="tx1">
                    <a:lumMod val="75000"/>
                    <a:lumOff val="25000"/>
                  </a:schemeClr>
                </a:solidFill>
                <a:latin typeface="微软雅黑" pitchFamily="34" charset="-122"/>
                <a:ea typeface="微软雅黑" pitchFamily="34" charset="-122"/>
              </a:rPr>
              <a:t>点击输入本栏的具体文字根据您内容酌情修改</a:t>
            </a:r>
            <a:endParaRPr lang="zh-CN" altLang="en-US" sz="1000" dirty="0">
              <a:solidFill>
                <a:schemeClr val="tx1">
                  <a:lumMod val="65000"/>
                  <a:lumOff val="35000"/>
                </a:schemeClr>
              </a:solidFill>
              <a:latin typeface="+mn-ea"/>
            </a:endParaRPr>
          </a:p>
        </p:txBody>
      </p:sp>
      <p:sp>
        <p:nvSpPr>
          <p:cNvPr id="115" name="文本框 119"/>
          <p:cNvSpPr txBox="1"/>
          <p:nvPr/>
        </p:nvSpPr>
        <p:spPr>
          <a:xfrm>
            <a:off x="1405352" y="3384857"/>
            <a:ext cx="1593215" cy="654025"/>
          </a:xfrm>
          <a:prstGeom prst="rect">
            <a:avLst/>
          </a:prstGeom>
          <a:noFill/>
        </p:spPr>
        <p:txBody>
          <a:bodyPr wrap="square" lIns="68580" tIns="34290" rIns="68580" bIns="34290" rtlCol="0">
            <a:spAutoFit/>
          </a:bodyPr>
          <a:lstStyle/>
          <a:p>
            <a:pPr>
              <a:lnSpc>
                <a:spcPct val="150000"/>
              </a:lnSpc>
            </a:pPr>
            <a:r>
              <a:rPr lang="zh-CN" altLang="en-US" sz="1200" b="1" dirty="0">
                <a:solidFill>
                  <a:schemeClr val="tx1">
                    <a:lumMod val="65000"/>
                    <a:lumOff val="35000"/>
                  </a:schemeClr>
                </a:solidFill>
                <a:latin typeface="+mn-ea"/>
              </a:rPr>
              <a:t>点击此处添加关键词</a:t>
            </a:r>
            <a:endParaRPr lang="en-US" altLang="zh-CN" sz="1200" b="1" dirty="0">
              <a:solidFill>
                <a:schemeClr val="tx1">
                  <a:lumMod val="65000"/>
                  <a:lumOff val="35000"/>
                </a:schemeClr>
              </a:solidFill>
              <a:latin typeface="+mn-ea"/>
            </a:endParaRPr>
          </a:p>
          <a:p>
            <a:r>
              <a:rPr lang="zh-CN" altLang="en-US" sz="1000" dirty="0">
                <a:solidFill>
                  <a:schemeClr val="tx1">
                    <a:lumMod val="75000"/>
                    <a:lumOff val="25000"/>
                  </a:schemeClr>
                </a:solidFill>
                <a:latin typeface="微软雅黑" pitchFamily="34" charset="-122"/>
                <a:ea typeface="微软雅黑" pitchFamily="34" charset="-122"/>
              </a:rPr>
              <a:t>点击输入本栏的具体文字根据您内容酌情修改</a:t>
            </a:r>
            <a:endParaRPr lang="zh-CN" altLang="en-US" sz="1000" dirty="0">
              <a:solidFill>
                <a:schemeClr val="tx1">
                  <a:lumMod val="65000"/>
                  <a:lumOff val="35000"/>
                </a:schemeClr>
              </a:solidFill>
              <a:latin typeface="+mn-ea"/>
            </a:endParaRPr>
          </a:p>
        </p:txBody>
      </p:sp>
      <p:sp>
        <p:nvSpPr>
          <p:cNvPr id="116" name="文本框 120"/>
          <p:cNvSpPr txBox="1"/>
          <p:nvPr/>
        </p:nvSpPr>
        <p:spPr>
          <a:xfrm>
            <a:off x="3767552" y="1832282"/>
            <a:ext cx="1593215" cy="654025"/>
          </a:xfrm>
          <a:prstGeom prst="rect">
            <a:avLst/>
          </a:prstGeom>
          <a:noFill/>
        </p:spPr>
        <p:txBody>
          <a:bodyPr wrap="square" lIns="68580" tIns="34290" rIns="68580" bIns="34290" rtlCol="0">
            <a:spAutoFit/>
          </a:bodyPr>
          <a:lstStyle/>
          <a:p>
            <a:pPr>
              <a:lnSpc>
                <a:spcPct val="150000"/>
              </a:lnSpc>
            </a:pPr>
            <a:r>
              <a:rPr lang="zh-CN" altLang="en-US" sz="1200" b="1" dirty="0">
                <a:solidFill>
                  <a:schemeClr val="tx1">
                    <a:lumMod val="65000"/>
                    <a:lumOff val="35000"/>
                  </a:schemeClr>
                </a:solidFill>
                <a:latin typeface="+mn-ea"/>
              </a:rPr>
              <a:t>点击此处添加关键词</a:t>
            </a:r>
            <a:endParaRPr lang="en-US" altLang="zh-CN" sz="1200" b="1" dirty="0">
              <a:solidFill>
                <a:schemeClr val="tx1">
                  <a:lumMod val="65000"/>
                  <a:lumOff val="35000"/>
                </a:schemeClr>
              </a:solidFill>
              <a:latin typeface="+mn-ea"/>
            </a:endParaRPr>
          </a:p>
          <a:p>
            <a:r>
              <a:rPr lang="zh-CN" altLang="en-US" sz="1000" dirty="0">
                <a:solidFill>
                  <a:schemeClr val="tx1">
                    <a:lumMod val="75000"/>
                    <a:lumOff val="25000"/>
                  </a:schemeClr>
                </a:solidFill>
                <a:latin typeface="微软雅黑" pitchFamily="34" charset="-122"/>
                <a:ea typeface="微软雅黑" pitchFamily="34" charset="-122"/>
              </a:rPr>
              <a:t>点击输入本栏的具体文字根据您内容酌情修改</a:t>
            </a:r>
            <a:endParaRPr lang="zh-CN" altLang="en-US" sz="1000" dirty="0">
              <a:solidFill>
                <a:schemeClr val="tx1">
                  <a:lumMod val="65000"/>
                  <a:lumOff val="35000"/>
                </a:schemeClr>
              </a:solidFill>
              <a:latin typeface="+mn-ea"/>
            </a:endParaRPr>
          </a:p>
        </p:txBody>
      </p:sp>
      <p:sp>
        <p:nvSpPr>
          <p:cNvPr id="117" name="文本框 121"/>
          <p:cNvSpPr txBox="1"/>
          <p:nvPr/>
        </p:nvSpPr>
        <p:spPr>
          <a:xfrm>
            <a:off x="3767552" y="3384857"/>
            <a:ext cx="1593215" cy="654025"/>
          </a:xfrm>
          <a:prstGeom prst="rect">
            <a:avLst/>
          </a:prstGeom>
          <a:noFill/>
        </p:spPr>
        <p:txBody>
          <a:bodyPr wrap="square" lIns="68580" tIns="34290" rIns="68580" bIns="34290" rtlCol="0">
            <a:spAutoFit/>
          </a:bodyPr>
          <a:lstStyle/>
          <a:p>
            <a:pPr>
              <a:lnSpc>
                <a:spcPct val="150000"/>
              </a:lnSpc>
            </a:pPr>
            <a:r>
              <a:rPr lang="zh-CN" altLang="en-US" sz="1200" b="1" dirty="0">
                <a:solidFill>
                  <a:schemeClr val="tx1">
                    <a:lumMod val="65000"/>
                    <a:lumOff val="35000"/>
                  </a:schemeClr>
                </a:solidFill>
                <a:latin typeface="+mn-ea"/>
              </a:rPr>
              <a:t>点击此处添加关键词</a:t>
            </a:r>
            <a:endParaRPr lang="en-US" altLang="zh-CN" sz="1200" b="1" dirty="0">
              <a:solidFill>
                <a:schemeClr val="tx1">
                  <a:lumMod val="65000"/>
                  <a:lumOff val="35000"/>
                </a:schemeClr>
              </a:solidFill>
              <a:latin typeface="+mn-ea"/>
            </a:endParaRPr>
          </a:p>
          <a:p>
            <a:r>
              <a:rPr lang="zh-CN" altLang="en-US" sz="1000" dirty="0">
                <a:solidFill>
                  <a:schemeClr val="tx1">
                    <a:lumMod val="75000"/>
                    <a:lumOff val="25000"/>
                  </a:schemeClr>
                </a:solidFill>
                <a:latin typeface="微软雅黑" pitchFamily="34" charset="-122"/>
                <a:ea typeface="微软雅黑" pitchFamily="34" charset="-122"/>
              </a:rPr>
              <a:t>点击输入本栏的具体文字根据您内容酌情修改</a:t>
            </a:r>
            <a:endParaRPr lang="zh-CN" altLang="en-US" sz="1000" dirty="0">
              <a:solidFill>
                <a:schemeClr val="tx1">
                  <a:lumMod val="65000"/>
                  <a:lumOff val="35000"/>
                </a:schemeClr>
              </a:solidFill>
              <a:latin typeface="+mn-ea"/>
            </a:endParaRPr>
          </a:p>
        </p:txBody>
      </p:sp>
      <p:sp>
        <p:nvSpPr>
          <p:cNvPr id="118" name="文本框 122"/>
          <p:cNvSpPr txBox="1"/>
          <p:nvPr/>
        </p:nvSpPr>
        <p:spPr>
          <a:xfrm>
            <a:off x="6129752" y="1832282"/>
            <a:ext cx="1593215" cy="654025"/>
          </a:xfrm>
          <a:prstGeom prst="rect">
            <a:avLst/>
          </a:prstGeom>
          <a:noFill/>
        </p:spPr>
        <p:txBody>
          <a:bodyPr wrap="square" lIns="68580" tIns="34290" rIns="68580" bIns="34290" rtlCol="0">
            <a:spAutoFit/>
          </a:bodyPr>
          <a:lstStyle/>
          <a:p>
            <a:pPr>
              <a:lnSpc>
                <a:spcPct val="150000"/>
              </a:lnSpc>
            </a:pPr>
            <a:r>
              <a:rPr lang="zh-CN" altLang="en-US" sz="1200" b="1" dirty="0">
                <a:solidFill>
                  <a:schemeClr val="tx1">
                    <a:lumMod val="65000"/>
                    <a:lumOff val="35000"/>
                  </a:schemeClr>
                </a:solidFill>
                <a:latin typeface="+mn-ea"/>
              </a:rPr>
              <a:t>点击此处添加关键词</a:t>
            </a:r>
            <a:endParaRPr lang="en-US" altLang="zh-CN" sz="1200" b="1" dirty="0">
              <a:solidFill>
                <a:schemeClr val="tx1">
                  <a:lumMod val="65000"/>
                  <a:lumOff val="35000"/>
                </a:schemeClr>
              </a:solidFill>
              <a:latin typeface="+mn-ea"/>
            </a:endParaRPr>
          </a:p>
          <a:p>
            <a:r>
              <a:rPr lang="zh-CN" altLang="en-US" sz="1000" dirty="0">
                <a:solidFill>
                  <a:schemeClr val="tx1">
                    <a:lumMod val="75000"/>
                    <a:lumOff val="25000"/>
                  </a:schemeClr>
                </a:solidFill>
                <a:latin typeface="微软雅黑" pitchFamily="34" charset="-122"/>
                <a:ea typeface="微软雅黑" pitchFamily="34" charset="-122"/>
              </a:rPr>
              <a:t>点击输入本栏的具体文字根据您内容酌情修改</a:t>
            </a:r>
            <a:endParaRPr lang="zh-CN" altLang="en-US" sz="1000" dirty="0">
              <a:solidFill>
                <a:schemeClr val="tx1">
                  <a:lumMod val="65000"/>
                  <a:lumOff val="35000"/>
                </a:schemeClr>
              </a:solidFill>
              <a:latin typeface="+mn-ea"/>
            </a:endParaRPr>
          </a:p>
        </p:txBody>
      </p:sp>
      <p:sp>
        <p:nvSpPr>
          <p:cNvPr id="119" name="文本框 123"/>
          <p:cNvSpPr txBox="1"/>
          <p:nvPr/>
        </p:nvSpPr>
        <p:spPr>
          <a:xfrm>
            <a:off x="6129752" y="3384857"/>
            <a:ext cx="1593215" cy="654025"/>
          </a:xfrm>
          <a:prstGeom prst="rect">
            <a:avLst/>
          </a:prstGeom>
          <a:noFill/>
        </p:spPr>
        <p:txBody>
          <a:bodyPr wrap="square" lIns="68580" tIns="34290" rIns="68580" bIns="34290" rtlCol="0">
            <a:spAutoFit/>
          </a:bodyPr>
          <a:lstStyle/>
          <a:p>
            <a:pPr>
              <a:lnSpc>
                <a:spcPct val="150000"/>
              </a:lnSpc>
            </a:pPr>
            <a:r>
              <a:rPr lang="zh-CN" altLang="en-US" sz="1200" b="1" dirty="0">
                <a:solidFill>
                  <a:schemeClr val="tx1">
                    <a:lumMod val="65000"/>
                    <a:lumOff val="35000"/>
                  </a:schemeClr>
                </a:solidFill>
                <a:latin typeface="+mn-ea"/>
              </a:rPr>
              <a:t>点击此处添加关键词</a:t>
            </a:r>
            <a:endParaRPr lang="en-US" altLang="zh-CN" sz="1200" b="1" dirty="0">
              <a:solidFill>
                <a:schemeClr val="tx1">
                  <a:lumMod val="65000"/>
                  <a:lumOff val="35000"/>
                </a:schemeClr>
              </a:solidFill>
              <a:latin typeface="+mn-ea"/>
            </a:endParaRPr>
          </a:p>
          <a:p>
            <a:r>
              <a:rPr lang="zh-CN" altLang="en-US" sz="1000" dirty="0">
                <a:solidFill>
                  <a:schemeClr val="tx1">
                    <a:lumMod val="75000"/>
                    <a:lumOff val="25000"/>
                  </a:schemeClr>
                </a:solidFill>
                <a:latin typeface="微软雅黑" pitchFamily="34" charset="-122"/>
                <a:ea typeface="微软雅黑" pitchFamily="34" charset="-122"/>
              </a:rPr>
              <a:t>点击输入本栏的具体文字根据您内容酌情修改</a:t>
            </a:r>
            <a:endParaRPr lang="zh-CN" altLang="en-US" sz="1000" dirty="0">
              <a:solidFill>
                <a:schemeClr val="tx1">
                  <a:lumMod val="65000"/>
                  <a:lumOff val="35000"/>
                </a:schemeClr>
              </a:solidFill>
              <a:latin typeface="+mn-ea"/>
            </a:endParaRPr>
          </a:p>
        </p:txBody>
      </p:sp>
    </p:spTree>
    <p:extLst>
      <p:ext uri="{BB962C8B-B14F-4D97-AF65-F5344CB8AC3E}">
        <p14:creationId xmlns:p14="http://schemas.microsoft.com/office/powerpoint/2010/main" val="848403584"/>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nodeType="withEffect">
                                      <p:stCondLst>
                                        <p:cond delay="20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par>
                                    <p:cTn id="15" presetID="53" presetClass="entr" presetSubtype="16" fill="hold" nodeType="withEffect">
                                      <p:stCondLst>
                                        <p:cond delay="40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animEffect transition="in" filter="fade">
                                          <p:cBhvr>
                                            <p:cTn id="19" dur="500"/>
                                            <p:tgtEl>
                                              <p:spTgt spid="12"/>
                                            </p:tgtEl>
                                          </p:cBhvr>
                                        </p:animEffect>
                                      </p:childTnLst>
                                    </p:cTn>
                                  </p:par>
                                  <p:par>
                                    <p:cTn id="20" presetID="53" presetClass="entr" presetSubtype="16" fill="hold" nodeType="withEffect">
                                      <p:stCondLst>
                                        <p:cond delay="600"/>
                                      </p:stCondLst>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ppt_w</p:attrName>
                                            </p:attrNameLst>
                                          </p:cBhvr>
                                          <p:tavLst>
                                            <p:tav tm="0">
                                              <p:val>
                                                <p:fltVal val="0"/>
                                              </p:val>
                                            </p:tav>
                                            <p:tav tm="100000">
                                              <p:val>
                                                <p:strVal val="#ppt_w"/>
                                              </p:val>
                                            </p:tav>
                                          </p:tavLst>
                                        </p:anim>
                                        <p:anim calcmode="lin" valueType="num">
                                          <p:cBhvr>
                                            <p:cTn id="23" dur="500" fill="hold"/>
                                            <p:tgtEl>
                                              <p:spTgt spid="15"/>
                                            </p:tgtEl>
                                            <p:attrNameLst>
                                              <p:attrName>ppt_h</p:attrName>
                                            </p:attrNameLst>
                                          </p:cBhvr>
                                          <p:tavLst>
                                            <p:tav tm="0">
                                              <p:val>
                                                <p:fltVal val="0"/>
                                              </p:val>
                                            </p:tav>
                                            <p:tav tm="100000">
                                              <p:val>
                                                <p:strVal val="#ppt_h"/>
                                              </p:val>
                                            </p:tav>
                                          </p:tavLst>
                                        </p:anim>
                                        <p:animEffect transition="in" filter="fade">
                                          <p:cBhvr>
                                            <p:cTn id="24" dur="500"/>
                                            <p:tgtEl>
                                              <p:spTgt spid="15"/>
                                            </p:tgtEl>
                                          </p:cBhvr>
                                        </p:animEffect>
                                      </p:childTnLst>
                                    </p:cTn>
                                  </p:par>
                                  <p:par>
                                    <p:cTn id="25" presetID="53" presetClass="entr" presetSubtype="16" fill="hold" nodeType="withEffect">
                                      <p:stCondLst>
                                        <p:cond delay="800"/>
                                      </p:stCondLst>
                                      <p:childTnLst>
                                        <p:set>
                                          <p:cBhvr>
                                            <p:cTn id="26" dur="1" fill="hold">
                                              <p:stCondLst>
                                                <p:cond delay="0"/>
                                              </p:stCondLst>
                                            </p:cTn>
                                            <p:tgtEl>
                                              <p:spTgt spid="18"/>
                                            </p:tgtEl>
                                            <p:attrNameLst>
                                              <p:attrName>style.visibility</p:attrName>
                                            </p:attrNameLst>
                                          </p:cBhvr>
                                          <p:to>
                                            <p:strVal val="visible"/>
                                          </p:to>
                                        </p:set>
                                        <p:anim calcmode="lin" valueType="num">
                                          <p:cBhvr>
                                            <p:cTn id="27" dur="500" fill="hold"/>
                                            <p:tgtEl>
                                              <p:spTgt spid="18"/>
                                            </p:tgtEl>
                                            <p:attrNameLst>
                                              <p:attrName>ppt_w</p:attrName>
                                            </p:attrNameLst>
                                          </p:cBhvr>
                                          <p:tavLst>
                                            <p:tav tm="0">
                                              <p:val>
                                                <p:fltVal val="0"/>
                                              </p:val>
                                            </p:tav>
                                            <p:tav tm="100000">
                                              <p:val>
                                                <p:strVal val="#ppt_w"/>
                                              </p:val>
                                            </p:tav>
                                          </p:tavLst>
                                        </p:anim>
                                        <p:anim calcmode="lin" valueType="num">
                                          <p:cBhvr>
                                            <p:cTn id="28" dur="500" fill="hold"/>
                                            <p:tgtEl>
                                              <p:spTgt spid="18"/>
                                            </p:tgtEl>
                                            <p:attrNameLst>
                                              <p:attrName>ppt_h</p:attrName>
                                            </p:attrNameLst>
                                          </p:cBhvr>
                                          <p:tavLst>
                                            <p:tav tm="0">
                                              <p:val>
                                                <p:fltVal val="0"/>
                                              </p:val>
                                            </p:tav>
                                            <p:tav tm="100000">
                                              <p:val>
                                                <p:strVal val="#ppt_h"/>
                                              </p:val>
                                            </p:tav>
                                          </p:tavLst>
                                        </p:anim>
                                        <p:animEffect transition="in" filter="fade">
                                          <p:cBhvr>
                                            <p:cTn id="29" dur="500"/>
                                            <p:tgtEl>
                                              <p:spTgt spid="18"/>
                                            </p:tgtEl>
                                          </p:cBhvr>
                                        </p:animEffect>
                                      </p:childTnLst>
                                    </p:cTn>
                                  </p:par>
                                  <p:par>
                                    <p:cTn id="30" presetID="53" presetClass="entr" presetSubtype="16" fill="hold" nodeType="withEffect">
                                      <p:stCondLst>
                                        <p:cond delay="1000"/>
                                      </p:stCondLst>
                                      <p:childTnLst>
                                        <p:set>
                                          <p:cBhvr>
                                            <p:cTn id="31" dur="1" fill="hold">
                                              <p:stCondLst>
                                                <p:cond delay="0"/>
                                              </p:stCondLst>
                                            </p:cTn>
                                            <p:tgtEl>
                                              <p:spTgt spid="21"/>
                                            </p:tgtEl>
                                            <p:attrNameLst>
                                              <p:attrName>style.visibility</p:attrName>
                                            </p:attrNameLst>
                                          </p:cBhvr>
                                          <p:to>
                                            <p:strVal val="visible"/>
                                          </p:to>
                                        </p:set>
                                        <p:anim calcmode="lin" valueType="num">
                                          <p:cBhvr>
                                            <p:cTn id="32" dur="500" fill="hold"/>
                                            <p:tgtEl>
                                              <p:spTgt spid="21"/>
                                            </p:tgtEl>
                                            <p:attrNameLst>
                                              <p:attrName>ppt_w</p:attrName>
                                            </p:attrNameLst>
                                          </p:cBhvr>
                                          <p:tavLst>
                                            <p:tav tm="0">
                                              <p:val>
                                                <p:fltVal val="0"/>
                                              </p:val>
                                            </p:tav>
                                            <p:tav tm="100000">
                                              <p:val>
                                                <p:strVal val="#ppt_w"/>
                                              </p:val>
                                            </p:tav>
                                          </p:tavLst>
                                        </p:anim>
                                        <p:anim calcmode="lin" valueType="num">
                                          <p:cBhvr>
                                            <p:cTn id="33" dur="500" fill="hold"/>
                                            <p:tgtEl>
                                              <p:spTgt spid="21"/>
                                            </p:tgtEl>
                                            <p:attrNameLst>
                                              <p:attrName>ppt_h</p:attrName>
                                            </p:attrNameLst>
                                          </p:cBhvr>
                                          <p:tavLst>
                                            <p:tav tm="0">
                                              <p:val>
                                                <p:fltVal val="0"/>
                                              </p:val>
                                            </p:tav>
                                            <p:tav tm="100000">
                                              <p:val>
                                                <p:strVal val="#ppt_h"/>
                                              </p:val>
                                            </p:tav>
                                          </p:tavLst>
                                        </p:anim>
                                        <p:animEffect transition="in" filter="fade">
                                          <p:cBhvr>
                                            <p:cTn id="34" dur="500"/>
                                            <p:tgtEl>
                                              <p:spTgt spid="21"/>
                                            </p:tgtEl>
                                          </p:cBhvr>
                                        </p:animEffect>
                                      </p:childTnLst>
                                    </p:cTn>
                                  </p:par>
                                </p:childTnLst>
                              </p:cTn>
                            </p:par>
                            <p:par>
                              <p:cTn id="35" fill="hold">
                                <p:stCondLst>
                                  <p:cond delay="1500"/>
                                </p:stCondLst>
                                <p:childTnLst>
                                  <p:par>
                                    <p:cTn id="36" presetID="2" presetClass="entr" presetSubtype="4" accel="60000" fill="hold" nodeType="afterEffect" p14:presetBounceEnd="40000">
                                      <p:stCondLst>
                                        <p:cond delay="0"/>
                                      </p:stCondLst>
                                      <p:childTnLst>
                                        <p:set>
                                          <p:cBhvr>
                                            <p:cTn id="37" dur="1" fill="hold">
                                              <p:stCondLst>
                                                <p:cond delay="0"/>
                                              </p:stCondLst>
                                            </p:cTn>
                                            <p:tgtEl>
                                              <p:spTgt spid="24"/>
                                            </p:tgtEl>
                                            <p:attrNameLst>
                                              <p:attrName>style.visibility</p:attrName>
                                            </p:attrNameLst>
                                          </p:cBhvr>
                                          <p:to>
                                            <p:strVal val="visible"/>
                                          </p:to>
                                        </p:set>
                                        <p:anim calcmode="lin" valueType="num" p14:bounceEnd="40000">
                                          <p:cBhvr additive="base">
                                            <p:cTn id="38" dur="500" fill="hold"/>
                                            <p:tgtEl>
                                              <p:spTgt spid="24"/>
                                            </p:tgtEl>
                                            <p:attrNameLst>
                                              <p:attrName>ppt_x</p:attrName>
                                            </p:attrNameLst>
                                          </p:cBhvr>
                                          <p:tavLst>
                                            <p:tav tm="0">
                                              <p:val>
                                                <p:strVal val="#ppt_x"/>
                                              </p:val>
                                            </p:tav>
                                            <p:tav tm="100000">
                                              <p:val>
                                                <p:strVal val="#ppt_x"/>
                                              </p:val>
                                            </p:tav>
                                          </p:tavLst>
                                        </p:anim>
                                        <p:anim calcmode="lin" valueType="num" p14:bounceEnd="40000">
                                          <p:cBhvr additive="base">
                                            <p:cTn id="39" dur="500" fill="hold"/>
                                            <p:tgtEl>
                                              <p:spTgt spid="24"/>
                                            </p:tgtEl>
                                            <p:attrNameLst>
                                              <p:attrName>ppt_y</p:attrName>
                                            </p:attrNameLst>
                                          </p:cBhvr>
                                          <p:tavLst>
                                            <p:tav tm="0">
                                              <p:val>
                                                <p:strVal val="1+#ppt_h/2"/>
                                              </p:val>
                                            </p:tav>
                                            <p:tav tm="100000">
                                              <p:val>
                                                <p:strVal val="#ppt_y"/>
                                              </p:val>
                                            </p:tav>
                                          </p:tavLst>
                                        </p:anim>
                                      </p:childTnLst>
                                    </p:cTn>
                                  </p:par>
                                  <p:par>
                                    <p:cTn id="40" presetID="53" presetClass="entr" presetSubtype="16" fill="hold" grpId="0" nodeType="withEffect">
                                      <p:stCondLst>
                                        <p:cond delay="0"/>
                                      </p:stCondLst>
                                      <p:iterate type="lt">
                                        <p:tmPct val="10000"/>
                                      </p:iterate>
                                      <p:childTnLst>
                                        <p:set>
                                          <p:cBhvr>
                                            <p:cTn id="41" dur="1" fill="hold">
                                              <p:stCondLst>
                                                <p:cond delay="0"/>
                                              </p:stCondLst>
                                            </p:cTn>
                                            <p:tgtEl>
                                              <p:spTgt spid="114"/>
                                            </p:tgtEl>
                                            <p:attrNameLst>
                                              <p:attrName>style.visibility</p:attrName>
                                            </p:attrNameLst>
                                          </p:cBhvr>
                                          <p:to>
                                            <p:strVal val="visible"/>
                                          </p:to>
                                        </p:set>
                                        <p:anim calcmode="lin" valueType="num">
                                          <p:cBhvr>
                                            <p:cTn id="42" dur="500" fill="hold"/>
                                            <p:tgtEl>
                                              <p:spTgt spid="114"/>
                                            </p:tgtEl>
                                            <p:attrNameLst>
                                              <p:attrName>ppt_w</p:attrName>
                                            </p:attrNameLst>
                                          </p:cBhvr>
                                          <p:tavLst>
                                            <p:tav tm="0">
                                              <p:val>
                                                <p:fltVal val="0"/>
                                              </p:val>
                                            </p:tav>
                                            <p:tav tm="100000">
                                              <p:val>
                                                <p:strVal val="#ppt_w"/>
                                              </p:val>
                                            </p:tav>
                                          </p:tavLst>
                                        </p:anim>
                                        <p:anim calcmode="lin" valueType="num">
                                          <p:cBhvr>
                                            <p:cTn id="43" dur="500" fill="hold"/>
                                            <p:tgtEl>
                                              <p:spTgt spid="114"/>
                                            </p:tgtEl>
                                            <p:attrNameLst>
                                              <p:attrName>ppt_h</p:attrName>
                                            </p:attrNameLst>
                                          </p:cBhvr>
                                          <p:tavLst>
                                            <p:tav tm="0">
                                              <p:val>
                                                <p:fltVal val="0"/>
                                              </p:val>
                                            </p:tav>
                                            <p:tav tm="100000">
                                              <p:val>
                                                <p:strVal val="#ppt_h"/>
                                              </p:val>
                                            </p:tav>
                                          </p:tavLst>
                                        </p:anim>
                                        <p:animEffect transition="in" filter="fade">
                                          <p:cBhvr>
                                            <p:cTn id="44" dur="500"/>
                                            <p:tgtEl>
                                              <p:spTgt spid="114"/>
                                            </p:tgtEl>
                                          </p:cBhvr>
                                        </p:animEffect>
                                      </p:childTnLst>
                                    </p:cTn>
                                  </p:par>
                                </p:childTnLst>
                              </p:cTn>
                            </p:par>
                            <p:par>
                              <p:cTn id="45" fill="hold">
                                <p:stCondLst>
                                  <p:cond delay="3400"/>
                                </p:stCondLst>
                                <p:childTnLst>
                                  <p:par>
                                    <p:cTn id="46" presetID="2" presetClass="entr" presetSubtype="4" accel="60000" fill="hold" nodeType="afterEffect" p14:presetBounceEnd="40000">
                                      <p:stCondLst>
                                        <p:cond delay="0"/>
                                      </p:stCondLst>
                                      <p:childTnLst>
                                        <p:set>
                                          <p:cBhvr>
                                            <p:cTn id="47" dur="1" fill="hold">
                                              <p:stCondLst>
                                                <p:cond delay="0"/>
                                              </p:stCondLst>
                                            </p:cTn>
                                            <p:tgtEl>
                                              <p:spTgt spid="85"/>
                                            </p:tgtEl>
                                            <p:attrNameLst>
                                              <p:attrName>style.visibility</p:attrName>
                                            </p:attrNameLst>
                                          </p:cBhvr>
                                          <p:to>
                                            <p:strVal val="visible"/>
                                          </p:to>
                                        </p:set>
                                        <p:anim calcmode="lin" valueType="num" p14:bounceEnd="40000">
                                          <p:cBhvr additive="base">
                                            <p:cTn id="48" dur="500" fill="hold"/>
                                            <p:tgtEl>
                                              <p:spTgt spid="85"/>
                                            </p:tgtEl>
                                            <p:attrNameLst>
                                              <p:attrName>ppt_x</p:attrName>
                                            </p:attrNameLst>
                                          </p:cBhvr>
                                          <p:tavLst>
                                            <p:tav tm="0">
                                              <p:val>
                                                <p:strVal val="#ppt_x"/>
                                              </p:val>
                                            </p:tav>
                                            <p:tav tm="100000">
                                              <p:val>
                                                <p:strVal val="#ppt_x"/>
                                              </p:val>
                                            </p:tav>
                                          </p:tavLst>
                                        </p:anim>
                                        <p:anim calcmode="lin" valueType="num" p14:bounceEnd="40000">
                                          <p:cBhvr additive="base">
                                            <p:cTn id="49" dur="500" fill="hold"/>
                                            <p:tgtEl>
                                              <p:spTgt spid="85"/>
                                            </p:tgtEl>
                                            <p:attrNameLst>
                                              <p:attrName>ppt_y</p:attrName>
                                            </p:attrNameLst>
                                          </p:cBhvr>
                                          <p:tavLst>
                                            <p:tav tm="0">
                                              <p:val>
                                                <p:strVal val="1+#ppt_h/2"/>
                                              </p:val>
                                            </p:tav>
                                            <p:tav tm="100000">
                                              <p:val>
                                                <p:strVal val="#ppt_y"/>
                                              </p:val>
                                            </p:tav>
                                          </p:tavLst>
                                        </p:anim>
                                      </p:childTnLst>
                                    </p:cTn>
                                  </p:par>
                                  <p:par>
                                    <p:cTn id="50" presetID="53" presetClass="entr" presetSubtype="16" fill="hold" grpId="0" nodeType="withEffect">
                                      <p:stCondLst>
                                        <p:cond delay="0"/>
                                      </p:stCondLst>
                                      <p:iterate type="lt">
                                        <p:tmPct val="10000"/>
                                      </p:iterate>
                                      <p:childTnLst>
                                        <p:set>
                                          <p:cBhvr>
                                            <p:cTn id="51" dur="1" fill="hold">
                                              <p:stCondLst>
                                                <p:cond delay="0"/>
                                              </p:stCondLst>
                                            </p:cTn>
                                            <p:tgtEl>
                                              <p:spTgt spid="116"/>
                                            </p:tgtEl>
                                            <p:attrNameLst>
                                              <p:attrName>style.visibility</p:attrName>
                                            </p:attrNameLst>
                                          </p:cBhvr>
                                          <p:to>
                                            <p:strVal val="visible"/>
                                          </p:to>
                                        </p:set>
                                        <p:anim calcmode="lin" valueType="num">
                                          <p:cBhvr>
                                            <p:cTn id="52" dur="500" fill="hold"/>
                                            <p:tgtEl>
                                              <p:spTgt spid="116"/>
                                            </p:tgtEl>
                                            <p:attrNameLst>
                                              <p:attrName>ppt_w</p:attrName>
                                            </p:attrNameLst>
                                          </p:cBhvr>
                                          <p:tavLst>
                                            <p:tav tm="0">
                                              <p:val>
                                                <p:fltVal val="0"/>
                                              </p:val>
                                            </p:tav>
                                            <p:tav tm="100000">
                                              <p:val>
                                                <p:strVal val="#ppt_w"/>
                                              </p:val>
                                            </p:tav>
                                          </p:tavLst>
                                        </p:anim>
                                        <p:anim calcmode="lin" valueType="num">
                                          <p:cBhvr>
                                            <p:cTn id="53" dur="500" fill="hold"/>
                                            <p:tgtEl>
                                              <p:spTgt spid="116"/>
                                            </p:tgtEl>
                                            <p:attrNameLst>
                                              <p:attrName>ppt_h</p:attrName>
                                            </p:attrNameLst>
                                          </p:cBhvr>
                                          <p:tavLst>
                                            <p:tav tm="0">
                                              <p:val>
                                                <p:fltVal val="0"/>
                                              </p:val>
                                            </p:tav>
                                            <p:tav tm="100000">
                                              <p:val>
                                                <p:strVal val="#ppt_h"/>
                                              </p:val>
                                            </p:tav>
                                          </p:tavLst>
                                        </p:anim>
                                        <p:animEffect transition="in" filter="fade">
                                          <p:cBhvr>
                                            <p:cTn id="54" dur="500"/>
                                            <p:tgtEl>
                                              <p:spTgt spid="116"/>
                                            </p:tgtEl>
                                          </p:cBhvr>
                                        </p:animEffect>
                                      </p:childTnLst>
                                    </p:cTn>
                                  </p:par>
                                </p:childTnLst>
                              </p:cTn>
                            </p:par>
                            <p:par>
                              <p:cTn id="55" fill="hold">
                                <p:stCondLst>
                                  <p:cond delay="5300"/>
                                </p:stCondLst>
                                <p:childTnLst>
                                  <p:par>
                                    <p:cTn id="56" presetID="2" presetClass="entr" presetSubtype="4" accel="60000" fill="hold" nodeType="afterEffect" p14:presetBounceEnd="40000">
                                      <p:stCondLst>
                                        <p:cond delay="0"/>
                                      </p:stCondLst>
                                      <p:childTnLst>
                                        <p:set>
                                          <p:cBhvr>
                                            <p:cTn id="57" dur="1" fill="hold">
                                              <p:stCondLst>
                                                <p:cond delay="0"/>
                                              </p:stCondLst>
                                            </p:cTn>
                                            <p:tgtEl>
                                              <p:spTgt spid="91"/>
                                            </p:tgtEl>
                                            <p:attrNameLst>
                                              <p:attrName>style.visibility</p:attrName>
                                            </p:attrNameLst>
                                          </p:cBhvr>
                                          <p:to>
                                            <p:strVal val="visible"/>
                                          </p:to>
                                        </p:set>
                                        <p:anim calcmode="lin" valueType="num" p14:bounceEnd="40000">
                                          <p:cBhvr additive="base">
                                            <p:cTn id="58" dur="500" fill="hold"/>
                                            <p:tgtEl>
                                              <p:spTgt spid="91"/>
                                            </p:tgtEl>
                                            <p:attrNameLst>
                                              <p:attrName>ppt_x</p:attrName>
                                            </p:attrNameLst>
                                          </p:cBhvr>
                                          <p:tavLst>
                                            <p:tav tm="0">
                                              <p:val>
                                                <p:strVal val="#ppt_x"/>
                                              </p:val>
                                            </p:tav>
                                            <p:tav tm="100000">
                                              <p:val>
                                                <p:strVal val="#ppt_x"/>
                                              </p:val>
                                            </p:tav>
                                          </p:tavLst>
                                        </p:anim>
                                        <p:anim calcmode="lin" valueType="num" p14:bounceEnd="40000">
                                          <p:cBhvr additive="base">
                                            <p:cTn id="59" dur="500" fill="hold"/>
                                            <p:tgtEl>
                                              <p:spTgt spid="91"/>
                                            </p:tgtEl>
                                            <p:attrNameLst>
                                              <p:attrName>ppt_y</p:attrName>
                                            </p:attrNameLst>
                                          </p:cBhvr>
                                          <p:tavLst>
                                            <p:tav tm="0">
                                              <p:val>
                                                <p:strVal val="1+#ppt_h/2"/>
                                              </p:val>
                                            </p:tav>
                                            <p:tav tm="100000">
                                              <p:val>
                                                <p:strVal val="#ppt_y"/>
                                              </p:val>
                                            </p:tav>
                                          </p:tavLst>
                                        </p:anim>
                                      </p:childTnLst>
                                    </p:cTn>
                                  </p:par>
                                  <p:par>
                                    <p:cTn id="60" presetID="53" presetClass="entr" presetSubtype="16" fill="hold" grpId="0" nodeType="withEffect">
                                      <p:stCondLst>
                                        <p:cond delay="0"/>
                                      </p:stCondLst>
                                      <p:iterate type="lt">
                                        <p:tmPct val="10000"/>
                                      </p:iterate>
                                      <p:childTnLst>
                                        <p:set>
                                          <p:cBhvr>
                                            <p:cTn id="61" dur="1" fill="hold">
                                              <p:stCondLst>
                                                <p:cond delay="0"/>
                                              </p:stCondLst>
                                            </p:cTn>
                                            <p:tgtEl>
                                              <p:spTgt spid="118"/>
                                            </p:tgtEl>
                                            <p:attrNameLst>
                                              <p:attrName>style.visibility</p:attrName>
                                            </p:attrNameLst>
                                          </p:cBhvr>
                                          <p:to>
                                            <p:strVal val="visible"/>
                                          </p:to>
                                        </p:set>
                                        <p:anim calcmode="lin" valueType="num">
                                          <p:cBhvr>
                                            <p:cTn id="62" dur="500" fill="hold"/>
                                            <p:tgtEl>
                                              <p:spTgt spid="118"/>
                                            </p:tgtEl>
                                            <p:attrNameLst>
                                              <p:attrName>ppt_w</p:attrName>
                                            </p:attrNameLst>
                                          </p:cBhvr>
                                          <p:tavLst>
                                            <p:tav tm="0">
                                              <p:val>
                                                <p:fltVal val="0"/>
                                              </p:val>
                                            </p:tav>
                                            <p:tav tm="100000">
                                              <p:val>
                                                <p:strVal val="#ppt_w"/>
                                              </p:val>
                                            </p:tav>
                                          </p:tavLst>
                                        </p:anim>
                                        <p:anim calcmode="lin" valueType="num">
                                          <p:cBhvr>
                                            <p:cTn id="63" dur="500" fill="hold"/>
                                            <p:tgtEl>
                                              <p:spTgt spid="118"/>
                                            </p:tgtEl>
                                            <p:attrNameLst>
                                              <p:attrName>ppt_h</p:attrName>
                                            </p:attrNameLst>
                                          </p:cBhvr>
                                          <p:tavLst>
                                            <p:tav tm="0">
                                              <p:val>
                                                <p:fltVal val="0"/>
                                              </p:val>
                                            </p:tav>
                                            <p:tav tm="100000">
                                              <p:val>
                                                <p:strVal val="#ppt_h"/>
                                              </p:val>
                                            </p:tav>
                                          </p:tavLst>
                                        </p:anim>
                                        <p:animEffect transition="in" filter="fade">
                                          <p:cBhvr>
                                            <p:cTn id="64" dur="500"/>
                                            <p:tgtEl>
                                              <p:spTgt spid="118"/>
                                            </p:tgtEl>
                                          </p:cBhvr>
                                        </p:animEffect>
                                      </p:childTnLst>
                                    </p:cTn>
                                  </p:par>
                                </p:childTnLst>
                              </p:cTn>
                            </p:par>
                            <p:par>
                              <p:cTn id="65" fill="hold">
                                <p:stCondLst>
                                  <p:cond delay="7200"/>
                                </p:stCondLst>
                                <p:childTnLst>
                                  <p:par>
                                    <p:cTn id="66" presetID="2" presetClass="entr" presetSubtype="4" accel="60000" fill="hold" grpId="0" nodeType="afterEffect" p14:presetBounceEnd="40000">
                                      <p:stCondLst>
                                        <p:cond delay="0"/>
                                      </p:stCondLst>
                                      <p:childTnLst>
                                        <p:set>
                                          <p:cBhvr>
                                            <p:cTn id="67" dur="1" fill="hold">
                                              <p:stCondLst>
                                                <p:cond delay="0"/>
                                              </p:stCondLst>
                                            </p:cTn>
                                            <p:tgtEl>
                                              <p:spTgt spid="94"/>
                                            </p:tgtEl>
                                            <p:attrNameLst>
                                              <p:attrName>style.visibility</p:attrName>
                                            </p:attrNameLst>
                                          </p:cBhvr>
                                          <p:to>
                                            <p:strVal val="visible"/>
                                          </p:to>
                                        </p:set>
                                        <p:anim calcmode="lin" valueType="num" p14:bounceEnd="40000">
                                          <p:cBhvr additive="base">
                                            <p:cTn id="68" dur="500" fill="hold"/>
                                            <p:tgtEl>
                                              <p:spTgt spid="94"/>
                                            </p:tgtEl>
                                            <p:attrNameLst>
                                              <p:attrName>ppt_x</p:attrName>
                                            </p:attrNameLst>
                                          </p:cBhvr>
                                          <p:tavLst>
                                            <p:tav tm="0">
                                              <p:val>
                                                <p:strVal val="#ppt_x"/>
                                              </p:val>
                                            </p:tav>
                                            <p:tav tm="100000">
                                              <p:val>
                                                <p:strVal val="#ppt_x"/>
                                              </p:val>
                                            </p:tav>
                                          </p:tavLst>
                                        </p:anim>
                                        <p:anim calcmode="lin" valueType="num" p14:bounceEnd="40000">
                                          <p:cBhvr additive="base">
                                            <p:cTn id="69" dur="500" fill="hold"/>
                                            <p:tgtEl>
                                              <p:spTgt spid="94"/>
                                            </p:tgtEl>
                                            <p:attrNameLst>
                                              <p:attrName>ppt_y</p:attrName>
                                            </p:attrNameLst>
                                          </p:cBhvr>
                                          <p:tavLst>
                                            <p:tav tm="0">
                                              <p:val>
                                                <p:strVal val="1+#ppt_h/2"/>
                                              </p:val>
                                            </p:tav>
                                            <p:tav tm="100000">
                                              <p:val>
                                                <p:strVal val="#ppt_y"/>
                                              </p:val>
                                            </p:tav>
                                          </p:tavLst>
                                        </p:anim>
                                      </p:childTnLst>
                                    </p:cTn>
                                  </p:par>
                                  <p:par>
                                    <p:cTn id="70" presetID="53" presetClass="entr" presetSubtype="16" fill="hold" grpId="0" nodeType="withEffect">
                                      <p:stCondLst>
                                        <p:cond delay="0"/>
                                      </p:stCondLst>
                                      <p:iterate type="lt">
                                        <p:tmPct val="10000"/>
                                      </p:iterate>
                                      <p:childTnLst>
                                        <p:set>
                                          <p:cBhvr>
                                            <p:cTn id="71" dur="1" fill="hold">
                                              <p:stCondLst>
                                                <p:cond delay="0"/>
                                              </p:stCondLst>
                                            </p:cTn>
                                            <p:tgtEl>
                                              <p:spTgt spid="115"/>
                                            </p:tgtEl>
                                            <p:attrNameLst>
                                              <p:attrName>style.visibility</p:attrName>
                                            </p:attrNameLst>
                                          </p:cBhvr>
                                          <p:to>
                                            <p:strVal val="visible"/>
                                          </p:to>
                                        </p:set>
                                        <p:anim calcmode="lin" valueType="num">
                                          <p:cBhvr>
                                            <p:cTn id="72" dur="500" fill="hold"/>
                                            <p:tgtEl>
                                              <p:spTgt spid="115"/>
                                            </p:tgtEl>
                                            <p:attrNameLst>
                                              <p:attrName>ppt_w</p:attrName>
                                            </p:attrNameLst>
                                          </p:cBhvr>
                                          <p:tavLst>
                                            <p:tav tm="0">
                                              <p:val>
                                                <p:fltVal val="0"/>
                                              </p:val>
                                            </p:tav>
                                            <p:tav tm="100000">
                                              <p:val>
                                                <p:strVal val="#ppt_w"/>
                                              </p:val>
                                            </p:tav>
                                          </p:tavLst>
                                        </p:anim>
                                        <p:anim calcmode="lin" valueType="num">
                                          <p:cBhvr>
                                            <p:cTn id="73" dur="500" fill="hold"/>
                                            <p:tgtEl>
                                              <p:spTgt spid="115"/>
                                            </p:tgtEl>
                                            <p:attrNameLst>
                                              <p:attrName>ppt_h</p:attrName>
                                            </p:attrNameLst>
                                          </p:cBhvr>
                                          <p:tavLst>
                                            <p:tav tm="0">
                                              <p:val>
                                                <p:fltVal val="0"/>
                                              </p:val>
                                            </p:tav>
                                            <p:tav tm="100000">
                                              <p:val>
                                                <p:strVal val="#ppt_h"/>
                                              </p:val>
                                            </p:tav>
                                          </p:tavLst>
                                        </p:anim>
                                        <p:animEffect transition="in" filter="fade">
                                          <p:cBhvr>
                                            <p:cTn id="74" dur="500"/>
                                            <p:tgtEl>
                                              <p:spTgt spid="115"/>
                                            </p:tgtEl>
                                          </p:cBhvr>
                                        </p:animEffect>
                                      </p:childTnLst>
                                    </p:cTn>
                                  </p:par>
                                </p:childTnLst>
                              </p:cTn>
                            </p:par>
                            <p:par>
                              <p:cTn id="75" fill="hold">
                                <p:stCondLst>
                                  <p:cond delay="9100"/>
                                </p:stCondLst>
                                <p:childTnLst>
                                  <p:par>
                                    <p:cTn id="76" presetID="2" presetClass="entr" presetSubtype="4" accel="60000" fill="hold" nodeType="afterEffect" p14:presetBounceEnd="40000">
                                      <p:stCondLst>
                                        <p:cond delay="0"/>
                                      </p:stCondLst>
                                      <p:childTnLst>
                                        <p:set>
                                          <p:cBhvr>
                                            <p:cTn id="77" dur="1" fill="hold">
                                              <p:stCondLst>
                                                <p:cond delay="0"/>
                                              </p:stCondLst>
                                            </p:cTn>
                                            <p:tgtEl>
                                              <p:spTgt spid="95"/>
                                            </p:tgtEl>
                                            <p:attrNameLst>
                                              <p:attrName>style.visibility</p:attrName>
                                            </p:attrNameLst>
                                          </p:cBhvr>
                                          <p:to>
                                            <p:strVal val="visible"/>
                                          </p:to>
                                        </p:set>
                                        <p:anim calcmode="lin" valueType="num" p14:bounceEnd="40000">
                                          <p:cBhvr additive="base">
                                            <p:cTn id="78" dur="500" fill="hold"/>
                                            <p:tgtEl>
                                              <p:spTgt spid="95"/>
                                            </p:tgtEl>
                                            <p:attrNameLst>
                                              <p:attrName>ppt_x</p:attrName>
                                            </p:attrNameLst>
                                          </p:cBhvr>
                                          <p:tavLst>
                                            <p:tav tm="0">
                                              <p:val>
                                                <p:strVal val="#ppt_x"/>
                                              </p:val>
                                            </p:tav>
                                            <p:tav tm="100000">
                                              <p:val>
                                                <p:strVal val="#ppt_x"/>
                                              </p:val>
                                            </p:tav>
                                          </p:tavLst>
                                        </p:anim>
                                        <p:anim calcmode="lin" valueType="num" p14:bounceEnd="40000">
                                          <p:cBhvr additive="base">
                                            <p:cTn id="79" dur="500" fill="hold"/>
                                            <p:tgtEl>
                                              <p:spTgt spid="95"/>
                                            </p:tgtEl>
                                            <p:attrNameLst>
                                              <p:attrName>ppt_y</p:attrName>
                                            </p:attrNameLst>
                                          </p:cBhvr>
                                          <p:tavLst>
                                            <p:tav tm="0">
                                              <p:val>
                                                <p:strVal val="1+#ppt_h/2"/>
                                              </p:val>
                                            </p:tav>
                                            <p:tav tm="100000">
                                              <p:val>
                                                <p:strVal val="#ppt_y"/>
                                              </p:val>
                                            </p:tav>
                                          </p:tavLst>
                                        </p:anim>
                                      </p:childTnLst>
                                    </p:cTn>
                                  </p:par>
                                  <p:par>
                                    <p:cTn id="80" presetID="53" presetClass="entr" presetSubtype="16" fill="hold" grpId="0" nodeType="withEffect">
                                      <p:stCondLst>
                                        <p:cond delay="0"/>
                                      </p:stCondLst>
                                      <p:iterate type="lt">
                                        <p:tmPct val="10000"/>
                                      </p:iterate>
                                      <p:childTnLst>
                                        <p:set>
                                          <p:cBhvr>
                                            <p:cTn id="81" dur="1" fill="hold">
                                              <p:stCondLst>
                                                <p:cond delay="0"/>
                                              </p:stCondLst>
                                            </p:cTn>
                                            <p:tgtEl>
                                              <p:spTgt spid="117"/>
                                            </p:tgtEl>
                                            <p:attrNameLst>
                                              <p:attrName>style.visibility</p:attrName>
                                            </p:attrNameLst>
                                          </p:cBhvr>
                                          <p:to>
                                            <p:strVal val="visible"/>
                                          </p:to>
                                        </p:set>
                                        <p:anim calcmode="lin" valueType="num">
                                          <p:cBhvr>
                                            <p:cTn id="82" dur="500" fill="hold"/>
                                            <p:tgtEl>
                                              <p:spTgt spid="117"/>
                                            </p:tgtEl>
                                            <p:attrNameLst>
                                              <p:attrName>ppt_w</p:attrName>
                                            </p:attrNameLst>
                                          </p:cBhvr>
                                          <p:tavLst>
                                            <p:tav tm="0">
                                              <p:val>
                                                <p:fltVal val="0"/>
                                              </p:val>
                                            </p:tav>
                                            <p:tav tm="100000">
                                              <p:val>
                                                <p:strVal val="#ppt_w"/>
                                              </p:val>
                                            </p:tav>
                                          </p:tavLst>
                                        </p:anim>
                                        <p:anim calcmode="lin" valueType="num">
                                          <p:cBhvr>
                                            <p:cTn id="83" dur="500" fill="hold"/>
                                            <p:tgtEl>
                                              <p:spTgt spid="117"/>
                                            </p:tgtEl>
                                            <p:attrNameLst>
                                              <p:attrName>ppt_h</p:attrName>
                                            </p:attrNameLst>
                                          </p:cBhvr>
                                          <p:tavLst>
                                            <p:tav tm="0">
                                              <p:val>
                                                <p:fltVal val="0"/>
                                              </p:val>
                                            </p:tav>
                                            <p:tav tm="100000">
                                              <p:val>
                                                <p:strVal val="#ppt_h"/>
                                              </p:val>
                                            </p:tav>
                                          </p:tavLst>
                                        </p:anim>
                                        <p:animEffect transition="in" filter="fade">
                                          <p:cBhvr>
                                            <p:cTn id="84" dur="500"/>
                                            <p:tgtEl>
                                              <p:spTgt spid="117"/>
                                            </p:tgtEl>
                                          </p:cBhvr>
                                        </p:animEffect>
                                      </p:childTnLst>
                                    </p:cTn>
                                  </p:par>
                                </p:childTnLst>
                              </p:cTn>
                            </p:par>
                            <p:par>
                              <p:cTn id="85" fill="hold">
                                <p:stCondLst>
                                  <p:cond delay="11000"/>
                                </p:stCondLst>
                                <p:childTnLst>
                                  <p:par>
                                    <p:cTn id="86" presetID="2" presetClass="entr" presetSubtype="4" accel="60000" fill="hold" nodeType="afterEffect" p14:presetBounceEnd="40000">
                                      <p:stCondLst>
                                        <p:cond delay="0"/>
                                      </p:stCondLst>
                                      <p:childTnLst>
                                        <p:set>
                                          <p:cBhvr>
                                            <p:cTn id="87" dur="1" fill="hold">
                                              <p:stCondLst>
                                                <p:cond delay="0"/>
                                              </p:stCondLst>
                                            </p:cTn>
                                            <p:tgtEl>
                                              <p:spTgt spid="107"/>
                                            </p:tgtEl>
                                            <p:attrNameLst>
                                              <p:attrName>style.visibility</p:attrName>
                                            </p:attrNameLst>
                                          </p:cBhvr>
                                          <p:to>
                                            <p:strVal val="visible"/>
                                          </p:to>
                                        </p:set>
                                        <p:anim calcmode="lin" valueType="num" p14:bounceEnd="40000">
                                          <p:cBhvr additive="base">
                                            <p:cTn id="88" dur="500" fill="hold"/>
                                            <p:tgtEl>
                                              <p:spTgt spid="107"/>
                                            </p:tgtEl>
                                            <p:attrNameLst>
                                              <p:attrName>ppt_x</p:attrName>
                                            </p:attrNameLst>
                                          </p:cBhvr>
                                          <p:tavLst>
                                            <p:tav tm="0">
                                              <p:val>
                                                <p:strVal val="#ppt_x"/>
                                              </p:val>
                                            </p:tav>
                                            <p:tav tm="100000">
                                              <p:val>
                                                <p:strVal val="#ppt_x"/>
                                              </p:val>
                                            </p:tav>
                                          </p:tavLst>
                                        </p:anim>
                                        <p:anim calcmode="lin" valueType="num" p14:bounceEnd="40000">
                                          <p:cBhvr additive="base">
                                            <p:cTn id="89" dur="500" fill="hold"/>
                                            <p:tgtEl>
                                              <p:spTgt spid="107"/>
                                            </p:tgtEl>
                                            <p:attrNameLst>
                                              <p:attrName>ppt_y</p:attrName>
                                            </p:attrNameLst>
                                          </p:cBhvr>
                                          <p:tavLst>
                                            <p:tav tm="0">
                                              <p:val>
                                                <p:strVal val="1+#ppt_h/2"/>
                                              </p:val>
                                            </p:tav>
                                            <p:tav tm="100000">
                                              <p:val>
                                                <p:strVal val="#ppt_y"/>
                                              </p:val>
                                            </p:tav>
                                          </p:tavLst>
                                        </p:anim>
                                      </p:childTnLst>
                                    </p:cTn>
                                  </p:par>
                                  <p:par>
                                    <p:cTn id="90" presetID="53" presetClass="entr" presetSubtype="16" fill="hold" grpId="0" nodeType="withEffect">
                                      <p:stCondLst>
                                        <p:cond delay="0"/>
                                      </p:stCondLst>
                                      <p:iterate type="lt">
                                        <p:tmPct val="10000"/>
                                      </p:iterate>
                                      <p:childTnLst>
                                        <p:set>
                                          <p:cBhvr>
                                            <p:cTn id="91" dur="1" fill="hold">
                                              <p:stCondLst>
                                                <p:cond delay="0"/>
                                              </p:stCondLst>
                                            </p:cTn>
                                            <p:tgtEl>
                                              <p:spTgt spid="119"/>
                                            </p:tgtEl>
                                            <p:attrNameLst>
                                              <p:attrName>style.visibility</p:attrName>
                                            </p:attrNameLst>
                                          </p:cBhvr>
                                          <p:to>
                                            <p:strVal val="visible"/>
                                          </p:to>
                                        </p:set>
                                        <p:anim calcmode="lin" valueType="num">
                                          <p:cBhvr>
                                            <p:cTn id="92" dur="500" fill="hold"/>
                                            <p:tgtEl>
                                              <p:spTgt spid="119"/>
                                            </p:tgtEl>
                                            <p:attrNameLst>
                                              <p:attrName>ppt_w</p:attrName>
                                            </p:attrNameLst>
                                          </p:cBhvr>
                                          <p:tavLst>
                                            <p:tav tm="0">
                                              <p:val>
                                                <p:fltVal val="0"/>
                                              </p:val>
                                            </p:tav>
                                            <p:tav tm="100000">
                                              <p:val>
                                                <p:strVal val="#ppt_w"/>
                                              </p:val>
                                            </p:tav>
                                          </p:tavLst>
                                        </p:anim>
                                        <p:anim calcmode="lin" valueType="num">
                                          <p:cBhvr>
                                            <p:cTn id="93" dur="500" fill="hold"/>
                                            <p:tgtEl>
                                              <p:spTgt spid="119"/>
                                            </p:tgtEl>
                                            <p:attrNameLst>
                                              <p:attrName>ppt_h</p:attrName>
                                            </p:attrNameLst>
                                          </p:cBhvr>
                                          <p:tavLst>
                                            <p:tav tm="0">
                                              <p:val>
                                                <p:fltVal val="0"/>
                                              </p:val>
                                            </p:tav>
                                            <p:tav tm="100000">
                                              <p:val>
                                                <p:strVal val="#ppt_h"/>
                                              </p:val>
                                            </p:tav>
                                          </p:tavLst>
                                        </p:anim>
                                        <p:animEffect transition="in" filter="fade">
                                          <p:cBhvr>
                                            <p:cTn id="94" dur="50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animBg="1"/>
          <p:bldP spid="114" grpId="0"/>
          <p:bldP spid="115" grpId="0"/>
          <p:bldP spid="116" grpId="0"/>
          <p:bldP spid="117" grpId="0"/>
          <p:bldP spid="118" grpId="0"/>
          <p:bldP spid="11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nodeType="withEffect">
                                      <p:stCondLst>
                                        <p:cond delay="20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par>
                                    <p:cTn id="15" presetID="53" presetClass="entr" presetSubtype="16" fill="hold" nodeType="withEffect">
                                      <p:stCondLst>
                                        <p:cond delay="40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animEffect transition="in" filter="fade">
                                          <p:cBhvr>
                                            <p:cTn id="19" dur="500"/>
                                            <p:tgtEl>
                                              <p:spTgt spid="12"/>
                                            </p:tgtEl>
                                          </p:cBhvr>
                                        </p:animEffect>
                                      </p:childTnLst>
                                    </p:cTn>
                                  </p:par>
                                  <p:par>
                                    <p:cTn id="20" presetID="53" presetClass="entr" presetSubtype="16" fill="hold" nodeType="withEffect">
                                      <p:stCondLst>
                                        <p:cond delay="600"/>
                                      </p:stCondLst>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ppt_w</p:attrName>
                                            </p:attrNameLst>
                                          </p:cBhvr>
                                          <p:tavLst>
                                            <p:tav tm="0">
                                              <p:val>
                                                <p:fltVal val="0"/>
                                              </p:val>
                                            </p:tav>
                                            <p:tav tm="100000">
                                              <p:val>
                                                <p:strVal val="#ppt_w"/>
                                              </p:val>
                                            </p:tav>
                                          </p:tavLst>
                                        </p:anim>
                                        <p:anim calcmode="lin" valueType="num">
                                          <p:cBhvr>
                                            <p:cTn id="23" dur="500" fill="hold"/>
                                            <p:tgtEl>
                                              <p:spTgt spid="15"/>
                                            </p:tgtEl>
                                            <p:attrNameLst>
                                              <p:attrName>ppt_h</p:attrName>
                                            </p:attrNameLst>
                                          </p:cBhvr>
                                          <p:tavLst>
                                            <p:tav tm="0">
                                              <p:val>
                                                <p:fltVal val="0"/>
                                              </p:val>
                                            </p:tav>
                                            <p:tav tm="100000">
                                              <p:val>
                                                <p:strVal val="#ppt_h"/>
                                              </p:val>
                                            </p:tav>
                                          </p:tavLst>
                                        </p:anim>
                                        <p:animEffect transition="in" filter="fade">
                                          <p:cBhvr>
                                            <p:cTn id="24" dur="500"/>
                                            <p:tgtEl>
                                              <p:spTgt spid="15"/>
                                            </p:tgtEl>
                                          </p:cBhvr>
                                        </p:animEffect>
                                      </p:childTnLst>
                                    </p:cTn>
                                  </p:par>
                                  <p:par>
                                    <p:cTn id="25" presetID="53" presetClass="entr" presetSubtype="16" fill="hold" nodeType="withEffect">
                                      <p:stCondLst>
                                        <p:cond delay="800"/>
                                      </p:stCondLst>
                                      <p:childTnLst>
                                        <p:set>
                                          <p:cBhvr>
                                            <p:cTn id="26" dur="1" fill="hold">
                                              <p:stCondLst>
                                                <p:cond delay="0"/>
                                              </p:stCondLst>
                                            </p:cTn>
                                            <p:tgtEl>
                                              <p:spTgt spid="18"/>
                                            </p:tgtEl>
                                            <p:attrNameLst>
                                              <p:attrName>style.visibility</p:attrName>
                                            </p:attrNameLst>
                                          </p:cBhvr>
                                          <p:to>
                                            <p:strVal val="visible"/>
                                          </p:to>
                                        </p:set>
                                        <p:anim calcmode="lin" valueType="num">
                                          <p:cBhvr>
                                            <p:cTn id="27" dur="500" fill="hold"/>
                                            <p:tgtEl>
                                              <p:spTgt spid="18"/>
                                            </p:tgtEl>
                                            <p:attrNameLst>
                                              <p:attrName>ppt_w</p:attrName>
                                            </p:attrNameLst>
                                          </p:cBhvr>
                                          <p:tavLst>
                                            <p:tav tm="0">
                                              <p:val>
                                                <p:fltVal val="0"/>
                                              </p:val>
                                            </p:tav>
                                            <p:tav tm="100000">
                                              <p:val>
                                                <p:strVal val="#ppt_w"/>
                                              </p:val>
                                            </p:tav>
                                          </p:tavLst>
                                        </p:anim>
                                        <p:anim calcmode="lin" valueType="num">
                                          <p:cBhvr>
                                            <p:cTn id="28" dur="500" fill="hold"/>
                                            <p:tgtEl>
                                              <p:spTgt spid="18"/>
                                            </p:tgtEl>
                                            <p:attrNameLst>
                                              <p:attrName>ppt_h</p:attrName>
                                            </p:attrNameLst>
                                          </p:cBhvr>
                                          <p:tavLst>
                                            <p:tav tm="0">
                                              <p:val>
                                                <p:fltVal val="0"/>
                                              </p:val>
                                            </p:tav>
                                            <p:tav tm="100000">
                                              <p:val>
                                                <p:strVal val="#ppt_h"/>
                                              </p:val>
                                            </p:tav>
                                          </p:tavLst>
                                        </p:anim>
                                        <p:animEffect transition="in" filter="fade">
                                          <p:cBhvr>
                                            <p:cTn id="29" dur="500"/>
                                            <p:tgtEl>
                                              <p:spTgt spid="18"/>
                                            </p:tgtEl>
                                          </p:cBhvr>
                                        </p:animEffect>
                                      </p:childTnLst>
                                    </p:cTn>
                                  </p:par>
                                  <p:par>
                                    <p:cTn id="30" presetID="53" presetClass="entr" presetSubtype="16" fill="hold" nodeType="withEffect">
                                      <p:stCondLst>
                                        <p:cond delay="1000"/>
                                      </p:stCondLst>
                                      <p:childTnLst>
                                        <p:set>
                                          <p:cBhvr>
                                            <p:cTn id="31" dur="1" fill="hold">
                                              <p:stCondLst>
                                                <p:cond delay="0"/>
                                              </p:stCondLst>
                                            </p:cTn>
                                            <p:tgtEl>
                                              <p:spTgt spid="21"/>
                                            </p:tgtEl>
                                            <p:attrNameLst>
                                              <p:attrName>style.visibility</p:attrName>
                                            </p:attrNameLst>
                                          </p:cBhvr>
                                          <p:to>
                                            <p:strVal val="visible"/>
                                          </p:to>
                                        </p:set>
                                        <p:anim calcmode="lin" valueType="num">
                                          <p:cBhvr>
                                            <p:cTn id="32" dur="500" fill="hold"/>
                                            <p:tgtEl>
                                              <p:spTgt spid="21"/>
                                            </p:tgtEl>
                                            <p:attrNameLst>
                                              <p:attrName>ppt_w</p:attrName>
                                            </p:attrNameLst>
                                          </p:cBhvr>
                                          <p:tavLst>
                                            <p:tav tm="0">
                                              <p:val>
                                                <p:fltVal val="0"/>
                                              </p:val>
                                            </p:tav>
                                            <p:tav tm="100000">
                                              <p:val>
                                                <p:strVal val="#ppt_w"/>
                                              </p:val>
                                            </p:tav>
                                          </p:tavLst>
                                        </p:anim>
                                        <p:anim calcmode="lin" valueType="num">
                                          <p:cBhvr>
                                            <p:cTn id="33" dur="500" fill="hold"/>
                                            <p:tgtEl>
                                              <p:spTgt spid="21"/>
                                            </p:tgtEl>
                                            <p:attrNameLst>
                                              <p:attrName>ppt_h</p:attrName>
                                            </p:attrNameLst>
                                          </p:cBhvr>
                                          <p:tavLst>
                                            <p:tav tm="0">
                                              <p:val>
                                                <p:fltVal val="0"/>
                                              </p:val>
                                            </p:tav>
                                            <p:tav tm="100000">
                                              <p:val>
                                                <p:strVal val="#ppt_h"/>
                                              </p:val>
                                            </p:tav>
                                          </p:tavLst>
                                        </p:anim>
                                        <p:animEffect transition="in" filter="fade">
                                          <p:cBhvr>
                                            <p:cTn id="34" dur="500"/>
                                            <p:tgtEl>
                                              <p:spTgt spid="21"/>
                                            </p:tgtEl>
                                          </p:cBhvr>
                                        </p:animEffect>
                                      </p:childTnLst>
                                    </p:cTn>
                                  </p:par>
                                </p:childTnLst>
                              </p:cTn>
                            </p:par>
                            <p:par>
                              <p:cTn id="35" fill="hold">
                                <p:stCondLst>
                                  <p:cond delay="1500"/>
                                </p:stCondLst>
                                <p:childTnLst>
                                  <p:par>
                                    <p:cTn id="36" presetID="2" presetClass="entr" presetSubtype="4" accel="60000" fill="hold" nodeType="afterEffect">
                                      <p:stCondLst>
                                        <p:cond delay="0"/>
                                      </p:stCondLst>
                                      <p:childTnLst>
                                        <p:set>
                                          <p:cBhvr>
                                            <p:cTn id="37" dur="1" fill="hold">
                                              <p:stCondLst>
                                                <p:cond delay="0"/>
                                              </p:stCondLst>
                                            </p:cTn>
                                            <p:tgtEl>
                                              <p:spTgt spid="24"/>
                                            </p:tgtEl>
                                            <p:attrNameLst>
                                              <p:attrName>style.visibility</p:attrName>
                                            </p:attrNameLst>
                                          </p:cBhvr>
                                          <p:to>
                                            <p:strVal val="visible"/>
                                          </p:to>
                                        </p:set>
                                        <p:anim calcmode="lin" valueType="num">
                                          <p:cBhvr additive="base">
                                            <p:cTn id="38" dur="500" fill="hold"/>
                                            <p:tgtEl>
                                              <p:spTgt spid="24"/>
                                            </p:tgtEl>
                                            <p:attrNameLst>
                                              <p:attrName>ppt_x</p:attrName>
                                            </p:attrNameLst>
                                          </p:cBhvr>
                                          <p:tavLst>
                                            <p:tav tm="0">
                                              <p:val>
                                                <p:strVal val="#ppt_x"/>
                                              </p:val>
                                            </p:tav>
                                            <p:tav tm="100000">
                                              <p:val>
                                                <p:strVal val="#ppt_x"/>
                                              </p:val>
                                            </p:tav>
                                          </p:tavLst>
                                        </p:anim>
                                        <p:anim calcmode="lin" valueType="num">
                                          <p:cBhvr additive="base">
                                            <p:cTn id="39" dur="500" fill="hold"/>
                                            <p:tgtEl>
                                              <p:spTgt spid="24"/>
                                            </p:tgtEl>
                                            <p:attrNameLst>
                                              <p:attrName>ppt_y</p:attrName>
                                            </p:attrNameLst>
                                          </p:cBhvr>
                                          <p:tavLst>
                                            <p:tav tm="0">
                                              <p:val>
                                                <p:strVal val="1+#ppt_h/2"/>
                                              </p:val>
                                            </p:tav>
                                            <p:tav tm="100000">
                                              <p:val>
                                                <p:strVal val="#ppt_y"/>
                                              </p:val>
                                            </p:tav>
                                          </p:tavLst>
                                        </p:anim>
                                      </p:childTnLst>
                                    </p:cTn>
                                  </p:par>
                                  <p:par>
                                    <p:cTn id="40" presetID="53" presetClass="entr" presetSubtype="16" fill="hold" grpId="0" nodeType="withEffect">
                                      <p:stCondLst>
                                        <p:cond delay="0"/>
                                      </p:stCondLst>
                                      <p:iterate type="lt">
                                        <p:tmPct val="10000"/>
                                      </p:iterate>
                                      <p:childTnLst>
                                        <p:set>
                                          <p:cBhvr>
                                            <p:cTn id="41" dur="1" fill="hold">
                                              <p:stCondLst>
                                                <p:cond delay="0"/>
                                              </p:stCondLst>
                                            </p:cTn>
                                            <p:tgtEl>
                                              <p:spTgt spid="114"/>
                                            </p:tgtEl>
                                            <p:attrNameLst>
                                              <p:attrName>style.visibility</p:attrName>
                                            </p:attrNameLst>
                                          </p:cBhvr>
                                          <p:to>
                                            <p:strVal val="visible"/>
                                          </p:to>
                                        </p:set>
                                        <p:anim calcmode="lin" valueType="num">
                                          <p:cBhvr>
                                            <p:cTn id="42" dur="500" fill="hold"/>
                                            <p:tgtEl>
                                              <p:spTgt spid="114"/>
                                            </p:tgtEl>
                                            <p:attrNameLst>
                                              <p:attrName>ppt_w</p:attrName>
                                            </p:attrNameLst>
                                          </p:cBhvr>
                                          <p:tavLst>
                                            <p:tav tm="0">
                                              <p:val>
                                                <p:fltVal val="0"/>
                                              </p:val>
                                            </p:tav>
                                            <p:tav tm="100000">
                                              <p:val>
                                                <p:strVal val="#ppt_w"/>
                                              </p:val>
                                            </p:tav>
                                          </p:tavLst>
                                        </p:anim>
                                        <p:anim calcmode="lin" valueType="num">
                                          <p:cBhvr>
                                            <p:cTn id="43" dur="500" fill="hold"/>
                                            <p:tgtEl>
                                              <p:spTgt spid="114"/>
                                            </p:tgtEl>
                                            <p:attrNameLst>
                                              <p:attrName>ppt_h</p:attrName>
                                            </p:attrNameLst>
                                          </p:cBhvr>
                                          <p:tavLst>
                                            <p:tav tm="0">
                                              <p:val>
                                                <p:fltVal val="0"/>
                                              </p:val>
                                            </p:tav>
                                            <p:tav tm="100000">
                                              <p:val>
                                                <p:strVal val="#ppt_h"/>
                                              </p:val>
                                            </p:tav>
                                          </p:tavLst>
                                        </p:anim>
                                        <p:animEffect transition="in" filter="fade">
                                          <p:cBhvr>
                                            <p:cTn id="44" dur="500"/>
                                            <p:tgtEl>
                                              <p:spTgt spid="114"/>
                                            </p:tgtEl>
                                          </p:cBhvr>
                                        </p:animEffect>
                                      </p:childTnLst>
                                    </p:cTn>
                                  </p:par>
                                </p:childTnLst>
                              </p:cTn>
                            </p:par>
                            <p:par>
                              <p:cTn id="45" fill="hold">
                                <p:stCondLst>
                                  <p:cond delay="3400"/>
                                </p:stCondLst>
                                <p:childTnLst>
                                  <p:par>
                                    <p:cTn id="46" presetID="2" presetClass="entr" presetSubtype="4" accel="60000" fill="hold" nodeType="afterEffect">
                                      <p:stCondLst>
                                        <p:cond delay="0"/>
                                      </p:stCondLst>
                                      <p:childTnLst>
                                        <p:set>
                                          <p:cBhvr>
                                            <p:cTn id="47" dur="1" fill="hold">
                                              <p:stCondLst>
                                                <p:cond delay="0"/>
                                              </p:stCondLst>
                                            </p:cTn>
                                            <p:tgtEl>
                                              <p:spTgt spid="85"/>
                                            </p:tgtEl>
                                            <p:attrNameLst>
                                              <p:attrName>style.visibility</p:attrName>
                                            </p:attrNameLst>
                                          </p:cBhvr>
                                          <p:to>
                                            <p:strVal val="visible"/>
                                          </p:to>
                                        </p:set>
                                        <p:anim calcmode="lin" valueType="num">
                                          <p:cBhvr additive="base">
                                            <p:cTn id="48" dur="500" fill="hold"/>
                                            <p:tgtEl>
                                              <p:spTgt spid="85"/>
                                            </p:tgtEl>
                                            <p:attrNameLst>
                                              <p:attrName>ppt_x</p:attrName>
                                            </p:attrNameLst>
                                          </p:cBhvr>
                                          <p:tavLst>
                                            <p:tav tm="0">
                                              <p:val>
                                                <p:strVal val="#ppt_x"/>
                                              </p:val>
                                            </p:tav>
                                            <p:tav tm="100000">
                                              <p:val>
                                                <p:strVal val="#ppt_x"/>
                                              </p:val>
                                            </p:tav>
                                          </p:tavLst>
                                        </p:anim>
                                        <p:anim calcmode="lin" valueType="num">
                                          <p:cBhvr additive="base">
                                            <p:cTn id="49" dur="500" fill="hold"/>
                                            <p:tgtEl>
                                              <p:spTgt spid="85"/>
                                            </p:tgtEl>
                                            <p:attrNameLst>
                                              <p:attrName>ppt_y</p:attrName>
                                            </p:attrNameLst>
                                          </p:cBhvr>
                                          <p:tavLst>
                                            <p:tav tm="0">
                                              <p:val>
                                                <p:strVal val="1+#ppt_h/2"/>
                                              </p:val>
                                            </p:tav>
                                            <p:tav tm="100000">
                                              <p:val>
                                                <p:strVal val="#ppt_y"/>
                                              </p:val>
                                            </p:tav>
                                          </p:tavLst>
                                        </p:anim>
                                      </p:childTnLst>
                                    </p:cTn>
                                  </p:par>
                                  <p:par>
                                    <p:cTn id="50" presetID="53" presetClass="entr" presetSubtype="16" fill="hold" grpId="0" nodeType="withEffect">
                                      <p:stCondLst>
                                        <p:cond delay="0"/>
                                      </p:stCondLst>
                                      <p:iterate type="lt">
                                        <p:tmPct val="10000"/>
                                      </p:iterate>
                                      <p:childTnLst>
                                        <p:set>
                                          <p:cBhvr>
                                            <p:cTn id="51" dur="1" fill="hold">
                                              <p:stCondLst>
                                                <p:cond delay="0"/>
                                              </p:stCondLst>
                                            </p:cTn>
                                            <p:tgtEl>
                                              <p:spTgt spid="116"/>
                                            </p:tgtEl>
                                            <p:attrNameLst>
                                              <p:attrName>style.visibility</p:attrName>
                                            </p:attrNameLst>
                                          </p:cBhvr>
                                          <p:to>
                                            <p:strVal val="visible"/>
                                          </p:to>
                                        </p:set>
                                        <p:anim calcmode="lin" valueType="num">
                                          <p:cBhvr>
                                            <p:cTn id="52" dur="500" fill="hold"/>
                                            <p:tgtEl>
                                              <p:spTgt spid="116"/>
                                            </p:tgtEl>
                                            <p:attrNameLst>
                                              <p:attrName>ppt_w</p:attrName>
                                            </p:attrNameLst>
                                          </p:cBhvr>
                                          <p:tavLst>
                                            <p:tav tm="0">
                                              <p:val>
                                                <p:fltVal val="0"/>
                                              </p:val>
                                            </p:tav>
                                            <p:tav tm="100000">
                                              <p:val>
                                                <p:strVal val="#ppt_w"/>
                                              </p:val>
                                            </p:tav>
                                          </p:tavLst>
                                        </p:anim>
                                        <p:anim calcmode="lin" valueType="num">
                                          <p:cBhvr>
                                            <p:cTn id="53" dur="500" fill="hold"/>
                                            <p:tgtEl>
                                              <p:spTgt spid="116"/>
                                            </p:tgtEl>
                                            <p:attrNameLst>
                                              <p:attrName>ppt_h</p:attrName>
                                            </p:attrNameLst>
                                          </p:cBhvr>
                                          <p:tavLst>
                                            <p:tav tm="0">
                                              <p:val>
                                                <p:fltVal val="0"/>
                                              </p:val>
                                            </p:tav>
                                            <p:tav tm="100000">
                                              <p:val>
                                                <p:strVal val="#ppt_h"/>
                                              </p:val>
                                            </p:tav>
                                          </p:tavLst>
                                        </p:anim>
                                        <p:animEffect transition="in" filter="fade">
                                          <p:cBhvr>
                                            <p:cTn id="54" dur="500"/>
                                            <p:tgtEl>
                                              <p:spTgt spid="116"/>
                                            </p:tgtEl>
                                          </p:cBhvr>
                                        </p:animEffect>
                                      </p:childTnLst>
                                    </p:cTn>
                                  </p:par>
                                </p:childTnLst>
                              </p:cTn>
                            </p:par>
                            <p:par>
                              <p:cTn id="55" fill="hold">
                                <p:stCondLst>
                                  <p:cond delay="5300"/>
                                </p:stCondLst>
                                <p:childTnLst>
                                  <p:par>
                                    <p:cTn id="56" presetID="2" presetClass="entr" presetSubtype="4" accel="60000" fill="hold" nodeType="afterEffect">
                                      <p:stCondLst>
                                        <p:cond delay="0"/>
                                      </p:stCondLst>
                                      <p:childTnLst>
                                        <p:set>
                                          <p:cBhvr>
                                            <p:cTn id="57" dur="1" fill="hold">
                                              <p:stCondLst>
                                                <p:cond delay="0"/>
                                              </p:stCondLst>
                                            </p:cTn>
                                            <p:tgtEl>
                                              <p:spTgt spid="91"/>
                                            </p:tgtEl>
                                            <p:attrNameLst>
                                              <p:attrName>style.visibility</p:attrName>
                                            </p:attrNameLst>
                                          </p:cBhvr>
                                          <p:to>
                                            <p:strVal val="visible"/>
                                          </p:to>
                                        </p:set>
                                        <p:anim calcmode="lin" valueType="num">
                                          <p:cBhvr additive="base">
                                            <p:cTn id="58" dur="500" fill="hold"/>
                                            <p:tgtEl>
                                              <p:spTgt spid="91"/>
                                            </p:tgtEl>
                                            <p:attrNameLst>
                                              <p:attrName>ppt_x</p:attrName>
                                            </p:attrNameLst>
                                          </p:cBhvr>
                                          <p:tavLst>
                                            <p:tav tm="0">
                                              <p:val>
                                                <p:strVal val="#ppt_x"/>
                                              </p:val>
                                            </p:tav>
                                            <p:tav tm="100000">
                                              <p:val>
                                                <p:strVal val="#ppt_x"/>
                                              </p:val>
                                            </p:tav>
                                          </p:tavLst>
                                        </p:anim>
                                        <p:anim calcmode="lin" valueType="num">
                                          <p:cBhvr additive="base">
                                            <p:cTn id="59" dur="500" fill="hold"/>
                                            <p:tgtEl>
                                              <p:spTgt spid="91"/>
                                            </p:tgtEl>
                                            <p:attrNameLst>
                                              <p:attrName>ppt_y</p:attrName>
                                            </p:attrNameLst>
                                          </p:cBhvr>
                                          <p:tavLst>
                                            <p:tav tm="0">
                                              <p:val>
                                                <p:strVal val="1+#ppt_h/2"/>
                                              </p:val>
                                            </p:tav>
                                            <p:tav tm="100000">
                                              <p:val>
                                                <p:strVal val="#ppt_y"/>
                                              </p:val>
                                            </p:tav>
                                          </p:tavLst>
                                        </p:anim>
                                      </p:childTnLst>
                                    </p:cTn>
                                  </p:par>
                                  <p:par>
                                    <p:cTn id="60" presetID="53" presetClass="entr" presetSubtype="16" fill="hold" grpId="0" nodeType="withEffect">
                                      <p:stCondLst>
                                        <p:cond delay="0"/>
                                      </p:stCondLst>
                                      <p:iterate type="lt">
                                        <p:tmPct val="10000"/>
                                      </p:iterate>
                                      <p:childTnLst>
                                        <p:set>
                                          <p:cBhvr>
                                            <p:cTn id="61" dur="1" fill="hold">
                                              <p:stCondLst>
                                                <p:cond delay="0"/>
                                              </p:stCondLst>
                                            </p:cTn>
                                            <p:tgtEl>
                                              <p:spTgt spid="118"/>
                                            </p:tgtEl>
                                            <p:attrNameLst>
                                              <p:attrName>style.visibility</p:attrName>
                                            </p:attrNameLst>
                                          </p:cBhvr>
                                          <p:to>
                                            <p:strVal val="visible"/>
                                          </p:to>
                                        </p:set>
                                        <p:anim calcmode="lin" valueType="num">
                                          <p:cBhvr>
                                            <p:cTn id="62" dur="500" fill="hold"/>
                                            <p:tgtEl>
                                              <p:spTgt spid="118"/>
                                            </p:tgtEl>
                                            <p:attrNameLst>
                                              <p:attrName>ppt_w</p:attrName>
                                            </p:attrNameLst>
                                          </p:cBhvr>
                                          <p:tavLst>
                                            <p:tav tm="0">
                                              <p:val>
                                                <p:fltVal val="0"/>
                                              </p:val>
                                            </p:tav>
                                            <p:tav tm="100000">
                                              <p:val>
                                                <p:strVal val="#ppt_w"/>
                                              </p:val>
                                            </p:tav>
                                          </p:tavLst>
                                        </p:anim>
                                        <p:anim calcmode="lin" valueType="num">
                                          <p:cBhvr>
                                            <p:cTn id="63" dur="500" fill="hold"/>
                                            <p:tgtEl>
                                              <p:spTgt spid="118"/>
                                            </p:tgtEl>
                                            <p:attrNameLst>
                                              <p:attrName>ppt_h</p:attrName>
                                            </p:attrNameLst>
                                          </p:cBhvr>
                                          <p:tavLst>
                                            <p:tav tm="0">
                                              <p:val>
                                                <p:fltVal val="0"/>
                                              </p:val>
                                            </p:tav>
                                            <p:tav tm="100000">
                                              <p:val>
                                                <p:strVal val="#ppt_h"/>
                                              </p:val>
                                            </p:tav>
                                          </p:tavLst>
                                        </p:anim>
                                        <p:animEffect transition="in" filter="fade">
                                          <p:cBhvr>
                                            <p:cTn id="64" dur="500"/>
                                            <p:tgtEl>
                                              <p:spTgt spid="118"/>
                                            </p:tgtEl>
                                          </p:cBhvr>
                                        </p:animEffect>
                                      </p:childTnLst>
                                    </p:cTn>
                                  </p:par>
                                </p:childTnLst>
                              </p:cTn>
                            </p:par>
                            <p:par>
                              <p:cTn id="65" fill="hold">
                                <p:stCondLst>
                                  <p:cond delay="7200"/>
                                </p:stCondLst>
                                <p:childTnLst>
                                  <p:par>
                                    <p:cTn id="66" presetID="2" presetClass="entr" presetSubtype="4" accel="60000" fill="hold" grpId="0" nodeType="afterEffect">
                                      <p:stCondLst>
                                        <p:cond delay="0"/>
                                      </p:stCondLst>
                                      <p:childTnLst>
                                        <p:set>
                                          <p:cBhvr>
                                            <p:cTn id="67" dur="1" fill="hold">
                                              <p:stCondLst>
                                                <p:cond delay="0"/>
                                              </p:stCondLst>
                                            </p:cTn>
                                            <p:tgtEl>
                                              <p:spTgt spid="94"/>
                                            </p:tgtEl>
                                            <p:attrNameLst>
                                              <p:attrName>style.visibility</p:attrName>
                                            </p:attrNameLst>
                                          </p:cBhvr>
                                          <p:to>
                                            <p:strVal val="visible"/>
                                          </p:to>
                                        </p:set>
                                        <p:anim calcmode="lin" valueType="num">
                                          <p:cBhvr additive="base">
                                            <p:cTn id="68" dur="500" fill="hold"/>
                                            <p:tgtEl>
                                              <p:spTgt spid="94"/>
                                            </p:tgtEl>
                                            <p:attrNameLst>
                                              <p:attrName>ppt_x</p:attrName>
                                            </p:attrNameLst>
                                          </p:cBhvr>
                                          <p:tavLst>
                                            <p:tav tm="0">
                                              <p:val>
                                                <p:strVal val="#ppt_x"/>
                                              </p:val>
                                            </p:tav>
                                            <p:tav tm="100000">
                                              <p:val>
                                                <p:strVal val="#ppt_x"/>
                                              </p:val>
                                            </p:tav>
                                          </p:tavLst>
                                        </p:anim>
                                        <p:anim calcmode="lin" valueType="num">
                                          <p:cBhvr additive="base">
                                            <p:cTn id="69" dur="500" fill="hold"/>
                                            <p:tgtEl>
                                              <p:spTgt spid="94"/>
                                            </p:tgtEl>
                                            <p:attrNameLst>
                                              <p:attrName>ppt_y</p:attrName>
                                            </p:attrNameLst>
                                          </p:cBhvr>
                                          <p:tavLst>
                                            <p:tav tm="0">
                                              <p:val>
                                                <p:strVal val="1+#ppt_h/2"/>
                                              </p:val>
                                            </p:tav>
                                            <p:tav tm="100000">
                                              <p:val>
                                                <p:strVal val="#ppt_y"/>
                                              </p:val>
                                            </p:tav>
                                          </p:tavLst>
                                        </p:anim>
                                      </p:childTnLst>
                                    </p:cTn>
                                  </p:par>
                                  <p:par>
                                    <p:cTn id="70" presetID="53" presetClass="entr" presetSubtype="16" fill="hold" grpId="0" nodeType="withEffect">
                                      <p:stCondLst>
                                        <p:cond delay="0"/>
                                      </p:stCondLst>
                                      <p:iterate type="lt">
                                        <p:tmPct val="10000"/>
                                      </p:iterate>
                                      <p:childTnLst>
                                        <p:set>
                                          <p:cBhvr>
                                            <p:cTn id="71" dur="1" fill="hold">
                                              <p:stCondLst>
                                                <p:cond delay="0"/>
                                              </p:stCondLst>
                                            </p:cTn>
                                            <p:tgtEl>
                                              <p:spTgt spid="115"/>
                                            </p:tgtEl>
                                            <p:attrNameLst>
                                              <p:attrName>style.visibility</p:attrName>
                                            </p:attrNameLst>
                                          </p:cBhvr>
                                          <p:to>
                                            <p:strVal val="visible"/>
                                          </p:to>
                                        </p:set>
                                        <p:anim calcmode="lin" valueType="num">
                                          <p:cBhvr>
                                            <p:cTn id="72" dur="500" fill="hold"/>
                                            <p:tgtEl>
                                              <p:spTgt spid="115"/>
                                            </p:tgtEl>
                                            <p:attrNameLst>
                                              <p:attrName>ppt_w</p:attrName>
                                            </p:attrNameLst>
                                          </p:cBhvr>
                                          <p:tavLst>
                                            <p:tav tm="0">
                                              <p:val>
                                                <p:fltVal val="0"/>
                                              </p:val>
                                            </p:tav>
                                            <p:tav tm="100000">
                                              <p:val>
                                                <p:strVal val="#ppt_w"/>
                                              </p:val>
                                            </p:tav>
                                          </p:tavLst>
                                        </p:anim>
                                        <p:anim calcmode="lin" valueType="num">
                                          <p:cBhvr>
                                            <p:cTn id="73" dur="500" fill="hold"/>
                                            <p:tgtEl>
                                              <p:spTgt spid="115"/>
                                            </p:tgtEl>
                                            <p:attrNameLst>
                                              <p:attrName>ppt_h</p:attrName>
                                            </p:attrNameLst>
                                          </p:cBhvr>
                                          <p:tavLst>
                                            <p:tav tm="0">
                                              <p:val>
                                                <p:fltVal val="0"/>
                                              </p:val>
                                            </p:tav>
                                            <p:tav tm="100000">
                                              <p:val>
                                                <p:strVal val="#ppt_h"/>
                                              </p:val>
                                            </p:tav>
                                          </p:tavLst>
                                        </p:anim>
                                        <p:animEffect transition="in" filter="fade">
                                          <p:cBhvr>
                                            <p:cTn id="74" dur="500"/>
                                            <p:tgtEl>
                                              <p:spTgt spid="115"/>
                                            </p:tgtEl>
                                          </p:cBhvr>
                                        </p:animEffect>
                                      </p:childTnLst>
                                    </p:cTn>
                                  </p:par>
                                </p:childTnLst>
                              </p:cTn>
                            </p:par>
                            <p:par>
                              <p:cTn id="75" fill="hold">
                                <p:stCondLst>
                                  <p:cond delay="9100"/>
                                </p:stCondLst>
                                <p:childTnLst>
                                  <p:par>
                                    <p:cTn id="76" presetID="2" presetClass="entr" presetSubtype="4" accel="60000" fill="hold" nodeType="afterEffect">
                                      <p:stCondLst>
                                        <p:cond delay="0"/>
                                      </p:stCondLst>
                                      <p:childTnLst>
                                        <p:set>
                                          <p:cBhvr>
                                            <p:cTn id="77" dur="1" fill="hold">
                                              <p:stCondLst>
                                                <p:cond delay="0"/>
                                              </p:stCondLst>
                                            </p:cTn>
                                            <p:tgtEl>
                                              <p:spTgt spid="95"/>
                                            </p:tgtEl>
                                            <p:attrNameLst>
                                              <p:attrName>style.visibility</p:attrName>
                                            </p:attrNameLst>
                                          </p:cBhvr>
                                          <p:to>
                                            <p:strVal val="visible"/>
                                          </p:to>
                                        </p:set>
                                        <p:anim calcmode="lin" valueType="num">
                                          <p:cBhvr additive="base">
                                            <p:cTn id="78" dur="500" fill="hold"/>
                                            <p:tgtEl>
                                              <p:spTgt spid="95"/>
                                            </p:tgtEl>
                                            <p:attrNameLst>
                                              <p:attrName>ppt_x</p:attrName>
                                            </p:attrNameLst>
                                          </p:cBhvr>
                                          <p:tavLst>
                                            <p:tav tm="0">
                                              <p:val>
                                                <p:strVal val="#ppt_x"/>
                                              </p:val>
                                            </p:tav>
                                            <p:tav tm="100000">
                                              <p:val>
                                                <p:strVal val="#ppt_x"/>
                                              </p:val>
                                            </p:tav>
                                          </p:tavLst>
                                        </p:anim>
                                        <p:anim calcmode="lin" valueType="num">
                                          <p:cBhvr additive="base">
                                            <p:cTn id="79" dur="500" fill="hold"/>
                                            <p:tgtEl>
                                              <p:spTgt spid="95"/>
                                            </p:tgtEl>
                                            <p:attrNameLst>
                                              <p:attrName>ppt_y</p:attrName>
                                            </p:attrNameLst>
                                          </p:cBhvr>
                                          <p:tavLst>
                                            <p:tav tm="0">
                                              <p:val>
                                                <p:strVal val="1+#ppt_h/2"/>
                                              </p:val>
                                            </p:tav>
                                            <p:tav tm="100000">
                                              <p:val>
                                                <p:strVal val="#ppt_y"/>
                                              </p:val>
                                            </p:tav>
                                          </p:tavLst>
                                        </p:anim>
                                      </p:childTnLst>
                                    </p:cTn>
                                  </p:par>
                                  <p:par>
                                    <p:cTn id="80" presetID="53" presetClass="entr" presetSubtype="16" fill="hold" grpId="0" nodeType="withEffect">
                                      <p:stCondLst>
                                        <p:cond delay="0"/>
                                      </p:stCondLst>
                                      <p:iterate type="lt">
                                        <p:tmPct val="10000"/>
                                      </p:iterate>
                                      <p:childTnLst>
                                        <p:set>
                                          <p:cBhvr>
                                            <p:cTn id="81" dur="1" fill="hold">
                                              <p:stCondLst>
                                                <p:cond delay="0"/>
                                              </p:stCondLst>
                                            </p:cTn>
                                            <p:tgtEl>
                                              <p:spTgt spid="117"/>
                                            </p:tgtEl>
                                            <p:attrNameLst>
                                              <p:attrName>style.visibility</p:attrName>
                                            </p:attrNameLst>
                                          </p:cBhvr>
                                          <p:to>
                                            <p:strVal val="visible"/>
                                          </p:to>
                                        </p:set>
                                        <p:anim calcmode="lin" valueType="num">
                                          <p:cBhvr>
                                            <p:cTn id="82" dur="500" fill="hold"/>
                                            <p:tgtEl>
                                              <p:spTgt spid="117"/>
                                            </p:tgtEl>
                                            <p:attrNameLst>
                                              <p:attrName>ppt_w</p:attrName>
                                            </p:attrNameLst>
                                          </p:cBhvr>
                                          <p:tavLst>
                                            <p:tav tm="0">
                                              <p:val>
                                                <p:fltVal val="0"/>
                                              </p:val>
                                            </p:tav>
                                            <p:tav tm="100000">
                                              <p:val>
                                                <p:strVal val="#ppt_w"/>
                                              </p:val>
                                            </p:tav>
                                          </p:tavLst>
                                        </p:anim>
                                        <p:anim calcmode="lin" valueType="num">
                                          <p:cBhvr>
                                            <p:cTn id="83" dur="500" fill="hold"/>
                                            <p:tgtEl>
                                              <p:spTgt spid="117"/>
                                            </p:tgtEl>
                                            <p:attrNameLst>
                                              <p:attrName>ppt_h</p:attrName>
                                            </p:attrNameLst>
                                          </p:cBhvr>
                                          <p:tavLst>
                                            <p:tav tm="0">
                                              <p:val>
                                                <p:fltVal val="0"/>
                                              </p:val>
                                            </p:tav>
                                            <p:tav tm="100000">
                                              <p:val>
                                                <p:strVal val="#ppt_h"/>
                                              </p:val>
                                            </p:tav>
                                          </p:tavLst>
                                        </p:anim>
                                        <p:animEffect transition="in" filter="fade">
                                          <p:cBhvr>
                                            <p:cTn id="84" dur="500"/>
                                            <p:tgtEl>
                                              <p:spTgt spid="117"/>
                                            </p:tgtEl>
                                          </p:cBhvr>
                                        </p:animEffect>
                                      </p:childTnLst>
                                    </p:cTn>
                                  </p:par>
                                </p:childTnLst>
                              </p:cTn>
                            </p:par>
                            <p:par>
                              <p:cTn id="85" fill="hold">
                                <p:stCondLst>
                                  <p:cond delay="11000"/>
                                </p:stCondLst>
                                <p:childTnLst>
                                  <p:par>
                                    <p:cTn id="86" presetID="2" presetClass="entr" presetSubtype="4" accel="60000" fill="hold" nodeType="afterEffect">
                                      <p:stCondLst>
                                        <p:cond delay="0"/>
                                      </p:stCondLst>
                                      <p:childTnLst>
                                        <p:set>
                                          <p:cBhvr>
                                            <p:cTn id="87" dur="1" fill="hold">
                                              <p:stCondLst>
                                                <p:cond delay="0"/>
                                              </p:stCondLst>
                                            </p:cTn>
                                            <p:tgtEl>
                                              <p:spTgt spid="107"/>
                                            </p:tgtEl>
                                            <p:attrNameLst>
                                              <p:attrName>style.visibility</p:attrName>
                                            </p:attrNameLst>
                                          </p:cBhvr>
                                          <p:to>
                                            <p:strVal val="visible"/>
                                          </p:to>
                                        </p:set>
                                        <p:anim calcmode="lin" valueType="num">
                                          <p:cBhvr additive="base">
                                            <p:cTn id="88" dur="500" fill="hold"/>
                                            <p:tgtEl>
                                              <p:spTgt spid="107"/>
                                            </p:tgtEl>
                                            <p:attrNameLst>
                                              <p:attrName>ppt_x</p:attrName>
                                            </p:attrNameLst>
                                          </p:cBhvr>
                                          <p:tavLst>
                                            <p:tav tm="0">
                                              <p:val>
                                                <p:strVal val="#ppt_x"/>
                                              </p:val>
                                            </p:tav>
                                            <p:tav tm="100000">
                                              <p:val>
                                                <p:strVal val="#ppt_x"/>
                                              </p:val>
                                            </p:tav>
                                          </p:tavLst>
                                        </p:anim>
                                        <p:anim calcmode="lin" valueType="num">
                                          <p:cBhvr additive="base">
                                            <p:cTn id="89" dur="500" fill="hold"/>
                                            <p:tgtEl>
                                              <p:spTgt spid="107"/>
                                            </p:tgtEl>
                                            <p:attrNameLst>
                                              <p:attrName>ppt_y</p:attrName>
                                            </p:attrNameLst>
                                          </p:cBhvr>
                                          <p:tavLst>
                                            <p:tav tm="0">
                                              <p:val>
                                                <p:strVal val="1+#ppt_h/2"/>
                                              </p:val>
                                            </p:tav>
                                            <p:tav tm="100000">
                                              <p:val>
                                                <p:strVal val="#ppt_y"/>
                                              </p:val>
                                            </p:tav>
                                          </p:tavLst>
                                        </p:anim>
                                      </p:childTnLst>
                                    </p:cTn>
                                  </p:par>
                                  <p:par>
                                    <p:cTn id="90" presetID="53" presetClass="entr" presetSubtype="16" fill="hold" grpId="0" nodeType="withEffect">
                                      <p:stCondLst>
                                        <p:cond delay="0"/>
                                      </p:stCondLst>
                                      <p:iterate type="lt">
                                        <p:tmPct val="10000"/>
                                      </p:iterate>
                                      <p:childTnLst>
                                        <p:set>
                                          <p:cBhvr>
                                            <p:cTn id="91" dur="1" fill="hold">
                                              <p:stCondLst>
                                                <p:cond delay="0"/>
                                              </p:stCondLst>
                                            </p:cTn>
                                            <p:tgtEl>
                                              <p:spTgt spid="119"/>
                                            </p:tgtEl>
                                            <p:attrNameLst>
                                              <p:attrName>style.visibility</p:attrName>
                                            </p:attrNameLst>
                                          </p:cBhvr>
                                          <p:to>
                                            <p:strVal val="visible"/>
                                          </p:to>
                                        </p:set>
                                        <p:anim calcmode="lin" valueType="num">
                                          <p:cBhvr>
                                            <p:cTn id="92" dur="500" fill="hold"/>
                                            <p:tgtEl>
                                              <p:spTgt spid="119"/>
                                            </p:tgtEl>
                                            <p:attrNameLst>
                                              <p:attrName>ppt_w</p:attrName>
                                            </p:attrNameLst>
                                          </p:cBhvr>
                                          <p:tavLst>
                                            <p:tav tm="0">
                                              <p:val>
                                                <p:fltVal val="0"/>
                                              </p:val>
                                            </p:tav>
                                            <p:tav tm="100000">
                                              <p:val>
                                                <p:strVal val="#ppt_w"/>
                                              </p:val>
                                            </p:tav>
                                          </p:tavLst>
                                        </p:anim>
                                        <p:anim calcmode="lin" valueType="num">
                                          <p:cBhvr>
                                            <p:cTn id="93" dur="500" fill="hold"/>
                                            <p:tgtEl>
                                              <p:spTgt spid="119"/>
                                            </p:tgtEl>
                                            <p:attrNameLst>
                                              <p:attrName>ppt_h</p:attrName>
                                            </p:attrNameLst>
                                          </p:cBhvr>
                                          <p:tavLst>
                                            <p:tav tm="0">
                                              <p:val>
                                                <p:fltVal val="0"/>
                                              </p:val>
                                            </p:tav>
                                            <p:tav tm="100000">
                                              <p:val>
                                                <p:strVal val="#ppt_h"/>
                                              </p:val>
                                            </p:tav>
                                          </p:tavLst>
                                        </p:anim>
                                        <p:animEffect transition="in" filter="fade">
                                          <p:cBhvr>
                                            <p:cTn id="94" dur="50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animBg="1"/>
          <p:bldP spid="114" grpId="0"/>
          <p:bldP spid="115" grpId="0"/>
          <p:bldP spid="116" grpId="0"/>
          <p:bldP spid="117" grpId="0"/>
          <p:bldP spid="118" grpId="0"/>
          <p:bldP spid="119" grpId="0"/>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 y="0"/>
            <a:ext cx="2791320" cy="5109071"/>
          </a:xfrm>
          <a:prstGeom prst="rect">
            <a:avLst/>
          </a:prstGeom>
        </p:spPr>
      </p:pic>
      <p:sp>
        <p:nvSpPr>
          <p:cNvPr id="6" name="TextBox 42"/>
          <p:cNvSpPr txBox="1"/>
          <p:nvPr/>
        </p:nvSpPr>
        <p:spPr>
          <a:xfrm>
            <a:off x="2740281" y="2462349"/>
            <a:ext cx="6218057" cy="684803"/>
          </a:xfrm>
          <a:prstGeom prst="rect">
            <a:avLst/>
          </a:prstGeom>
          <a:noFill/>
        </p:spPr>
        <p:txBody>
          <a:bodyPr wrap="square" lIns="68580" tIns="34290" rIns="68580" bIns="34290" rtlCol="0">
            <a:spAutoFit/>
          </a:bodyPr>
          <a:lstStyle/>
          <a:p>
            <a:pPr algn="ctr">
              <a:defRPr/>
            </a:pPr>
            <a:r>
              <a:rPr lang="zh-CN" altLang="en-US" sz="4000" b="1" dirty="0" smtClean="0">
                <a:solidFill>
                  <a:srgbClr val="01B3C5"/>
                </a:solidFill>
                <a:latin typeface="+mn-ea"/>
              </a:rPr>
              <a:t>演示完毕，感谢您的聆听</a:t>
            </a:r>
            <a:endParaRPr lang="zh-CN" altLang="en-US" sz="4000" b="1" dirty="0">
              <a:solidFill>
                <a:srgbClr val="01B3C5"/>
              </a:solidFill>
              <a:latin typeface="+mn-ea"/>
            </a:endParaRPr>
          </a:p>
        </p:txBody>
      </p:sp>
      <p:grpSp>
        <p:nvGrpSpPr>
          <p:cNvPr id="8" name="组合 7"/>
          <p:cNvGrpSpPr/>
          <p:nvPr/>
        </p:nvGrpSpPr>
        <p:grpSpPr>
          <a:xfrm>
            <a:off x="2718268" y="445338"/>
            <a:ext cx="1872923" cy="1818705"/>
            <a:chOff x="4240335" y="3008435"/>
            <a:chExt cx="3711332" cy="3711332"/>
          </a:xfrm>
        </p:grpSpPr>
        <p:sp>
          <p:nvSpPr>
            <p:cNvPr id="9" name="椭圆 8"/>
            <p:cNvSpPr/>
            <p:nvPr/>
          </p:nvSpPr>
          <p:spPr>
            <a:xfrm>
              <a:off x="4240335" y="3008435"/>
              <a:ext cx="3711332" cy="3711332"/>
            </a:xfrm>
            <a:prstGeom prst="ellipse">
              <a:avLst/>
            </a:prstGeom>
            <a:gradFill>
              <a:gsLst>
                <a:gs pos="100000">
                  <a:schemeClr val="bg1">
                    <a:lumMod val="75000"/>
                  </a:schemeClr>
                </a:gs>
                <a:gs pos="0">
                  <a:schemeClr val="bg1"/>
                </a:gs>
              </a:gsLst>
              <a:lin ang="5400000" scaled="0"/>
            </a:gradFill>
            <a:ln w="9525">
              <a:solidFill>
                <a:schemeClr val="accent3"/>
              </a:solidFill>
            </a:ln>
            <a:effectLst>
              <a:softEdge rad="228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10" name="组合 9"/>
            <p:cNvGrpSpPr/>
            <p:nvPr/>
          </p:nvGrpSpPr>
          <p:grpSpPr>
            <a:xfrm>
              <a:off x="4710169" y="3478269"/>
              <a:ext cx="2771663" cy="2771663"/>
              <a:chOff x="2193191" y="1899415"/>
              <a:chExt cx="2421376" cy="2421376"/>
            </a:xfrm>
            <a:effectLst/>
          </p:grpSpPr>
          <p:sp>
            <p:nvSpPr>
              <p:cNvPr id="11" name="椭圆 10"/>
              <p:cNvSpPr/>
              <p:nvPr/>
            </p:nvSpPr>
            <p:spPr>
              <a:xfrm>
                <a:off x="2193191" y="1899415"/>
                <a:ext cx="2421376" cy="2421376"/>
              </a:xfrm>
              <a:prstGeom prst="ellipse">
                <a:avLst/>
              </a:prstGeom>
              <a:solidFill>
                <a:srgbClr val="01B3C5"/>
              </a:solidFill>
              <a:ln w="31750">
                <a:solidFill>
                  <a:srgbClr val="01B3C5"/>
                </a:soli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12" name="椭圆 11"/>
              <p:cNvSpPr/>
              <p:nvPr/>
            </p:nvSpPr>
            <p:spPr>
              <a:xfrm>
                <a:off x="2334918" y="2041142"/>
                <a:ext cx="2137923" cy="2137923"/>
              </a:xfrm>
              <a:prstGeom prst="ellipse">
                <a:avLst/>
              </a:prstGeom>
              <a:solidFill>
                <a:schemeClr val="bg1">
                  <a:lumMod val="95000"/>
                </a:schemeClr>
              </a:solidFill>
              <a:ln w="50800">
                <a:solidFill>
                  <a:srgbClr val="01B3C5"/>
                </a:solidFill>
              </a:ln>
              <a:effectLst>
                <a:outerShdw blurRad="152400" dist="76200" dir="2700000" algn="tl" rotWithShape="0">
                  <a:schemeClr val="accent3">
                    <a:lumMod val="50000"/>
                    <a:alpha val="64000"/>
                  </a:schemeClr>
                </a:outerShdw>
              </a:effectLst>
              <a:scene3d>
                <a:camera prst="orthographicFront"/>
                <a:lightRig rig="threePt" dir="t"/>
              </a:scene3d>
              <a:sp3d prstMaterial="softEdge">
                <a:bevelT w="95250" h="317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dirty="0">
                  <a:solidFill>
                    <a:srgbClr val="FFFFFF"/>
                  </a:solidFill>
                  <a:latin typeface="Calibri"/>
                  <a:ea typeface="宋体" panose="02010600030101010101" pitchFamily="2" charset="-122"/>
                </a:endParaRPr>
              </a:p>
            </p:txBody>
          </p:sp>
        </p:grpSp>
      </p:grpSp>
      <p:sp>
        <p:nvSpPr>
          <p:cNvPr id="13" name="圆角矩形 12"/>
          <p:cNvSpPr/>
          <p:nvPr/>
        </p:nvSpPr>
        <p:spPr>
          <a:xfrm>
            <a:off x="4885444" y="3869814"/>
            <a:ext cx="2326498" cy="327413"/>
          </a:xfrm>
          <a:prstGeom prst="roundRect">
            <a:avLst>
              <a:gd name="adj" fmla="val 50000"/>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000">
              <a:solidFill>
                <a:schemeClr val="bg2">
                  <a:lumMod val="25000"/>
                </a:schemeClr>
              </a:solidFill>
              <a:latin typeface="+mn-ea"/>
            </a:endParaRPr>
          </a:p>
        </p:txBody>
      </p:sp>
      <p:sp>
        <p:nvSpPr>
          <p:cNvPr id="14" name="TextBox 10"/>
          <p:cNvSpPr txBox="1"/>
          <p:nvPr/>
        </p:nvSpPr>
        <p:spPr>
          <a:xfrm>
            <a:off x="3277863" y="507756"/>
            <a:ext cx="753732" cy="1446550"/>
          </a:xfrm>
          <a:prstGeom prst="rect">
            <a:avLst/>
          </a:prstGeom>
          <a:noFill/>
        </p:spPr>
        <p:txBody>
          <a:bodyPr wrap="none" rtlCol="0">
            <a:spAutoFit/>
          </a:bodyPr>
          <a:lstStyle/>
          <a:p>
            <a:r>
              <a:rPr lang="en-US" altLang="zh-CN" sz="8800" b="1" dirty="0">
                <a:solidFill>
                  <a:schemeClr val="bg2">
                    <a:lumMod val="25000"/>
                  </a:schemeClr>
                </a:solidFill>
                <a:latin typeface="黑体" pitchFamily="49" charset="-122"/>
                <a:ea typeface="黑体" pitchFamily="49" charset="-122"/>
              </a:rPr>
              <a:t>2</a:t>
            </a:r>
            <a:endParaRPr lang="zh-CN" altLang="en-US" sz="8800" b="1" dirty="0">
              <a:solidFill>
                <a:schemeClr val="bg2">
                  <a:lumMod val="25000"/>
                </a:schemeClr>
              </a:solidFill>
              <a:latin typeface="黑体" pitchFamily="49" charset="-122"/>
              <a:ea typeface="黑体" pitchFamily="49" charset="-122"/>
            </a:endParaRPr>
          </a:p>
        </p:txBody>
      </p:sp>
      <p:grpSp>
        <p:nvGrpSpPr>
          <p:cNvPr id="15" name="组合 14"/>
          <p:cNvGrpSpPr/>
          <p:nvPr/>
        </p:nvGrpSpPr>
        <p:grpSpPr>
          <a:xfrm>
            <a:off x="4257639" y="631734"/>
            <a:ext cx="1872923" cy="1818705"/>
            <a:chOff x="4240335" y="3008435"/>
            <a:chExt cx="3711332" cy="3711332"/>
          </a:xfrm>
        </p:grpSpPr>
        <p:sp>
          <p:nvSpPr>
            <p:cNvPr id="16" name="椭圆 15"/>
            <p:cNvSpPr/>
            <p:nvPr/>
          </p:nvSpPr>
          <p:spPr>
            <a:xfrm>
              <a:off x="4240335" y="3008435"/>
              <a:ext cx="3711332" cy="3711332"/>
            </a:xfrm>
            <a:prstGeom prst="ellipse">
              <a:avLst/>
            </a:prstGeom>
            <a:gradFill>
              <a:gsLst>
                <a:gs pos="100000">
                  <a:schemeClr val="bg1">
                    <a:lumMod val="75000"/>
                  </a:schemeClr>
                </a:gs>
                <a:gs pos="0">
                  <a:schemeClr val="bg1"/>
                </a:gs>
              </a:gsLst>
              <a:lin ang="5400000" scaled="0"/>
            </a:gradFill>
            <a:ln w="9525">
              <a:solidFill>
                <a:schemeClr val="accent3"/>
              </a:solidFill>
            </a:ln>
            <a:effectLst>
              <a:softEdge rad="228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17" name="组合 16"/>
            <p:cNvGrpSpPr/>
            <p:nvPr/>
          </p:nvGrpSpPr>
          <p:grpSpPr>
            <a:xfrm>
              <a:off x="4710169" y="3478269"/>
              <a:ext cx="2771663" cy="2771663"/>
              <a:chOff x="2193191" y="1899415"/>
              <a:chExt cx="2421376" cy="2421376"/>
            </a:xfrm>
            <a:effectLst/>
          </p:grpSpPr>
          <p:sp>
            <p:nvSpPr>
              <p:cNvPr id="18" name="椭圆 17"/>
              <p:cNvSpPr/>
              <p:nvPr/>
            </p:nvSpPr>
            <p:spPr>
              <a:xfrm>
                <a:off x="2193191" y="1899415"/>
                <a:ext cx="2421376" cy="2421376"/>
              </a:xfrm>
              <a:prstGeom prst="ellipse">
                <a:avLst/>
              </a:prstGeom>
              <a:solidFill>
                <a:srgbClr val="01B3C5"/>
              </a:solidFill>
              <a:ln w="31750">
                <a:solidFill>
                  <a:srgbClr val="01B3C5"/>
                </a:soli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19" name="椭圆 18"/>
              <p:cNvSpPr/>
              <p:nvPr/>
            </p:nvSpPr>
            <p:spPr>
              <a:xfrm>
                <a:off x="2334918" y="2041142"/>
                <a:ext cx="2137923" cy="2137923"/>
              </a:xfrm>
              <a:prstGeom prst="ellipse">
                <a:avLst/>
              </a:prstGeom>
              <a:solidFill>
                <a:schemeClr val="bg1">
                  <a:lumMod val="95000"/>
                </a:schemeClr>
              </a:solidFill>
              <a:ln w="50800">
                <a:solidFill>
                  <a:srgbClr val="01B3C5"/>
                </a:solidFill>
              </a:ln>
              <a:effectLst>
                <a:outerShdw blurRad="152400" dist="76200" dir="2700000" algn="tl" rotWithShape="0">
                  <a:schemeClr val="accent3">
                    <a:lumMod val="50000"/>
                    <a:alpha val="64000"/>
                  </a:schemeClr>
                </a:outerShdw>
              </a:effectLst>
              <a:scene3d>
                <a:camera prst="orthographicFront"/>
                <a:lightRig rig="threePt" dir="t"/>
              </a:scene3d>
              <a:sp3d prstMaterial="softEdge">
                <a:bevelT w="95250" h="317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dirty="0">
                  <a:solidFill>
                    <a:srgbClr val="FFFFFF"/>
                  </a:solidFill>
                  <a:latin typeface="Calibri"/>
                  <a:ea typeface="宋体" panose="02010600030101010101" pitchFamily="2" charset="-122"/>
                </a:endParaRPr>
              </a:p>
            </p:txBody>
          </p:sp>
        </p:grpSp>
      </p:grpSp>
      <p:grpSp>
        <p:nvGrpSpPr>
          <p:cNvPr id="20" name="组合 19"/>
          <p:cNvGrpSpPr/>
          <p:nvPr/>
        </p:nvGrpSpPr>
        <p:grpSpPr>
          <a:xfrm>
            <a:off x="5811591" y="445338"/>
            <a:ext cx="1872923" cy="1818705"/>
            <a:chOff x="4240335" y="3008435"/>
            <a:chExt cx="3711332" cy="3711332"/>
          </a:xfrm>
        </p:grpSpPr>
        <p:sp>
          <p:nvSpPr>
            <p:cNvPr id="21" name="椭圆 20"/>
            <p:cNvSpPr/>
            <p:nvPr/>
          </p:nvSpPr>
          <p:spPr>
            <a:xfrm>
              <a:off x="4240335" y="3008435"/>
              <a:ext cx="3711332" cy="3711332"/>
            </a:xfrm>
            <a:prstGeom prst="ellipse">
              <a:avLst/>
            </a:prstGeom>
            <a:gradFill>
              <a:gsLst>
                <a:gs pos="100000">
                  <a:schemeClr val="bg1">
                    <a:lumMod val="75000"/>
                  </a:schemeClr>
                </a:gs>
                <a:gs pos="0">
                  <a:schemeClr val="bg1"/>
                </a:gs>
              </a:gsLst>
              <a:lin ang="5400000" scaled="0"/>
            </a:gradFill>
            <a:ln w="9525">
              <a:solidFill>
                <a:schemeClr val="accent3"/>
              </a:solidFill>
            </a:ln>
            <a:effectLst>
              <a:softEdge rad="228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22" name="组合 21"/>
            <p:cNvGrpSpPr/>
            <p:nvPr/>
          </p:nvGrpSpPr>
          <p:grpSpPr>
            <a:xfrm>
              <a:off x="4710169" y="3478269"/>
              <a:ext cx="2771663" cy="2771663"/>
              <a:chOff x="2193191" y="1899415"/>
              <a:chExt cx="2421376" cy="2421376"/>
            </a:xfrm>
            <a:effectLst/>
          </p:grpSpPr>
          <p:sp>
            <p:nvSpPr>
              <p:cNvPr id="23" name="椭圆 22"/>
              <p:cNvSpPr/>
              <p:nvPr/>
            </p:nvSpPr>
            <p:spPr>
              <a:xfrm>
                <a:off x="2193191" y="1899415"/>
                <a:ext cx="2421376" cy="2421376"/>
              </a:xfrm>
              <a:prstGeom prst="ellipse">
                <a:avLst/>
              </a:prstGeom>
              <a:solidFill>
                <a:srgbClr val="01B3C5"/>
              </a:solidFill>
              <a:ln w="31750">
                <a:solidFill>
                  <a:srgbClr val="01B3C5"/>
                </a:soli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24" name="椭圆 23"/>
              <p:cNvSpPr/>
              <p:nvPr/>
            </p:nvSpPr>
            <p:spPr>
              <a:xfrm>
                <a:off x="2334918" y="2041142"/>
                <a:ext cx="2137923" cy="2137923"/>
              </a:xfrm>
              <a:prstGeom prst="ellipse">
                <a:avLst/>
              </a:prstGeom>
              <a:solidFill>
                <a:schemeClr val="bg1">
                  <a:lumMod val="95000"/>
                </a:schemeClr>
              </a:solidFill>
              <a:ln w="50800">
                <a:solidFill>
                  <a:srgbClr val="01B3C5"/>
                </a:solidFill>
              </a:ln>
              <a:effectLst>
                <a:outerShdw blurRad="152400" dist="76200" dir="2700000" algn="tl" rotWithShape="0">
                  <a:schemeClr val="accent3">
                    <a:lumMod val="50000"/>
                    <a:alpha val="64000"/>
                  </a:schemeClr>
                </a:outerShdw>
              </a:effectLst>
              <a:scene3d>
                <a:camera prst="orthographicFront"/>
                <a:lightRig rig="threePt" dir="t"/>
              </a:scene3d>
              <a:sp3d prstMaterial="softEdge">
                <a:bevelT w="95250" h="317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dirty="0">
                  <a:solidFill>
                    <a:srgbClr val="FFFFFF"/>
                  </a:solidFill>
                  <a:latin typeface="Calibri"/>
                  <a:ea typeface="宋体" panose="02010600030101010101" pitchFamily="2" charset="-122"/>
                </a:endParaRPr>
              </a:p>
            </p:txBody>
          </p:sp>
        </p:grpSp>
      </p:grpSp>
      <p:grpSp>
        <p:nvGrpSpPr>
          <p:cNvPr id="25" name="组合 24"/>
          <p:cNvGrpSpPr/>
          <p:nvPr/>
        </p:nvGrpSpPr>
        <p:grpSpPr>
          <a:xfrm>
            <a:off x="7352946" y="609600"/>
            <a:ext cx="1872923" cy="1818705"/>
            <a:chOff x="4240335" y="3008435"/>
            <a:chExt cx="3711332" cy="3711332"/>
          </a:xfrm>
        </p:grpSpPr>
        <p:sp>
          <p:nvSpPr>
            <p:cNvPr id="26" name="椭圆 25"/>
            <p:cNvSpPr/>
            <p:nvPr/>
          </p:nvSpPr>
          <p:spPr>
            <a:xfrm>
              <a:off x="4240335" y="3008435"/>
              <a:ext cx="3711332" cy="3711332"/>
            </a:xfrm>
            <a:prstGeom prst="ellipse">
              <a:avLst/>
            </a:prstGeom>
            <a:gradFill>
              <a:gsLst>
                <a:gs pos="100000">
                  <a:schemeClr val="bg1">
                    <a:lumMod val="75000"/>
                  </a:schemeClr>
                </a:gs>
                <a:gs pos="0">
                  <a:schemeClr val="bg1"/>
                </a:gs>
              </a:gsLst>
              <a:lin ang="5400000" scaled="0"/>
            </a:gradFill>
            <a:ln w="9525">
              <a:solidFill>
                <a:schemeClr val="accent3"/>
              </a:solidFill>
            </a:ln>
            <a:effectLst>
              <a:softEdge rad="228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27" name="组合 26"/>
            <p:cNvGrpSpPr/>
            <p:nvPr/>
          </p:nvGrpSpPr>
          <p:grpSpPr>
            <a:xfrm>
              <a:off x="4710169" y="3478269"/>
              <a:ext cx="2771663" cy="2771663"/>
              <a:chOff x="2193191" y="1899415"/>
              <a:chExt cx="2421376" cy="2421376"/>
            </a:xfrm>
            <a:effectLst/>
          </p:grpSpPr>
          <p:sp>
            <p:nvSpPr>
              <p:cNvPr id="28" name="椭圆 27"/>
              <p:cNvSpPr/>
              <p:nvPr/>
            </p:nvSpPr>
            <p:spPr>
              <a:xfrm>
                <a:off x="2193191" y="1899415"/>
                <a:ext cx="2421376" cy="2421376"/>
              </a:xfrm>
              <a:prstGeom prst="ellipse">
                <a:avLst/>
              </a:prstGeom>
              <a:solidFill>
                <a:srgbClr val="01B3C5"/>
              </a:solidFill>
              <a:ln w="31750">
                <a:solidFill>
                  <a:srgbClr val="01B3C5"/>
                </a:soli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29" name="椭圆 28"/>
              <p:cNvSpPr/>
              <p:nvPr/>
            </p:nvSpPr>
            <p:spPr>
              <a:xfrm>
                <a:off x="2334918" y="2041142"/>
                <a:ext cx="2137923" cy="2137923"/>
              </a:xfrm>
              <a:prstGeom prst="ellipse">
                <a:avLst/>
              </a:prstGeom>
              <a:solidFill>
                <a:schemeClr val="bg1">
                  <a:lumMod val="95000"/>
                </a:schemeClr>
              </a:solidFill>
              <a:ln w="50800">
                <a:solidFill>
                  <a:srgbClr val="01B3C5"/>
                </a:solidFill>
              </a:ln>
              <a:effectLst>
                <a:outerShdw blurRad="152400" dist="76200" dir="2700000" algn="tl" rotWithShape="0">
                  <a:schemeClr val="accent3">
                    <a:lumMod val="50000"/>
                    <a:alpha val="64000"/>
                  </a:schemeClr>
                </a:outerShdw>
              </a:effectLst>
              <a:scene3d>
                <a:camera prst="orthographicFront"/>
                <a:lightRig rig="threePt" dir="t"/>
              </a:scene3d>
              <a:sp3d prstMaterial="softEdge">
                <a:bevelT w="95250" h="317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dirty="0">
                  <a:solidFill>
                    <a:srgbClr val="FFFFFF"/>
                  </a:solidFill>
                  <a:latin typeface="Calibri"/>
                  <a:ea typeface="宋体" panose="02010600030101010101" pitchFamily="2" charset="-122"/>
                </a:endParaRPr>
              </a:p>
            </p:txBody>
          </p:sp>
        </p:grpSp>
      </p:grpSp>
      <p:sp>
        <p:nvSpPr>
          <p:cNvPr id="30" name="TextBox 76"/>
          <p:cNvSpPr txBox="1"/>
          <p:nvPr/>
        </p:nvSpPr>
        <p:spPr>
          <a:xfrm>
            <a:off x="7912541" y="710951"/>
            <a:ext cx="753732" cy="1446550"/>
          </a:xfrm>
          <a:prstGeom prst="rect">
            <a:avLst/>
          </a:prstGeom>
          <a:noFill/>
        </p:spPr>
        <p:txBody>
          <a:bodyPr wrap="none" rtlCol="0">
            <a:spAutoFit/>
          </a:bodyPr>
          <a:lstStyle/>
          <a:p>
            <a:r>
              <a:rPr lang="en-US" altLang="zh-CN" sz="8800" b="1" dirty="0">
                <a:solidFill>
                  <a:schemeClr val="bg2">
                    <a:lumMod val="25000"/>
                  </a:schemeClr>
                </a:solidFill>
                <a:latin typeface="黑体" pitchFamily="49" charset="-122"/>
                <a:ea typeface="黑体" pitchFamily="49" charset="-122"/>
              </a:rPr>
              <a:t>9</a:t>
            </a:r>
            <a:endParaRPr lang="zh-CN" altLang="en-US" sz="8800" b="1" dirty="0">
              <a:solidFill>
                <a:schemeClr val="bg2">
                  <a:lumMod val="25000"/>
                </a:schemeClr>
              </a:solidFill>
              <a:latin typeface="黑体" pitchFamily="49" charset="-122"/>
              <a:ea typeface="黑体" pitchFamily="49" charset="-122"/>
            </a:endParaRPr>
          </a:p>
        </p:txBody>
      </p:sp>
      <p:sp>
        <p:nvSpPr>
          <p:cNvPr id="31" name="TextBox 77"/>
          <p:cNvSpPr txBox="1"/>
          <p:nvPr/>
        </p:nvSpPr>
        <p:spPr>
          <a:xfrm>
            <a:off x="6359293" y="574263"/>
            <a:ext cx="753732" cy="1446550"/>
          </a:xfrm>
          <a:prstGeom prst="rect">
            <a:avLst/>
          </a:prstGeom>
          <a:noFill/>
        </p:spPr>
        <p:txBody>
          <a:bodyPr wrap="none" rtlCol="0">
            <a:spAutoFit/>
          </a:bodyPr>
          <a:lstStyle/>
          <a:p>
            <a:r>
              <a:rPr lang="en-US" altLang="zh-CN" sz="8800" b="1" dirty="0">
                <a:solidFill>
                  <a:schemeClr val="bg2">
                    <a:lumMod val="25000"/>
                  </a:schemeClr>
                </a:solidFill>
                <a:latin typeface="黑体" pitchFamily="49" charset="-122"/>
                <a:ea typeface="黑体" pitchFamily="49" charset="-122"/>
              </a:rPr>
              <a:t>1</a:t>
            </a:r>
            <a:endParaRPr lang="zh-CN" altLang="en-US" sz="8800" b="1" dirty="0">
              <a:solidFill>
                <a:schemeClr val="bg2">
                  <a:lumMod val="25000"/>
                </a:schemeClr>
              </a:solidFill>
              <a:latin typeface="黑体" pitchFamily="49" charset="-122"/>
              <a:ea typeface="黑体" pitchFamily="49" charset="-122"/>
            </a:endParaRPr>
          </a:p>
        </p:txBody>
      </p:sp>
      <p:sp>
        <p:nvSpPr>
          <p:cNvPr id="32" name="TextBox 78"/>
          <p:cNvSpPr txBox="1"/>
          <p:nvPr/>
        </p:nvSpPr>
        <p:spPr>
          <a:xfrm>
            <a:off x="4817234" y="708054"/>
            <a:ext cx="753732" cy="1446550"/>
          </a:xfrm>
          <a:prstGeom prst="rect">
            <a:avLst/>
          </a:prstGeom>
          <a:noFill/>
        </p:spPr>
        <p:txBody>
          <a:bodyPr wrap="none" rtlCol="0">
            <a:spAutoFit/>
          </a:bodyPr>
          <a:lstStyle/>
          <a:p>
            <a:r>
              <a:rPr lang="en-US" altLang="zh-CN" sz="8800" b="1" dirty="0">
                <a:solidFill>
                  <a:schemeClr val="bg2">
                    <a:lumMod val="25000"/>
                  </a:schemeClr>
                </a:solidFill>
                <a:latin typeface="黑体" pitchFamily="49" charset="-122"/>
                <a:ea typeface="黑体" pitchFamily="49" charset="-122"/>
              </a:rPr>
              <a:t>0</a:t>
            </a:r>
            <a:endParaRPr lang="zh-CN" altLang="en-US" sz="8800" b="1" dirty="0">
              <a:solidFill>
                <a:schemeClr val="bg2">
                  <a:lumMod val="25000"/>
                </a:schemeClr>
              </a:solidFill>
              <a:latin typeface="黑体" pitchFamily="49" charset="-122"/>
              <a:ea typeface="黑体" pitchFamily="49" charset="-122"/>
            </a:endParaRPr>
          </a:p>
        </p:txBody>
      </p:sp>
      <p:sp>
        <p:nvSpPr>
          <p:cNvPr id="33" name="TextBox 13"/>
          <p:cNvSpPr txBox="1"/>
          <p:nvPr/>
        </p:nvSpPr>
        <p:spPr>
          <a:xfrm>
            <a:off x="5412140" y="3881598"/>
            <a:ext cx="1273105" cy="307777"/>
          </a:xfrm>
          <a:prstGeom prst="rect">
            <a:avLst/>
          </a:prstGeom>
          <a:noFill/>
        </p:spPr>
        <p:txBody>
          <a:bodyPr wrap="none" rtlCol="0">
            <a:spAutoFit/>
          </a:bodyPr>
          <a:lstStyle/>
          <a:p>
            <a:r>
              <a:rPr lang="zh-CN" altLang="en-US" dirty="0"/>
              <a:t>汇报人：</a:t>
            </a:r>
            <a:r>
              <a:rPr lang="en-US" altLang="zh-CN" dirty="0"/>
              <a:t>XXX</a:t>
            </a:r>
            <a:endParaRPr lang="zh-CN" altLang="en-US" dirty="0"/>
          </a:p>
        </p:txBody>
      </p:sp>
    </p:spTree>
    <p:extLst>
      <p:ext uri="{BB962C8B-B14F-4D97-AF65-F5344CB8AC3E}">
        <p14:creationId xmlns:p14="http://schemas.microsoft.com/office/powerpoint/2010/main" val="1393068277"/>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1)">
                                      <p:cBhvr>
                                        <p:cTn id="7" dur="500"/>
                                        <p:tgtEl>
                                          <p:spTgt spid="8"/>
                                        </p:tgtEl>
                                      </p:cBhvr>
                                    </p:animEffect>
                                  </p:childTnLst>
                                </p:cTn>
                              </p:par>
                            </p:childTnLst>
                          </p:cTn>
                        </p:par>
                        <p:par>
                          <p:cTn id="8" fill="hold">
                            <p:stCondLst>
                              <p:cond delay="500"/>
                            </p:stCondLst>
                            <p:childTnLst>
                              <p:par>
                                <p:cTn id="9" presetID="21" presetClass="entr" presetSubtype="1"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heel(1)">
                                      <p:cBhvr>
                                        <p:cTn id="11" dur="500"/>
                                        <p:tgtEl>
                                          <p:spTgt spid="15"/>
                                        </p:tgtEl>
                                      </p:cBhvr>
                                    </p:animEffect>
                                  </p:childTnLst>
                                </p:cTn>
                              </p:par>
                            </p:childTnLst>
                          </p:cTn>
                        </p:par>
                        <p:par>
                          <p:cTn id="12" fill="hold">
                            <p:stCondLst>
                              <p:cond delay="1000"/>
                            </p:stCondLst>
                            <p:childTnLst>
                              <p:par>
                                <p:cTn id="13" presetID="21" presetClass="entr" presetSubtype="1" fill="hold"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heel(1)">
                                      <p:cBhvr>
                                        <p:cTn id="15" dur="500"/>
                                        <p:tgtEl>
                                          <p:spTgt spid="20"/>
                                        </p:tgtEl>
                                      </p:cBhvr>
                                    </p:animEffect>
                                  </p:childTnLst>
                                </p:cTn>
                              </p:par>
                            </p:childTnLst>
                          </p:cTn>
                        </p:par>
                        <p:par>
                          <p:cTn id="16" fill="hold">
                            <p:stCondLst>
                              <p:cond delay="1500"/>
                            </p:stCondLst>
                            <p:childTnLst>
                              <p:par>
                                <p:cTn id="17" presetID="21" presetClass="entr" presetSubtype="1" fill="hold"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wheel(1)">
                                      <p:cBhvr>
                                        <p:cTn id="19" dur="500"/>
                                        <p:tgtEl>
                                          <p:spTgt spid="25"/>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 calcmode="lin" valueType="num">
                                      <p:cBhvr>
                                        <p:cTn id="24" dur="500" fill="hold"/>
                                        <p:tgtEl>
                                          <p:spTgt spid="14"/>
                                        </p:tgtEl>
                                        <p:attrNameLst>
                                          <p:attrName>ppt_w</p:attrName>
                                        </p:attrNameLst>
                                      </p:cBhvr>
                                      <p:tavLst>
                                        <p:tav tm="0">
                                          <p:val>
                                            <p:fltVal val="0"/>
                                          </p:val>
                                        </p:tav>
                                        <p:tav tm="100000">
                                          <p:val>
                                            <p:strVal val="#ppt_w"/>
                                          </p:val>
                                        </p:tav>
                                      </p:tavLst>
                                    </p:anim>
                                    <p:anim calcmode="lin" valueType="num">
                                      <p:cBhvr>
                                        <p:cTn id="25" dur="500" fill="hold"/>
                                        <p:tgtEl>
                                          <p:spTgt spid="14"/>
                                        </p:tgtEl>
                                        <p:attrNameLst>
                                          <p:attrName>ppt_h</p:attrName>
                                        </p:attrNameLst>
                                      </p:cBhvr>
                                      <p:tavLst>
                                        <p:tav tm="0">
                                          <p:val>
                                            <p:fltVal val="0"/>
                                          </p:val>
                                        </p:tav>
                                        <p:tav tm="100000">
                                          <p:val>
                                            <p:strVal val="#ppt_h"/>
                                          </p:val>
                                        </p:tav>
                                      </p:tavLst>
                                    </p:anim>
                                    <p:animEffect transition="in" filter="fade">
                                      <p:cBhvr>
                                        <p:cTn id="26" dur="500"/>
                                        <p:tgtEl>
                                          <p:spTgt spid="14"/>
                                        </p:tgtEl>
                                      </p:cBhvr>
                                    </p:animEffect>
                                  </p:childTnLst>
                                </p:cTn>
                              </p:par>
                            </p:childTnLst>
                          </p:cTn>
                        </p:par>
                        <p:par>
                          <p:cTn id="27" fill="hold">
                            <p:stCondLst>
                              <p:cond delay="500"/>
                            </p:stCondLst>
                            <p:childTnLst>
                              <p:par>
                                <p:cTn id="28" presetID="53" presetClass="entr" presetSubtype="16" fill="hold" grpId="0" nodeType="afterEffect">
                                  <p:stCondLst>
                                    <p:cond delay="0"/>
                                  </p:stCondLst>
                                  <p:childTnLst>
                                    <p:set>
                                      <p:cBhvr>
                                        <p:cTn id="29" dur="1" fill="hold">
                                          <p:stCondLst>
                                            <p:cond delay="0"/>
                                          </p:stCondLst>
                                        </p:cTn>
                                        <p:tgtEl>
                                          <p:spTgt spid="32"/>
                                        </p:tgtEl>
                                        <p:attrNameLst>
                                          <p:attrName>style.visibility</p:attrName>
                                        </p:attrNameLst>
                                      </p:cBhvr>
                                      <p:to>
                                        <p:strVal val="visible"/>
                                      </p:to>
                                    </p:set>
                                    <p:anim calcmode="lin" valueType="num">
                                      <p:cBhvr>
                                        <p:cTn id="30" dur="500" fill="hold"/>
                                        <p:tgtEl>
                                          <p:spTgt spid="32"/>
                                        </p:tgtEl>
                                        <p:attrNameLst>
                                          <p:attrName>ppt_w</p:attrName>
                                        </p:attrNameLst>
                                      </p:cBhvr>
                                      <p:tavLst>
                                        <p:tav tm="0">
                                          <p:val>
                                            <p:fltVal val="0"/>
                                          </p:val>
                                        </p:tav>
                                        <p:tav tm="100000">
                                          <p:val>
                                            <p:strVal val="#ppt_w"/>
                                          </p:val>
                                        </p:tav>
                                      </p:tavLst>
                                    </p:anim>
                                    <p:anim calcmode="lin" valueType="num">
                                      <p:cBhvr>
                                        <p:cTn id="31" dur="500" fill="hold"/>
                                        <p:tgtEl>
                                          <p:spTgt spid="32"/>
                                        </p:tgtEl>
                                        <p:attrNameLst>
                                          <p:attrName>ppt_h</p:attrName>
                                        </p:attrNameLst>
                                      </p:cBhvr>
                                      <p:tavLst>
                                        <p:tav tm="0">
                                          <p:val>
                                            <p:fltVal val="0"/>
                                          </p:val>
                                        </p:tav>
                                        <p:tav tm="100000">
                                          <p:val>
                                            <p:strVal val="#ppt_h"/>
                                          </p:val>
                                        </p:tav>
                                      </p:tavLst>
                                    </p:anim>
                                    <p:animEffect transition="in" filter="fade">
                                      <p:cBhvr>
                                        <p:cTn id="32" dur="500"/>
                                        <p:tgtEl>
                                          <p:spTgt spid="32"/>
                                        </p:tgtEl>
                                      </p:cBhvr>
                                    </p:animEffect>
                                  </p:childTnLst>
                                </p:cTn>
                              </p:par>
                            </p:childTnLst>
                          </p:cTn>
                        </p:par>
                        <p:par>
                          <p:cTn id="33" fill="hold">
                            <p:stCondLst>
                              <p:cond delay="1000"/>
                            </p:stCondLst>
                            <p:childTnLst>
                              <p:par>
                                <p:cTn id="34" presetID="53" presetClass="entr" presetSubtype="16" fill="hold" grpId="0" nodeType="afterEffect">
                                  <p:stCondLst>
                                    <p:cond delay="0"/>
                                  </p:stCondLst>
                                  <p:childTnLst>
                                    <p:set>
                                      <p:cBhvr>
                                        <p:cTn id="35" dur="1" fill="hold">
                                          <p:stCondLst>
                                            <p:cond delay="0"/>
                                          </p:stCondLst>
                                        </p:cTn>
                                        <p:tgtEl>
                                          <p:spTgt spid="31"/>
                                        </p:tgtEl>
                                        <p:attrNameLst>
                                          <p:attrName>style.visibility</p:attrName>
                                        </p:attrNameLst>
                                      </p:cBhvr>
                                      <p:to>
                                        <p:strVal val="visible"/>
                                      </p:to>
                                    </p:set>
                                    <p:anim calcmode="lin" valueType="num">
                                      <p:cBhvr>
                                        <p:cTn id="36" dur="500" fill="hold"/>
                                        <p:tgtEl>
                                          <p:spTgt spid="31"/>
                                        </p:tgtEl>
                                        <p:attrNameLst>
                                          <p:attrName>ppt_w</p:attrName>
                                        </p:attrNameLst>
                                      </p:cBhvr>
                                      <p:tavLst>
                                        <p:tav tm="0">
                                          <p:val>
                                            <p:fltVal val="0"/>
                                          </p:val>
                                        </p:tav>
                                        <p:tav tm="100000">
                                          <p:val>
                                            <p:strVal val="#ppt_w"/>
                                          </p:val>
                                        </p:tav>
                                      </p:tavLst>
                                    </p:anim>
                                    <p:anim calcmode="lin" valueType="num">
                                      <p:cBhvr>
                                        <p:cTn id="37" dur="500" fill="hold"/>
                                        <p:tgtEl>
                                          <p:spTgt spid="31"/>
                                        </p:tgtEl>
                                        <p:attrNameLst>
                                          <p:attrName>ppt_h</p:attrName>
                                        </p:attrNameLst>
                                      </p:cBhvr>
                                      <p:tavLst>
                                        <p:tav tm="0">
                                          <p:val>
                                            <p:fltVal val="0"/>
                                          </p:val>
                                        </p:tav>
                                        <p:tav tm="100000">
                                          <p:val>
                                            <p:strVal val="#ppt_h"/>
                                          </p:val>
                                        </p:tav>
                                      </p:tavLst>
                                    </p:anim>
                                    <p:animEffect transition="in" filter="fade">
                                      <p:cBhvr>
                                        <p:cTn id="38" dur="500"/>
                                        <p:tgtEl>
                                          <p:spTgt spid="31"/>
                                        </p:tgtEl>
                                      </p:cBhvr>
                                    </p:animEffect>
                                  </p:childTnLst>
                                </p:cTn>
                              </p:par>
                            </p:childTnLst>
                          </p:cTn>
                        </p:par>
                        <p:par>
                          <p:cTn id="39" fill="hold">
                            <p:stCondLst>
                              <p:cond delay="1500"/>
                            </p:stCondLst>
                            <p:childTnLst>
                              <p:par>
                                <p:cTn id="40" presetID="53" presetClass="entr" presetSubtype="16" fill="hold" grpId="0" nodeType="afterEffect">
                                  <p:stCondLst>
                                    <p:cond delay="0"/>
                                  </p:stCondLst>
                                  <p:childTnLst>
                                    <p:set>
                                      <p:cBhvr>
                                        <p:cTn id="41" dur="1" fill="hold">
                                          <p:stCondLst>
                                            <p:cond delay="0"/>
                                          </p:stCondLst>
                                        </p:cTn>
                                        <p:tgtEl>
                                          <p:spTgt spid="30"/>
                                        </p:tgtEl>
                                        <p:attrNameLst>
                                          <p:attrName>style.visibility</p:attrName>
                                        </p:attrNameLst>
                                      </p:cBhvr>
                                      <p:to>
                                        <p:strVal val="visible"/>
                                      </p:to>
                                    </p:set>
                                    <p:anim calcmode="lin" valueType="num">
                                      <p:cBhvr>
                                        <p:cTn id="42" dur="500" fill="hold"/>
                                        <p:tgtEl>
                                          <p:spTgt spid="30"/>
                                        </p:tgtEl>
                                        <p:attrNameLst>
                                          <p:attrName>ppt_w</p:attrName>
                                        </p:attrNameLst>
                                      </p:cBhvr>
                                      <p:tavLst>
                                        <p:tav tm="0">
                                          <p:val>
                                            <p:fltVal val="0"/>
                                          </p:val>
                                        </p:tav>
                                        <p:tav tm="100000">
                                          <p:val>
                                            <p:strVal val="#ppt_w"/>
                                          </p:val>
                                        </p:tav>
                                      </p:tavLst>
                                    </p:anim>
                                    <p:anim calcmode="lin" valueType="num">
                                      <p:cBhvr>
                                        <p:cTn id="43" dur="500" fill="hold"/>
                                        <p:tgtEl>
                                          <p:spTgt spid="30"/>
                                        </p:tgtEl>
                                        <p:attrNameLst>
                                          <p:attrName>ppt_h</p:attrName>
                                        </p:attrNameLst>
                                      </p:cBhvr>
                                      <p:tavLst>
                                        <p:tav tm="0">
                                          <p:val>
                                            <p:fltVal val="0"/>
                                          </p:val>
                                        </p:tav>
                                        <p:tav tm="100000">
                                          <p:val>
                                            <p:strVal val="#ppt_h"/>
                                          </p:val>
                                        </p:tav>
                                      </p:tavLst>
                                    </p:anim>
                                    <p:animEffect transition="in" filter="fade">
                                      <p:cBhvr>
                                        <p:cTn id="44" dur="500"/>
                                        <p:tgtEl>
                                          <p:spTgt spid="30"/>
                                        </p:tgtEl>
                                      </p:cBhvr>
                                    </p:animEffect>
                                  </p:childTnLst>
                                </p:cTn>
                              </p:par>
                            </p:childTnLst>
                          </p:cTn>
                        </p:par>
                      </p:childTnLst>
                    </p:cTn>
                  </p:par>
                  <p:par>
                    <p:cTn id="45" fill="hold">
                      <p:stCondLst>
                        <p:cond delay="indefinite"/>
                      </p:stCondLst>
                      <p:childTnLst>
                        <p:par>
                          <p:cTn id="46" fill="hold">
                            <p:stCondLst>
                              <p:cond delay="0"/>
                            </p:stCondLst>
                            <p:childTnLst>
                              <p:par>
                                <p:cTn id="47" presetID="41" presetClass="entr" presetSubtype="0" fill="hold" grpId="0" nodeType="clickEffect">
                                  <p:stCondLst>
                                    <p:cond delay="0"/>
                                  </p:stCondLst>
                                  <p:iterate type="lt">
                                    <p:tmPct val="10000"/>
                                  </p:iterate>
                                  <p:childTnLst>
                                    <p:set>
                                      <p:cBhvr>
                                        <p:cTn id="48" dur="1" fill="hold">
                                          <p:stCondLst>
                                            <p:cond delay="0"/>
                                          </p:stCondLst>
                                        </p:cTn>
                                        <p:tgtEl>
                                          <p:spTgt spid="6"/>
                                        </p:tgtEl>
                                        <p:attrNameLst>
                                          <p:attrName>style.visibility</p:attrName>
                                        </p:attrNameLst>
                                      </p:cBhvr>
                                      <p:to>
                                        <p:strVal val="visible"/>
                                      </p:to>
                                    </p:set>
                                    <p:anim calcmode="lin" valueType="num">
                                      <p:cBhvr>
                                        <p:cTn id="49"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50" dur="500" fill="hold"/>
                                        <p:tgtEl>
                                          <p:spTgt spid="6"/>
                                        </p:tgtEl>
                                        <p:attrNameLst>
                                          <p:attrName>ppt_y</p:attrName>
                                        </p:attrNameLst>
                                      </p:cBhvr>
                                      <p:tavLst>
                                        <p:tav tm="0">
                                          <p:val>
                                            <p:strVal val="#ppt_y"/>
                                          </p:val>
                                        </p:tav>
                                        <p:tav tm="100000">
                                          <p:val>
                                            <p:strVal val="#ppt_y"/>
                                          </p:val>
                                        </p:tav>
                                      </p:tavLst>
                                    </p:anim>
                                    <p:anim calcmode="lin" valueType="num">
                                      <p:cBhvr>
                                        <p:cTn id="51"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52"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53" dur="500" tmFilter="0,0; .5, 1; 1, 1"/>
                                        <p:tgtEl>
                                          <p:spTgt spid="6"/>
                                        </p:tgtEl>
                                      </p:cBhvr>
                                    </p:animEffect>
                                  </p:childTnLst>
                                </p:cTn>
                              </p:par>
                            </p:childTnLst>
                          </p:cTn>
                        </p:par>
                        <p:par>
                          <p:cTn id="54" fill="hold">
                            <p:stCondLst>
                              <p:cond delay="1000"/>
                            </p:stCondLst>
                            <p:childTnLst>
                              <p:par>
                                <p:cTn id="55" presetID="22" presetClass="entr" presetSubtype="4" fill="hold" grpId="0" nodeType="after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wipe(down)">
                                      <p:cBhvr>
                                        <p:cTn id="57" dur="500"/>
                                        <p:tgtEl>
                                          <p:spTgt spid="13"/>
                                        </p:tgtEl>
                                      </p:cBhvr>
                                    </p:animEffect>
                                  </p:childTnLst>
                                </p:cTn>
                              </p:par>
                            </p:childTnLst>
                          </p:cTn>
                        </p:par>
                        <p:par>
                          <p:cTn id="58" fill="hold">
                            <p:stCondLst>
                              <p:cond delay="1500"/>
                            </p:stCondLst>
                            <p:childTnLst>
                              <p:par>
                                <p:cTn id="59" presetID="22" presetClass="entr" presetSubtype="4" fill="hold" grpId="0" nodeType="afterEffect">
                                  <p:stCondLst>
                                    <p:cond delay="0"/>
                                  </p:stCondLst>
                                  <p:childTnLst>
                                    <p:set>
                                      <p:cBhvr>
                                        <p:cTn id="60" dur="1" fill="hold">
                                          <p:stCondLst>
                                            <p:cond delay="0"/>
                                          </p:stCondLst>
                                        </p:cTn>
                                        <p:tgtEl>
                                          <p:spTgt spid="33"/>
                                        </p:tgtEl>
                                        <p:attrNameLst>
                                          <p:attrName>style.visibility</p:attrName>
                                        </p:attrNameLst>
                                      </p:cBhvr>
                                      <p:to>
                                        <p:strVal val="visible"/>
                                      </p:to>
                                    </p:set>
                                    <p:animEffect transition="in" filter="wipe(down)">
                                      <p:cBhvr>
                                        <p:cTn id="61"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3" grpId="0" animBg="1"/>
      <p:bldP spid="14" grpId="0"/>
      <p:bldP spid="30" grpId="0"/>
      <p:bldP spid="31" grpId="0"/>
      <p:bldP spid="32" grpId="0"/>
      <p:bldP spid="3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微立体"/>
</p:tagLst>
</file>

<file path=ppt/tags/tag2.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6"/>
</p:tagLst>
</file>

<file path=ppt/tags/tag3.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7"/>
</p:tagLst>
</file>

<file path=ppt/tags/tag4.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7.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4"/>
</p:tagLst>
</file>

<file path=ppt/tags/tag10.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3"/>
</p:tagLst>
</file>

<file path=ppt/tags/tag11.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2"/>
</p:tagLst>
</file>

<file path=ppt/tags/tag12.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1"/>
</p:tagLst>
</file>

<file path=ppt/tags/tag13.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5"/>
</p:tagLst>
</file>

<file path=ppt/tags/tag14.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8"/>
</p:tagLst>
</file>

<file path=ppt/tags/tag15.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9"/>
</p:tagLst>
</file>

<file path=ppt/tags/tag16.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10"/>
</p:tagLst>
</file>

<file path=ppt/tags/tag17.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11"/>
</p:tagLst>
</file>

<file path=ppt/tags/tag18.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12"/>
</p:tagLst>
</file>

<file path=ppt/tags/tag19.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Title"/>
  <p:tag name="MH_ORDER" val="1"/>
</p:tagLst>
</file>

<file path=ppt/tags/tag20.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26"/>
</p:tagLst>
</file>

<file path=ppt/tags/tag21.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27"/>
</p:tagLst>
</file>

<file path=ppt/tags/tag22.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28"/>
</p:tagLst>
</file>

<file path=ppt/tags/tag23.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29"/>
</p:tagLst>
</file>

<file path=ppt/tags/tag24.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30"/>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40</TotalTime>
  <Words>2144</Words>
  <Application>Microsoft Office PowerPoint</Application>
  <PresentationFormat>全屏显示(16:9)</PresentationFormat>
  <Paragraphs>267</Paragraphs>
  <Slides>24</Slides>
  <Notes>24</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24</vt:i4>
      </vt:variant>
    </vt:vector>
  </HeadingPairs>
  <TitlesOfParts>
    <vt:vector size="43" baseType="lpstr">
      <vt:lpstr>Arial Unicode MS</vt:lpstr>
      <vt:lpstr>DIN-BoldItalic</vt:lpstr>
      <vt:lpstr>Impact MT Std</vt:lpstr>
      <vt:lpstr>ITC Avant Garde Std Bk</vt:lpstr>
      <vt:lpstr>ITC Avant Garde Std XLt</vt:lpstr>
      <vt:lpstr>Lato Light</vt:lpstr>
      <vt:lpstr>方正正黑简体</vt:lpstr>
      <vt:lpstr>方正正纤黑简体</vt:lpstr>
      <vt:lpstr>黑体</vt:lpstr>
      <vt:lpstr>华文黑体</vt:lpstr>
      <vt:lpstr>宋体</vt:lpstr>
      <vt:lpstr>微软雅黑</vt:lpstr>
      <vt:lpstr>造字工房悦黑（非商用）常规体</vt:lpstr>
      <vt:lpstr>Agency FB</vt:lpstr>
      <vt:lpstr>Arial</vt:lpstr>
      <vt:lpstr>Calibri</vt:lpstr>
      <vt:lpstr>Calibri Light</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微立体</dc:title>
  <dc:creator>第一PPT模板网-WWW.1PPT.COM</dc:creator>
  <cp:keywords>第一PPT模板网-WWW.1PPT.COM</cp:keywords>
  <cp:lastModifiedBy>faith123</cp:lastModifiedBy>
  <cp:revision>13</cp:revision>
  <dcterms:created xsi:type="dcterms:W3CDTF">2016-11-10T11:09:32Z</dcterms:created>
  <dcterms:modified xsi:type="dcterms:W3CDTF">2019-08-02T05:42:23Z</dcterms:modified>
</cp:coreProperties>
</file>