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29" r:id="rId2"/>
    <p:sldId id="4530" r:id="rId3"/>
    <p:sldId id="4531" r:id="rId4"/>
    <p:sldId id="4473" r:id="rId5"/>
    <p:sldId id="4418" r:id="rId6"/>
    <p:sldId id="4477" r:id="rId7"/>
    <p:sldId id="4415" r:id="rId8"/>
    <p:sldId id="4532" r:id="rId9"/>
    <p:sldId id="4471" r:id="rId10"/>
    <p:sldId id="4475" r:id="rId11"/>
    <p:sldId id="4476" r:id="rId12"/>
    <p:sldId id="4414" r:id="rId13"/>
    <p:sldId id="4533" r:id="rId14"/>
    <p:sldId id="4474" r:id="rId15"/>
    <p:sldId id="4417" r:id="rId16"/>
    <p:sldId id="4410" r:id="rId17"/>
    <p:sldId id="4486" r:id="rId18"/>
    <p:sldId id="4534" r:id="rId19"/>
    <p:sldId id="4472" r:id="rId20"/>
    <p:sldId id="4419" r:id="rId21"/>
    <p:sldId id="4409" r:id="rId22"/>
    <p:sldId id="453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926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88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727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70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229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479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88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432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901983" y="15994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977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6" y="3143866"/>
            <a:ext cx="550684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营销活动平台方案</a:t>
            </a:r>
            <a:r>
              <a:rPr lang="en-US" altLang="zh-CN" sz="3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651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7"/>
          <p:cNvSpPr>
            <a:spLocks/>
          </p:cNvSpPr>
          <p:nvPr/>
        </p:nvSpPr>
        <p:spPr bwMode="auto">
          <a:xfrm>
            <a:off x="1412" y="595"/>
            <a:ext cx="10171764" cy="7256532"/>
          </a:xfrm>
          <a:custGeom>
            <a:avLst/>
            <a:gdLst>
              <a:gd name="T0" fmla="*/ 0 w 3091"/>
              <a:gd name="T1" fmla="*/ 0 h 2526"/>
              <a:gd name="T2" fmla="*/ 3091 w 3091"/>
              <a:gd name="T3" fmla="*/ 0 h 2526"/>
              <a:gd name="T4" fmla="*/ 856 w 3091"/>
              <a:gd name="T5" fmla="*/ 2526 h 2526"/>
              <a:gd name="T6" fmla="*/ 0 w 3091"/>
              <a:gd name="T7" fmla="*/ 1557 h 2526"/>
              <a:gd name="T8" fmla="*/ 0 w 3091"/>
              <a:gd name="T9" fmla="*/ 0 h 2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1" h="2526">
                <a:moveTo>
                  <a:pt x="0" y="0"/>
                </a:moveTo>
                <a:lnTo>
                  <a:pt x="3091" y="0"/>
                </a:lnTo>
                <a:lnTo>
                  <a:pt x="856" y="2526"/>
                </a:lnTo>
                <a:lnTo>
                  <a:pt x="0" y="1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1414" y="596"/>
            <a:ext cx="8106778" cy="4065597"/>
          </a:xfrm>
          <a:custGeom>
            <a:avLst/>
            <a:gdLst>
              <a:gd name="T0" fmla="*/ 0 w 2759"/>
              <a:gd name="T1" fmla="*/ 0 h 1585"/>
              <a:gd name="T2" fmla="*/ 2759 w 2759"/>
              <a:gd name="T3" fmla="*/ 0 h 1585"/>
              <a:gd name="T4" fmla="*/ 1357 w 2759"/>
              <a:gd name="T5" fmla="*/ 1585 h 1585"/>
              <a:gd name="T6" fmla="*/ 0 w 2759"/>
              <a:gd name="T7" fmla="*/ 51 h 1585"/>
              <a:gd name="T8" fmla="*/ 0 w 2759"/>
              <a:gd name="T9" fmla="*/ 0 h 1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59" h="1585">
                <a:moveTo>
                  <a:pt x="0" y="0"/>
                </a:moveTo>
                <a:lnTo>
                  <a:pt x="2759" y="0"/>
                </a:lnTo>
                <a:lnTo>
                  <a:pt x="1357" y="1585"/>
                </a:lnTo>
                <a:lnTo>
                  <a:pt x="0" y="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597226" y="2055093"/>
            <a:ext cx="379603" cy="37960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8214638" y="1912240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19461" y="3150188"/>
            <a:ext cx="379603" cy="379603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36874" y="3007335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5441696" y="4245279"/>
            <a:ext cx="379603" cy="379603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6059110" y="4102428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4363934" y="5340374"/>
            <a:ext cx="379603" cy="379603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4981346" y="5197521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685974" y="1162067"/>
            <a:ext cx="262622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834269" y="2339708"/>
            <a:ext cx="2329633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9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04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133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88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5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5" y="3067242"/>
            <a:ext cx="550684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altLang="zh-CN" sz="7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931655" y="4298348"/>
            <a:ext cx="550684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34530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C"/>
      </a:accent1>
      <a:accent2>
        <a:srgbClr val="00A9D3"/>
      </a:accent2>
      <a:accent3>
        <a:srgbClr val="74CCE5"/>
      </a:accent3>
      <a:accent4>
        <a:srgbClr val="B9E5FB"/>
      </a:accent4>
      <a:accent5>
        <a:srgbClr val="0085AC"/>
      </a:accent5>
      <a:accent6>
        <a:srgbClr val="00A9D3"/>
      </a:accent6>
      <a:hlink>
        <a:srgbClr val="74CCE5"/>
      </a:hlink>
      <a:folHlink>
        <a:srgbClr val="B9E5F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2731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Malgun Gothic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2016-11-27T08:07:09Z</dcterms:created>
  <dcterms:modified xsi:type="dcterms:W3CDTF">2019-08-01T02:43:39Z</dcterms:modified>
</cp:coreProperties>
</file>