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8" r:id="rId5"/>
    <p:sldId id="2829" r:id="rId6"/>
    <p:sldId id="2830" r:id="rId7"/>
    <p:sldId id="2831" r:id="rId8"/>
    <p:sldId id="2843" r:id="rId9"/>
    <p:sldId id="2840" r:id="rId10"/>
    <p:sldId id="2832" r:id="rId11"/>
    <p:sldId id="2842" r:id="rId12"/>
    <p:sldId id="2835" r:id="rId13"/>
    <p:sldId id="2844" r:id="rId14"/>
    <p:sldId id="2841" r:id="rId15"/>
    <p:sldId id="2838" r:id="rId16"/>
    <p:sldId id="2837" r:id="rId17"/>
    <p:sldId id="2839" r:id="rId18"/>
    <p:sldId id="2845" r:id="rId19"/>
    <p:sldId id="2836" r:id="rId20"/>
    <p:sldId id="2834" r:id="rId21"/>
    <p:sldId id="2833" r:id="rId22"/>
    <p:sldId id="284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202"/>
    <a:srgbClr val="EE8C00"/>
    <a:srgbClr val="DDA204"/>
    <a:srgbClr val="D92744"/>
    <a:srgbClr val="A50082"/>
    <a:srgbClr val="CF2F46"/>
    <a:srgbClr val="134498"/>
    <a:srgbClr val="7FB41C"/>
    <a:srgbClr val="5E8A0E"/>
    <a:srgbClr val="D97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101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77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0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186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718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705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3926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473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9994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608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1963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832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461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974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8532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463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6004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63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056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7555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114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76300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030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055835" y="1891902"/>
            <a:ext cx="812890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微电影活动策划方案</a:t>
            </a:r>
            <a:r>
              <a:rPr lang="en-US" altLang="zh-CN" sz="4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4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97599" y="3004077"/>
            <a:ext cx="71871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5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 WARS 20XX PPT</a:t>
            </a:r>
            <a:endParaRPr lang="zh-CN" altLang="en-US" sz="5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MH_Number_1"/>
          <p:cNvSpPr/>
          <p:nvPr>
            <p:custDataLst>
              <p:tags r:id="rId1"/>
            </p:custDataLst>
          </p:nvPr>
        </p:nvSpPr>
        <p:spPr>
          <a:xfrm>
            <a:off x="7406716" y="203192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1"/>
          <p:cNvSpPr/>
          <p:nvPr>
            <p:custDataLst>
              <p:tags r:id="rId2"/>
            </p:custDataLst>
          </p:nvPr>
        </p:nvSpPr>
        <p:spPr>
          <a:xfrm>
            <a:off x="8024195" y="1889100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2"/>
          <p:cNvSpPr/>
          <p:nvPr>
            <p:custDataLst>
              <p:tags r:id="rId3"/>
            </p:custDataLst>
          </p:nvPr>
        </p:nvSpPr>
        <p:spPr>
          <a:xfrm>
            <a:off x="7406716" y="3026862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2"/>
          <p:cNvSpPr/>
          <p:nvPr>
            <p:custDataLst>
              <p:tags r:id="rId4"/>
            </p:custDataLst>
          </p:nvPr>
        </p:nvSpPr>
        <p:spPr>
          <a:xfrm>
            <a:off x="8024195" y="2884035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3"/>
          <p:cNvSpPr/>
          <p:nvPr>
            <p:custDataLst>
              <p:tags r:id="rId5"/>
            </p:custDataLst>
          </p:nvPr>
        </p:nvSpPr>
        <p:spPr>
          <a:xfrm>
            <a:off x="7406716" y="4021795"/>
            <a:ext cx="379646" cy="379646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3"/>
          <p:cNvSpPr/>
          <p:nvPr>
            <p:custDataLst>
              <p:tags r:id="rId6"/>
            </p:custDataLst>
          </p:nvPr>
        </p:nvSpPr>
        <p:spPr>
          <a:xfrm>
            <a:off x="8024195" y="3878969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4"/>
          <p:cNvSpPr/>
          <p:nvPr>
            <p:custDataLst>
              <p:tags r:id="rId7"/>
            </p:custDataLst>
          </p:nvPr>
        </p:nvSpPr>
        <p:spPr>
          <a:xfrm>
            <a:off x="7406716" y="5016729"/>
            <a:ext cx="379646" cy="37964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8"/>
            </p:custDataLst>
          </p:nvPr>
        </p:nvSpPr>
        <p:spPr>
          <a:xfrm>
            <a:off x="8024195" y="4873902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9"/>
            </p:custDataLst>
          </p:nvPr>
        </p:nvSpPr>
        <p:spPr>
          <a:xfrm>
            <a:off x="2392797" y="2697519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5" name="MH_Others_2"/>
          <p:cNvSpPr txBox="1"/>
          <p:nvPr>
            <p:custDataLst>
              <p:tags r:id="rId10"/>
            </p:custDataLst>
          </p:nvPr>
        </p:nvSpPr>
        <p:spPr>
          <a:xfrm>
            <a:off x="2541108" y="3875228"/>
            <a:ext cx="2329889" cy="430887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48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16" grpId="0" animBg="1"/>
          <p:bldP spid="17" grpId="0"/>
          <p:bldP spid="18" grpId="0" animBg="1"/>
          <p:bldP spid="19" grpId="0"/>
          <p:bldP spid="20" grpId="0" animBg="1"/>
          <p:bldP spid="21" grpId="0"/>
          <p:bldP spid="22" grpId="0" animBg="1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16" grpId="0" animBg="1"/>
          <p:bldP spid="17" grpId="0"/>
          <p:bldP spid="18" grpId="0" animBg="1"/>
          <p:bldP spid="19" grpId="0"/>
          <p:bldP spid="20" grpId="0" animBg="1"/>
          <p:bldP spid="21" grpId="0"/>
          <p:bldP spid="22" grpId="0" animBg="1"/>
          <p:bldP spid="23" grpId="0"/>
          <p:bldP spid="24" grpId="0"/>
          <p:bldP spid="2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3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9297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307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1913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783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13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32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757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52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97" name="直接连接符 9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86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8772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1557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661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685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35073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35073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35073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35073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51491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53768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231074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253837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51491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53768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231074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253837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1743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2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11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91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848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030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85159" y="1891902"/>
            <a:ext cx="769958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61423" y="3156477"/>
            <a:ext cx="532331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31861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221">
      <a:dk1>
        <a:sysClr val="windowText" lastClr="000000"/>
      </a:dk1>
      <a:lt1>
        <a:sysClr val="window" lastClr="FFFFFF"/>
      </a:lt1>
      <a:dk2>
        <a:srgbClr val="9AC343"/>
      </a:dk2>
      <a:lt2>
        <a:srgbClr val="E7E6E6"/>
      </a:lt2>
      <a:accent1>
        <a:srgbClr val="EE8C00"/>
      </a:accent1>
      <a:accent2>
        <a:srgbClr val="FAC202"/>
      </a:accent2>
      <a:accent3>
        <a:srgbClr val="EE8C00"/>
      </a:accent3>
      <a:accent4>
        <a:srgbClr val="FAC202"/>
      </a:accent4>
      <a:accent5>
        <a:srgbClr val="EE8C00"/>
      </a:accent5>
      <a:accent6>
        <a:srgbClr val="FAC202"/>
      </a:accent6>
      <a:hlink>
        <a:srgbClr val="EE8C00"/>
      </a:hlink>
      <a:folHlink>
        <a:srgbClr val="FAC2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3643</Words>
  <Application>Microsoft Office PowerPoint</Application>
  <PresentationFormat>自定义</PresentationFormat>
  <Paragraphs>239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2016-12-18T02:10:17Z</dcterms:created>
  <dcterms:modified xsi:type="dcterms:W3CDTF">2019-08-01T02:00:49Z</dcterms:modified>
</cp:coreProperties>
</file>