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459" r:id="rId2"/>
    <p:sldId id="4460" r:id="rId3"/>
    <p:sldId id="4461" r:id="rId4"/>
    <p:sldId id="4477" r:id="rId5"/>
    <p:sldId id="4478" r:id="rId6"/>
    <p:sldId id="4466" r:id="rId7"/>
    <p:sldId id="4413" r:id="rId8"/>
    <p:sldId id="4480" r:id="rId9"/>
    <p:sldId id="4484" r:id="rId10"/>
    <p:sldId id="4475" r:id="rId11"/>
    <p:sldId id="4472" r:id="rId12"/>
    <p:sldId id="4415" r:id="rId13"/>
    <p:sldId id="4481" r:id="rId14"/>
    <p:sldId id="4465" r:id="rId15"/>
    <p:sldId id="4409" r:id="rId16"/>
    <p:sldId id="4467" r:id="rId17"/>
    <p:sldId id="4414" r:id="rId18"/>
    <p:sldId id="4482" r:id="rId19"/>
    <p:sldId id="4479" r:id="rId20"/>
    <p:sldId id="4476" r:id="rId21"/>
    <p:sldId id="4474" r:id="rId22"/>
    <p:sldId id="448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6E4F"/>
    <a:srgbClr val="73DB29"/>
    <a:srgbClr val="FED40D"/>
    <a:srgbClr val="3AD1B5"/>
    <a:srgbClr val="3F3F3F"/>
    <a:srgbClr val="900000"/>
    <a:srgbClr val="333F50"/>
    <a:srgbClr val="CA8F45"/>
    <a:srgbClr val="D14E5B"/>
    <a:srgbClr val="4BC1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9" autoAdjust="0"/>
    <p:restoredTop sz="95274" autoAdjust="0"/>
  </p:normalViewPr>
  <p:slideViewPr>
    <p:cSldViewPr>
      <p:cViewPr varScale="1">
        <p:scale>
          <a:sx n="87" d="100"/>
          <a:sy n="87" d="100"/>
        </p:scale>
        <p:origin x="45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79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69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164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812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508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5759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1881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6001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089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9954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4151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4194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91623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3111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229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6529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89696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85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582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3304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2543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858397" cy="723265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6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3" r:id="rId2"/>
    <p:sldLayoutId id="2147483714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image" Target="../media/image1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7" Type="http://schemas.openxmlformats.org/officeDocument/2006/relationships/image" Target="../media/image1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image" Target="../media/image1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image" Target="../media/image1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2762251" y="3642003"/>
            <a:ext cx="733425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物业管理知识竞赛</a:t>
            </a:r>
            <a:r>
              <a:rPr lang="en-US" altLang="zh-CN" sz="48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8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849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4762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5246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82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865305"/>
            <a:chOff x="7855640" y="3619632"/>
            <a:chExt cx="4182840" cy="820481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843376"/>
            <a:chOff x="7855640" y="3619632"/>
            <a:chExt cx="4182840" cy="799688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843376"/>
            <a:chOff x="7855640" y="3619632"/>
            <a:chExt cx="4182840" cy="799688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843376"/>
            <a:chOff x="7855640" y="3619632"/>
            <a:chExt cx="4182840" cy="799688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76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96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50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7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233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02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90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7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7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4768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12800" y="1339385"/>
            <a:ext cx="5258739" cy="53011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54869" y="4055350"/>
            <a:ext cx="2755383" cy="25851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290567" y="4055350"/>
            <a:ext cx="2755383" cy="25851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561" name="组合 38"/>
          <p:cNvGrpSpPr>
            <a:grpSpLocks/>
          </p:cNvGrpSpPr>
          <p:nvPr/>
        </p:nvGrpSpPr>
        <p:grpSpPr bwMode="auto">
          <a:xfrm>
            <a:off x="6429375" y="2464197"/>
            <a:ext cx="992815" cy="992816"/>
            <a:chOff x="0" y="0"/>
            <a:chExt cx="941070" cy="941070"/>
          </a:xfrm>
          <a:solidFill>
            <a:schemeClr val="accent1"/>
          </a:solidFill>
        </p:grpSpPr>
        <p:sp>
          <p:nvSpPr>
            <p:cNvPr id="23562" name="圆角矩形 4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Freeform 10"/>
            <p:cNvSpPr>
              <a:spLocks noEditPoints="1"/>
            </p:cNvSpPr>
            <p:nvPr/>
          </p:nvSpPr>
          <p:spPr bwMode="auto">
            <a:xfrm>
              <a:off x="174430" y="206113"/>
              <a:ext cx="628568" cy="528844"/>
            </a:xfrm>
            <a:custGeom>
              <a:avLst/>
              <a:gdLst>
                <a:gd name="T0" fmla="*/ 1050 w 1051"/>
                <a:gd name="T1" fmla="*/ 533 h 884"/>
                <a:gd name="T2" fmla="*/ 1048 w 1051"/>
                <a:gd name="T3" fmla="*/ 520 h 884"/>
                <a:gd name="T4" fmla="*/ 1046 w 1051"/>
                <a:gd name="T5" fmla="*/ 505 h 884"/>
                <a:gd name="T6" fmla="*/ 1042 w 1051"/>
                <a:gd name="T7" fmla="*/ 489 h 884"/>
                <a:gd name="T8" fmla="*/ 1040 w 1051"/>
                <a:gd name="T9" fmla="*/ 479 h 884"/>
                <a:gd name="T10" fmla="*/ 1034 w 1051"/>
                <a:gd name="T11" fmla="*/ 460 h 884"/>
                <a:gd name="T12" fmla="*/ 1034 w 1051"/>
                <a:gd name="T13" fmla="*/ 459 h 884"/>
                <a:gd name="T14" fmla="*/ 894 w 1051"/>
                <a:gd name="T15" fmla="*/ 287 h 884"/>
                <a:gd name="T16" fmla="*/ 889 w 1051"/>
                <a:gd name="T17" fmla="*/ 284 h 884"/>
                <a:gd name="T18" fmla="*/ 873 w 1051"/>
                <a:gd name="T19" fmla="*/ 275 h 884"/>
                <a:gd name="T20" fmla="*/ 863 w 1051"/>
                <a:gd name="T21" fmla="*/ 271 h 884"/>
                <a:gd name="T22" fmla="*/ 848 w 1051"/>
                <a:gd name="T23" fmla="*/ 264 h 884"/>
                <a:gd name="T24" fmla="*/ 837 w 1051"/>
                <a:gd name="T25" fmla="*/ 260 h 884"/>
                <a:gd name="T26" fmla="*/ 821 w 1051"/>
                <a:gd name="T27" fmla="*/ 255 h 884"/>
                <a:gd name="T28" fmla="*/ 819 w 1051"/>
                <a:gd name="T29" fmla="*/ 254 h 884"/>
                <a:gd name="T30" fmla="*/ 511 w 1051"/>
                <a:gd name="T31" fmla="*/ 0 h 884"/>
                <a:gd name="T32" fmla="*/ 196 w 1051"/>
                <a:gd name="T33" fmla="*/ 315 h 884"/>
                <a:gd name="T34" fmla="*/ 197 w 1051"/>
                <a:gd name="T35" fmla="*/ 330 h 884"/>
                <a:gd name="T36" fmla="*/ 0 w 1051"/>
                <a:gd name="T37" fmla="*/ 600 h 884"/>
                <a:gd name="T38" fmla="*/ 283 w 1051"/>
                <a:gd name="T39" fmla="*/ 884 h 884"/>
                <a:gd name="T40" fmla="*/ 730 w 1051"/>
                <a:gd name="T41" fmla="*/ 884 h 884"/>
                <a:gd name="T42" fmla="*/ 1051 w 1051"/>
                <a:gd name="T43" fmla="*/ 562 h 884"/>
                <a:gd name="T44" fmla="*/ 1050 w 1051"/>
                <a:gd name="T45" fmla="*/ 533 h 884"/>
                <a:gd name="T46" fmla="*/ 730 w 1051"/>
                <a:gd name="T47" fmla="*/ 825 h 884"/>
                <a:gd name="T48" fmla="*/ 283 w 1051"/>
                <a:gd name="T49" fmla="*/ 825 h 884"/>
                <a:gd name="T50" fmla="*/ 59 w 1051"/>
                <a:gd name="T51" fmla="*/ 600 h 884"/>
                <a:gd name="T52" fmla="*/ 205 w 1051"/>
                <a:gd name="T53" fmla="*/ 389 h 884"/>
                <a:gd name="T54" fmla="*/ 265 w 1051"/>
                <a:gd name="T55" fmla="*/ 512 h 884"/>
                <a:gd name="T56" fmla="*/ 288 w 1051"/>
                <a:gd name="T57" fmla="*/ 523 h 884"/>
                <a:gd name="T58" fmla="*/ 307 w 1051"/>
                <a:gd name="T59" fmla="*/ 516 h 884"/>
                <a:gd name="T60" fmla="*/ 311 w 1051"/>
                <a:gd name="T61" fmla="*/ 475 h 884"/>
                <a:gd name="T62" fmla="*/ 257 w 1051"/>
                <a:gd name="T63" fmla="*/ 348 h 884"/>
                <a:gd name="T64" fmla="*/ 257 w 1051"/>
                <a:gd name="T65" fmla="*/ 348 h 884"/>
                <a:gd name="T66" fmla="*/ 255 w 1051"/>
                <a:gd name="T67" fmla="*/ 331 h 884"/>
                <a:gd name="T68" fmla="*/ 255 w 1051"/>
                <a:gd name="T69" fmla="*/ 315 h 884"/>
                <a:gd name="T70" fmla="*/ 511 w 1051"/>
                <a:gd name="T71" fmla="*/ 59 h 884"/>
                <a:gd name="T72" fmla="*/ 756 w 1051"/>
                <a:gd name="T73" fmla="*/ 243 h 884"/>
                <a:gd name="T74" fmla="*/ 730 w 1051"/>
                <a:gd name="T75" fmla="*/ 241 h 884"/>
                <a:gd name="T76" fmla="*/ 532 w 1051"/>
                <a:gd name="T77" fmla="*/ 310 h 884"/>
                <a:gd name="T78" fmla="*/ 527 w 1051"/>
                <a:gd name="T79" fmla="*/ 351 h 884"/>
                <a:gd name="T80" fmla="*/ 568 w 1051"/>
                <a:gd name="T81" fmla="*/ 356 h 884"/>
                <a:gd name="T82" fmla="*/ 730 w 1051"/>
                <a:gd name="T83" fmla="*/ 300 h 884"/>
                <a:gd name="T84" fmla="*/ 792 w 1051"/>
                <a:gd name="T85" fmla="*/ 307 h 884"/>
                <a:gd name="T86" fmla="*/ 846 w 1051"/>
                <a:gd name="T87" fmla="*/ 327 h 884"/>
                <a:gd name="T88" fmla="*/ 851 w 1051"/>
                <a:gd name="T89" fmla="*/ 330 h 884"/>
                <a:gd name="T90" fmla="*/ 866 w 1051"/>
                <a:gd name="T91" fmla="*/ 338 h 884"/>
                <a:gd name="T92" fmla="*/ 871 w 1051"/>
                <a:gd name="T93" fmla="*/ 341 h 884"/>
                <a:gd name="T94" fmla="*/ 886 w 1051"/>
                <a:gd name="T95" fmla="*/ 352 h 884"/>
                <a:gd name="T96" fmla="*/ 888 w 1051"/>
                <a:gd name="T97" fmla="*/ 353 h 884"/>
                <a:gd name="T98" fmla="*/ 977 w 1051"/>
                <a:gd name="T99" fmla="*/ 473 h 884"/>
                <a:gd name="T100" fmla="*/ 978 w 1051"/>
                <a:gd name="T101" fmla="*/ 476 h 884"/>
                <a:gd name="T102" fmla="*/ 983 w 1051"/>
                <a:gd name="T103" fmla="*/ 493 h 884"/>
                <a:gd name="T104" fmla="*/ 985 w 1051"/>
                <a:gd name="T105" fmla="*/ 500 h 884"/>
                <a:gd name="T106" fmla="*/ 988 w 1051"/>
                <a:gd name="T107" fmla="*/ 515 h 884"/>
                <a:gd name="T108" fmla="*/ 990 w 1051"/>
                <a:gd name="T109" fmla="*/ 527 h 884"/>
                <a:gd name="T110" fmla="*/ 991 w 1051"/>
                <a:gd name="T111" fmla="*/ 538 h 884"/>
                <a:gd name="T112" fmla="*/ 993 w 1051"/>
                <a:gd name="T113" fmla="*/ 562 h 884"/>
                <a:gd name="T114" fmla="*/ 730 w 1051"/>
                <a:gd name="T115" fmla="*/ 825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1" h="884">
                  <a:moveTo>
                    <a:pt x="1050" y="533"/>
                  </a:moveTo>
                  <a:cubicBezTo>
                    <a:pt x="1049" y="529"/>
                    <a:pt x="1049" y="525"/>
                    <a:pt x="1048" y="520"/>
                  </a:cubicBezTo>
                  <a:cubicBezTo>
                    <a:pt x="1048" y="515"/>
                    <a:pt x="1047" y="510"/>
                    <a:pt x="1046" y="505"/>
                  </a:cubicBezTo>
                  <a:cubicBezTo>
                    <a:pt x="1045" y="500"/>
                    <a:pt x="1044" y="494"/>
                    <a:pt x="1042" y="489"/>
                  </a:cubicBezTo>
                  <a:cubicBezTo>
                    <a:pt x="1042" y="485"/>
                    <a:pt x="1041" y="482"/>
                    <a:pt x="1040" y="479"/>
                  </a:cubicBezTo>
                  <a:cubicBezTo>
                    <a:pt x="1038" y="473"/>
                    <a:pt x="1036" y="466"/>
                    <a:pt x="1034" y="460"/>
                  </a:cubicBezTo>
                  <a:cubicBezTo>
                    <a:pt x="1034" y="459"/>
                    <a:pt x="1034" y="459"/>
                    <a:pt x="1034" y="459"/>
                  </a:cubicBezTo>
                  <a:cubicBezTo>
                    <a:pt x="1009" y="386"/>
                    <a:pt x="959" y="326"/>
                    <a:pt x="894" y="287"/>
                  </a:cubicBezTo>
                  <a:cubicBezTo>
                    <a:pt x="893" y="286"/>
                    <a:pt x="891" y="285"/>
                    <a:pt x="889" y="284"/>
                  </a:cubicBezTo>
                  <a:cubicBezTo>
                    <a:pt x="884" y="281"/>
                    <a:pt x="878" y="278"/>
                    <a:pt x="873" y="275"/>
                  </a:cubicBezTo>
                  <a:cubicBezTo>
                    <a:pt x="870" y="274"/>
                    <a:pt x="867" y="272"/>
                    <a:pt x="863" y="271"/>
                  </a:cubicBezTo>
                  <a:cubicBezTo>
                    <a:pt x="858" y="268"/>
                    <a:pt x="853" y="266"/>
                    <a:pt x="848" y="264"/>
                  </a:cubicBezTo>
                  <a:cubicBezTo>
                    <a:pt x="844" y="262"/>
                    <a:pt x="840" y="261"/>
                    <a:pt x="837" y="260"/>
                  </a:cubicBezTo>
                  <a:cubicBezTo>
                    <a:pt x="831" y="258"/>
                    <a:pt x="826" y="256"/>
                    <a:pt x="821" y="255"/>
                  </a:cubicBezTo>
                  <a:cubicBezTo>
                    <a:pt x="820" y="254"/>
                    <a:pt x="819" y="254"/>
                    <a:pt x="819" y="254"/>
                  </a:cubicBezTo>
                  <a:cubicBezTo>
                    <a:pt x="790" y="108"/>
                    <a:pt x="661" y="0"/>
                    <a:pt x="511" y="0"/>
                  </a:cubicBezTo>
                  <a:cubicBezTo>
                    <a:pt x="337" y="0"/>
                    <a:pt x="196" y="141"/>
                    <a:pt x="196" y="315"/>
                  </a:cubicBezTo>
                  <a:cubicBezTo>
                    <a:pt x="196" y="320"/>
                    <a:pt x="196" y="325"/>
                    <a:pt x="197" y="330"/>
                  </a:cubicBezTo>
                  <a:cubicBezTo>
                    <a:pt x="81" y="367"/>
                    <a:pt x="0" y="477"/>
                    <a:pt x="0" y="600"/>
                  </a:cubicBezTo>
                  <a:cubicBezTo>
                    <a:pt x="0" y="756"/>
                    <a:pt x="127" y="884"/>
                    <a:pt x="283" y="884"/>
                  </a:cubicBezTo>
                  <a:cubicBezTo>
                    <a:pt x="730" y="884"/>
                    <a:pt x="730" y="884"/>
                    <a:pt x="730" y="884"/>
                  </a:cubicBezTo>
                  <a:cubicBezTo>
                    <a:pt x="907" y="884"/>
                    <a:pt x="1051" y="739"/>
                    <a:pt x="1051" y="562"/>
                  </a:cubicBezTo>
                  <a:cubicBezTo>
                    <a:pt x="1051" y="552"/>
                    <a:pt x="1051" y="543"/>
                    <a:pt x="1050" y="533"/>
                  </a:cubicBezTo>
                  <a:close/>
                  <a:moveTo>
                    <a:pt x="730" y="825"/>
                  </a:moveTo>
                  <a:cubicBezTo>
                    <a:pt x="283" y="825"/>
                    <a:pt x="283" y="825"/>
                    <a:pt x="283" y="825"/>
                  </a:cubicBezTo>
                  <a:cubicBezTo>
                    <a:pt x="159" y="825"/>
                    <a:pt x="59" y="724"/>
                    <a:pt x="59" y="600"/>
                  </a:cubicBezTo>
                  <a:cubicBezTo>
                    <a:pt x="59" y="506"/>
                    <a:pt x="119" y="421"/>
                    <a:pt x="205" y="389"/>
                  </a:cubicBezTo>
                  <a:cubicBezTo>
                    <a:pt x="216" y="434"/>
                    <a:pt x="236" y="476"/>
                    <a:pt x="265" y="512"/>
                  </a:cubicBezTo>
                  <a:cubicBezTo>
                    <a:pt x="271" y="519"/>
                    <a:pt x="280" y="523"/>
                    <a:pt x="288" y="523"/>
                  </a:cubicBezTo>
                  <a:cubicBezTo>
                    <a:pt x="295" y="523"/>
                    <a:pt x="301" y="520"/>
                    <a:pt x="307" y="516"/>
                  </a:cubicBezTo>
                  <a:cubicBezTo>
                    <a:pt x="319" y="506"/>
                    <a:pt x="321" y="487"/>
                    <a:pt x="311" y="475"/>
                  </a:cubicBezTo>
                  <a:cubicBezTo>
                    <a:pt x="281" y="438"/>
                    <a:pt x="263" y="395"/>
                    <a:pt x="257" y="348"/>
                  </a:cubicBezTo>
                  <a:cubicBezTo>
                    <a:pt x="257" y="348"/>
                    <a:pt x="257" y="348"/>
                    <a:pt x="257" y="348"/>
                  </a:cubicBezTo>
                  <a:cubicBezTo>
                    <a:pt x="256" y="342"/>
                    <a:pt x="256" y="336"/>
                    <a:pt x="255" y="331"/>
                  </a:cubicBezTo>
                  <a:cubicBezTo>
                    <a:pt x="255" y="326"/>
                    <a:pt x="255" y="320"/>
                    <a:pt x="255" y="315"/>
                  </a:cubicBezTo>
                  <a:cubicBezTo>
                    <a:pt x="255" y="174"/>
                    <a:pt x="369" y="59"/>
                    <a:pt x="511" y="59"/>
                  </a:cubicBezTo>
                  <a:cubicBezTo>
                    <a:pt x="625" y="59"/>
                    <a:pt x="724" y="136"/>
                    <a:pt x="756" y="243"/>
                  </a:cubicBezTo>
                  <a:cubicBezTo>
                    <a:pt x="747" y="242"/>
                    <a:pt x="739" y="241"/>
                    <a:pt x="730" y="241"/>
                  </a:cubicBezTo>
                  <a:cubicBezTo>
                    <a:pt x="657" y="241"/>
                    <a:pt x="589" y="265"/>
                    <a:pt x="532" y="310"/>
                  </a:cubicBezTo>
                  <a:cubicBezTo>
                    <a:pt x="519" y="320"/>
                    <a:pt x="517" y="338"/>
                    <a:pt x="527" y="351"/>
                  </a:cubicBezTo>
                  <a:cubicBezTo>
                    <a:pt x="537" y="364"/>
                    <a:pt x="555" y="366"/>
                    <a:pt x="568" y="356"/>
                  </a:cubicBezTo>
                  <a:cubicBezTo>
                    <a:pt x="615" y="319"/>
                    <a:pt x="671" y="300"/>
                    <a:pt x="730" y="300"/>
                  </a:cubicBezTo>
                  <a:cubicBezTo>
                    <a:pt x="751" y="300"/>
                    <a:pt x="772" y="303"/>
                    <a:pt x="792" y="307"/>
                  </a:cubicBezTo>
                  <a:cubicBezTo>
                    <a:pt x="811" y="312"/>
                    <a:pt x="829" y="319"/>
                    <a:pt x="846" y="327"/>
                  </a:cubicBezTo>
                  <a:cubicBezTo>
                    <a:pt x="848" y="328"/>
                    <a:pt x="849" y="329"/>
                    <a:pt x="851" y="330"/>
                  </a:cubicBezTo>
                  <a:cubicBezTo>
                    <a:pt x="856" y="332"/>
                    <a:pt x="861" y="335"/>
                    <a:pt x="866" y="338"/>
                  </a:cubicBezTo>
                  <a:cubicBezTo>
                    <a:pt x="868" y="339"/>
                    <a:pt x="869" y="340"/>
                    <a:pt x="871" y="341"/>
                  </a:cubicBezTo>
                  <a:cubicBezTo>
                    <a:pt x="876" y="344"/>
                    <a:pt x="881" y="348"/>
                    <a:pt x="886" y="352"/>
                  </a:cubicBezTo>
                  <a:cubicBezTo>
                    <a:pt x="887" y="352"/>
                    <a:pt x="888" y="353"/>
                    <a:pt x="888" y="353"/>
                  </a:cubicBezTo>
                  <a:cubicBezTo>
                    <a:pt x="928" y="384"/>
                    <a:pt x="959" y="425"/>
                    <a:pt x="977" y="473"/>
                  </a:cubicBezTo>
                  <a:cubicBezTo>
                    <a:pt x="977" y="474"/>
                    <a:pt x="977" y="475"/>
                    <a:pt x="978" y="476"/>
                  </a:cubicBezTo>
                  <a:cubicBezTo>
                    <a:pt x="980" y="481"/>
                    <a:pt x="981" y="487"/>
                    <a:pt x="983" y="493"/>
                  </a:cubicBezTo>
                  <a:cubicBezTo>
                    <a:pt x="984" y="495"/>
                    <a:pt x="984" y="498"/>
                    <a:pt x="985" y="500"/>
                  </a:cubicBezTo>
                  <a:cubicBezTo>
                    <a:pt x="986" y="505"/>
                    <a:pt x="987" y="510"/>
                    <a:pt x="988" y="515"/>
                  </a:cubicBezTo>
                  <a:cubicBezTo>
                    <a:pt x="989" y="519"/>
                    <a:pt x="989" y="523"/>
                    <a:pt x="990" y="527"/>
                  </a:cubicBezTo>
                  <a:cubicBezTo>
                    <a:pt x="990" y="530"/>
                    <a:pt x="991" y="534"/>
                    <a:pt x="991" y="538"/>
                  </a:cubicBezTo>
                  <a:cubicBezTo>
                    <a:pt x="992" y="546"/>
                    <a:pt x="993" y="554"/>
                    <a:pt x="993" y="562"/>
                  </a:cubicBezTo>
                  <a:cubicBezTo>
                    <a:pt x="993" y="707"/>
                    <a:pt x="875" y="825"/>
                    <a:pt x="730" y="8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4" name="组合 40"/>
          <p:cNvGrpSpPr>
            <a:grpSpLocks/>
          </p:cNvGrpSpPr>
          <p:nvPr/>
        </p:nvGrpSpPr>
        <p:grpSpPr bwMode="auto">
          <a:xfrm>
            <a:off x="9511621" y="2464197"/>
            <a:ext cx="992816" cy="992816"/>
            <a:chOff x="0" y="0"/>
            <a:chExt cx="941070" cy="941070"/>
          </a:xfrm>
          <a:solidFill>
            <a:schemeClr val="accent3"/>
          </a:solidFill>
        </p:grpSpPr>
        <p:sp>
          <p:nvSpPr>
            <p:cNvPr id="2356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6" name="Freeform 11"/>
            <p:cNvSpPr>
              <a:spLocks noEditPoints="1"/>
            </p:cNvSpPr>
            <p:nvPr/>
          </p:nvSpPr>
          <p:spPr bwMode="auto">
            <a:xfrm>
              <a:off x="162294" y="129606"/>
              <a:ext cx="616481" cy="664833"/>
            </a:xfrm>
            <a:custGeom>
              <a:avLst/>
              <a:gdLst>
                <a:gd name="T0" fmla="*/ 1027 w 1031"/>
                <a:gd name="T1" fmla="*/ 227 h 1107"/>
                <a:gd name="T2" fmla="*/ 1023 w 1031"/>
                <a:gd name="T3" fmla="*/ 205 h 1107"/>
                <a:gd name="T4" fmla="*/ 655 w 1031"/>
                <a:gd name="T5" fmla="*/ 7 h 1107"/>
                <a:gd name="T6" fmla="*/ 376 w 1031"/>
                <a:gd name="T7" fmla="*/ 7 h 1107"/>
                <a:gd name="T8" fmla="*/ 8 w 1031"/>
                <a:gd name="T9" fmla="*/ 205 h 1107"/>
                <a:gd name="T10" fmla="*/ 3 w 1031"/>
                <a:gd name="T11" fmla="*/ 227 h 1107"/>
                <a:gd name="T12" fmla="*/ 3 w 1031"/>
                <a:gd name="T13" fmla="*/ 592 h 1107"/>
                <a:gd name="T14" fmla="*/ 8 w 1031"/>
                <a:gd name="T15" fmla="*/ 614 h 1107"/>
                <a:gd name="T16" fmla="*/ 137 w 1031"/>
                <a:gd name="T17" fmla="*/ 876 h 1107"/>
                <a:gd name="T18" fmla="*/ 501 w 1031"/>
                <a:gd name="T19" fmla="*/ 1103 h 1107"/>
                <a:gd name="T20" fmla="*/ 530 w 1031"/>
                <a:gd name="T21" fmla="*/ 1103 h 1107"/>
                <a:gd name="T22" fmla="*/ 894 w 1031"/>
                <a:gd name="T23" fmla="*/ 876 h 1107"/>
                <a:gd name="T24" fmla="*/ 1023 w 1031"/>
                <a:gd name="T25" fmla="*/ 614 h 1107"/>
                <a:gd name="T26" fmla="*/ 1027 w 1031"/>
                <a:gd name="T27" fmla="*/ 592 h 1107"/>
                <a:gd name="T28" fmla="*/ 515 w 1031"/>
                <a:gd name="T29" fmla="*/ 594 h 1107"/>
                <a:gd name="T30" fmla="*/ 515 w 1031"/>
                <a:gd name="T31" fmla="*/ 225 h 1107"/>
                <a:gd name="T32" fmla="*/ 515 w 1031"/>
                <a:gd name="T33" fmla="*/ 594 h 1107"/>
                <a:gd name="T34" fmla="*/ 993 w 1031"/>
                <a:gd name="T35" fmla="*/ 222 h 1107"/>
                <a:gd name="T36" fmla="*/ 537 w 1031"/>
                <a:gd name="T37" fmla="*/ 204 h 1107"/>
                <a:gd name="T38" fmla="*/ 360 w 1031"/>
                <a:gd name="T39" fmla="*/ 35 h 1107"/>
                <a:gd name="T40" fmla="*/ 170 w 1031"/>
                <a:gd name="T41" fmla="*/ 390 h 1107"/>
                <a:gd name="T42" fmla="*/ 360 w 1031"/>
                <a:gd name="T43" fmla="*/ 35 h 1107"/>
                <a:gd name="T44" fmla="*/ 493 w 1031"/>
                <a:gd name="T45" fmla="*/ 615 h 1107"/>
                <a:gd name="T46" fmla="*/ 37 w 1031"/>
                <a:gd name="T47" fmla="*/ 597 h 1107"/>
                <a:gd name="T48" fmla="*/ 835 w 1031"/>
                <a:gd name="T49" fmla="*/ 859 h 1107"/>
                <a:gd name="T50" fmla="*/ 196 w 1031"/>
                <a:gd name="T51" fmla="*/ 859 h 1107"/>
                <a:gd name="T52" fmla="*/ 349 w 1031"/>
                <a:gd name="T53" fmla="*/ 828 h 1107"/>
                <a:gd name="T54" fmla="*/ 515 w 1031"/>
                <a:gd name="T55" fmla="*/ 658 h 1107"/>
                <a:gd name="T56" fmla="*/ 681 w 1031"/>
                <a:gd name="T57" fmla="*/ 828 h 1107"/>
                <a:gd name="T58" fmla="*/ 835 w 1031"/>
                <a:gd name="T59" fmla="*/ 859 h 1107"/>
                <a:gd name="T60" fmla="*/ 537 w 1031"/>
                <a:gd name="T61" fmla="*/ 615 h 1107"/>
                <a:gd name="T62" fmla="*/ 993 w 1031"/>
                <a:gd name="T63" fmla="*/ 597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7" name="组合 39"/>
          <p:cNvGrpSpPr>
            <a:grpSpLocks/>
          </p:cNvGrpSpPr>
          <p:nvPr/>
        </p:nvGrpSpPr>
        <p:grpSpPr bwMode="auto">
          <a:xfrm>
            <a:off x="7969662" y="2464197"/>
            <a:ext cx="992815" cy="992816"/>
            <a:chOff x="0" y="0"/>
            <a:chExt cx="941070" cy="941070"/>
          </a:xfrm>
          <a:solidFill>
            <a:schemeClr val="accent2"/>
          </a:solidFill>
        </p:grpSpPr>
        <p:sp>
          <p:nvSpPr>
            <p:cNvPr id="2356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69" name="组合 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730" y="152602"/>
              <a:ext cx="645958" cy="621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70" name="组合 41"/>
          <p:cNvGrpSpPr>
            <a:grpSpLocks/>
          </p:cNvGrpSpPr>
          <p:nvPr/>
        </p:nvGrpSpPr>
        <p:grpSpPr bwMode="auto">
          <a:xfrm>
            <a:off x="11051908" y="2464197"/>
            <a:ext cx="992816" cy="992816"/>
            <a:chOff x="0" y="0"/>
            <a:chExt cx="941070" cy="941070"/>
          </a:xfrm>
          <a:solidFill>
            <a:schemeClr val="accent4"/>
          </a:solidFill>
        </p:grpSpPr>
        <p:sp>
          <p:nvSpPr>
            <p:cNvPr id="23571" name="圆角矩形 20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72" name="组合 30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161" y="207448"/>
              <a:ext cx="560643" cy="5545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74" name="矩形 36"/>
          <p:cNvSpPr>
            <a:spLocks noChangeArrowheads="1"/>
          </p:cNvSpPr>
          <p:nvPr/>
        </p:nvSpPr>
        <p:spPr bwMode="auto">
          <a:xfrm>
            <a:off x="6429375" y="1339386"/>
            <a:ext cx="56153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29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235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75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7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7493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88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/>
          <p:cNvCxnSpPr/>
          <p:nvPr/>
        </p:nvCxnSpPr>
        <p:spPr>
          <a:xfrm rot="16200000" flipH="1">
            <a:off x="4018475" y="4080496"/>
            <a:ext cx="4821803" cy="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6831192" y="2272324"/>
            <a:ext cx="5214758" cy="4219075"/>
            <a:chOff x="4857752" y="1643056"/>
            <a:chExt cx="3708476" cy="3000396"/>
          </a:xfrm>
        </p:grpSpPr>
        <p:sp>
          <p:nvSpPr>
            <p:cNvPr id="16" name="Rectangle 15"/>
            <p:cNvSpPr/>
            <p:nvPr/>
          </p:nvSpPr>
          <p:spPr>
            <a:xfrm>
              <a:off x="4857752" y="2928940"/>
              <a:ext cx="3708476" cy="1714512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16"/>
            <p:cNvGrpSpPr/>
            <p:nvPr/>
          </p:nvGrpSpPr>
          <p:grpSpPr>
            <a:xfrm>
              <a:off x="4857752" y="1643056"/>
              <a:ext cx="3708476" cy="1013816"/>
              <a:chOff x="4857752" y="1643056"/>
              <a:chExt cx="3708476" cy="1013816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4857752" y="2000246"/>
                <a:ext cx="3708476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4857752" y="1643056"/>
                <a:ext cx="1823961" cy="21887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884237" y="1669596"/>
            <a:ext cx="5140459" cy="4037407"/>
            <a:chOff x="628574" y="1214428"/>
            <a:chExt cx="3655639" cy="2871204"/>
          </a:xfrm>
        </p:grpSpPr>
        <p:sp>
          <p:nvSpPr>
            <p:cNvPr id="15" name="Rectangle 14"/>
            <p:cNvSpPr/>
            <p:nvPr/>
          </p:nvSpPr>
          <p:spPr>
            <a:xfrm>
              <a:off x="628575" y="1214428"/>
              <a:ext cx="3655638" cy="171451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7"/>
            <p:cNvGrpSpPr/>
            <p:nvPr/>
          </p:nvGrpSpPr>
          <p:grpSpPr>
            <a:xfrm>
              <a:off x="628574" y="3071816"/>
              <a:ext cx="3655639" cy="1013816"/>
              <a:chOff x="628574" y="3071816"/>
              <a:chExt cx="3655639" cy="1013816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28575" y="3429006"/>
                <a:ext cx="3655638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628574" y="3071816"/>
                <a:ext cx="1946294" cy="21887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39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76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2057402" y="3851553"/>
            <a:ext cx="874394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THANK YOU </a:t>
            </a:r>
            <a:endParaRPr lang="en-US" altLang="zh-CN" sz="9600" b="1" spc="-300" dirty="0">
              <a:solidFill>
                <a:schemeClr val="tx1">
                  <a:lumMod val="65000"/>
                  <a:lumOff val="35000"/>
                </a:scheme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768237" y="5581412"/>
            <a:ext cx="332227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764655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AD1B5"/>
      </a:accent1>
      <a:accent2>
        <a:srgbClr val="FED403"/>
      </a:accent2>
      <a:accent3>
        <a:srgbClr val="73D329"/>
      </a:accent3>
      <a:accent4>
        <a:srgbClr val="F66E4F"/>
      </a:accent4>
      <a:accent5>
        <a:srgbClr val="3AD1B5"/>
      </a:accent5>
      <a:accent6>
        <a:srgbClr val="FED403"/>
      </a:accent6>
      <a:hlink>
        <a:srgbClr val="73D329"/>
      </a:hlink>
      <a:folHlink>
        <a:srgbClr val="F66E4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3830</Words>
  <Application>Microsoft Office PowerPoint</Application>
  <PresentationFormat>自定义</PresentationFormat>
  <Paragraphs>231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宋体</vt:lpstr>
      <vt:lpstr>微软雅黑</vt:lpstr>
      <vt:lpstr>Arial</vt:lpstr>
      <vt:lpstr>Arial Black</vt:lpstr>
      <vt:lpstr>Calibri</vt:lpstr>
      <vt:lpstr>Calibri Light</vt:lpstr>
      <vt:lpstr>Open Sans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2016-11-30T11:55:25Z</dcterms:created>
  <dcterms:modified xsi:type="dcterms:W3CDTF">2019-07-31T03:43:02Z</dcterms:modified>
</cp:coreProperties>
</file>