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23" r:id="rId3"/>
    <p:sldId id="2824" r:id="rId4"/>
    <p:sldId id="2828" r:id="rId5"/>
    <p:sldId id="2829" r:id="rId6"/>
    <p:sldId id="2830" r:id="rId7"/>
    <p:sldId id="2831" r:id="rId8"/>
    <p:sldId id="2843" r:id="rId9"/>
    <p:sldId id="2840" r:id="rId10"/>
    <p:sldId id="2832" r:id="rId11"/>
    <p:sldId id="2842" r:id="rId12"/>
    <p:sldId id="2835" r:id="rId13"/>
    <p:sldId id="2844" r:id="rId14"/>
    <p:sldId id="2841" r:id="rId15"/>
    <p:sldId id="2838" r:id="rId16"/>
    <p:sldId id="2837" r:id="rId17"/>
    <p:sldId id="2839" r:id="rId18"/>
    <p:sldId id="2845" r:id="rId19"/>
    <p:sldId id="2836" r:id="rId20"/>
    <p:sldId id="2834" r:id="rId21"/>
    <p:sldId id="2833" r:id="rId22"/>
    <p:sldId id="2846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C202"/>
    <a:srgbClr val="EE8C00"/>
    <a:srgbClr val="DDA204"/>
    <a:srgbClr val="D92744"/>
    <a:srgbClr val="A50082"/>
    <a:srgbClr val="CF2F46"/>
    <a:srgbClr val="134498"/>
    <a:srgbClr val="7FB41C"/>
    <a:srgbClr val="5E8A0E"/>
    <a:srgbClr val="D97C3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14" autoAdjust="0"/>
    <p:restoredTop sz="95317" autoAdjust="0"/>
  </p:normalViewPr>
  <p:slideViewPr>
    <p:cSldViewPr>
      <p:cViewPr varScale="1">
        <p:scale>
          <a:sx n="83" d="100"/>
          <a:sy n="83" d="100"/>
        </p:scale>
        <p:origin x="696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110159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3776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D1495A-DD81-44F4-9F54-1F39867BF2D9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62011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0186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47187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57050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3926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4732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99940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46081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19630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38328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146183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974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8532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946383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F2083-0386-4B43-BE3F-5071C6BB4FA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860044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6356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00563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75556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7114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5763000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notesSlide" Target="../notesSlides/notesSlide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8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notesSlide" Target="../notesSlides/notesSlide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notesSlide" Target="../notesSlides/notesSlide18.xml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030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055835" y="1891902"/>
            <a:ext cx="812890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5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物业管理方案</a:t>
            </a:r>
            <a:r>
              <a:rPr lang="en-US" altLang="zh-CN" sz="5400" b="1" cap="all" dirty="0" err="1">
                <a:solidFill>
                  <a:schemeClr val="accent1"/>
                </a:solidFill>
                <a:cs typeface="Arial" panose="020B0604020202020204" pitchFamily="34" charset="0"/>
              </a:rPr>
              <a:t>ppt</a:t>
            </a:r>
            <a:r>
              <a:rPr lang="zh-CN" altLang="en-US" sz="54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模板</a:t>
            </a:r>
            <a:endParaRPr lang="zh-CN" altLang="en-US" sz="54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4997599" y="3004077"/>
            <a:ext cx="718714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5400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WIN WARS 20XX PPT</a:t>
            </a:r>
            <a:endParaRPr lang="zh-CN" altLang="en-US" sz="5400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9" grpId="0"/>
          <p:bldP spid="9" grpId="1"/>
          <p:bldP spid="10" grpId="0"/>
          <p:bldP spid="10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41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9" grpId="0"/>
          <p:bldP spid="9" grpId="1"/>
          <p:bldP spid="10" grpId="0"/>
          <p:bldP spid="10" grpId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8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2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MH_Number_1"/>
          <p:cNvSpPr/>
          <p:nvPr>
            <p:custDataLst>
              <p:tags r:id="rId1"/>
            </p:custDataLst>
          </p:nvPr>
        </p:nvSpPr>
        <p:spPr>
          <a:xfrm>
            <a:off x="7406716" y="203192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7" name="MH_Entry_1"/>
          <p:cNvSpPr/>
          <p:nvPr>
            <p:custDataLst>
              <p:tags r:id="rId2"/>
            </p:custDataLst>
          </p:nvPr>
        </p:nvSpPr>
        <p:spPr>
          <a:xfrm>
            <a:off x="8024195" y="1889100"/>
            <a:ext cx="2694705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320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320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Number_2"/>
          <p:cNvSpPr/>
          <p:nvPr>
            <p:custDataLst>
              <p:tags r:id="rId3"/>
            </p:custDataLst>
          </p:nvPr>
        </p:nvSpPr>
        <p:spPr>
          <a:xfrm>
            <a:off x="7406716" y="3026862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" name="MH_Entry_2"/>
          <p:cNvSpPr/>
          <p:nvPr>
            <p:custDataLst>
              <p:tags r:id="rId4"/>
            </p:custDataLst>
          </p:nvPr>
        </p:nvSpPr>
        <p:spPr>
          <a:xfrm>
            <a:off x="8024195" y="2884035"/>
            <a:ext cx="2694705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320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Number_3"/>
          <p:cNvSpPr/>
          <p:nvPr>
            <p:custDataLst>
              <p:tags r:id="rId5"/>
            </p:custDataLst>
          </p:nvPr>
        </p:nvSpPr>
        <p:spPr>
          <a:xfrm>
            <a:off x="7406716" y="4021795"/>
            <a:ext cx="379646" cy="379646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1" name="MH_Entry_3"/>
          <p:cNvSpPr/>
          <p:nvPr>
            <p:custDataLst>
              <p:tags r:id="rId6"/>
            </p:custDataLst>
          </p:nvPr>
        </p:nvSpPr>
        <p:spPr>
          <a:xfrm>
            <a:off x="8024195" y="3878969"/>
            <a:ext cx="2694705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320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MH_Number_4"/>
          <p:cNvSpPr/>
          <p:nvPr>
            <p:custDataLst>
              <p:tags r:id="rId7"/>
            </p:custDataLst>
          </p:nvPr>
        </p:nvSpPr>
        <p:spPr>
          <a:xfrm>
            <a:off x="7406716" y="5016729"/>
            <a:ext cx="379646" cy="379646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23" name="MH_Entry_4"/>
          <p:cNvSpPr/>
          <p:nvPr>
            <p:custDataLst>
              <p:tags r:id="rId8"/>
            </p:custDataLst>
          </p:nvPr>
        </p:nvSpPr>
        <p:spPr>
          <a:xfrm>
            <a:off x="8024195" y="4873902"/>
            <a:ext cx="2694705" cy="738792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320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320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6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600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9"/>
            </p:custDataLst>
          </p:nvPr>
        </p:nvSpPr>
        <p:spPr>
          <a:xfrm>
            <a:off x="2392797" y="2697519"/>
            <a:ext cx="2626510" cy="1107996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72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5" name="MH_Others_2"/>
          <p:cNvSpPr txBox="1"/>
          <p:nvPr>
            <p:custDataLst>
              <p:tags r:id="rId10"/>
            </p:custDataLst>
          </p:nvPr>
        </p:nvSpPr>
        <p:spPr>
          <a:xfrm>
            <a:off x="2541108" y="3875228"/>
            <a:ext cx="2329889" cy="430887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44869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16" grpId="0" animBg="1"/>
          <p:bldP spid="17" grpId="0"/>
          <p:bldP spid="18" grpId="0" animBg="1"/>
          <p:bldP spid="19" grpId="0"/>
          <p:bldP spid="20" grpId="0" animBg="1"/>
          <p:bldP spid="21" grpId="0"/>
          <p:bldP spid="22" grpId="0" animBg="1"/>
          <p:bldP spid="23" grpId="0"/>
          <p:bldP spid="24" grpId="0"/>
          <p:bldP spid="25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17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18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19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0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1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49" fill="hold">
                          <p:stCondLst>
                            <p:cond delay="indefinite"/>
                          </p:stCondLst>
                          <p:childTnLst>
                            <p:par>
                              <p:cTn id="5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1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3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6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7" grpId="0" animBg="1"/>
          <p:bldP spid="28" grpId="0" animBg="1"/>
          <p:bldP spid="16" grpId="0" animBg="1"/>
          <p:bldP spid="17" grpId="0"/>
          <p:bldP spid="18" grpId="0" animBg="1"/>
          <p:bldP spid="19" grpId="0"/>
          <p:bldP spid="20" grpId="0" animBg="1"/>
          <p:bldP spid="21" grpId="0"/>
          <p:bldP spid="22" grpId="0" animBg="1"/>
          <p:bldP spid="23" grpId="0"/>
          <p:bldP spid="24" grpId="0"/>
          <p:bldP spid="25" grpId="0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rgbClr val="FAC20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7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1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01</a:t>
            </a:r>
            <a:endParaRPr lang="zh-CN" altLang="en-US" sz="10199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33231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Rectangle 45"/>
          <p:cNvSpPr/>
          <p:nvPr/>
        </p:nvSpPr>
        <p:spPr>
          <a:xfrm>
            <a:off x="7569469" y="1632878"/>
            <a:ext cx="2144681" cy="455054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32170" y="1632878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smtClean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2016</a:t>
            </a:r>
            <a:endParaRPr lang="id-ID" sz="4400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144604" y="1632878"/>
            <a:ext cx="2144681" cy="22440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357038" y="1632878"/>
            <a:ext cx="2144681" cy="2244027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9781903" y="1632878"/>
            <a:ext cx="2144681" cy="224402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id-ID" sz="148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2172" y="3939392"/>
            <a:ext cx="4357113" cy="22440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357038" y="3939391"/>
            <a:ext cx="2144681" cy="2244027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5695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8" name="Rectangle 47"/>
          <p:cNvSpPr/>
          <p:nvPr/>
        </p:nvSpPr>
        <p:spPr>
          <a:xfrm>
            <a:off x="9781903" y="3939391"/>
            <a:ext cx="2144681" cy="22440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endParaRPr lang="en-AU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5633955" y="2233681"/>
            <a:ext cx="1590846" cy="22711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1476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76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2" name="Text Placeholder 32"/>
          <p:cNvSpPr txBox="1">
            <a:spLocks/>
          </p:cNvSpPr>
          <p:nvPr/>
        </p:nvSpPr>
        <p:spPr>
          <a:xfrm>
            <a:off x="5633955" y="2562638"/>
            <a:ext cx="1590846" cy="738664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0" name="Text Placeholder 32"/>
          <p:cNvSpPr txBox="1">
            <a:spLocks/>
          </p:cNvSpPr>
          <p:nvPr/>
        </p:nvSpPr>
        <p:spPr>
          <a:xfrm>
            <a:off x="1449134" y="4404814"/>
            <a:ext cx="3275291" cy="1313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</a:p>
        </p:txBody>
      </p:sp>
      <p:sp>
        <p:nvSpPr>
          <p:cNvPr id="61" name="Text Placeholder 32"/>
          <p:cNvSpPr txBox="1">
            <a:spLocks/>
          </p:cNvSpPr>
          <p:nvPr/>
        </p:nvSpPr>
        <p:spPr>
          <a:xfrm>
            <a:off x="7807012" y="2754891"/>
            <a:ext cx="1697976" cy="276998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9297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34" grpId="0" animBg="1"/>
      <p:bldP spid="35" grpId="0" animBg="1"/>
      <p:bldP spid="36" grpId="0" animBg="1"/>
      <p:bldP spid="39" grpId="0" animBg="1"/>
      <p:bldP spid="42" grpId="0" animBg="1"/>
      <p:bldP spid="44" grpId="0" animBg="1"/>
      <p:bldP spid="4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  <a:extLst/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xtLst/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49" name="直接连接符 48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4307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64" name="组合 63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65" name="直接连接符 64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直接连接符 65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91913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47" name="直接连接符 4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52783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rgbClr val="FAC20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7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1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02</a:t>
            </a:r>
            <a:endParaRPr lang="zh-CN" altLang="en-US" sz="10199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811390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923273" y="4927190"/>
            <a:ext cx="724534" cy="724534"/>
            <a:chOff x="875113" y="4924847"/>
            <a:chExt cx="687003" cy="687003"/>
          </a:xfrm>
        </p:grpSpPr>
        <p:sp>
          <p:nvSpPr>
            <p:cNvPr id="10" name="Rectangle 9"/>
            <p:cNvSpPr/>
            <p:nvPr/>
          </p:nvSpPr>
          <p:spPr>
            <a:xfrm>
              <a:off x="875113" y="4924847"/>
              <a:ext cx="687003" cy="68700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9196" y="5093738"/>
              <a:ext cx="389292" cy="349219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3273" y="1828206"/>
            <a:ext cx="724534" cy="724534"/>
            <a:chOff x="875113" y="2012837"/>
            <a:chExt cx="687003" cy="687003"/>
          </a:xfrm>
        </p:grpSpPr>
        <p:sp>
          <p:nvSpPr>
            <p:cNvPr id="7" name="Rectangle 6"/>
            <p:cNvSpPr/>
            <p:nvPr/>
          </p:nvSpPr>
          <p:spPr>
            <a:xfrm>
              <a:off x="875113" y="2012837"/>
              <a:ext cx="687003" cy="68700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045913" y="2205582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3273" y="2861201"/>
            <a:ext cx="724534" cy="724534"/>
            <a:chOff x="875113" y="2983507"/>
            <a:chExt cx="687003" cy="687003"/>
          </a:xfrm>
        </p:grpSpPr>
        <p:sp>
          <p:nvSpPr>
            <p:cNvPr id="8" name="Rectangle 7"/>
            <p:cNvSpPr/>
            <p:nvPr/>
          </p:nvSpPr>
          <p:spPr>
            <a:xfrm>
              <a:off x="875113" y="2983507"/>
              <a:ext cx="687003" cy="68700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45913" y="3129499"/>
              <a:ext cx="337768" cy="395018"/>
            </a:xfrm>
            <a:custGeom>
              <a:avLst/>
              <a:gdLst>
                <a:gd name="T0" fmla="*/ 42 w 82"/>
                <a:gd name="T1" fmla="*/ 0 h 96"/>
                <a:gd name="T2" fmla="*/ 62 w 82"/>
                <a:gd name="T3" fmla="*/ 20 h 96"/>
                <a:gd name="T4" fmla="*/ 67 w 82"/>
                <a:gd name="T5" fmla="*/ 28 h 96"/>
                <a:gd name="T6" fmla="*/ 77 w 82"/>
                <a:gd name="T7" fmla="*/ 20 h 96"/>
                <a:gd name="T8" fmla="*/ 82 w 82"/>
                <a:gd name="T9" fmla="*/ 28 h 96"/>
                <a:gd name="T10" fmla="*/ 77 w 82"/>
                <a:gd name="T11" fmla="*/ 35 h 96"/>
                <a:gd name="T12" fmla="*/ 67 w 82"/>
                <a:gd name="T13" fmla="*/ 67 h 96"/>
                <a:gd name="T14" fmla="*/ 47 w 82"/>
                <a:gd name="T15" fmla="*/ 85 h 96"/>
                <a:gd name="T16" fmla="*/ 67 w 82"/>
                <a:gd name="T17" fmla="*/ 96 h 96"/>
                <a:gd name="T18" fmla="*/ 17 w 82"/>
                <a:gd name="T19" fmla="*/ 85 h 96"/>
                <a:gd name="T20" fmla="*/ 35 w 82"/>
                <a:gd name="T21" fmla="*/ 77 h 96"/>
                <a:gd name="T22" fmla="*/ 6 w 82"/>
                <a:gd name="T23" fmla="*/ 42 h 96"/>
                <a:gd name="T24" fmla="*/ 0 w 82"/>
                <a:gd name="T25" fmla="*/ 35 h 96"/>
                <a:gd name="T26" fmla="*/ 6 w 82"/>
                <a:gd name="T27" fmla="*/ 28 h 96"/>
                <a:gd name="T28" fmla="*/ 16 w 82"/>
                <a:gd name="T29" fmla="*/ 20 h 96"/>
                <a:gd name="T30" fmla="*/ 21 w 82"/>
                <a:gd name="T31" fmla="*/ 28 h 96"/>
                <a:gd name="T32" fmla="*/ 27 w 82"/>
                <a:gd name="T33" fmla="*/ 6 h 96"/>
                <a:gd name="T34" fmla="*/ 50 w 82"/>
                <a:gd name="T35" fmla="*/ 12 h 96"/>
                <a:gd name="T36" fmla="*/ 45 w 82"/>
                <a:gd name="T37" fmla="*/ 12 h 96"/>
                <a:gd name="T38" fmla="*/ 42 w 82"/>
                <a:gd name="T39" fmla="*/ 9 h 96"/>
                <a:gd name="T40" fmla="*/ 36 w 82"/>
                <a:gd name="T41" fmla="*/ 10 h 96"/>
                <a:gd name="T42" fmla="*/ 34 w 82"/>
                <a:gd name="T43" fmla="*/ 15 h 96"/>
                <a:gd name="T44" fmla="*/ 31 w 82"/>
                <a:gd name="T45" fmla="*/ 16 h 96"/>
                <a:gd name="T46" fmla="*/ 34 w 82"/>
                <a:gd name="T47" fmla="*/ 18 h 96"/>
                <a:gd name="T48" fmla="*/ 30 w 82"/>
                <a:gd name="T49" fmla="*/ 21 h 96"/>
                <a:gd name="T50" fmla="*/ 53 w 82"/>
                <a:gd name="T51" fmla="*/ 28 h 96"/>
                <a:gd name="T52" fmla="*/ 51 w 82"/>
                <a:gd name="T53" fmla="*/ 21 h 96"/>
                <a:gd name="T54" fmla="*/ 51 w 82"/>
                <a:gd name="T55" fmla="*/ 16 h 96"/>
                <a:gd name="T56" fmla="*/ 50 w 82"/>
                <a:gd name="T57" fmla="*/ 12 h 96"/>
                <a:gd name="T58" fmla="*/ 38 w 82"/>
                <a:gd name="T59" fmla="*/ 12 h 96"/>
                <a:gd name="T60" fmla="*/ 43 w 82"/>
                <a:gd name="T61" fmla="*/ 12 h 96"/>
                <a:gd name="T62" fmla="*/ 44 w 82"/>
                <a:gd name="T63" fmla="*/ 16 h 96"/>
                <a:gd name="T64" fmla="*/ 44 w 82"/>
                <a:gd name="T65" fmla="*/ 21 h 96"/>
                <a:gd name="T66" fmla="*/ 44 w 82"/>
                <a:gd name="T67" fmla="*/ 16 h 96"/>
                <a:gd name="T68" fmla="*/ 35 w 82"/>
                <a:gd name="T69" fmla="*/ 18 h 96"/>
                <a:gd name="T70" fmla="*/ 40 w 82"/>
                <a:gd name="T71" fmla="*/ 18 h 96"/>
                <a:gd name="T72" fmla="*/ 48 w 82"/>
                <a:gd name="T73" fmla="*/ 22 h 96"/>
                <a:gd name="T74" fmla="*/ 48 w 82"/>
                <a:gd name="T75" fmla="*/ 27 h 96"/>
                <a:gd name="T76" fmla="*/ 48 w 82"/>
                <a:gd name="T77" fmla="*/ 22 h 96"/>
                <a:gd name="T78" fmla="*/ 39 w 82"/>
                <a:gd name="T79" fmla="*/ 24 h 96"/>
                <a:gd name="T80" fmla="*/ 44 w 82"/>
                <a:gd name="T81" fmla="*/ 24 h 96"/>
                <a:gd name="T82" fmla="*/ 34 w 82"/>
                <a:gd name="T83" fmla="*/ 22 h 96"/>
                <a:gd name="T84" fmla="*/ 34 w 82"/>
                <a:gd name="T85" fmla="*/ 27 h 96"/>
                <a:gd name="T86" fmla="*/ 34 w 82"/>
                <a:gd name="T87" fmla="*/ 22 h 96"/>
                <a:gd name="T88" fmla="*/ 62 w 82"/>
                <a:gd name="T89" fmla="*/ 40 h 96"/>
                <a:gd name="T90" fmla="*/ 42 w 82"/>
                <a:gd name="T91" fmla="*/ 61 h 96"/>
                <a:gd name="T92" fmla="*/ 27 w 82"/>
                <a:gd name="T93" fmla="*/ 55 h 96"/>
                <a:gd name="T94" fmla="*/ 21 w 82"/>
                <a:gd name="T95" fmla="*/ 35 h 96"/>
                <a:gd name="T96" fmla="*/ 16 w 82"/>
                <a:gd name="T97" fmla="*/ 42 h 96"/>
                <a:gd name="T98" fmla="*/ 42 w 82"/>
                <a:gd name="T99" fmla="*/ 68 h 96"/>
                <a:gd name="T100" fmla="*/ 60 w 82"/>
                <a:gd name="T101" fmla="*/ 60 h 96"/>
                <a:gd name="T102" fmla="*/ 67 w 82"/>
                <a:gd name="T103" fmla="*/ 3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6"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7" y="0"/>
                    <a:pt x="52" y="2"/>
                    <a:pt x="56" y="6"/>
                  </a:cubicBezTo>
                  <a:cubicBezTo>
                    <a:pt x="59" y="9"/>
                    <a:pt x="62" y="14"/>
                    <a:pt x="62" y="20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52"/>
                    <a:pt x="73" y="61"/>
                    <a:pt x="67" y="67"/>
                  </a:cubicBezTo>
                  <a:cubicBezTo>
                    <a:pt x="61" y="72"/>
                    <a:pt x="54" y="76"/>
                    <a:pt x="47" y="77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28" y="76"/>
                    <a:pt x="21" y="72"/>
                    <a:pt x="16" y="67"/>
                  </a:cubicBezTo>
                  <a:cubicBezTo>
                    <a:pt x="10" y="61"/>
                    <a:pt x="6" y="52"/>
                    <a:pt x="6" y="4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4"/>
                    <a:pt x="24" y="9"/>
                    <a:pt x="27" y="6"/>
                  </a:cubicBezTo>
                  <a:cubicBezTo>
                    <a:pt x="31" y="2"/>
                    <a:pt x="36" y="0"/>
                    <a:pt x="42" y="0"/>
                  </a:cubicBezTo>
                  <a:close/>
                  <a:moveTo>
                    <a:pt x="50" y="12"/>
                  </a:moveTo>
                  <a:cubicBezTo>
                    <a:pt x="50" y="14"/>
                    <a:pt x="49" y="15"/>
                    <a:pt x="47" y="15"/>
                  </a:cubicBezTo>
                  <a:cubicBezTo>
                    <a:pt x="46" y="15"/>
                    <a:pt x="45" y="14"/>
                    <a:pt x="45" y="12"/>
                  </a:cubicBezTo>
                  <a:cubicBezTo>
                    <a:pt x="45" y="11"/>
                    <a:pt x="46" y="10"/>
                    <a:pt x="46" y="10"/>
                  </a:cubicBezTo>
                  <a:cubicBezTo>
                    <a:pt x="45" y="9"/>
                    <a:pt x="43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39" y="9"/>
                    <a:pt x="37" y="9"/>
                    <a:pt x="36" y="10"/>
                  </a:cubicBezTo>
                  <a:cubicBezTo>
                    <a:pt x="36" y="11"/>
                    <a:pt x="36" y="11"/>
                    <a:pt x="36" y="12"/>
                  </a:cubicBezTo>
                  <a:cubicBezTo>
                    <a:pt x="36" y="14"/>
                    <a:pt x="35" y="15"/>
                    <a:pt x="34" y="15"/>
                  </a:cubicBezTo>
                  <a:cubicBezTo>
                    <a:pt x="33" y="15"/>
                    <a:pt x="32" y="14"/>
                    <a:pt x="32" y="14"/>
                  </a:cubicBezTo>
                  <a:cubicBezTo>
                    <a:pt x="32" y="15"/>
                    <a:pt x="31" y="15"/>
                    <a:pt x="31" y="16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6"/>
                    <a:pt x="34" y="17"/>
                    <a:pt x="34" y="18"/>
                  </a:cubicBezTo>
                  <a:cubicBezTo>
                    <a:pt x="34" y="20"/>
                    <a:pt x="33" y="21"/>
                    <a:pt x="31" y="21"/>
                  </a:cubicBezTo>
                  <a:cubicBezTo>
                    <a:pt x="31" y="21"/>
                    <a:pt x="31" y="21"/>
                    <a:pt x="30" y="21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1"/>
                    <a:pt x="52" y="21"/>
                    <a:pt x="51" y="21"/>
                  </a:cubicBezTo>
                  <a:cubicBezTo>
                    <a:pt x="50" y="21"/>
                    <a:pt x="49" y="20"/>
                    <a:pt x="49" y="18"/>
                  </a:cubicBezTo>
                  <a:cubicBezTo>
                    <a:pt x="49" y="17"/>
                    <a:pt x="50" y="16"/>
                    <a:pt x="51" y="16"/>
                  </a:cubicBezTo>
                  <a:cubicBezTo>
                    <a:pt x="51" y="16"/>
                    <a:pt x="52" y="16"/>
                    <a:pt x="52" y="16"/>
                  </a:cubicBezTo>
                  <a:cubicBezTo>
                    <a:pt x="52" y="15"/>
                    <a:pt x="51" y="13"/>
                    <a:pt x="50" y="12"/>
                  </a:cubicBezTo>
                  <a:close/>
                  <a:moveTo>
                    <a:pt x="41" y="10"/>
                  </a:moveTo>
                  <a:cubicBezTo>
                    <a:pt x="39" y="10"/>
                    <a:pt x="38" y="11"/>
                    <a:pt x="38" y="12"/>
                  </a:cubicBezTo>
                  <a:cubicBezTo>
                    <a:pt x="38" y="14"/>
                    <a:pt x="39" y="15"/>
                    <a:pt x="41" y="15"/>
                  </a:cubicBezTo>
                  <a:cubicBezTo>
                    <a:pt x="42" y="15"/>
                    <a:pt x="43" y="14"/>
                    <a:pt x="43" y="12"/>
                  </a:cubicBezTo>
                  <a:cubicBezTo>
                    <a:pt x="43" y="11"/>
                    <a:pt x="42" y="10"/>
                    <a:pt x="41" y="10"/>
                  </a:cubicBezTo>
                  <a:close/>
                  <a:moveTo>
                    <a:pt x="44" y="16"/>
                  </a:moveTo>
                  <a:cubicBezTo>
                    <a:pt x="43" y="16"/>
                    <a:pt x="42" y="17"/>
                    <a:pt x="42" y="18"/>
                  </a:cubicBezTo>
                  <a:cubicBezTo>
                    <a:pt x="42" y="20"/>
                    <a:pt x="43" y="21"/>
                    <a:pt x="44" y="21"/>
                  </a:cubicBezTo>
                  <a:cubicBezTo>
                    <a:pt x="46" y="21"/>
                    <a:pt x="47" y="20"/>
                    <a:pt x="47" y="18"/>
                  </a:cubicBezTo>
                  <a:cubicBezTo>
                    <a:pt x="47" y="17"/>
                    <a:pt x="46" y="16"/>
                    <a:pt x="44" y="16"/>
                  </a:cubicBezTo>
                  <a:close/>
                  <a:moveTo>
                    <a:pt x="37" y="16"/>
                  </a:moveTo>
                  <a:cubicBezTo>
                    <a:pt x="36" y="16"/>
                    <a:pt x="35" y="17"/>
                    <a:pt x="35" y="18"/>
                  </a:cubicBezTo>
                  <a:cubicBezTo>
                    <a:pt x="35" y="20"/>
                    <a:pt x="36" y="21"/>
                    <a:pt x="37" y="21"/>
                  </a:cubicBezTo>
                  <a:cubicBezTo>
                    <a:pt x="39" y="21"/>
                    <a:pt x="40" y="20"/>
                    <a:pt x="40" y="18"/>
                  </a:cubicBezTo>
                  <a:cubicBezTo>
                    <a:pt x="40" y="17"/>
                    <a:pt x="39" y="16"/>
                    <a:pt x="37" y="16"/>
                  </a:cubicBezTo>
                  <a:close/>
                  <a:moveTo>
                    <a:pt x="48" y="22"/>
                  </a:moveTo>
                  <a:cubicBezTo>
                    <a:pt x="47" y="22"/>
                    <a:pt x="46" y="23"/>
                    <a:pt x="46" y="24"/>
                  </a:cubicBezTo>
                  <a:cubicBezTo>
                    <a:pt x="46" y="26"/>
                    <a:pt x="47" y="27"/>
                    <a:pt x="48" y="27"/>
                  </a:cubicBezTo>
                  <a:cubicBezTo>
                    <a:pt x="50" y="27"/>
                    <a:pt x="51" y="26"/>
                    <a:pt x="51" y="24"/>
                  </a:cubicBezTo>
                  <a:cubicBezTo>
                    <a:pt x="51" y="23"/>
                    <a:pt x="50" y="22"/>
                    <a:pt x="48" y="22"/>
                  </a:cubicBezTo>
                  <a:close/>
                  <a:moveTo>
                    <a:pt x="41" y="22"/>
                  </a:moveTo>
                  <a:cubicBezTo>
                    <a:pt x="40" y="22"/>
                    <a:pt x="39" y="23"/>
                    <a:pt x="39" y="24"/>
                  </a:cubicBezTo>
                  <a:cubicBezTo>
                    <a:pt x="39" y="26"/>
                    <a:pt x="40" y="27"/>
                    <a:pt x="41" y="27"/>
                  </a:cubicBezTo>
                  <a:cubicBezTo>
                    <a:pt x="43" y="27"/>
                    <a:pt x="44" y="26"/>
                    <a:pt x="44" y="24"/>
                  </a:cubicBezTo>
                  <a:cubicBezTo>
                    <a:pt x="44" y="23"/>
                    <a:pt x="43" y="22"/>
                    <a:pt x="41" y="22"/>
                  </a:cubicBezTo>
                  <a:close/>
                  <a:moveTo>
                    <a:pt x="34" y="22"/>
                  </a:moveTo>
                  <a:cubicBezTo>
                    <a:pt x="33" y="22"/>
                    <a:pt x="32" y="23"/>
                    <a:pt x="32" y="24"/>
                  </a:cubicBezTo>
                  <a:cubicBezTo>
                    <a:pt x="32" y="26"/>
                    <a:pt x="33" y="27"/>
                    <a:pt x="34" y="27"/>
                  </a:cubicBezTo>
                  <a:cubicBezTo>
                    <a:pt x="36" y="27"/>
                    <a:pt x="37" y="26"/>
                    <a:pt x="37" y="24"/>
                  </a:cubicBezTo>
                  <a:cubicBezTo>
                    <a:pt x="37" y="23"/>
                    <a:pt x="36" y="22"/>
                    <a:pt x="34" y="22"/>
                  </a:cubicBezTo>
                  <a:close/>
                  <a:moveTo>
                    <a:pt x="62" y="35"/>
                  </a:moveTo>
                  <a:cubicBezTo>
                    <a:pt x="62" y="40"/>
                    <a:pt x="62" y="40"/>
                    <a:pt x="62" y="40"/>
                  </a:cubicBezTo>
                  <a:cubicBezTo>
                    <a:pt x="62" y="46"/>
                    <a:pt x="59" y="51"/>
                    <a:pt x="56" y="55"/>
                  </a:cubicBezTo>
                  <a:cubicBezTo>
                    <a:pt x="52" y="58"/>
                    <a:pt x="47" y="61"/>
                    <a:pt x="42" y="61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36" y="61"/>
                    <a:pt x="31" y="58"/>
                    <a:pt x="27" y="55"/>
                  </a:cubicBezTo>
                  <a:cubicBezTo>
                    <a:pt x="24" y="51"/>
                    <a:pt x="21" y="46"/>
                    <a:pt x="21" y="40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6" y="49"/>
                    <a:pt x="18" y="56"/>
                    <a:pt x="23" y="60"/>
                  </a:cubicBezTo>
                  <a:cubicBezTo>
                    <a:pt x="28" y="65"/>
                    <a:pt x="34" y="68"/>
                    <a:pt x="42" y="68"/>
                  </a:cubicBezTo>
                  <a:cubicBezTo>
                    <a:pt x="42" y="68"/>
                    <a:pt x="42" y="68"/>
                    <a:pt x="42" y="68"/>
                  </a:cubicBezTo>
                  <a:cubicBezTo>
                    <a:pt x="49" y="68"/>
                    <a:pt x="55" y="65"/>
                    <a:pt x="60" y="60"/>
                  </a:cubicBezTo>
                  <a:cubicBezTo>
                    <a:pt x="65" y="56"/>
                    <a:pt x="67" y="49"/>
                    <a:pt x="67" y="42"/>
                  </a:cubicBezTo>
                  <a:cubicBezTo>
                    <a:pt x="67" y="35"/>
                    <a:pt x="67" y="35"/>
                    <a:pt x="67" y="35"/>
                  </a:cubicBezTo>
                  <a:lnTo>
                    <a:pt x="6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23273" y="3894196"/>
            <a:ext cx="724534" cy="724534"/>
            <a:chOff x="875113" y="3954177"/>
            <a:chExt cx="687003" cy="687003"/>
          </a:xfrm>
        </p:grpSpPr>
        <p:sp>
          <p:nvSpPr>
            <p:cNvPr id="9" name="Rectangle 8"/>
            <p:cNvSpPr/>
            <p:nvPr/>
          </p:nvSpPr>
          <p:spPr>
            <a:xfrm>
              <a:off x="875113" y="3954177"/>
              <a:ext cx="687003" cy="68700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021105" y="4104940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27937" y="1786815"/>
            <a:ext cx="4411347" cy="865305"/>
            <a:chOff x="7855640" y="3619632"/>
            <a:chExt cx="4182840" cy="820481"/>
          </a:xfrm>
        </p:grpSpPr>
        <p:sp>
          <p:nvSpPr>
            <p:cNvPr id="17" name="TextBox 16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827937" y="2810513"/>
            <a:ext cx="4411347" cy="843376"/>
            <a:chOff x="7855640" y="3619632"/>
            <a:chExt cx="4182840" cy="799688"/>
          </a:xfrm>
        </p:grpSpPr>
        <p:sp>
          <p:nvSpPr>
            <p:cNvPr id="20" name="TextBox 19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27937" y="3834210"/>
            <a:ext cx="4411347" cy="843376"/>
            <a:chOff x="7855640" y="3619632"/>
            <a:chExt cx="4182840" cy="799688"/>
          </a:xfrm>
        </p:grpSpPr>
        <p:sp>
          <p:nvSpPr>
            <p:cNvPr id="23" name="TextBox 22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27937" y="4857906"/>
            <a:ext cx="4411347" cy="843376"/>
            <a:chOff x="7855640" y="3619632"/>
            <a:chExt cx="4182840" cy="799688"/>
          </a:xfrm>
        </p:grpSpPr>
        <p:sp>
          <p:nvSpPr>
            <p:cNvPr id="26" name="TextBox 25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Rectangle 33"/>
          <p:cNvSpPr/>
          <p:nvPr/>
        </p:nvSpPr>
        <p:spPr>
          <a:xfrm>
            <a:off x="6751179" y="1828206"/>
            <a:ext cx="6107571" cy="38730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14322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9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42" name="直接连接符 41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82757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2840835" y="2344933"/>
            <a:ext cx="3695028" cy="3695028"/>
            <a:chOff x="6240781" y="1363135"/>
            <a:chExt cx="4963584" cy="4963584"/>
          </a:xfrm>
        </p:grpSpPr>
        <p:grpSp>
          <p:nvGrpSpPr>
            <p:cNvPr id="13" name="Group 12"/>
            <p:cNvGrpSpPr/>
            <p:nvPr userDrawn="1"/>
          </p:nvGrpSpPr>
          <p:grpSpPr>
            <a:xfrm>
              <a:off x="6240781" y="1363135"/>
              <a:ext cx="3255433" cy="2434167"/>
              <a:chOff x="4657725" y="946151"/>
              <a:chExt cx="2441575" cy="1825625"/>
            </a:xfrm>
          </p:grpSpPr>
          <p:sp>
            <p:nvSpPr>
              <p:cNvPr id="27" name="Freeform 26"/>
              <p:cNvSpPr>
                <a:spLocks/>
              </p:cNvSpPr>
              <p:nvPr/>
            </p:nvSpPr>
            <p:spPr bwMode="auto">
              <a:xfrm>
                <a:off x="5953125" y="2046288"/>
                <a:ext cx="1146175" cy="593725"/>
              </a:xfrm>
              <a:custGeom>
                <a:avLst/>
                <a:gdLst>
                  <a:gd name="T0" fmla="*/ 849 w 904"/>
                  <a:gd name="T1" fmla="*/ 0 h 468"/>
                  <a:gd name="T2" fmla="*/ 873 w 904"/>
                  <a:gd name="T3" fmla="*/ 58 h 468"/>
                  <a:gd name="T4" fmla="*/ 507 w 904"/>
                  <a:gd name="T5" fmla="*/ 436 h 468"/>
                  <a:gd name="T6" fmla="*/ 396 w 904"/>
                  <a:gd name="T7" fmla="*/ 436 h 468"/>
                  <a:gd name="T8" fmla="*/ 30 w 904"/>
                  <a:gd name="T9" fmla="*/ 58 h 468"/>
                  <a:gd name="T10" fmla="*/ 55 w 904"/>
                  <a:gd name="T11" fmla="*/ 0 h 468"/>
                  <a:gd name="T12" fmla="*/ 849 w 904"/>
                  <a:gd name="T13" fmla="*/ 0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849" y="0"/>
                    </a:moveTo>
                    <a:cubicBezTo>
                      <a:pt x="893" y="0"/>
                      <a:pt x="904" y="26"/>
                      <a:pt x="873" y="58"/>
                    </a:cubicBezTo>
                    <a:cubicBezTo>
                      <a:pt x="507" y="436"/>
                      <a:pt x="507" y="436"/>
                      <a:pt x="507" y="436"/>
                    </a:cubicBezTo>
                    <a:cubicBezTo>
                      <a:pt x="477" y="468"/>
                      <a:pt x="427" y="468"/>
                      <a:pt x="396" y="436"/>
                    </a:cubicBezTo>
                    <a:cubicBezTo>
                      <a:pt x="30" y="58"/>
                      <a:pt x="30" y="58"/>
                      <a:pt x="30" y="58"/>
                    </a:cubicBezTo>
                    <a:cubicBezTo>
                      <a:pt x="0" y="26"/>
                      <a:pt x="11" y="0"/>
                      <a:pt x="55" y="0"/>
                    </a:cubicBezTo>
                    <a:lnTo>
                      <a:pt x="849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8" name="Freeform 27"/>
              <p:cNvSpPr>
                <a:spLocks/>
              </p:cNvSpPr>
              <p:nvPr/>
            </p:nvSpPr>
            <p:spPr bwMode="auto">
              <a:xfrm>
                <a:off x="4657725" y="946151"/>
                <a:ext cx="2151063" cy="1825625"/>
              </a:xfrm>
              <a:custGeom>
                <a:avLst/>
                <a:gdLst>
                  <a:gd name="T0" fmla="*/ 848 w 1696"/>
                  <a:gd name="T1" fmla="*/ 0 h 1440"/>
                  <a:gd name="T2" fmla="*/ 0 w 1696"/>
                  <a:gd name="T3" fmla="*/ 848 h 1440"/>
                  <a:gd name="T4" fmla="*/ 241 w 1696"/>
                  <a:gd name="T5" fmla="*/ 1440 h 1440"/>
                  <a:gd name="T6" fmla="*/ 718 w 1696"/>
                  <a:gd name="T7" fmla="*/ 1209 h 1440"/>
                  <a:gd name="T8" fmla="*/ 464 w 1696"/>
                  <a:gd name="T9" fmla="*/ 848 h 1440"/>
                  <a:gd name="T10" fmla="*/ 848 w 1696"/>
                  <a:gd name="T11" fmla="*/ 464 h 1440"/>
                  <a:gd name="T12" fmla="*/ 1232 w 1696"/>
                  <a:gd name="T13" fmla="*/ 848 h 1440"/>
                  <a:gd name="T14" fmla="*/ 1213 w 1696"/>
                  <a:gd name="T15" fmla="*/ 966 h 1440"/>
                  <a:gd name="T16" fmla="*/ 1293 w 1696"/>
                  <a:gd name="T17" fmla="*/ 966 h 1440"/>
                  <a:gd name="T18" fmla="*/ 1293 w 1696"/>
                  <a:gd name="T19" fmla="*/ 1062 h 1440"/>
                  <a:gd name="T20" fmla="*/ 1669 w 1696"/>
                  <a:gd name="T21" fmla="*/ 1062 h 1440"/>
                  <a:gd name="T22" fmla="*/ 1696 w 1696"/>
                  <a:gd name="T23" fmla="*/ 848 h 1440"/>
                  <a:gd name="T24" fmla="*/ 848 w 1696"/>
                  <a:gd name="T25" fmla="*/ 0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696" h="1440">
                    <a:moveTo>
                      <a:pt x="848" y="0"/>
                    </a:move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078"/>
                      <a:pt x="92" y="1287"/>
                      <a:pt x="241" y="1440"/>
                    </a:cubicBezTo>
                    <a:cubicBezTo>
                      <a:pt x="374" y="1315"/>
                      <a:pt x="540" y="1235"/>
                      <a:pt x="718" y="1209"/>
                    </a:cubicBezTo>
                    <a:cubicBezTo>
                      <a:pt x="570" y="1156"/>
                      <a:pt x="464" y="1014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1060" y="464"/>
                      <a:pt x="1232" y="636"/>
                      <a:pt x="1232" y="848"/>
                    </a:cubicBezTo>
                    <a:cubicBezTo>
                      <a:pt x="1232" y="889"/>
                      <a:pt x="1225" y="929"/>
                      <a:pt x="1213" y="966"/>
                    </a:cubicBezTo>
                    <a:cubicBezTo>
                      <a:pt x="1293" y="966"/>
                      <a:pt x="1293" y="966"/>
                      <a:pt x="1293" y="966"/>
                    </a:cubicBezTo>
                    <a:cubicBezTo>
                      <a:pt x="1293" y="1062"/>
                      <a:pt x="1293" y="1062"/>
                      <a:pt x="1293" y="1062"/>
                    </a:cubicBezTo>
                    <a:cubicBezTo>
                      <a:pt x="1669" y="1062"/>
                      <a:pt x="1669" y="1062"/>
                      <a:pt x="1669" y="1062"/>
                    </a:cubicBezTo>
                    <a:cubicBezTo>
                      <a:pt x="1687" y="994"/>
                      <a:pt x="1696" y="922"/>
                      <a:pt x="1696" y="848"/>
                    </a:cubicBezTo>
                    <a:cubicBezTo>
                      <a:pt x="1696" y="380"/>
                      <a:pt x="1316" y="0"/>
                      <a:pt x="84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 userDrawn="1"/>
          </p:nvGrpSpPr>
          <p:grpSpPr>
            <a:xfrm>
              <a:off x="6240781" y="3111502"/>
              <a:ext cx="2434167" cy="3215217"/>
              <a:chOff x="4657725" y="2257426"/>
              <a:chExt cx="1825625" cy="2411413"/>
            </a:xfrm>
          </p:grpSpPr>
          <p:sp>
            <p:nvSpPr>
              <p:cNvPr id="25" name="Freeform 24"/>
              <p:cNvSpPr>
                <a:spLocks/>
              </p:cNvSpPr>
              <p:nvPr/>
            </p:nvSpPr>
            <p:spPr bwMode="auto">
              <a:xfrm>
                <a:off x="5753100" y="2257426"/>
                <a:ext cx="593725" cy="1146175"/>
              </a:xfrm>
              <a:custGeom>
                <a:avLst/>
                <a:gdLst>
                  <a:gd name="T0" fmla="*/ 0 w 468"/>
                  <a:gd name="T1" fmla="*/ 55 h 904"/>
                  <a:gd name="T2" fmla="*/ 57 w 468"/>
                  <a:gd name="T3" fmla="*/ 30 h 904"/>
                  <a:gd name="T4" fmla="*/ 436 w 468"/>
                  <a:gd name="T5" fmla="*/ 397 h 904"/>
                  <a:gd name="T6" fmla="*/ 436 w 468"/>
                  <a:gd name="T7" fmla="*/ 508 h 904"/>
                  <a:gd name="T8" fmla="*/ 57 w 468"/>
                  <a:gd name="T9" fmla="*/ 874 h 904"/>
                  <a:gd name="T10" fmla="*/ 0 w 468"/>
                  <a:gd name="T11" fmla="*/ 849 h 904"/>
                  <a:gd name="T12" fmla="*/ 0 w 468"/>
                  <a:gd name="T13" fmla="*/ 55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0" y="55"/>
                    </a:moveTo>
                    <a:cubicBezTo>
                      <a:pt x="0" y="11"/>
                      <a:pt x="26" y="0"/>
                      <a:pt x="57" y="30"/>
                    </a:cubicBezTo>
                    <a:cubicBezTo>
                      <a:pt x="436" y="397"/>
                      <a:pt x="436" y="397"/>
                      <a:pt x="436" y="397"/>
                    </a:cubicBezTo>
                    <a:cubicBezTo>
                      <a:pt x="468" y="427"/>
                      <a:pt x="468" y="477"/>
                      <a:pt x="436" y="508"/>
                    </a:cubicBezTo>
                    <a:cubicBezTo>
                      <a:pt x="57" y="874"/>
                      <a:pt x="57" y="874"/>
                      <a:pt x="57" y="874"/>
                    </a:cubicBezTo>
                    <a:cubicBezTo>
                      <a:pt x="26" y="904"/>
                      <a:pt x="0" y="893"/>
                      <a:pt x="0" y="849"/>
                    </a:cubicBezTo>
                    <a:lnTo>
                      <a:pt x="0" y="55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>
                <a:spLocks/>
              </p:cNvSpPr>
              <p:nvPr/>
            </p:nvSpPr>
            <p:spPr bwMode="auto">
              <a:xfrm>
                <a:off x="4657725" y="2517776"/>
                <a:ext cx="1825625" cy="2151063"/>
              </a:xfrm>
              <a:custGeom>
                <a:avLst/>
                <a:gdLst>
                  <a:gd name="T0" fmla="*/ 1209 w 1440"/>
                  <a:gd name="T1" fmla="*/ 978 h 1696"/>
                  <a:gd name="T2" fmla="*/ 848 w 1440"/>
                  <a:gd name="T3" fmla="*/ 1232 h 1696"/>
                  <a:gd name="T4" fmla="*/ 464 w 1440"/>
                  <a:gd name="T5" fmla="*/ 848 h 1696"/>
                  <a:gd name="T6" fmla="*/ 848 w 1440"/>
                  <a:gd name="T7" fmla="*/ 464 h 1696"/>
                  <a:gd name="T8" fmla="*/ 969 w 1440"/>
                  <a:gd name="T9" fmla="*/ 483 h 1696"/>
                  <a:gd name="T10" fmla="*/ 969 w 1440"/>
                  <a:gd name="T11" fmla="*/ 9 h 1696"/>
                  <a:gd name="T12" fmla="*/ 848 w 1440"/>
                  <a:gd name="T13" fmla="*/ 0 h 1696"/>
                  <a:gd name="T14" fmla="*/ 0 w 1440"/>
                  <a:gd name="T15" fmla="*/ 848 h 1696"/>
                  <a:gd name="T16" fmla="*/ 848 w 1440"/>
                  <a:gd name="T17" fmla="*/ 1696 h 1696"/>
                  <a:gd name="T18" fmla="*/ 1440 w 1440"/>
                  <a:gd name="T19" fmla="*/ 1455 h 1696"/>
                  <a:gd name="T20" fmla="*/ 1209 w 1440"/>
                  <a:gd name="T21" fmla="*/ 978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440" h="1696">
                    <a:moveTo>
                      <a:pt x="1209" y="978"/>
                    </a:moveTo>
                    <a:cubicBezTo>
                      <a:pt x="1156" y="1126"/>
                      <a:pt x="1014" y="1232"/>
                      <a:pt x="848" y="1232"/>
                    </a:cubicBezTo>
                    <a:cubicBezTo>
                      <a:pt x="636" y="1232"/>
                      <a:pt x="464" y="1060"/>
                      <a:pt x="464" y="848"/>
                    </a:cubicBezTo>
                    <a:cubicBezTo>
                      <a:pt x="464" y="636"/>
                      <a:pt x="636" y="464"/>
                      <a:pt x="848" y="464"/>
                    </a:cubicBezTo>
                    <a:cubicBezTo>
                      <a:pt x="890" y="464"/>
                      <a:pt x="931" y="471"/>
                      <a:pt x="969" y="483"/>
                    </a:cubicBezTo>
                    <a:cubicBezTo>
                      <a:pt x="969" y="9"/>
                      <a:pt x="969" y="9"/>
                      <a:pt x="969" y="9"/>
                    </a:cubicBezTo>
                    <a:cubicBezTo>
                      <a:pt x="929" y="3"/>
                      <a:pt x="889" y="0"/>
                      <a:pt x="848" y="0"/>
                    </a:cubicBezTo>
                    <a:cubicBezTo>
                      <a:pt x="380" y="0"/>
                      <a:pt x="0" y="380"/>
                      <a:pt x="0" y="848"/>
                    </a:cubicBezTo>
                    <a:cubicBezTo>
                      <a:pt x="0" y="1316"/>
                      <a:pt x="380" y="1696"/>
                      <a:pt x="848" y="1696"/>
                    </a:cubicBezTo>
                    <a:cubicBezTo>
                      <a:pt x="1078" y="1696"/>
                      <a:pt x="1287" y="1604"/>
                      <a:pt x="1440" y="1455"/>
                    </a:cubicBezTo>
                    <a:cubicBezTo>
                      <a:pt x="1315" y="1322"/>
                      <a:pt x="1235" y="1156"/>
                      <a:pt x="1209" y="978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5" name="Group 14"/>
            <p:cNvGrpSpPr/>
            <p:nvPr userDrawn="1"/>
          </p:nvGrpSpPr>
          <p:grpSpPr>
            <a:xfrm>
              <a:off x="7967980" y="3892551"/>
              <a:ext cx="3236384" cy="2434167"/>
              <a:chOff x="5953125" y="2843213"/>
              <a:chExt cx="2427288" cy="1825625"/>
            </a:xfrm>
          </p:grpSpPr>
          <p:sp>
            <p:nvSpPr>
              <p:cNvPr id="23" name="Freeform 22"/>
              <p:cNvSpPr>
                <a:spLocks/>
              </p:cNvSpPr>
              <p:nvPr/>
            </p:nvSpPr>
            <p:spPr bwMode="auto">
              <a:xfrm>
                <a:off x="5953125" y="2989263"/>
                <a:ext cx="1146175" cy="593725"/>
              </a:xfrm>
              <a:custGeom>
                <a:avLst/>
                <a:gdLst>
                  <a:gd name="T0" fmla="*/ 55 w 904"/>
                  <a:gd name="T1" fmla="*/ 468 h 468"/>
                  <a:gd name="T2" fmla="*/ 30 w 904"/>
                  <a:gd name="T3" fmla="*/ 411 h 468"/>
                  <a:gd name="T4" fmla="*/ 396 w 904"/>
                  <a:gd name="T5" fmla="*/ 32 h 468"/>
                  <a:gd name="T6" fmla="*/ 507 w 904"/>
                  <a:gd name="T7" fmla="*/ 32 h 468"/>
                  <a:gd name="T8" fmla="*/ 873 w 904"/>
                  <a:gd name="T9" fmla="*/ 411 h 468"/>
                  <a:gd name="T10" fmla="*/ 849 w 904"/>
                  <a:gd name="T11" fmla="*/ 468 h 468"/>
                  <a:gd name="T12" fmla="*/ 55 w 904"/>
                  <a:gd name="T13" fmla="*/ 468 h 4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904" h="468">
                    <a:moveTo>
                      <a:pt x="55" y="468"/>
                    </a:moveTo>
                    <a:cubicBezTo>
                      <a:pt x="11" y="468"/>
                      <a:pt x="0" y="442"/>
                      <a:pt x="30" y="411"/>
                    </a:cubicBezTo>
                    <a:cubicBezTo>
                      <a:pt x="396" y="32"/>
                      <a:pt x="396" y="32"/>
                      <a:pt x="396" y="32"/>
                    </a:cubicBezTo>
                    <a:cubicBezTo>
                      <a:pt x="427" y="0"/>
                      <a:pt x="477" y="0"/>
                      <a:pt x="507" y="32"/>
                    </a:cubicBezTo>
                    <a:cubicBezTo>
                      <a:pt x="873" y="411"/>
                      <a:pt x="873" y="411"/>
                      <a:pt x="873" y="411"/>
                    </a:cubicBezTo>
                    <a:cubicBezTo>
                      <a:pt x="904" y="442"/>
                      <a:pt x="893" y="468"/>
                      <a:pt x="849" y="468"/>
                    </a:cubicBezTo>
                    <a:lnTo>
                      <a:pt x="55" y="468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23"/>
              <p:cNvSpPr>
                <a:spLocks/>
              </p:cNvSpPr>
              <p:nvPr/>
            </p:nvSpPr>
            <p:spPr bwMode="auto">
              <a:xfrm>
                <a:off x="6230938" y="2843213"/>
                <a:ext cx="2149475" cy="1825625"/>
              </a:xfrm>
              <a:custGeom>
                <a:avLst/>
                <a:gdLst>
                  <a:gd name="T0" fmla="*/ 978 w 1696"/>
                  <a:gd name="T1" fmla="*/ 231 h 1440"/>
                  <a:gd name="T2" fmla="*/ 1232 w 1696"/>
                  <a:gd name="T3" fmla="*/ 592 h 1440"/>
                  <a:gd name="T4" fmla="*/ 848 w 1696"/>
                  <a:gd name="T5" fmla="*/ 976 h 1440"/>
                  <a:gd name="T6" fmla="*/ 464 w 1696"/>
                  <a:gd name="T7" fmla="*/ 592 h 1440"/>
                  <a:gd name="T8" fmla="*/ 487 w 1696"/>
                  <a:gd name="T9" fmla="*/ 462 h 1440"/>
                  <a:gd name="T10" fmla="*/ 10 w 1696"/>
                  <a:gd name="T11" fmla="*/ 462 h 1440"/>
                  <a:gd name="T12" fmla="*/ 0 w 1696"/>
                  <a:gd name="T13" fmla="*/ 592 h 1440"/>
                  <a:gd name="T14" fmla="*/ 848 w 1696"/>
                  <a:gd name="T15" fmla="*/ 1440 h 1440"/>
                  <a:gd name="T16" fmla="*/ 1696 w 1696"/>
                  <a:gd name="T17" fmla="*/ 592 h 1440"/>
                  <a:gd name="T18" fmla="*/ 1455 w 1696"/>
                  <a:gd name="T19" fmla="*/ 0 h 1440"/>
                  <a:gd name="T20" fmla="*/ 978 w 1696"/>
                  <a:gd name="T21" fmla="*/ 231 h 14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696" h="1440">
                    <a:moveTo>
                      <a:pt x="978" y="231"/>
                    </a:moveTo>
                    <a:cubicBezTo>
                      <a:pt x="1126" y="284"/>
                      <a:pt x="1232" y="426"/>
                      <a:pt x="1232" y="592"/>
                    </a:cubicBezTo>
                    <a:cubicBezTo>
                      <a:pt x="1232" y="804"/>
                      <a:pt x="1060" y="976"/>
                      <a:pt x="848" y="976"/>
                    </a:cubicBezTo>
                    <a:cubicBezTo>
                      <a:pt x="636" y="976"/>
                      <a:pt x="464" y="804"/>
                      <a:pt x="464" y="592"/>
                    </a:cubicBezTo>
                    <a:cubicBezTo>
                      <a:pt x="464" y="546"/>
                      <a:pt x="472" y="503"/>
                      <a:pt x="487" y="462"/>
                    </a:cubicBezTo>
                    <a:cubicBezTo>
                      <a:pt x="10" y="462"/>
                      <a:pt x="10" y="462"/>
                      <a:pt x="10" y="462"/>
                    </a:cubicBezTo>
                    <a:cubicBezTo>
                      <a:pt x="3" y="504"/>
                      <a:pt x="0" y="548"/>
                      <a:pt x="0" y="592"/>
                    </a:cubicBezTo>
                    <a:cubicBezTo>
                      <a:pt x="0" y="1060"/>
                      <a:pt x="380" y="1440"/>
                      <a:pt x="848" y="1440"/>
                    </a:cubicBezTo>
                    <a:cubicBezTo>
                      <a:pt x="1316" y="1440"/>
                      <a:pt x="1696" y="1060"/>
                      <a:pt x="1696" y="592"/>
                    </a:cubicBezTo>
                    <a:cubicBezTo>
                      <a:pt x="1696" y="362"/>
                      <a:pt x="1604" y="153"/>
                      <a:pt x="1455" y="0"/>
                    </a:cubicBezTo>
                    <a:cubicBezTo>
                      <a:pt x="1322" y="125"/>
                      <a:pt x="1156" y="205"/>
                      <a:pt x="978" y="231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6" name="Group 15"/>
            <p:cNvGrpSpPr/>
            <p:nvPr userDrawn="1"/>
          </p:nvGrpSpPr>
          <p:grpSpPr>
            <a:xfrm>
              <a:off x="8770198" y="1363135"/>
              <a:ext cx="2434167" cy="3276600"/>
              <a:chOff x="6554788" y="946151"/>
              <a:chExt cx="1825625" cy="2457450"/>
            </a:xfrm>
          </p:grpSpPr>
          <p:sp>
            <p:nvSpPr>
              <p:cNvPr id="21" name="Freeform 20"/>
              <p:cNvSpPr>
                <a:spLocks/>
              </p:cNvSpPr>
              <p:nvPr/>
            </p:nvSpPr>
            <p:spPr bwMode="auto">
              <a:xfrm>
                <a:off x="6691313" y="2257426"/>
                <a:ext cx="593725" cy="1146175"/>
              </a:xfrm>
              <a:custGeom>
                <a:avLst/>
                <a:gdLst>
                  <a:gd name="T0" fmla="*/ 468 w 468"/>
                  <a:gd name="T1" fmla="*/ 849 h 904"/>
                  <a:gd name="T2" fmla="*/ 410 w 468"/>
                  <a:gd name="T3" fmla="*/ 874 h 904"/>
                  <a:gd name="T4" fmla="*/ 32 w 468"/>
                  <a:gd name="T5" fmla="*/ 508 h 904"/>
                  <a:gd name="T6" fmla="*/ 32 w 468"/>
                  <a:gd name="T7" fmla="*/ 397 h 904"/>
                  <a:gd name="T8" fmla="*/ 410 w 468"/>
                  <a:gd name="T9" fmla="*/ 30 h 904"/>
                  <a:gd name="T10" fmla="*/ 468 w 468"/>
                  <a:gd name="T11" fmla="*/ 55 h 904"/>
                  <a:gd name="T12" fmla="*/ 468 w 468"/>
                  <a:gd name="T13" fmla="*/ 849 h 9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68" h="904">
                    <a:moveTo>
                      <a:pt x="468" y="849"/>
                    </a:moveTo>
                    <a:cubicBezTo>
                      <a:pt x="468" y="893"/>
                      <a:pt x="442" y="904"/>
                      <a:pt x="410" y="874"/>
                    </a:cubicBezTo>
                    <a:cubicBezTo>
                      <a:pt x="32" y="508"/>
                      <a:pt x="32" y="508"/>
                      <a:pt x="32" y="508"/>
                    </a:cubicBezTo>
                    <a:cubicBezTo>
                      <a:pt x="0" y="477"/>
                      <a:pt x="0" y="427"/>
                      <a:pt x="32" y="397"/>
                    </a:cubicBezTo>
                    <a:cubicBezTo>
                      <a:pt x="410" y="30"/>
                      <a:pt x="410" y="30"/>
                      <a:pt x="410" y="30"/>
                    </a:cubicBezTo>
                    <a:cubicBezTo>
                      <a:pt x="442" y="0"/>
                      <a:pt x="468" y="11"/>
                      <a:pt x="468" y="55"/>
                    </a:cubicBezTo>
                    <a:lnTo>
                      <a:pt x="468" y="849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2" name="Freeform 21"/>
              <p:cNvSpPr>
                <a:spLocks/>
              </p:cNvSpPr>
              <p:nvPr/>
            </p:nvSpPr>
            <p:spPr bwMode="auto">
              <a:xfrm>
                <a:off x="6554788" y="946151"/>
                <a:ext cx="1825625" cy="2151063"/>
              </a:xfrm>
              <a:custGeom>
                <a:avLst/>
                <a:gdLst>
                  <a:gd name="T0" fmla="*/ 592 w 1440"/>
                  <a:gd name="T1" fmla="*/ 0 h 1696"/>
                  <a:gd name="T2" fmla="*/ 0 w 1440"/>
                  <a:gd name="T3" fmla="*/ 241 h 1696"/>
                  <a:gd name="T4" fmla="*/ 231 w 1440"/>
                  <a:gd name="T5" fmla="*/ 718 h 1696"/>
                  <a:gd name="T6" fmla="*/ 592 w 1440"/>
                  <a:gd name="T7" fmla="*/ 464 h 1696"/>
                  <a:gd name="T8" fmla="*/ 976 w 1440"/>
                  <a:gd name="T9" fmla="*/ 848 h 1696"/>
                  <a:gd name="T10" fmla="*/ 592 w 1440"/>
                  <a:gd name="T11" fmla="*/ 1232 h 1696"/>
                  <a:gd name="T12" fmla="*/ 452 w 1440"/>
                  <a:gd name="T13" fmla="*/ 1206 h 1696"/>
                  <a:gd name="T14" fmla="*/ 452 w 1440"/>
                  <a:gd name="T15" fmla="*/ 1300 h 1696"/>
                  <a:gd name="T16" fmla="*/ 389 w 1440"/>
                  <a:gd name="T17" fmla="*/ 1300 h 1696"/>
                  <a:gd name="T18" fmla="*/ 389 w 1440"/>
                  <a:gd name="T19" fmla="*/ 1671 h 1696"/>
                  <a:gd name="T20" fmla="*/ 592 w 1440"/>
                  <a:gd name="T21" fmla="*/ 1696 h 1696"/>
                  <a:gd name="T22" fmla="*/ 1440 w 1440"/>
                  <a:gd name="T23" fmla="*/ 848 h 1696"/>
                  <a:gd name="T24" fmla="*/ 592 w 1440"/>
                  <a:gd name="T25" fmla="*/ 0 h 16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40" h="1696">
                    <a:moveTo>
                      <a:pt x="592" y="0"/>
                    </a:moveTo>
                    <a:cubicBezTo>
                      <a:pt x="362" y="0"/>
                      <a:pt x="153" y="92"/>
                      <a:pt x="0" y="241"/>
                    </a:cubicBezTo>
                    <a:cubicBezTo>
                      <a:pt x="125" y="374"/>
                      <a:pt x="205" y="540"/>
                      <a:pt x="231" y="718"/>
                    </a:cubicBezTo>
                    <a:cubicBezTo>
                      <a:pt x="284" y="570"/>
                      <a:pt x="426" y="464"/>
                      <a:pt x="592" y="464"/>
                    </a:cubicBezTo>
                    <a:cubicBezTo>
                      <a:pt x="804" y="464"/>
                      <a:pt x="976" y="636"/>
                      <a:pt x="976" y="848"/>
                    </a:cubicBezTo>
                    <a:cubicBezTo>
                      <a:pt x="976" y="1060"/>
                      <a:pt x="804" y="1232"/>
                      <a:pt x="592" y="1232"/>
                    </a:cubicBezTo>
                    <a:cubicBezTo>
                      <a:pt x="543" y="1232"/>
                      <a:pt x="495" y="1223"/>
                      <a:pt x="452" y="1206"/>
                    </a:cubicBezTo>
                    <a:cubicBezTo>
                      <a:pt x="452" y="1300"/>
                      <a:pt x="452" y="1300"/>
                      <a:pt x="452" y="1300"/>
                    </a:cubicBezTo>
                    <a:cubicBezTo>
                      <a:pt x="389" y="1300"/>
                      <a:pt x="389" y="1300"/>
                      <a:pt x="389" y="1300"/>
                    </a:cubicBezTo>
                    <a:cubicBezTo>
                      <a:pt x="389" y="1671"/>
                      <a:pt x="389" y="1671"/>
                      <a:pt x="389" y="1671"/>
                    </a:cubicBezTo>
                    <a:cubicBezTo>
                      <a:pt x="454" y="1687"/>
                      <a:pt x="522" y="1696"/>
                      <a:pt x="592" y="1696"/>
                    </a:cubicBezTo>
                    <a:cubicBezTo>
                      <a:pt x="1060" y="1696"/>
                      <a:pt x="1440" y="1316"/>
                      <a:pt x="1440" y="848"/>
                    </a:cubicBezTo>
                    <a:cubicBezTo>
                      <a:pt x="1440" y="380"/>
                      <a:pt x="1060" y="0"/>
                      <a:pt x="592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55827" tIns="27914" rIns="55827" bIns="27914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1737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" name="TextBox 16"/>
            <p:cNvSpPr txBox="1"/>
            <p:nvPr userDrawn="1"/>
          </p:nvSpPr>
          <p:spPr>
            <a:xfrm rot="18920653">
              <a:off x="6614389" y="1959675"/>
              <a:ext cx="1084827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 userDrawn="1"/>
          </p:nvSpPr>
          <p:spPr>
            <a:xfrm rot="2904439">
              <a:off x="9713530" y="2071950"/>
              <a:ext cx="1348425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Up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 rot="3328205">
              <a:off x="6381839" y="5171931"/>
              <a:ext cx="1276620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 userDrawn="1"/>
          </p:nvSpPr>
          <p:spPr>
            <a:xfrm rot="18872992">
              <a:off x="9524091" y="5259067"/>
              <a:ext cx="1436559" cy="451405"/>
            </a:xfrm>
            <a:prstGeom prst="rect">
              <a:avLst/>
            </a:prstGeom>
            <a:noFill/>
          </p:spPr>
          <p:txBody>
            <a:bodyPr wrap="none" rtlCol="0" anchor="ctr">
              <a:prstTxWarp prst="textArchDown">
                <a:avLst/>
              </a:prstTxWarp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737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id-ID" sz="1737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30"/>
          <p:cNvGrpSpPr/>
          <p:nvPr/>
        </p:nvGrpSpPr>
        <p:grpSpPr>
          <a:xfrm>
            <a:off x="6924671" y="2712385"/>
            <a:ext cx="3609160" cy="572731"/>
            <a:chOff x="8633669" y="2306010"/>
            <a:chExt cx="2990246" cy="625370"/>
          </a:xfrm>
        </p:grpSpPr>
        <p:sp>
          <p:nvSpPr>
            <p:cNvPr id="3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30"/>
          <p:cNvGrpSpPr/>
          <p:nvPr/>
        </p:nvGrpSpPr>
        <p:grpSpPr>
          <a:xfrm>
            <a:off x="6924671" y="3535890"/>
            <a:ext cx="3609160" cy="572731"/>
            <a:chOff x="8633669" y="2306010"/>
            <a:chExt cx="2990246" cy="625370"/>
          </a:xfrm>
        </p:grpSpPr>
        <p:sp>
          <p:nvSpPr>
            <p:cNvPr id="34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0"/>
          <p:cNvGrpSpPr/>
          <p:nvPr/>
        </p:nvGrpSpPr>
        <p:grpSpPr>
          <a:xfrm>
            <a:off x="6924671" y="4359397"/>
            <a:ext cx="3609160" cy="572731"/>
            <a:chOff x="8633669" y="2306010"/>
            <a:chExt cx="2990246" cy="625370"/>
          </a:xfrm>
        </p:grpSpPr>
        <p:sp>
          <p:nvSpPr>
            <p:cNvPr id="37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0"/>
          <p:cNvGrpSpPr/>
          <p:nvPr/>
        </p:nvGrpSpPr>
        <p:grpSpPr>
          <a:xfrm>
            <a:off x="6924671" y="5182902"/>
            <a:ext cx="3609160" cy="572731"/>
            <a:chOff x="8633669" y="2306010"/>
            <a:chExt cx="2990246" cy="625370"/>
          </a:xfrm>
        </p:grpSpPr>
        <p:sp>
          <p:nvSpPr>
            <p:cNvPr id="40" name="Rectangle 28"/>
            <p:cNvSpPr/>
            <p:nvPr/>
          </p:nvSpPr>
          <p:spPr>
            <a:xfrm>
              <a:off x="8633669" y="2623602"/>
              <a:ext cx="2990246" cy="30777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TextBox 29"/>
            <p:cNvSpPr txBox="1"/>
            <p:nvPr/>
          </p:nvSpPr>
          <p:spPr>
            <a:xfrm>
              <a:off x="8633669" y="2306010"/>
              <a:ext cx="1279218" cy="28229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46" name="直接连接符 45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43528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97" name="直接连接符 9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直接连接符 9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3862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rgbClr val="FAC20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7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1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03</a:t>
            </a:r>
            <a:endParaRPr lang="zh-CN" altLang="en-US" sz="10199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87721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Straight Connector 13"/>
          <p:cNvCxnSpPr/>
          <p:nvPr/>
        </p:nvCxnSpPr>
        <p:spPr>
          <a:xfrm rot="16200000" flipH="1">
            <a:off x="4018475" y="4080496"/>
            <a:ext cx="4821803" cy="3"/>
          </a:xfrm>
          <a:prstGeom prst="line">
            <a:avLst/>
          </a:prstGeom>
          <a:ln w="9525"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7"/>
          <p:cNvGrpSpPr/>
          <p:nvPr/>
        </p:nvGrpSpPr>
        <p:grpSpPr>
          <a:xfrm>
            <a:off x="6831192" y="2272324"/>
            <a:ext cx="5214758" cy="4219075"/>
            <a:chOff x="4857752" y="1643056"/>
            <a:chExt cx="3708476" cy="3000396"/>
          </a:xfrm>
        </p:grpSpPr>
        <p:sp>
          <p:nvSpPr>
            <p:cNvPr id="16" name="Rectangle 15"/>
            <p:cNvSpPr/>
            <p:nvPr/>
          </p:nvSpPr>
          <p:spPr>
            <a:xfrm>
              <a:off x="4857752" y="2928940"/>
              <a:ext cx="3708476" cy="1714512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7" name="Group 16"/>
            <p:cNvGrpSpPr/>
            <p:nvPr/>
          </p:nvGrpSpPr>
          <p:grpSpPr>
            <a:xfrm>
              <a:off x="4857752" y="1643056"/>
              <a:ext cx="3708476" cy="1013816"/>
              <a:chOff x="4857752" y="1643056"/>
              <a:chExt cx="3708476" cy="1013816"/>
            </a:xfrm>
          </p:grpSpPr>
          <p:sp>
            <p:nvSpPr>
              <p:cNvPr id="20" name="Rectangle 19"/>
              <p:cNvSpPr/>
              <p:nvPr/>
            </p:nvSpPr>
            <p:spPr>
              <a:xfrm>
                <a:off x="4857752" y="2000246"/>
                <a:ext cx="3708476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21" name="Rectangle 20"/>
              <p:cNvSpPr/>
              <p:nvPr/>
            </p:nvSpPr>
            <p:spPr>
              <a:xfrm>
                <a:off x="4857752" y="1643056"/>
                <a:ext cx="1823961" cy="218876"/>
              </a:xfrm>
              <a:prstGeom prst="rect">
                <a:avLst/>
              </a:prstGeom>
            </p:spPr>
            <p:txBody>
              <a:bodyPr wrap="non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grpSp>
        <p:nvGrpSpPr>
          <p:cNvPr id="17" name="Group 16"/>
          <p:cNvGrpSpPr/>
          <p:nvPr/>
        </p:nvGrpSpPr>
        <p:grpSpPr>
          <a:xfrm>
            <a:off x="884237" y="1669596"/>
            <a:ext cx="5140459" cy="4037407"/>
            <a:chOff x="628574" y="1214428"/>
            <a:chExt cx="3655639" cy="2871204"/>
          </a:xfrm>
        </p:grpSpPr>
        <p:sp>
          <p:nvSpPr>
            <p:cNvPr id="15" name="Rectangle 14"/>
            <p:cNvSpPr/>
            <p:nvPr/>
          </p:nvSpPr>
          <p:spPr>
            <a:xfrm>
              <a:off x="628575" y="1214428"/>
              <a:ext cx="3655638" cy="1714512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grpSp>
          <p:nvGrpSpPr>
            <p:cNvPr id="8" name="Group 17"/>
            <p:cNvGrpSpPr/>
            <p:nvPr/>
          </p:nvGrpSpPr>
          <p:grpSpPr>
            <a:xfrm>
              <a:off x="628574" y="3071816"/>
              <a:ext cx="3655639" cy="1013816"/>
              <a:chOff x="628574" y="3071816"/>
              <a:chExt cx="3655639" cy="1013816"/>
            </a:xfrm>
          </p:grpSpPr>
          <p:sp>
            <p:nvSpPr>
              <p:cNvPr id="22" name="Rectangle 21"/>
              <p:cNvSpPr/>
              <p:nvPr/>
            </p:nvSpPr>
            <p:spPr>
              <a:xfrm>
                <a:off x="628575" y="3429006"/>
                <a:ext cx="3655638" cy="65662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pPr algn="just">
                  <a:lnSpc>
                    <a:spcPct val="150000"/>
                  </a:lnSpc>
                </a:pP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8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8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</a:t>
                </a:r>
              </a:p>
            </p:txBody>
          </p:sp>
          <p:sp>
            <p:nvSpPr>
              <p:cNvPr id="23" name="Rectangle 22"/>
              <p:cNvSpPr/>
              <p:nvPr/>
            </p:nvSpPr>
            <p:spPr>
              <a:xfrm>
                <a:off x="628574" y="3071816"/>
                <a:ext cx="1946294" cy="21887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20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直接复制你的内容到此</a:t>
                </a:r>
              </a:p>
            </p:txBody>
          </p:sp>
        </p:grpSp>
      </p:grpSp>
      <p:sp>
        <p:nvSpPr>
          <p:cNvPr id="2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815571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3000">
        <p14:prism isInverted="1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12800" y="1339385"/>
            <a:ext cx="5258739" cy="530112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6454869" y="4055350"/>
            <a:ext cx="2755383" cy="2585163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290567" y="4055350"/>
            <a:ext cx="2755383" cy="2585163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561" name="组合 38"/>
          <p:cNvGrpSpPr>
            <a:grpSpLocks/>
          </p:cNvGrpSpPr>
          <p:nvPr/>
        </p:nvGrpSpPr>
        <p:grpSpPr bwMode="auto">
          <a:xfrm>
            <a:off x="6429375" y="2464197"/>
            <a:ext cx="992815" cy="992816"/>
            <a:chOff x="0" y="0"/>
            <a:chExt cx="941070" cy="941070"/>
          </a:xfrm>
          <a:solidFill>
            <a:schemeClr val="accent1"/>
          </a:solidFill>
        </p:grpSpPr>
        <p:sp>
          <p:nvSpPr>
            <p:cNvPr id="23562" name="圆角矩形 4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3" name="Freeform 10"/>
            <p:cNvSpPr>
              <a:spLocks noEditPoints="1"/>
            </p:cNvSpPr>
            <p:nvPr/>
          </p:nvSpPr>
          <p:spPr bwMode="auto">
            <a:xfrm>
              <a:off x="174430" y="206113"/>
              <a:ext cx="628568" cy="528844"/>
            </a:xfrm>
            <a:custGeom>
              <a:avLst/>
              <a:gdLst>
                <a:gd name="T0" fmla="*/ 1050 w 1051"/>
                <a:gd name="T1" fmla="*/ 533 h 884"/>
                <a:gd name="T2" fmla="*/ 1048 w 1051"/>
                <a:gd name="T3" fmla="*/ 520 h 884"/>
                <a:gd name="T4" fmla="*/ 1046 w 1051"/>
                <a:gd name="T5" fmla="*/ 505 h 884"/>
                <a:gd name="T6" fmla="*/ 1042 w 1051"/>
                <a:gd name="T7" fmla="*/ 489 h 884"/>
                <a:gd name="T8" fmla="*/ 1040 w 1051"/>
                <a:gd name="T9" fmla="*/ 479 h 884"/>
                <a:gd name="T10" fmla="*/ 1034 w 1051"/>
                <a:gd name="T11" fmla="*/ 460 h 884"/>
                <a:gd name="T12" fmla="*/ 1034 w 1051"/>
                <a:gd name="T13" fmla="*/ 459 h 884"/>
                <a:gd name="T14" fmla="*/ 894 w 1051"/>
                <a:gd name="T15" fmla="*/ 287 h 884"/>
                <a:gd name="T16" fmla="*/ 889 w 1051"/>
                <a:gd name="T17" fmla="*/ 284 h 884"/>
                <a:gd name="T18" fmla="*/ 873 w 1051"/>
                <a:gd name="T19" fmla="*/ 275 h 884"/>
                <a:gd name="T20" fmla="*/ 863 w 1051"/>
                <a:gd name="T21" fmla="*/ 271 h 884"/>
                <a:gd name="T22" fmla="*/ 848 w 1051"/>
                <a:gd name="T23" fmla="*/ 264 h 884"/>
                <a:gd name="T24" fmla="*/ 837 w 1051"/>
                <a:gd name="T25" fmla="*/ 260 h 884"/>
                <a:gd name="T26" fmla="*/ 821 w 1051"/>
                <a:gd name="T27" fmla="*/ 255 h 884"/>
                <a:gd name="T28" fmla="*/ 819 w 1051"/>
                <a:gd name="T29" fmla="*/ 254 h 884"/>
                <a:gd name="T30" fmla="*/ 511 w 1051"/>
                <a:gd name="T31" fmla="*/ 0 h 884"/>
                <a:gd name="T32" fmla="*/ 196 w 1051"/>
                <a:gd name="T33" fmla="*/ 315 h 884"/>
                <a:gd name="T34" fmla="*/ 197 w 1051"/>
                <a:gd name="T35" fmla="*/ 330 h 884"/>
                <a:gd name="T36" fmla="*/ 0 w 1051"/>
                <a:gd name="T37" fmla="*/ 600 h 884"/>
                <a:gd name="T38" fmla="*/ 283 w 1051"/>
                <a:gd name="T39" fmla="*/ 884 h 884"/>
                <a:gd name="T40" fmla="*/ 730 w 1051"/>
                <a:gd name="T41" fmla="*/ 884 h 884"/>
                <a:gd name="T42" fmla="*/ 1051 w 1051"/>
                <a:gd name="T43" fmla="*/ 562 h 884"/>
                <a:gd name="T44" fmla="*/ 1050 w 1051"/>
                <a:gd name="T45" fmla="*/ 533 h 884"/>
                <a:gd name="T46" fmla="*/ 730 w 1051"/>
                <a:gd name="T47" fmla="*/ 825 h 884"/>
                <a:gd name="T48" fmla="*/ 283 w 1051"/>
                <a:gd name="T49" fmla="*/ 825 h 884"/>
                <a:gd name="T50" fmla="*/ 59 w 1051"/>
                <a:gd name="T51" fmla="*/ 600 h 884"/>
                <a:gd name="T52" fmla="*/ 205 w 1051"/>
                <a:gd name="T53" fmla="*/ 389 h 884"/>
                <a:gd name="T54" fmla="*/ 265 w 1051"/>
                <a:gd name="T55" fmla="*/ 512 h 884"/>
                <a:gd name="T56" fmla="*/ 288 w 1051"/>
                <a:gd name="T57" fmla="*/ 523 h 884"/>
                <a:gd name="T58" fmla="*/ 307 w 1051"/>
                <a:gd name="T59" fmla="*/ 516 h 884"/>
                <a:gd name="T60" fmla="*/ 311 w 1051"/>
                <a:gd name="T61" fmla="*/ 475 h 884"/>
                <a:gd name="T62" fmla="*/ 257 w 1051"/>
                <a:gd name="T63" fmla="*/ 348 h 884"/>
                <a:gd name="T64" fmla="*/ 257 w 1051"/>
                <a:gd name="T65" fmla="*/ 348 h 884"/>
                <a:gd name="T66" fmla="*/ 255 w 1051"/>
                <a:gd name="T67" fmla="*/ 331 h 884"/>
                <a:gd name="T68" fmla="*/ 255 w 1051"/>
                <a:gd name="T69" fmla="*/ 315 h 884"/>
                <a:gd name="T70" fmla="*/ 511 w 1051"/>
                <a:gd name="T71" fmla="*/ 59 h 884"/>
                <a:gd name="T72" fmla="*/ 756 w 1051"/>
                <a:gd name="T73" fmla="*/ 243 h 884"/>
                <a:gd name="T74" fmla="*/ 730 w 1051"/>
                <a:gd name="T75" fmla="*/ 241 h 884"/>
                <a:gd name="T76" fmla="*/ 532 w 1051"/>
                <a:gd name="T77" fmla="*/ 310 h 884"/>
                <a:gd name="T78" fmla="*/ 527 w 1051"/>
                <a:gd name="T79" fmla="*/ 351 h 884"/>
                <a:gd name="T80" fmla="*/ 568 w 1051"/>
                <a:gd name="T81" fmla="*/ 356 h 884"/>
                <a:gd name="T82" fmla="*/ 730 w 1051"/>
                <a:gd name="T83" fmla="*/ 300 h 884"/>
                <a:gd name="T84" fmla="*/ 792 w 1051"/>
                <a:gd name="T85" fmla="*/ 307 h 884"/>
                <a:gd name="T86" fmla="*/ 846 w 1051"/>
                <a:gd name="T87" fmla="*/ 327 h 884"/>
                <a:gd name="T88" fmla="*/ 851 w 1051"/>
                <a:gd name="T89" fmla="*/ 330 h 884"/>
                <a:gd name="T90" fmla="*/ 866 w 1051"/>
                <a:gd name="T91" fmla="*/ 338 h 884"/>
                <a:gd name="T92" fmla="*/ 871 w 1051"/>
                <a:gd name="T93" fmla="*/ 341 h 884"/>
                <a:gd name="T94" fmla="*/ 886 w 1051"/>
                <a:gd name="T95" fmla="*/ 352 h 884"/>
                <a:gd name="T96" fmla="*/ 888 w 1051"/>
                <a:gd name="T97" fmla="*/ 353 h 884"/>
                <a:gd name="T98" fmla="*/ 977 w 1051"/>
                <a:gd name="T99" fmla="*/ 473 h 884"/>
                <a:gd name="T100" fmla="*/ 978 w 1051"/>
                <a:gd name="T101" fmla="*/ 476 h 884"/>
                <a:gd name="T102" fmla="*/ 983 w 1051"/>
                <a:gd name="T103" fmla="*/ 493 h 884"/>
                <a:gd name="T104" fmla="*/ 985 w 1051"/>
                <a:gd name="T105" fmla="*/ 500 h 884"/>
                <a:gd name="T106" fmla="*/ 988 w 1051"/>
                <a:gd name="T107" fmla="*/ 515 h 884"/>
                <a:gd name="T108" fmla="*/ 990 w 1051"/>
                <a:gd name="T109" fmla="*/ 527 h 884"/>
                <a:gd name="T110" fmla="*/ 991 w 1051"/>
                <a:gd name="T111" fmla="*/ 538 h 884"/>
                <a:gd name="T112" fmla="*/ 993 w 1051"/>
                <a:gd name="T113" fmla="*/ 562 h 884"/>
                <a:gd name="T114" fmla="*/ 730 w 1051"/>
                <a:gd name="T115" fmla="*/ 825 h 8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51" h="884">
                  <a:moveTo>
                    <a:pt x="1050" y="533"/>
                  </a:moveTo>
                  <a:cubicBezTo>
                    <a:pt x="1049" y="529"/>
                    <a:pt x="1049" y="525"/>
                    <a:pt x="1048" y="520"/>
                  </a:cubicBezTo>
                  <a:cubicBezTo>
                    <a:pt x="1048" y="515"/>
                    <a:pt x="1047" y="510"/>
                    <a:pt x="1046" y="505"/>
                  </a:cubicBezTo>
                  <a:cubicBezTo>
                    <a:pt x="1045" y="500"/>
                    <a:pt x="1044" y="494"/>
                    <a:pt x="1042" y="489"/>
                  </a:cubicBezTo>
                  <a:cubicBezTo>
                    <a:pt x="1042" y="485"/>
                    <a:pt x="1041" y="482"/>
                    <a:pt x="1040" y="479"/>
                  </a:cubicBezTo>
                  <a:cubicBezTo>
                    <a:pt x="1038" y="473"/>
                    <a:pt x="1036" y="466"/>
                    <a:pt x="1034" y="460"/>
                  </a:cubicBezTo>
                  <a:cubicBezTo>
                    <a:pt x="1034" y="459"/>
                    <a:pt x="1034" y="459"/>
                    <a:pt x="1034" y="459"/>
                  </a:cubicBezTo>
                  <a:cubicBezTo>
                    <a:pt x="1009" y="386"/>
                    <a:pt x="959" y="326"/>
                    <a:pt x="894" y="287"/>
                  </a:cubicBezTo>
                  <a:cubicBezTo>
                    <a:pt x="893" y="286"/>
                    <a:pt x="891" y="285"/>
                    <a:pt x="889" y="284"/>
                  </a:cubicBezTo>
                  <a:cubicBezTo>
                    <a:pt x="884" y="281"/>
                    <a:pt x="878" y="278"/>
                    <a:pt x="873" y="275"/>
                  </a:cubicBezTo>
                  <a:cubicBezTo>
                    <a:pt x="870" y="274"/>
                    <a:pt x="867" y="272"/>
                    <a:pt x="863" y="271"/>
                  </a:cubicBezTo>
                  <a:cubicBezTo>
                    <a:pt x="858" y="268"/>
                    <a:pt x="853" y="266"/>
                    <a:pt x="848" y="264"/>
                  </a:cubicBezTo>
                  <a:cubicBezTo>
                    <a:pt x="844" y="262"/>
                    <a:pt x="840" y="261"/>
                    <a:pt x="837" y="260"/>
                  </a:cubicBezTo>
                  <a:cubicBezTo>
                    <a:pt x="831" y="258"/>
                    <a:pt x="826" y="256"/>
                    <a:pt x="821" y="255"/>
                  </a:cubicBezTo>
                  <a:cubicBezTo>
                    <a:pt x="820" y="254"/>
                    <a:pt x="819" y="254"/>
                    <a:pt x="819" y="254"/>
                  </a:cubicBezTo>
                  <a:cubicBezTo>
                    <a:pt x="790" y="108"/>
                    <a:pt x="661" y="0"/>
                    <a:pt x="511" y="0"/>
                  </a:cubicBezTo>
                  <a:cubicBezTo>
                    <a:pt x="337" y="0"/>
                    <a:pt x="196" y="141"/>
                    <a:pt x="196" y="315"/>
                  </a:cubicBezTo>
                  <a:cubicBezTo>
                    <a:pt x="196" y="320"/>
                    <a:pt x="196" y="325"/>
                    <a:pt x="197" y="330"/>
                  </a:cubicBezTo>
                  <a:cubicBezTo>
                    <a:pt x="81" y="367"/>
                    <a:pt x="0" y="477"/>
                    <a:pt x="0" y="600"/>
                  </a:cubicBezTo>
                  <a:cubicBezTo>
                    <a:pt x="0" y="756"/>
                    <a:pt x="127" y="884"/>
                    <a:pt x="283" y="884"/>
                  </a:cubicBezTo>
                  <a:cubicBezTo>
                    <a:pt x="730" y="884"/>
                    <a:pt x="730" y="884"/>
                    <a:pt x="730" y="884"/>
                  </a:cubicBezTo>
                  <a:cubicBezTo>
                    <a:pt x="907" y="884"/>
                    <a:pt x="1051" y="739"/>
                    <a:pt x="1051" y="562"/>
                  </a:cubicBezTo>
                  <a:cubicBezTo>
                    <a:pt x="1051" y="552"/>
                    <a:pt x="1051" y="543"/>
                    <a:pt x="1050" y="533"/>
                  </a:cubicBezTo>
                  <a:close/>
                  <a:moveTo>
                    <a:pt x="730" y="825"/>
                  </a:moveTo>
                  <a:cubicBezTo>
                    <a:pt x="283" y="825"/>
                    <a:pt x="283" y="825"/>
                    <a:pt x="283" y="825"/>
                  </a:cubicBezTo>
                  <a:cubicBezTo>
                    <a:pt x="159" y="825"/>
                    <a:pt x="59" y="724"/>
                    <a:pt x="59" y="600"/>
                  </a:cubicBezTo>
                  <a:cubicBezTo>
                    <a:pt x="59" y="506"/>
                    <a:pt x="119" y="421"/>
                    <a:pt x="205" y="389"/>
                  </a:cubicBezTo>
                  <a:cubicBezTo>
                    <a:pt x="216" y="434"/>
                    <a:pt x="236" y="476"/>
                    <a:pt x="265" y="512"/>
                  </a:cubicBezTo>
                  <a:cubicBezTo>
                    <a:pt x="271" y="519"/>
                    <a:pt x="280" y="523"/>
                    <a:pt x="288" y="523"/>
                  </a:cubicBezTo>
                  <a:cubicBezTo>
                    <a:pt x="295" y="523"/>
                    <a:pt x="301" y="520"/>
                    <a:pt x="307" y="516"/>
                  </a:cubicBezTo>
                  <a:cubicBezTo>
                    <a:pt x="319" y="506"/>
                    <a:pt x="321" y="487"/>
                    <a:pt x="311" y="475"/>
                  </a:cubicBezTo>
                  <a:cubicBezTo>
                    <a:pt x="281" y="438"/>
                    <a:pt x="263" y="395"/>
                    <a:pt x="257" y="348"/>
                  </a:cubicBezTo>
                  <a:cubicBezTo>
                    <a:pt x="257" y="348"/>
                    <a:pt x="257" y="348"/>
                    <a:pt x="257" y="348"/>
                  </a:cubicBezTo>
                  <a:cubicBezTo>
                    <a:pt x="256" y="342"/>
                    <a:pt x="256" y="336"/>
                    <a:pt x="255" y="331"/>
                  </a:cubicBezTo>
                  <a:cubicBezTo>
                    <a:pt x="255" y="326"/>
                    <a:pt x="255" y="320"/>
                    <a:pt x="255" y="315"/>
                  </a:cubicBezTo>
                  <a:cubicBezTo>
                    <a:pt x="255" y="174"/>
                    <a:pt x="369" y="59"/>
                    <a:pt x="511" y="59"/>
                  </a:cubicBezTo>
                  <a:cubicBezTo>
                    <a:pt x="625" y="59"/>
                    <a:pt x="724" y="136"/>
                    <a:pt x="756" y="243"/>
                  </a:cubicBezTo>
                  <a:cubicBezTo>
                    <a:pt x="747" y="242"/>
                    <a:pt x="739" y="241"/>
                    <a:pt x="730" y="241"/>
                  </a:cubicBezTo>
                  <a:cubicBezTo>
                    <a:pt x="657" y="241"/>
                    <a:pt x="589" y="265"/>
                    <a:pt x="532" y="310"/>
                  </a:cubicBezTo>
                  <a:cubicBezTo>
                    <a:pt x="519" y="320"/>
                    <a:pt x="517" y="338"/>
                    <a:pt x="527" y="351"/>
                  </a:cubicBezTo>
                  <a:cubicBezTo>
                    <a:pt x="537" y="364"/>
                    <a:pt x="555" y="366"/>
                    <a:pt x="568" y="356"/>
                  </a:cubicBezTo>
                  <a:cubicBezTo>
                    <a:pt x="615" y="319"/>
                    <a:pt x="671" y="300"/>
                    <a:pt x="730" y="300"/>
                  </a:cubicBezTo>
                  <a:cubicBezTo>
                    <a:pt x="751" y="300"/>
                    <a:pt x="772" y="303"/>
                    <a:pt x="792" y="307"/>
                  </a:cubicBezTo>
                  <a:cubicBezTo>
                    <a:pt x="811" y="312"/>
                    <a:pt x="829" y="319"/>
                    <a:pt x="846" y="327"/>
                  </a:cubicBezTo>
                  <a:cubicBezTo>
                    <a:pt x="848" y="328"/>
                    <a:pt x="849" y="329"/>
                    <a:pt x="851" y="330"/>
                  </a:cubicBezTo>
                  <a:cubicBezTo>
                    <a:pt x="856" y="332"/>
                    <a:pt x="861" y="335"/>
                    <a:pt x="866" y="338"/>
                  </a:cubicBezTo>
                  <a:cubicBezTo>
                    <a:pt x="868" y="339"/>
                    <a:pt x="869" y="340"/>
                    <a:pt x="871" y="341"/>
                  </a:cubicBezTo>
                  <a:cubicBezTo>
                    <a:pt x="876" y="344"/>
                    <a:pt x="881" y="348"/>
                    <a:pt x="886" y="352"/>
                  </a:cubicBezTo>
                  <a:cubicBezTo>
                    <a:pt x="887" y="352"/>
                    <a:pt x="888" y="353"/>
                    <a:pt x="888" y="353"/>
                  </a:cubicBezTo>
                  <a:cubicBezTo>
                    <a:pt x="928" y="384"/>
                    <a:pt x="959" y="425"/>
                    <a:pt x="977" y="473"/>
                  </a:cubicBezTo>
                  <a:cubicBezTo>
                    <a:pt x="977" y="474"/>
                    <a:pt x="977" y="475"/>
                    <a:pt x="978" y="476"/>
                  </a:cubicBezTo>
                  <a:cubicBezTo>
                    <a:pt x="980" y="481"/>
                    <a:pt x="981" y="487"/>
                    <a:pt x="983" y="493"/>
                  </a:cubicBezTo>
                  <a:cubicBezTo>
                    <a:pt x="984" y="495"/>
                    <a:pt x="984" y="498"/>
                    <a:pt x="985" y="500"/>
                  </a:cubicBezTo>
                  <a:cubicBezTo>
                    <a:pt x="986" y="505"/>
                    <a:pt x="987" y="510"/>
                    <a:pt x="988" y="515"/>
                  </a:cubicBezTo>
                  <a:cubicBezTo>
                    <a:pt x="989" y="519"/>
                    <a:pt x="989" y="523"/>
                    <a:pt x="990" y="527"/>
                  </a:cubicBezTo>
                  <a:cubicBezTo>
                    <a:pt x="990" y="530"/>
                    <a:pt x="991" y="534"/>
                    <a:pt x="991" y="538"/>
                  </a:cubicBezTo>
                  <a:cubicBezTo>
                    <a:pt x="992" y="546"/>
                    <a:pt x="993" y="554"/>
                    <a:pt x="993" y="562"/>
                  </a:cubicBezTo>
                  <a:cubicBezTo>
                    <a:pt x="993" y="707"/>
                    <a:pt x="875" y="825"/>
                    <a:pt x="730" y="82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4" name="组合 40"/>
          <p:cNvGrpSpPr>
            <a:grpSpLocks/>
          </p:cNvGrpSpPr>
          <p:nvPr/>
        </p:nvGrpSpPr>
        <p:grpSpPr bwMode="auto">
          <a:xfrm>
            <a:off x="9511621" y="2464197"/>
            <a:ext cx="992816" cy="992816"/>
            <a:chOff x="0" y="0"/>
            <a:chExt cx="941070" cy="941070"/>
          </a:xfrm>
          <a:solidFill>
            <a:schemeClr val="accent3"/>
          </a:solidFill>
        </p:grpSpPr>
        <p:sp>
          <p:nvSpPr>
            <p:cNvPr id="23565" name="圆角矩形 19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3566" name="Freeform 11"/>
            <p:cNvSpPr>
              <a:spLocks noEditPoints="1"/>
            </p:cNvSpPr>
            <p:nvPr/>
          </p:nvSpPr>
          <p:spPr bwMode="auto">
            <a:xfrm>
              <a:off x="162294" y="129606"/>
              <a:ext cx="616481" cy="664833"/>
            </a:xfrm>
            <a:custGeom>
              <a:avLst/>
              <a:gdLst>
                <a:gd name="T0" fmla="*/ 1027 w 1031"/>
                <a:gd name="T1" fmla="*/ 227 h 1107"/>
                <a:gd name="T2" fmla="*/ 1023 w 1031"/>
                <a:gd name="T3" fmla="*/ 205 h 1107"/>
                <a:gd name="T4" fmla="*/ 655 w 1031"/>
                <a:gd name="T5" fmla="*/ 7 h 1107"/>
                <a:gd name="T6" fmla="*/ 376 w 1031"/>
                <a:gd name="T7" fmla="*/ 7 h 1107"/>
                <a:gd name="T8" fmla="*/ 8 w 1031"/>
                <a:gd name="T9" fmla="*/ 205 h 1107"/>
                <a:gd name="T10" fmla="*/ 3 w 1031"/>
                <a:gd name="T11" fmla="*/ 227 h 1107"/>
                <a:gd name="T12" fmla="*/ 3 w 1031"/>
                <a:gd name="T13" fmla="*/ 592 h 1107"/>
                <a:gd name="T14" fmla="*/ 8 w 1031"/>
                <a:gd name="T15" fmla="*/ 614 h 1107"/>
                <a:gd name="T16" fmla="*/ 137 w 1031"/>
                <a:gd name="T17" fmla="*/ 876 h 1107"/>
                <a:gd name="T18" fmla="*/ 501 w 1031"/>
                <a:gd name="T19" fmla="*/ 1103 h 1107"/>
                <a:gd name="T20" fmla="*/ 530 w 1031"/>
                <a:gd name="T21" fmla="*/ 1103 h 1107"/>
                <a:gd name="T22" fmla="*/ 894 w 1031"/>
                <a:gd name="T23" fmla="*/ 876 h 1107"/>
                <a:gd name="T24" fmla="*/ 1023 w 1031"/>
                <a:gd name="T25" fmla="*/ 614 h 1107"/>
                <a:gd name="T26" fmla="*/ 1027 w 1031"/>
                <a:gd name="T27" fmla="*/ 592 h 1107"/>
                <a:gd name="T28" fmla="*/ 515 w 1031"/>
                <a:gd name="T29" fmla="*/ 594 h 1107"/>
                <a:gd name="T30" fmla="*/ 515 w 1031"/>
                <a:gd name="T31" fmla="*/ 225 h 1107"/>
                <a:gd name="T32" fmla="*/ 515 w 1031"/>
                <a:gd name="T33" fmla="*/ 594 h 1107"/>
                <a:gd name="T34" fmla="*/ 993 w 1031"/>
                <a:gd name="T35" fmla="*/ 222 h 1107"/>
                <a:gd name="T36" fmla="*/ 537 w 1031"/>
                <a:gd name="T37" fmla="*/ 204 h 1107"/>
                <a:gd name="T38" fmla="*/ 360 w 1031"/>
                <a:gd name="T39" fmla="*/ 35 h 1107"/>
                <a:gd name="T40" fmla="*/ 170 w 1031"/>
                <a:gd name="T41" fmla="*/ 390 h 1107"/>
                <a:gd name="T42" fmla="*/ 360 w 1031"/>
                <a:gd name="T43" fmla="*/ 35 h 1107"/>
                <a:gd name="T44" fmla="*/ 493 w 1031"/>
                <a:gd name="T45" fmla="*/ 615 h 1107"/>
                <a:gd name="T46" fmla="*/ 37 w 1031"/>
                <a:gd name="T47" fmla="*/ 597 h 1107"/>
                <a:gd name="T48" fmla="*/ 835 w 1031"/>
                <a:gd name="T49" fmla="*/ 859 h 1107"/>
                <a:gd name="T50" fmla="*/ 196 w 1031"/>
                <a:gd name="T51" fmla="*/ 859 h 1107"/>
                <a:gd name="T52" fmla="*/ 349 w 1031"/>
                <a:gd name="T53" fmla="*/ 828 h 1107"/>
                <a:gd name="T54" fmla="*/ 515 w 1031"/>
                <a:gd name="T55" fmla="*/ 658 h 1107"/>
                <a:gd name="T56" fmla="*/ 681 w 1031"/>
                <a:gd name="T57" fmla="*/ 828 h 1107"/>
                <a:gd name="T58" fmla="*/ 835 w 1031"/>
                <a:gd name="T59" fmla="*/ 859 h 1107"/>
                <a:gd name="T60" fmla="*/ 537 w 1031"/>
                <a:gd name="T61" fmla="*/ 615 h 1107"/>
                <a:gd name="T62" fmla="*/ 993 w 1031"/>
                <a:gd name="T63" fmla="*/ 597 h 1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1" h="1107">
                  <a:moveTo>
                    <a:pt x="883" y="409"/>
                  </a:moveTo>
                  <a:cubicBezTo>
                    <a:pt x="1027" y="227"/>
                    <a:pt x="1027" y="227"/>
                    <a:pt x="1027" y="227"/>
                  </a:cubicBezTo>
                  <a:cubicBezTo>
                    <a:pt x="1030" y="224"/>
                    <a:pt x="1031" y="219"/>
                    <a:pt x="1030" y="215"/>
                  </a:cubicBezTo>
                  <a:cubicBezTo>
                    <a:pt x="1029" y="211"/>
                    <a:pt x="1026" y="207"/>
                    <a:pt x="1023" y="205"/>
                  </a:cubicBezTo>
                  <a:cubicBezTo>
                    <a:pt x="674" y="4"/>
                    <a:pt x="674" y="4"/>
                    <a:pt x="674" y="4"/>
                  </a:cubicBezTo>
                  <a:cubicBezTo>
                    <a:pt x="667" y="0"/>
                    <a:pt x="659" y="1"/>
                    <a:pt x="655" y="7"/>
                  </a:cubicBezTo>
                  <a:cubicBezTo>
                    <a:pt x="515" y="184"/>
                    <a:pt x="515" y="184"/>
                    <a:pt x="515" y="184"/>
                  </a:cubicBezTo>
                  <a:cubicBezTo>
                    <a:pt x="376" y="7"/>
                    <a:pt x="376" y="7"/>
                    <a:pt x="376" y="7"/>
                  </a:cubicBezTo>
                  <a:cubicBezTo>
                    <a:pt x="371" y="1"/>
                    <a:pt x="363" y="0"/>
                    <a:pt x="357" y="4"/>
                  </a:cubicBezTo>
                  <a:cubicBezTo>
                    <a:pt x="8" y="205"/>
                    <a:pt x="8" y="205"/>
                    <a:pt x="8" y="205"/>
                  </a:cubicBezTo>
                  <a:cubicBezTo>
                    <a:pt x="4" y="207"/>
                    <a:pt x="1" y="211"/>
                    <a:pt x="1" y="215"/>
                  </a:cubicBezTo>
                  <a:cubicBezTo>
                    <a:pt x="0" y="219"/>
                    <a:pt x="1" y="224"/>
                    <a:pt x="3" y="227"/>
                  </a:cubicBezTo>
                  <a:cubicBezTo>
                    <a:pt x="147" y="409"/>
                    <a:pt x="147" y="409"/>
                    <a:pt x="147" y="409"/>
                  </a:cubicBezTo>
                  <a:cubicBezTo>
                    <a:pt x="3" y="592"/>
                    <a:pt x="3" y="592"/>
                    <a:pt x="3" y="592"/>
                  </a:cubicBezTo>
                  <a:cubicBezTo>
                    <a:pt x="1" y="595"/>
                    <a:pt x="0" y="600"/>
                    <a:pt x="1" y="604"/>
                  </a:cubicBezTo>
                  <a:cubicBezTo>
                    <a:pt x="1" y="608"/>
                    <a:pt x="4" y="612"/>
                    <a:pt x="8" y="614"/>
                  </a:cubicBezTo>
                  <a:cubicBezTo>
                    <a:pt x="137" y="688"/>
                    <a:pt x="137" y="688"/>
                    <a:pt x="137" y="688"/>
                  </a:cubicBezTo>
                  <a:cubicBezTo>
                    <a:pt x="137" y="876"/>
                    <a:pt x="137" y="876"/>
                    <a:pt x="137" y="876"/>
                  </a:cubicBezTo>
                  <a:cubicBezTo>
                    <a:pt x="137" y="886"/>
                    <a:pt x="142" y="896"/>
                    <a:pt x="151" y="901"/>
                  </a:cubicBezTo>
                  <a:cubicBezTo>
                    <a:pt x="501" y="1103"/>
                    <a:pt x="501" y="1103"/>
                    <a:pt x="501" y="1103"/>
                  </a:cubicBezTo>
                  <a:cubicBezTo>
                    <a:pt x="505" y="1105"/>
                    <a:pt x="510" y="1107"/>
                    <a:pt x="515" y="1107"/>
                  </a:cubicBezTo>
                  <a:cubicBezTo>
                    <a:pt x="520" y="1107"/>
                    <a:pt x="525" y="1105"/>
                    <a:pt x="530" y="1103"/>
                  </a:cubicBezTo>
                  <a:cubicBezTo>
                    <a:pt x="879" y="901"/>
                    <a:pt x="879" y="901"/>
                    <a:pt x="879" y="901"/>
                  </a:cubicBezTo>
                  <a:cubicBezTo>
                    <a:pt x="888" y="896"/>
                    <a:pt x="894" y="886"/>
                    <a:pt x="894" y="876"/>
                  </a:cubicBezTo>
                  <a:cubicBezTo>
                    <a:pt x="894" y="688"/>
                    <a:pt x="894" y="688"/>
                    <a:pt x="894" y="688"/>
                  </a:cubicBezTo>
                  <a:cubicBezTo>
                    <a:pt x="1023" y="614"/>
                    <a:pt x="1023" y="614"/>
                    <a:pt x="1023" y="614"/>
                  </a:cubicBezTo>
                  <a:cubicBezTo>
                    <a:pt x="1026" y="612"/>
                    <a:pt x="1029" y="608"/>
                    <a:pt x="1030" y="604"/>
                  </a:cubicBezTo>
                  <a:cubicBezTo>
                    <a:pt x="1031" y="600"/>
                    <a:pt x="1030" y="595"/>
                    <a:pt x="1027" y="592"/>
                  </a:cubicBezTo>
                  <a:lnTo>
                    <a:pt x="883" y="409"/>
                  </a:lnTo>
                  <a:close/>
                  <a:moveTo>
                    <a:pt x="515" y="594"/>
                  </a:moveTo>
                  <a:cubicBezTo>
                    <a:pt x="196" y="409"/>
                    <a:pt x="196" y="409"/>
                    <a:pt x="196" y="409"/>
                  </a:cubicBezTo>
                  <a:cubicBezTo>
                    <a:pt x="515" y="225"/>
                    <a:pt x="515" y="225"/>
                    <a:pt x="515" y="225"/>
                  </a:cubicBezTo>
                  <a:cubicBezTo>
                    <a:pt x="835" y="409"/>
                    <a:pt x="835" y="409"/>
                    <a:pt x="835" y="409"/>
                  </a:cubicBezTo>
                  <a:lnTo>
                    <a:pt x="515" y="594"/>
                  </a:lnTo>
                  <a:close/>
                  <a:moveTo>
                    <a:pt x="670" y="35"/>
                  </a:moveTo>
                  <a:cubicBezTo>
                    <a:pt x="993" y="222"/>
                    <a:pt x="993" y="222"/>
                    <a:pt x="993" y="222"/>
                  </a:cubicBezTo>
                  <a:cubicBezTo>
                    <a:pt x="861" y="390"/>
                    <a:pt x="861" y="390"/>
                    <a:pt x="861" y="390"/>
                  </a:cubicBezTo>
                  <a:cubicBezTo>
                    <a:pt x="537" y="204"/>
                    <a:pt x="537" y="204"/>
                    <a:pt x="537" y="204"/>
                  </a:cubicBezTo>
                  <a:lnTo>
                    <a:pt x="670" y="35"/>
                  </a:lnTo>
                  <a:close/>
                  <a:moveTo>
                    <a:pt x="360" y="35"/>
                  </a:moveTo>
                  <a:cubicBezTo>
                    <a:pt x="493" y="204"/>
                    <a:pt x="493" y="204"/>
                    <a:pt x="493" y="204"/>
                  </a:cubicBezTo>
                  <a:cubicBezTo>
                    <a:pt x="170" y="390"/>
                    <a:pt x="170" y="390"/>
                    <a:pt x="170" y="390"/>
                  </a:cubicBezTo>
                  <a:cubicBezTo>
                    <a:pt x="37" y="222"/>
                    <a:pt x="37" y="222"/>
                    <a:pt x="37" y="222"/>
                  </a:cubicBezTo>
                  <a:lnTo>
                    <a:pt x="360" y="35"/>
                  </a:lnTo>
                  <a:close/>
                  <a:moveTo>
                    <a:pt x="170" y="428"/>
                  </a:moveTo>
                  <a:cubicBezTo>
                    <a:pt x="493" y="615"/>
                    <a:pt x="493" y="615"/>
                    <a:pt x="493" y="615"/>
                  </a:cubicBezTo>
                  <a:cubicBezTo>
                    <a:pt x="360" y="783"/>
                    <a:pt x="360" y="783"/>
                    <a:pt x="360" y="783"/>
                  </a:cubicBezTo>
                  <a:cubicBezTo>
                    <a:pt x="37" y="597"/>
                    <a:pt x="37" y="597"/>
                    <a:pt x="37" y="597"/>
                  </a:cubicBezTo>
                  <a:lnTo>
                    <a:pt x="170" y="428"/>
                  </a:lnTo>
                  <a:close/>
                  <a:moveTo>
                    <a:pt x="835" y="859"/>
                  </a:moveTo>
                  <a:cubicBezTo>
                    <a:pt x="515" y="1043"/>
                    <a:pt x="515" y="1043"/>
                    <a:pt x="515" y="1043"/>
                  </a:cubicBezTo>
                  <a:cubicBezTo>
                    <a:pt x="196" y="859"/>
                    <a:pt x="196" y="859"/>
                    <a:pt x="196" y="859"/>
                  </a:cubicBezTo>
                  <a:cubicBezTo>
                    <a:pt x="196" y="739"/>
                    <a:pt x="196" y="739"/>
                    <a:pt x="196" y="739"/>
                  </a:cubicBezTo>
                  <a:cubicBezTo>
                    <a:pt x="349" y="828"/>
                    <a:pt x="349" y="828"/>
                    <a:pt x="349" y="828"/>
                  </a:cubicBezTo>
                  <a:cubicBezTo>
                    <a:pt x="362" y="835"/>
                    <a:pt x="378" y="832"/>
                    <a:pt x="387" y="821"/>
                  </a:cubicBezTo>
                  <a:cubicBezTo>
                    <a:pt x="515" y="658"/>
                    <a:pt x="515" y="658"/>
                    <a:pt x="515" y="658"/>
                  </a:cubicBezTo>
                  <a:cubicBezTo>
                    <a:pt x="643" y="821"/>
                    <a:pt x="643" y="821"/>
                    <a:pt x="643" y="821"/>
                  </a:cubicBezTo>
                  <a:cubicBezTo>
                    <a:pt x="652" y="832"/>
                    <a:pt x="668" y="835"/>
                    <a:pt x="681" y="828"/>
                  </a:cubicBezTo>
                  <a:cubicBezTo>
                    <a:pt x="835" y="739"/>
                    <a:pt x="835" y="739"/>
                    <a:pt x="835" y="739"/>
                  </a:cubicBezTo>
                  <a:lnTo>
                    <a:pt x="835" y="859"/>
                  </a:lnTo>
                  <a:close/>
                  <a:moveTo>
                    <a:pt x="670" y="783"/>
                  </a:moveTo>
                  <a:cubicBezTo>
                    <a:pt x="537" y="615"/>
                    <a:pt x="537" y="615"/>
                    <a:pt x="537" y="615"/>
                  </a:cubicBezTo>
                  <a:cubicBezTo>
                    <a:pt x="861" y="428"/>
                    <a:pt x="861" y="428"/>
                    <a:pt x="861" y="428"/>
                  </a:cubicBezTo>
                  <a:cubicBezTo>
                    <a:pt x="993" y="597"/>
                    <a:pt x="993" y="597"/>
                    <a:pt x="993" y="597"/>
                  </a:cubicBezTo>
                  <a:lnTo>
                    <a:pt x="670" y="78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3567" name="组合 39"/>
          <p:cNvGrpSpPr>
            <a:grpSpLocks/>
          </p:cNvGrpSpPr>
          <p:nvPr/>
        </p:nvGrpSpPr>
        <p:grpSpPr bwMode="auto">
          <a:xfrm>
            <a:off x="7969662" y="2464197"/>
            <a:ext cx="992815" cy="992816"/>
            <a:chOff x="0" y="0"/>
            <a:chExt cx="941070" cy="941070"/>
          </a:xfrm>
          <a:solidFill>
            <a:schemeClr val="accent2"/>
          </a:solidFill>
        </p:grpSpPr>
        <p:sp>
          <p:nvSpPr>
            <p:cNvPr id="23568" name="圆角矩形 18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69" name="组合 25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8730" y="152602"/>
              <a:ext cx="645958" cy="62158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70" name="组合 41"/>
          <p:cNvGrpSpPr>
            <a:grpSpLocks/>
          </p:cNvGrpSpPr>
          <p:nvPr/>
        </p:nvGrpSpPr>
        <p:grpSpPr bwMode="auto">
          <a:xfrm>
            <a:off x="11051908" y="2464197"/>
            <a:ext cx="992816" cy="992816"/>
            <a:chOff x="0" y="0"/>
            <a:chExt cx="941070" cy="941070"/>
          </a:xfrm>
          <a:solidFill>
            <a:schemeClr val="accent4"/>
          </a:solidFill>
        </p:grpSpPr>
        <p:sp>
          <p:nvSpPr>
            <p:cNvPr id="23571" name="圆角矩形 20"/>
            <p:cNvSpPr>
              <a:spLocks noChangeArrowheads="1"/>
            </p:cNvSpPr>
            <p:nvPr/>
          </p:nvSpPr>
          <p:spPr bwMode="auto">
            <a:xfrm>
              <a:off x="0" y="0"/>
              <a:ext cx="941070" cy="941070"/>
            </a:xfrm>
            <a:prstGeom prst="roundRect">
              <a:avLst>
                <a:gd name="adj" fmla="val 13333"/>
              </a:avLst>
            </a:prstGeom>
            <a:grpFill/>
            <a:ln w="12700" cmpd="sng">
              <a:solidFill>
                <a:schemeClr val="bg1">
                  <a:alpha val="59000"/>
                </a:schemeClr>
              </a:solidFill>
              <a:round/>
              <a:headEnd/>
              <a:tailEnd/>
            </a:ln>
            <a:extLst/>
          </p:spPr>
          <p:txBody>
            <a:bodyPr anchor="ctr"/>
            <a:lstStyle/>
            <a:p>
              <a:pPr algn="ctr" eaLnBrk="1" hangingPunct="1">
                <a:lnSpc>
                  <a:spcPct val="150000"/>
                </a:lnSpc>
              </a:pPr>
              <a:endParaRPr lang="zh-CN" alt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pic>
          <p:nvPicPr>
            <p:cNvPr id="23572" name="组合 30"/>
            <p:cNvPicPr>
              <a:picLocks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161" y="207448"/>
              <a:ext cx="560643" cy="55454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74" name="矩形 36"/>
          <p:cNvSpPr>
            <a:spLocks noChangeArrowheads="1"/>
          </p:cNvSpPr>
          <p:nvPr/>
        </p:nvSpPr>
        <p:spPr bwMode="auto">
          <a:xfrm>
            <a:off x="6429375" y="1339386"/>
            <a:ext cx="5615349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。请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3" name="直接连接符 22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74661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7" grpId="0" animBg="1"/>
      <p:bldP spid="28" grpId="0" animBg="1"/>
      <p:bldP spid="2357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6" name="直接连接符 35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55685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31032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31032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31032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31032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35073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35073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35073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35073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51491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53768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231074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253837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51491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53768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231074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253837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5" name="直接连接符 34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51743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reeform 6"/>
          <p:cNvSpPr>
            <a:spLocks/>
          </p:cNvSpPr>
          <p:nvPr/>
        </p:nvSpPr>
        <p:spPr bwMode="auto">
          <a:xfrm>
            <a:off x="1237462" y="2162555"/>
            <a:ext cx="4937180" cy="4349428"/>
          </a:xfrm>
          <a:custGeom>
            <a:avLst/>
            <a:gdLst>
              <a:gd name="T0" fmla="*/ 0 w 998"/>
              <a:gd name="T1" fmla="*/ 0 h 861"/>
              <a:gd name="T2" fmla="*/ 998 w 998"/>
              <a:gd name="T3" fmla="*/ 0 h 861"/>
              <a:gd name="T4" fmla="*/ 492 w 998"/>
              <a:gd name="T5" fmla="*/ 861 h 861"/>
              <a:gd name="T6" fmla="*/ 0 w 998"/>
              <a:gd name="T7" fmla="*/ 0 h 8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98" h="861">
                <a:moveTo>
                  <a:pt x="0" y="0"/>
                </a:moveTo>
                <a:lnTo>
                  <a:pt x="998" y="0"/>
                </a:lnTo>
                <a:lnTo>
                  <a:pt x="492" y="861"/>
                </a:lnTo>
                <a:lnTo>
                  <a:pt x="0" y="0"/>
                </a:lnTo>
                <a:close/>
              </a:path>
            </a:pathLst>
          </a:custGeom>
          <a:solidFill>
            <a:srgbClr val="FAC20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accent1"/>
              </a:solidFill>
            </a:endParaRPr>
          </a:p>
        </p:txBody>
      </p:sp>
      <p:sp>
        <p:nvSpPr>
          <p:cNvPr id="17" name="Freeform 11"/>
          <p:cNvSpPr>
            <a:spLocks/>
          </p:cNvSpPr>
          <p:nvPr/>
        </p:nvSpPr>
        <p:spPr bwMode="auto">
          <a:xfrm>
            <a:off x="1648542" y="1423110"/>
            <a:ext cx="4115020" cy="3581420"/>
          </a:xfrm>
          <a:custGeom>
            <a:avLst/>
            <a:gdLst>
              <a:gd name="T0" fmla="*/ 949 w 1896"/>
              <a:gd name="T1" fmla="*/ 0 h 1616"/>
              <a:gd name="T2" fmla="*/ 1896 w 1896"/>
              <a:gd name="T3" fmla="*/ 1616 h 1616"/>
              <a:gd name="T4" fmla="*/ 0 w 1896"/>
              <a:gd name="T5" fmla="*/ 1616 h 1616"/>
              <a:gd name="T6" fmla="*/ 949 w 1896"/>
              <a:gd name="T7" fmla="*/ 0 h 16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96" h="1616">
                <a:moveTo>
                  <a:pt x="949" y="0"/>
                </a:moveTo>
                <a:lnTo>
                  <a:pt x="1896" y="1616"/>
                </a:lnTo>
                <a:lnTo>
                  <a:pt x="0" y="1616"/>
                </a:lnTo>
                <a:lnTo>
                  <a:pt x="949" y="0"/>
                </a:lnTo>
                <a:close/>
              </a:path>
            </a:pathLst>
          </a:custGeom>
          <a:noFill/>
          <a:ln w="19050">
            <a:solidFill>
              <a:schemeClr val="accent1"/>
            </a:solidFill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solidFill>
                <a:schemeClr val="accent1"/>
              </a:solidFill>
            </a:endParaRPr>
          </a:p>
        </p:txBody>
      </p:sp>
      <p:sp>
        <p:nvSpPr>
          <p:cNvPr id="2050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952413" y="2449016"/>
            <a:ext cx="1695986" cy="15695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0199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04</a:t>
            </a:r>
            <a:endParaRPr lang="zh-CN" altLang="en-US" sz="10199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cxnSp>
        <p:nvCxnSpPr>
          <p:cNvPr id="7" name="直接连接符 6"/>
          <p:cNvCxnSpPr/>
          <p:nvPr>
            <p:custDataLst>
              <p:tags r:id="rId3"/>
            </p:custDataLst>
          </p:nvPr>
        </p:nvCxnSpPr>
        <p:spPr>
          <a:xfrm>
            <a:off x="6205337" y="3616325"/>
            <a:ext cx="4143101" cy="0"/>
          </a:xfrm>
          <a:prstGeom prst="line">
            <a:avLst/>
          </a:prstGeom>
          <a:ln w="127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2" name="文本框 11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2067237" y="3868624"/>
            <a:ext cx="3466334" cy="43088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章节 </a:t>
            </a:r>
            <a:r>
              <a:rPr lang="en-US" altLang="zh-CN" sz="2800" b="1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PART</a:t>
            </a:r>
            <a:endParaRPr lang="zh-CN" altLang="en-US" sz="2800" b="1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6205340" y="2748641"/>
            <a:ext cx="4468132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54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6205342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349395" y="3696133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6205342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1"/>
          <p:cNvSpPr txBox="1"/>
          <p:nvPr/>
        </p:nvSpPr>
        <p:spPr>
          <a:xfrm>
            <a:off x="8349395" y="4070502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24" lvl="1" indent="-171424"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2271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airplane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7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accel="4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7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" fill="hold">
                          <p:stCondLst>
                            <p:cond delay="indefinite"/>
                          </p:stCondLst>
                          <p:childTnLst>
                            <p:par>
                              <p:cTn id="1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7" dur="500"/>
                                            <p:tgtEl>
                                              <p:spTgt spid="20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8" fill="hold">
                          <p:stCondLst>
                            <p:cond delay="indefinite"/>
                          </p:stCondLst>
                          <p:childTnLst>
                            <p:par>
                              <p:cTn id="1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0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0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3" presetClass="entr" presetSubtype="32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4*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0" fill="hold">
                          <p:stCondLst>
                            <p:cond delay="indefinite"/>
                          </p:stCondLst>
                          <p:childTnLst>
                            <p:par>
                              <p:cTn id="3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2" presetID="16" presetClass="entr" presetSubtype="21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barn(inVertical)">
                                          <p:cBhvr>
                                            <p:cTn id="34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3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7" grpId="0" animBg="1"/>
          <p:bldP spid="2050" grpId="0"/>
          <p:bldP spid="2052" grpId="0"/>
          <p:bldP spid="8" grpId="0"/>
          <p:bldP spid="11" grpId="0"/>
          <p:bldP spid="12" grpId="0"/>
          <p:bldP spid="13" grpId="0"/>
          <p:bldP spid="14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2113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24" name="直接连接符 23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54919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4454798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</a:t>
            </a:r>
            <a:r>
              <a:rPr lang="zh-CN" altLang="en-US" sz="32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5025515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20XX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539014" y="726011"/>
            <a:ext cx="11780723" cy="0"/>
            <a:chOff x="503625" y="726011"/>
            <a:chExt cx="11780723" cy="0"/>
          </a:xfrm>
        </p:grpSpPr>
        <p:cxnSp>
          <p:nvCxnSpPr>
            <p:cNvPr id="38" name="直接连接符 37"/>
            <p:cNvCxnSpPr/>
            <p:nvPr/>
          </p:nvCxnSpPr>
          <p:spPr>
            <a:xfrm>
              <a:off x="50362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>
              <a:off x="8333175" y="726011"/>
              <a:ext cx="3951173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228482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1030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4485159" y="1891902"/>
            <a:ext cx="7699584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en-US" altLang="zh-CN" sz="9600" b="1" cap="all" dirty="0">
                <a:solidFill>
                  <a:schemeClr val="accent1"/>
                </a:solidFill>
                <a:cs typeface="Arial" panose="020B0604020202020204" pitchFamily="34" charset="0"/>
              </a:rPr>
              <a:t>Thank you</a:t>
            </a:r>
            <a:endParaRPr lang="zh-CN" altLang="en-US" sz="9600" b="1" cap="all" dirty="0">
              <a:solidFill>
                <a:schemeClr val="accent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6861423" y="3156477"/>
            <a:ext cx="5323319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buNone/>
            </a:pPr>
            <a:r>
              <a:rPr lang="zh-CN" altLang="en-US" sz="4400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4318613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9" grpId="0"/>
          <p:bldP spid="9" grpId="1"/>
          <p:bldP spid="10" grpId="0"/>
          <p:bldP spid="10" grpId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1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7" fill="hold">
                                <p:stCondLst>
                                  <p:cond delay="2350"/>
                                </p:stCondLst>
                                <p:childTnLst>
                                  <p:par>
                                    <p:cTn id="1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1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2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1" fill="hold">
                                <p:stCondLst>
                                  <p:cond delay="2850"/>
                                </p:stCondLst>
                                <p:childTnLst>
                                  <p:par>
                                    <p:cTn id="22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8" dur="500" tmFilter="0,0; .5, 1; 1, 1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30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31" dur="500" tmFilter="0, 0; .2, .5; .8, .5; 1, 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2" dur="250" autoRev="1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" grpId="0" animBg="1"/>
          <p:bldP spid="9" grpId="0"/>
          <p:bldP spid="9" grpId="1"/>
          <p:bldP spid="10" grpId="0"/>
          <p:bldP spid="10" grpId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多边形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2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Straight Connector 6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031"/>
  <p:tag name="MH_LIBRARY" val="GRAPHIC"/>
  <p:tag name="MH_ORDER" val="文本框 11"/>
</p:tagLst>
</file>

<file path=ppt/theme/theme1.xml><?xml version="1.0" encoding="utf-8"?>
<a:theme xmlns:a="http://schemas.openxmlformats.org/drawingml/2006/main" name="第一PPT，www.1ppt.com">
  <a:themeElements>
    <a:clrScheme name="自定义 221">
      <a:dk1>
        <a:sysClr val="windowText" lastClr="000000"/>
      </a:dk1>
      <a:lt1>
        <a:sysClr val="window" lastClr="FFFFFF"/>
      </a:lt1>
      <a:dk2>
        <a:srgbClr val="9AC343"/>
      </a:dk2>
      <a:lt2>
        <a:srgbClr val="E7E6E6"/>
      </a:lt2>
      <a:accent1>
        <a:srgbClr val="EE8C00"/>
      </a:accent1>
      <a:accent2>
        <a:srgbClr val="FAC202"/>
      </a:accent2>
      <a:accent3>
        <a:srgbClr val="EE8C00"/>
      </a:accent3>
      <a:accent4>
        <a:srgbClr val="FAC202"/>
      </a:accent4>
      <a:accent5>
        <a:srgbClr val="EE8C00"/>
      </a:accent5>
      <a:accent6>
        <a:srgbClr val="FAC202"/>
      </a:accent6>
      <a:hlink>
        <a:srgbClr val="EE8C00"/>
      </a:hlink>
      <a:folHlink>
        <a:srgbClr val="FAC20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3640</Words>
  <Application>Microsoft Office PowerPoint</Application>
  <PresentationFormat>自定义</PresentationFormat>
  <Paragraphs>239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Oxygen</vt:lpstr>
      <vt:lpstr>宋体</vt:lpstr>
      <vt:lpstr>微软雅黑</vt:lpstr>
      <vt:lpstr>Arial</vt:lpstr>
      <vt:lpstr>Calibri</vt:lpstr>
      <vt:lpstr>Calibri Light</vt:lpstr>
      <vt:lpstr>Open Sans</vt:lpstr>
      <vt:lpstr>Times New Roman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多边形</dc:title>
  <dc:creator/>
  <cp:keywords>www.1ppt.com</cp:keywords>
  <cp:lastModifiedBy/>
  <cp:revision>1</cp:revision>
  <dcterms:created xsi:type="dcterms:W3CDTF">2016-12-18T02:10:17Z</dcterms:created>
  <dcterms:modified xsi:type="dcterms:W3CDTF">2019-07-31T03:17:34Z</dcterms:modified>
</cp:coreProperties>
</file>