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2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1.xml" ContentType="application/vnd.openxmlformats-officedocument.themeOverr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1.xml" ContentType="application/vnd.openxmlformats-officedocument.presentationml.tags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44" r:id="rId3"/>
    <p:sldId id="2845" r:id="rId4"/>
    <p:sldId id="2851" r:id="rId5"/>
    <p:sldId id="2852" r:id="rId6"/>
    <p:sldId id="2854" r:id="rId7"/>
    <p:sldId id="2857" r:id="rId8"/>
    <p:sldId id="2850" r:id="rId9"/>
    <p:sldId id="2856" r:id="rId10"/>
    <p:sldId id="2847" r:id="rId11"/>
    <p:sldId id="2848" r:id="rId12"/>
    <p:sldId id="2863" r:id="rId13"/>
    <p:sldId id="2855" r:id="rId14"/>
    <p:sldId id="2846" r:id="rId15"/>
    <p:sldId id="2861" r:id="rId16"/>
    <p:sldId id="2849" r:id="rId17"/>
    <p:sldId id="2862" r:id="rId18"/>
    <p:sldId id="2860" r:id="rId19"/>
    <p:sldId id="2853" r:id="rId20"/>
    <p:sldId id="2858" r:id="rId21"/>
    <p:sldId id="2859" r:id="rId22"/>
    <p:sldId id="286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19F"/>
    <a:srgbClr val="1FC0F2"/>
    <a:srgbClr val="39639D"/>
    <a:srgbClr val="002F71"/>
    <a:srgbClr val="FBAE01"/>
    <a:srgbClr val="02092D"/>
    <a:srgbClr val="363636"/>
    <a:srgbClr val="D3C8BB"/>
    <a:srgbClr val="2E454C"/>
    <a:srgbClr val="7A84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75" autoAdjust="0"/>
    <p:restoredTop sz="95317" autoAdjust="0"/>
  </p:normalViewPr>
  <p:slideViewPr>
    <p:cSldViewPr>
      <p:cViewPr varScale="1">
        <p:scale>
          <a:sx n="83" d="100"/>
          <a:sy n="83" d="100"/>
        </p:scale>
        <p:origin x="4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C0CA029A-C48D-41DA-884C-4A59F17A857D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877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9870A4-879E-4C9D-940C-B6643A13544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07828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407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521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8617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7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60068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9870A4-879E-4C9D-940C-B6643A13544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7419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075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529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556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63712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9870A4-879E-4C9D-940C-B6643A13544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2215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3203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8231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5351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1159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9870A4-879E-4C9D-940C-B6643A13544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187711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7640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0235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9361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7851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146429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notesSlide" Target="../notesSlides/notesSlide2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013645" y="2407047"/>
            <a:ext cx="697040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b="1" cap="all" dirty="0">
                <a:solidFill>
                  <a:schemeClr val="bg1"/>
                </a:solidFill>
                <a:cs typeface="Arial" panose="020B0604020202020204" pitchFamily="34" charset="0"/>
              </a:rPr>
              <a:t>商业物业管理</a:t>
            </a:r>
            <a:r>
              <a:rPr lang="en-US" altLang="zh-CN" sz="5400" b="1" cap="all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b="1" cap="all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sz="54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MH_SubTitle_1"/>
          <p:cNvSpPr/>
          <p:nvPr>
            <p:custDataLst>
              <p:tags r:id="rId2"/>
            </p:custDataLst>
          </p:nvPr>
        </p:nvSpPr>
        <p:spPr>
          <a:xfrm>
            <a:off x="6357522" y="2643533"/>
            <a:ext cx="3867459" cy="637879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>
            <a:no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MH_Other_1"/>
          <p:cNvSpPr/>
          <p:nvPr>
            <p:custDataLst>
              <p:tags r:id="rId3"/>
            </p:custDataLst>
          </p:nvPr>
        </p:nvSpPr>
        <p:spPr>
          <a:xfrm>
            <a:off x="5517061" y="2616746"/>
            <a:ext cx="1029648" cy="696477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421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SubTitle_2"/>
          <p:cNvSpPr/>
          <p:nvPr>
            <p:custDataLst>
              <p:tags r:id="rId4"/>
            </p:custDataLst>
          </p:nvPr>
        </p:nvSpPr>
        <p:spPr>
          <a:xfrm>
            <a:off x="6357522" y="3463904"/>
            <a:ext cx="3867459" cy="637879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MH_Other_2"/>
          <p:cNvSpPr/>
          <p:nvPr>
            <p:custDataLst>
              <p:tags r:id="rId5"/>
            </p:custDataLst>
          </p:nvPr>
        </p:nvSpPr>
        <p:spPr>
          <a:xfrm>
            <a:off x="5517061" y="3437115"/>
            <a:ext cx="1029648" cy="694803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421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MH_SubTitle_3"/>
          <p:cNvSpPr/>
          <p:nvPr>
            <p:custDataLst>
              <p:tags r:id="rId6"/>
            </p:custDataLst>
          </p:nvPr>
        </p:nvSpPr>
        <p:spPr>
          <a:xfrm>
            <a:off x="6357522" y="4282599"/>
            <a:ext cx="3867459" cy="639554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MH_Other_3"/>
          <p:cNvSpPr/>
          <p:nvPr>
            <p:custDataLst>
              <p:tags r:id="rId7"/>
            </p:custDataLst>
          </p:nvPr>
        </p:nvSpPr>
        <p:spPr>
          <a:xfrm>
            <a:off x="5517061" y="4257485"/>
            <a:ext cx="1029648" cy="694803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421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SubTitle_4"/>
          <p:cNvSpPr/>
          <p:nvPr>
            <p:custDataLst>
              <p:tags r:id="rId8"/>
            </p:custDataLst>
          </p:nvPr>
        </p:nvSpPr>
        <p:spPr>
          <a:xfrm>
            <a:off x="6357522" y="5102969"/>
            <a:ext cx="3867459" cy="639554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Other_4"/>
          <p:cNvSpPr/>
          <p:nvPr>
            <p:custDataLst>
              <p:tags r:id="rId9"/>
            </p:custDataLst>
          </p:nvPr>
        </p:nvSpPr>
        <p:spPr>
          <a:xfrm>
            <a:off x="5517061" y="5076181"/>
            <a:ext cx="1029648" cy="696477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 sz="421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/>
          <p:nvPr>
            <p:custDataLst>
              <p:tags r:id="rId10"/>
            </p:custDataLst>
          </p:nvPr>
        </p:nvSpPr>
        <p:spPr>
          <a:xfrm>
            <a:off x="353" y="773245"/>
            <a:ext cx="1460470" cy="5001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Others_1"/>
          <p:cNvSpPr txBox="1"/>
          <p:nvPr>
            <p:custDataLst>
              <p:tags r:id="rId11"/>
            </p:custDataLst>
          </p:nvPr>
        </p:nvSpPr>
        <p:spPr>
          <a:xfrm>
            <a:off x="1587838" y="727718"/>
            <a:ext cx="1141729" cy="61555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4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2"/>
          <p:cNvSpPr txBox="1"/>
          <p:nvPr>
            <p:custDataLst>
              <p:tags r:id="rId12"/>
            </p:custDataLst>
          </p:nvPr>
        </p:nvSpPr>
        <p:spPr>
          <a:xfrm>
            <a:off x="857603" y="1343271"/>
            <a:ext cx="2602199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/>
          <p:nvPr>
            <p:custDataLst>
              <p:tags r:id="rId13"/>
            </p:custDataLst>
          </p:nvPr>
        </p:nvSpPr>
        <p:spPr>
          <a:xfrm>
            <a:off x="2921293" y="773245"/>
            <a:ext cx="9937456" cy="5001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121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shred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>
            <p:custDataLst>
              <p:tags r:id="rId2"/>
            </p:custDataLst>
          </p:nvPr>
        </p:nvSpPr>
        <p:spPr>
          <a:xfrm>
            <a:off x="5713372" y="2413002"/>
            <a:ext cx="3526723" cy="2406648"/>
          </a:xfrm>
          <a:custGeom>
            <a:avLst/>
            <a:gdLst>
              <a:gd name="connsiteX0" fmla="*/ 0 w 2219325"/>
              <a:gd name="connsiteY0" fmla="*/ 0 h 1514475"/>
              <a:gd name="connsiteX1" fmla="*/ 2219325 w 2219325"/>
              <a:gd name="connsiteY1" fmla="*/ 0 h 1514475"/>
              <a:gd name="connsiteX2" fmla="*/ 2219325 w 2219325"/>
              <a:gd name="connsiteY2" fmla="*/ 1514475 h 1514475"/>
              <a:gd name="connsiteX3" fmla="*/ 0 w 2219325"/>
              <a:gd name="connsiteY3" fmla="*/ 1514475 h 1514475"/>
              <a:gd name="connsiteX4" fmla="*/ 0 w 2219325"/>
              <a:gd name="connsiteY4" fmla="*/ 1214437 h 1514475"/>
              <a:gd name="connsiteX5" fmla="*/ 238125 w 2219325"/>
              <a:gd name="connsiteY5" fmla="*/ 1214437 h 1514475"/>
              <a:gd name="connsiteX6" fmla="*/ 238125 w 2219325"/>
              <a:gd name="connsiteY6" fmla="*/ 300037 h 1514475"/>
              <a:gd name="connsiteX7" fmla="*/ 0 w 2219325"/>
              <a:gd name="connsiteY7" fmla="*/ 300037 h 1514475"/>
              <a:gd name="connsiteX0" fmla="*/ 238125 w 2219325"/>
              <a:gd name="connsiteY0" fmla="*/ 300037 h 1514475"/>
              <a:gd name="connsiteX1" fmla="*/ 0 w 2219325"/>
              <a:gd name="connsiteY1" fmla="*/ 300037 h 1514475"/>
              <a:gd name="connsiteX2" fmla="*/ 0 w 2219325"/>
              <a:gd name="connsiteY2" fmla="*/ 0 h 1514475"/>
              <a:gd name="connsiteX3" fmla="*/ 2219325 w 2219325"/>
              <a:gd name="connsiteY3" fmla="*/ 0 h 1514475"/>
              <a:gd name="connsiteX4" fmla="*/ 2219325 w 2219325"/>
              <a:gd name="connsiteY4" fmla="*/ 1514475 h 1514475"/>
              <a:gd name="connsiteX5" fmla="*/ 0 w 2219325"/>
              <a:gd name="connsiteY5" fmla="*/ 1514475 h 1514475"/>
              <a:gd name="connsiteX6" fmla="*/ 0 w 2219325"/>
              <a:gd name="connsiteY6" fmla="*/ 1214437 h 1514475"/>
              <a:gd name="connsiteX7" fmla="*/ 238125 w 2219325"/>
              <a:gd name="connsiteY7" fmla="*/ 1214437 h 1514475"/>
              <a:gd name="connsiteX8" fmla="*/ 329565 w 2219325"/>
              <a:gd name="connsiteY8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7" fmla="*/ 329565 w 2219325"/>
              <a:gd name="connsiteY7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9325" h="1514475">
                <a:moveTo>
                  <a:pt x="0" y="300037"/>
                </a:moveTo>
                <a:lnTo>
                  <a:pt x="0" y="0"/>
                </a:lnTo>
                <a:lnTo>
                  <a:pt x="2219325" y="0"/>
                </a:lnTo>
                <a:lnTo>
                  <a:pt x="2219325" y="1514475"/>
                </a:lnTo>
                <a:lnTo>
                  <a:pt x="0" y="1514475"/>
                </a:lnTo>
                <a:lnTo>
                  <a:pt x="0" y="1214437"/>
                </a:lnTo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4000">
              <a:solidFill>
                <a:srgbClr val="D5FFC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8507758" y="2552700"/>
            <a:ext cx="575173" cy="2127252"/>
          </a:xfrm>
          <a:prstGeom prst="rect">
            <a:avLst/>
          </a:prstGeom>
          <a:noFill/>
        </p:spPr>
        <p:txBody>
          <a:bodyPr vert="vert" lIns="0" tIns="0" rIns="0" bIns="0" anchor="ctr"/>
          <a:lstStyle/>
          <a:p>
            <a:pPr algn="ctr">
              <a:defRPr/>
            </a:pPr>
            <a:r>
              <a:rPr lang="en-US" altLang="zh-CN" sz="4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endParaRPr lang="zh-CN" altLang="en-US" sz="4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20453" y="3029595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b="1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4400" b="1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3987103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674310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987103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74310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19181837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49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4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39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dvAuto="0"/>
      <p:bldP spid="12" grpId="0" advAuto="0"/>
      <p:bldP spid="17" grpId="0" advAuto="0"/>
      <p:bldP spid="22" grpId="0" advAuto="0"/>
      <p:bldP spid="27" grpId="0" advAuto="0"/>
      <p:bldP spid="30" grpId="0" advAuto="0"/>
      <p:bldP spid="33" grpId="0" advAuto="0"/>
      <p:bldP spid="36" grpId="0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44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>
            <p:custDataLst>
              <p:tags r:id="rId2"/>
            </p:custDataLst>
          </p:nvPr>
        </p:nvSpPr>
        <p:spPr>
          <a:xfrm>
            <a:off x="5713372" y="2413002"/>
            <a:ext cx="3526723" cy="2406648"/>
          </a:xfrm>
          <a:custGeom>
            <a:avLst/>
            <a:gdLst>
              <a:gd name="connsiteX0" fmla="*/ 0 w 2219325"/>
              <a:gd name="connsiteY0" fmla="*/ 0 h 1514475"/>
              <a:gd name="connsiteX1" fmla="*/ 2219325 w 2219325"/>
              <a:gd name="connsiteY1" fmla="*/ 0 h 1514475"/>
              <a:gd name="connsiteX2" fmla="*/ 2219325 w 2219325"/>
              <a:gd name="connsiteY2" fmla="*/ 1514475 h 1514475"/>
              <a:gd name="connsiteX3" fmla="*/ 0 w 2219325"/>
              <a:gd name="connsiteY3" fmla="*/ 1514475 h 1514475"/>
              <a:gd name="connsiteX4" fmla="*/ 0 w 2219325"/>
              <a:gd name="connsiteY4" fmla="*/ 1214437 h 1514475"/>
              <a:gd name="connsiteX5" fmla="*/ 238125 w 2219325"/>
              <a:gd name="connsiteY5" fmla="*/ 1214437 h 1514475"/>
              <a:gd name="connsiteX6" fmla="*/ 238125 w 2219325"/>
              <a:gd name="connsiteY6" fmla="*/ 300037 h 1514475"/>
              <a:gd name="connsiteX7" fmla="*/ 0 w 2219325"/>
              <a:gd name="connsiteY7" fmla="*/ 300037 h 1514475"/>
              <a:gd name="connsiteX0" fmla="*/ 238125 w 2219325"/>
              <a:gd name="connsiteY0" fmla="*/ 300037 h 1514475"/>
              <a:gd name="connsiteX1" fmla="*/ 0 w 2219325"/>
              <a:gd name="connsiteY1" fmla="*/ 300037 h 1514475"/>
              <a:gd name="connsiteX2" fmla="*/ 0 w 2219325"/>
              <a:gd name="connsiteY2" fmla="*/ 0 h 1514475"/>
              <a:gd name="connsiteX3" fmla="*/ 2219325 w 2219325"/>
              <a:gd name="connsiteY3" fmla="*/ 0 h 1514475"/>
              <a:gd name="connsiteX4" fmla="*/ 2219325 w 2219325"/>
              <a:gd name="connsiteY4" fmla="*/ 1514475 h 1514475"/>
              <a:gd name="connsiteX5" fmla="*/ 0 w 2219325"/>
              <a:gd name="connsiteY5" fmla="*/ 1514475 h 1514475"/>
              <a:gd name="connsiteX6" fmla="*/ 0 w 2219325"/>
              <a:gd name="connsiteY6" fmla="*/ 1214437 h 1514475"/>
              <a:gd name="connsiteX7" fmla="*/ 238125 w 2219325"/>
              <a:gd name="connsiteY7" fmla="*/ 1214437 h 1514475"/>
              <a:gd name="connsiteX8" fmla="*/ 329565 w 2219325"/>
              <a:gd name="connsiteY8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7" fmla="*/ 329565 w 2219325"/>
              <a:gd name="connsiteY7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9325" h="1514475">
                <a:moveTo>
                  <a:pt x="0" y="300037"/>
                </a:moveTo>
                <a:lnTo>
                  <a:pt x="0" y="0"/>
                </a:lnTo>
                <a:lnTo>
                  <a:pt x="2219325" y="0"/>
                </a:lnTo>
                <a:lnTo>
                  <a:pt x="2219325" y="1514475"/>
                </a:lnTo>
                <a:lnTo>
                  <a:pt x="0" y="1514475"/>
                </a:lnTo>
                <a:lnTo>
                  <a:pt x="0" y="1214437"/>
                </a:lnTo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4000">
              <a:solidFill>
                <a:srgbClr val="D5FFC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8507758" y="2552700"/>
            <a:ext cx="575173" cy="2127252"/>
          </a:xfrm>
          <a:prstGeom prst="rect">
            <a:avLst/>
          </a:prstGeom>
          <a:noFill/>
        </p:spPr>
        <p:txBody>
          <a:bodyPr vert="vert" lIns="0" tIns="0" rIns="0" bIns="0" anchor="ctr"/>
          <a:lstStyle/>
          <a:p>
            <a:pPr algn="ctr">
              <a:defRPr/>
            </a:pPr>
            <a:r>
              <a:rPr lang="en-US" altLang="zh-CN" sz="4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endParaRPr lang="zh-CN" altLang="en-US" sz="4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20453" y="3029595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b="1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3987103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674310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987103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74310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4074259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03886" y="2380204"/>
            <a:ext cx="2520000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443886" y="2380202"/>
            <a:ext cx="2520000" cy="287924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92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963886" y="2380203"/>
            <a:ext cx="2520000" cy="2879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923886" y="2380201"/>
            <a:ext cx="2520000" cy="287924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40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44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963886" y="5259450"/>
            <a:ext cx="252000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1579169" y="5985568"/>
            <a:ext cx="210384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6675147" y="5985568"/>
            <a:ext cx="210599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，添加相关标题，修改文字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内容，也可以直接复制你的内容到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1772294" y="5633915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6869350" y="5633915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AutoShape 9"/>
          <p:cNvSpPr>
            <a:spLocks/>
          </p:cNvSpPr>
          <p:nvPr/>
        </p:nvSpPr>
        <p:spPr bwMode="auto">
          <a:xfrm>
            <a:off x="4104655" y="3640566"/>
            <a:ext cx="210384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AutoShape 11"/>
          <p:cNvSpPr>
            <a:spLocks/>
          </p:cNvSpPr>
          <p:nvPr/>
        </p:nvSpPr>
        <p:spPr bwMode="auto">
          <a:xfrm>
            <a:off x="9200633" y="3640566"/>
            <a:ext cx="210599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utoShape 16"/>
          <p:cNvSpPr>
            <a:spLocks/>
          </p:cNvSpPr>
          <p:nvPr/>
        </p:nvSpPr>
        <p:spPr bwMode="auto">
          <a:xfrm>
            <a:off x="4297780" y="3288913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AutoShape 17"/>
          <p:cNvSpPr>
            <a:spLocks/>
          </p:cNvSpPr>
          <p:nvPr/>
        </p:nvSpPr>
        <p:spPr bwMode="auto">
          <a:xfrm>
            <a:off x="9394836" y="3288913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AutoShape 11"/>
          <p:cNvSpPr>
            <a:spLocks/>
          </p:cNvSpPr>
          <p:nvPr/>
        </p:nvSpPr>
        <p:spPr bwMode="auto">
          <a:xfrm>
            <a:off x="1348919" y="1663722"/>
            <a:ext cx="1016091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AutoShape 17"/>
          <p:cNvSpPr>
            <a:spLocks/>
          </p:cNvSpPr>
          <p:nvPr/>
        </p:nvSpPr>
        <p:spPr bwMode="auto">
          <a:xfrm>
            <a:off x="5570579" y="1312069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51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7" grpId="0"/>
      <p:bldP spid="34832" grpId="0" autoUpdateAnimBg="0"/>
      <p:bldP spid="34833" grpId="0" autoUpdateAnimBg="0"/>
      <p:bldP spid="16" grpId="0"/>
      <p:bldP spid="17" grpId="0"/>
      <p:bldP spid="18" grpId="0" autoUpdateAnimBg="0"/>
      <p:bldP spid="19" grpId="0" autoUpdateAnimBg="0"/>
      <p:bldP spid="20" grpId="0"/>
      <p:bldP spid="21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94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88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 13"/>
          <p:cNvGrpSpPr/>
          <p:nvPr/>
        </p:nvGrpSpPr>
        <p:grpSpPr>
          <a:xfrm>
            <a:off x="226467" y="2392189"/>
            <a:ext cx="12639904" cy="2835162"/>
            <a:chOff x="-92647" y="1563638"/>
            <a:chExt cx="8988871" cy="2016226"/>
          </a:xfrm>
          <a:solidFill>
            <a:schemeClr val="bg1">
              <a:lumMod val="75000"/>
            </a:schemeClr>
          </a:solidFill>
        </p:grpSpPr>
        <p:sp>
          <p:nvSpPr>
            <p:cNvPr id="30" name="Yarım Çerçeve 10"/>
            <p:cNvSpPr/>
            <p:nvPr/>
          </p:nvSpPr>
          <p:spPr>
            <a:xfrm>
              <a:off x="5148064" y="1563638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Yarım Çerçeve 10"/>
            <p:cNvSpPr/>
            <p:nvPr/>
          </p:nvSpPr>
          <p:spPr>
            <a:xfrm>
              <a:off x="1619672" y="1563638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Yarım Çerçeve 10"/>
            <p:cNvSpPr/>
            <p:nvPr/>
          </p:nvSpPr>
          <p:spPr>
            <a:xfrm rot="16200000">
              <a:off x="3393677" y="1599643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Yarım Çerçeve 10"/>
            <p:cNvSpPr/>
            <p:nvPr/>
          </p:nvSpPr>
          <p:spPr>
            <a:xfrm rot="16200000">
              <a:off x="-128651" y="1599643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Yarım Çerçeve 10"/>
            <p:cNvSpPr/>
            <p:nvPr/>
          </p:nvSpPr>
          <p:spPr>
            <a:xfrm rot="16200000">
              <a:off x="6916004" y="1599644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Gözyaşı Damlası 15"/>
          <p:cNvSpPr/>
          <p:nvPr/>
        </p:nvSpPr>
        <p:spPr>
          <a:xfrm>
            <a:off x="1089701" y="2992038"/>
            <a:ext cx="791180" cy="810046"/>
          </a:xfrm>
          <a:prstGeom prst="teardrop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AutoShape 29"/>
          <p:cNvSpPr>
            <a:spLocks/>
          </p:cNvSpPr>
          <p:nvPr/>
        </p:nvSpPr>
        <p:spPr bwMode="auto">
          <a:xfrm>
            <a:off x="1320104" y="3249358"/>
            <a:ext cx="330379" cy="2954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42836" tIns="142836" rIns="142836" bIns="142836" anchor="ctr"/>
          <a:lstStyle/>
          <a:p>
            <a:pPr algn="just" defTabSz="128554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Gözyaşı Damlası 36"/>
          <p:cNvSpPr/>
          <p:nvPr/>
        </p:nvSpPr>
        <p:spPr>
          <a:xfrm>
            <a:off x="3656272" y="2943545"/>
            <a:ext cx="791180" cy="810046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Gözyaşı Damlası 40"/>
          <p:cNvSpPr/>
          <p:nvPr/>
        </p:nvSpPr>
        <p:spPr>
          <a:xfrm>
            <a:off x="6183400" y="2923375"/>
            <a:ext cx="791180" cy="810046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Gözyaşı Damlası 42"/>
          <p:cNvSpPr/>
          <p:nvPr/>
        </p:nvSpPr>
        <p:spPr>
          <a:xfrm>
            <a:off x="8823697" y="2943545"/>
            <a:ext cx="791180" cy="810046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Gözyaşı Damlası 44"/>
          <p:cNvSpPr/>
          <p:nvPr/>
        </p:nvSpPr>
        <p:spPr>
          <a:xfrm>
            <a:off x="11223958" y="2943545"/>
            <a:ext cx="791180" cy="810046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AutoShape 115"/>
          <p:cNvSpPr>
            <a:spLocks/>
          </p:cNvSpPr>
          <p:nvPr/>
        </p:nvSpPr>
        <p:spPr bwMode="auto">
          <a:xfrm>
            <a:off x="3915621" y="3196685"/>
            <a:ext cx="303767" cy="3037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42836" tIns="142836" rIns="142836" bIns="142836" anchor="ctr"/>
          <a:lstStyle/>
          <a:p>
            <a:pPr algn="just" defTabSz="128554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8"/>
          <p:cNvSpPr>
            <a:spLocks noEditPoints="1"/>
          </p:cNvSpPr>
          <p:nvPr/>
        </p:nvSpPr>
        <p:spPr bwMode="auto">
          <a:xfrm>
            <a:off x="6410440" y="3164144"/>
            <a:ext cx="337100" cy="328509"/>
          </a:xfrm>
          <a:custGeom>
            <a:avLst/>
            <a:gdLst>
              <a:gd name="T0" fmla="*/ 172 w 241"/>
              <a:gd name="T1" fmla="*/ 0 h 234"/>
              <a:gd name="T2" fmla="*/ 102 w 241"/>
              <a:gd name="T3" fmla="*/ 50 h 234"/>
              <a:gd name="T4" fmla="*/ 102 w 241"/>
              <a:gd name="T5" fmla="*/ 50 h 234"/>
              <a:gd name="T6" fmla="*/ 26 w 241"/>
              <a:gd name="T7" fmla="*/ 126 h 234"/>
              <a:gd name="T8" fmla="*/ 2 w 241"/>
              <a:gd name="T9" fmla="*/ 201 h 234"/>
              <a:gd name="T10" fmla="*/ 26 w 241"/>
              <a:gd name="T11" fmla="*/ 234 h 234"/>
              <a:gd name="T12" fmla="*/ 96 w 241"/>
              <a:gd name="T13" fmla="*/ 216 h 234"/>
              <a:gd name="T14" fmla="*/ 220 w 241"/>
              <a:gd name="T15" fmla="*/ 97 h 234"/>
              <a:gd name="T16" fmla="*/ 117 w 241"/>
              <a:gd name="T17" fmla="*/ 174 h 234"/>
              <a:gd name="T18" fmla="*/ 181 w 241"/>
              <a:gd name="T19" fmla="*/ 86 h 234"/>
              <a:gd name="T20" fmla="*/ 174 w 241"/>
              <a:gd name="T21" fmla="*/ 123 h 234"/>
              <a:gd name="T22" fmla="*/ 117 w 241"/>
              <a:gd name="T23" fmla="*/ 180 h 234"/>
              <a:gd name="T24" fmla="*/ 108 w 241"/>
              <a:gd name="T25" fmla="*/ 148 h 234"/>
              <a:gd name="T26" fmla="*/ 84 w 241"/>
              <a:gd name="T27" fmla="*/ 125 h 234"/>
              <a:gd name="T28" fmla="*/ 169 w 241"/>
              <a:gd name="T29" fmla="*/ 66 h 234"/>
              <a:gd name="T30" fmla="*/ 108 w 241"/>
              <a:gd name="T31" fmla="*/ 148 h 234"/>
              <a:gd name="T32" fmla="*/ 56 w 241"/>
              <a:gd name="T33" fmla="*/ 117 h 234"/>
              <a:gd name="T34" fmla="*/ 146 w 241"/>
              <a:gd name="T35" fmla="*/ 53 h 234"/>
              <a:gd name="T36" fmla="*/ 31 w 241"/>
              <a:gd name="T37" fmla="*/ 219 h 234"/>
              <a:gd name="T38" fmla="*/ 15 w 241"/>
              <a:gd name="T39" fmla="*/ 209 h 234"/>
              <a:gd name="T40" fmla="*/ 23 w 241"/>
              <a:gd name="T41" fmla="*/ 177 h 234"/>
              <a:gd name="T42" fmla="*/ 58 w 241"/>
              <a:gd name="T43" fmla="*/ 211 h 234"/>
              <a:gd name="T44" fmla="*/ 65 w 241"/>
              <a:gd name="T45" fmla="*/ 210 h 234"/>
              <a:gd name="T46" fmla="*/ 26 w 241"/>
              <a:gd name="T47" fmla="*/ 169 h 234"/>
              <a:gd name="T48" fmla="*/ 36 w 241"/>
              <a:gd name="T49" fmla="*/ 138 h 234"/>
              <a:gd name="T50" fmla="*/ 95 w 241"/>
              <a:gd name="T51" fmla="*/ 201 h 234"/>
              <a:gd name="T52" fmla="*/ 65 w 241"/>
              <a:gd name="T53" fmla="*/ 210 h 234"/>
              <a:gd name="T54" fmla="*/ 198 w 241"/>
              <a:gd name="T55" fmla="*/ 99 h 234"/>
              <a:gd name="T56" fmla="*/ 179 w 241"/>
              <a:gd name="T57" fmla="*/ 55 h 234"/>
              <a:gd name="T58" fmla="*/ 148 w 241"/>
              <a:gd name="T59" fmla="*/ 24 h 234"/>
              <a:gd name="T60" fmla="*/ 205 w 241"/>
              <a:gd name="T61" fmla="*/ 30 h 234"/>
              <a:gd name="T62" fmla="*/ 210 w 241"/>
              <a:gd name="T63" fmla="*/ 86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41" h="234">
                <a:moveTo>
                  <a:pt x="215" y="19"/>
                </a:moveTo>
                <a:cubicBezTo>
                  <a:pt x="203" y="7"/>
                  <a:pt x="187" y="0"/>
                  <a:pt x="172" y="0"/>
                </a:cubicBezTo>
                <a:cubicBezTo>
                  <a:pt x="159" y="0"/>
                  <a:pt x="146" y="5"/>
                  <a:pt x="138" y="14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3" y="130"/>
                  <a:pt x="20" y="134"/>
                  <a:pt x="19" y="139"/>
                </a:cubicBezTo>
                <a:cubicBezTo>
                  <a:pt x="2" y="201"/>
                  <a:pt x="2" y="201"/>
                  <a:pt x="2" y="201"/>
                </a:cubicBezTo>
                <a:cubicBezTo>
                  <a:pt x="2" y="201"/>
                  <a:pt x="0" y="206"/>
                  <a:pt x="0" y="209"/>
                </a:cubicBezTo>
                <a:cubicBezTo>
                  <a:pt x="0" y="223"/>
                  <a:pt x="12" y="234"/>
                  <a:pt x="26" y="234"/>
                </a:cubicBezTo>
                <a:cubicBezTo>
                  <a:pt x="29" y="234"/>
                  <a:pt x="34" y="233"/>
                  <a:pt x="34" y="233"/>
                </a:cubicBezTo>
                <a:cubicBezTo>
                  <a:pt x="96" y="216"/>
                  <a:pt x="96" y="216"/>
                  <a:pt x="96" y="216"/>
                </a:cubicBezTo>
                <a:cubicBezTo>
                  <a:pt x="101" y="215"/>
                  <a:pt x="105" y="213"/>
                  <a:pt x="109" y="209"/>
                </a:cubicBezTo>
                <a:cubicBezTo>
                  <a:pt x="220" y="97"/>
                  <a:pt x="220" y="97"/>
                  <a:pt x="220" y="97"/>
                </a:cubicBezTo>
                <a:cubicBezTo>
                  <a:pt x="241" y="76"/>
                  <a:pt x="238" y="42"/>
                  <a:pt x="215" y="19"/>
                </a:cubicBezTo>
                <a:close/>
                <a:moveTo>
                  <a:pt x="117" y="174"/>
                </a:moveTo>
                <a:cubicBezTo>
                  <a:pt x="117" y="168"/>
                  <a:pt x="115" y="161"/>
                  <a:pt x="112" y="155"/>
                </a:cubicBezTo>
                <a:cubicBezTo>
                  <a:pt x="181" y="86"/>
                  <a:pt x="181" y="86"/>
                  <a:pt x="181" y="86"/>
                </a:cubicBezTo>
                <a:cubicBezTo>
                  <a:pt x="185" y="99"/>
                  <a:pt x="183" y="113"/>
                  <a:pt x="174" y="123"/>
                </a:cubicBezTo>
                <a:cubicBezTo>
                  <a:pt x="174" y="123"/>
                  <a:pt x="174" y="123"/>
                  <a:pt x="174" y="123"/>
                </a:cubicBezTo>
                <a:cubicBezTo>
                  <a:pt x="174" y="123"/>
                  <a:pt x="174" y="123"/>
                  <a:pt x="174" y="123"/>
                </a:cubicBezTo>
                <a:cubicBezTo>
                  <a:pt x="117" y="180"/>
                  <a:pt x="117" y="180"/>
                  <a:pt x="117" y="180"/>
                </a:cubicBezTo>
                <a:cubicBezTo>
                  <a:pt x="117" y="178"/>
                  <a:pt x="118" y="176"/>
                  <a:pt x="117" y="174"/>
                </a:cubicBezTo>
                <a:close/>
                <a:moveTo>
                  <a:pt x="108" y="148"/>
                </a:moveTo>
                <a:cubicBezTo>
                  <a:pt x="106" y="144"/>
                  <a:pt x="103" y="140"/>
                  <a:pt x="99" y="136"/>
                </a:cubicBezTo>
                <a:cubicBezTo>
                  <a:pt x="94" y="131"/>
                  <a:pt x="89" y="128"/>
                  <a:pt x="84" y="125"/>
                </a:cubicBezTo>
                <a:cubicBezTo>
                  <a:pt x="154" y="55"/>
                  <a:pt x="154" y="55"/>
                  <a:pt x="154" y="55"/>
                </a:cubicBezTo>
                <a:cubicBezTo>
                  <a:pt x="159" y="58"/>
                  <a:pt x="164" y="61"/>
                  <a:pt x="169" y="66"/>
                </a:cubicBezTo>
                <a:cubicBezTo>
                  <a:pt x="173" y="70"/>
                  <a:pt x="176" y="74"/>
                  <a:pt x="178" y="79"/>
                </a:cubicBezTo>
                <a:lnTo>
                  <a:pt x="108" y="148"/>
                </a:lnTo>
                <a:close/>
                <a:moveTo>
                  <a:pt x="77" y="121"/>
                </a:moveTo>
                <a:cubicBezTo>
                  <a:pt x="70" y="119"/>
                  <a:pt x="63" y="117"/>
                  <a:pt x="56" y="117"/>
                </a:cubicBezTo>
                <a:cubicBezTo>
                  <a:pt x="112" y="60"/>
                  <a:pt x="112" y="60"/>
                  <a:pt x="112" y="60"/>
                </a:cubicBezTo>
                <a:cubicBezTo>
                  <a:pt x="121" y="52"/>
                  <a:pt x="133" y="50"/>
                  <a:pt x="146" y="53"/>
                </a:cubicBezTo>
                <a:lnTo>
                  <a:pt x="77" y="121"/>
                </a:lnTo>
                <a:close/>
                <a:moveTo>
                  <a:pt x="31" y="219"/>
                </a:moveTo>
                <a:cubicBezTo>
                  <a:pt x="30" y="219"/>
                  <a:pt x="28" y="219"/>
                  <a:pt x="26" y="220"/>
                </a:cubicBezTo>
                <a:cubicBezTo>
                  <a:pt x="20" y="219"/>
                  <a:pt x="15" y="215"/>
                  <a:pt x="15" y="209"/>
                </a:cubicBezTo>
                <a:cubicBezTo>
                  <a:pt x="15" y="207"/>
                  <a:pt x="16" y="205"/>
                  <a:pt x="16" y="204"/>
                </a:cubicBezTo>
                <a:cubicBezTo>
                  <a:pt x="23" y="177"/>
                  <a:pt x="23" y="177"/>
                  <a:pt x="23" y="177"/>
                </a:cubicBezTo>
                <a:cubicBezTo>
                  <a:pt x="32" y="176"/>
                  <a:pt x="41" y="180"/>
                  <a:pt x="48" y="187"/>
                </a:cubicBezTo>
                <a:cubicBezTo>
                  <a:pt x="55" y="194"/>
                  <a:pt x="58" y="203"/>
                  <a:pt x="58" y="211"/>
                </a:cubicBezTo>
                <a:lnTo>
                  <a:pt x="31" y="219"/>
                </a:lnTo>
                <a:close/>
                <a:moveTo>
                  <a:pt x="65" y="210"/>
                </a:moveTo>
                <a:cubicBezTo>
                  <a:pt x="65" y="200"/>
                  <a:pt x="61" y="190"/>
                  <a:pt x="53" y="182"/>
                </a:cubicBezTo>
                <a:cubicBezTo>
                  <a:pt x="45" y="174"/>
                  <a:pt x="35" y="170"/>
                  <a:pt x="26" y="169"/>
                </a:cubicBezTo>
                <a:cubicBezTo>
                  <a:pt x="33" y="143"/>
                  <a:pt x="33" y="143"/>
                  <a:pt x="33" y="143"/>
                </a:cubicBezTo>
                <a:cubicBezTo>
                  <a:pt x="33" y="141"/>
                  <a:pt x="34" y="139"/>
                  <a:pt x="36" y="138"/>
                </a:cubicBezTo>
                <a:cubicBezTo>
                  <a:pt x="50" y="127"/>
                  <a:pt x="73" y="130"/>
                  <a:pt x="88" y="146"/>
                </a:cubicBezTo>
                <a:cubicBezTo>
                  <a:pt x="105" y="163"/>
                  <a:pt x="108" y="187"/>
                  <a:pt x="95" y="201"/>
                </a:cubicBezTo>
                <a:cubicBezTo>
                  <a:pt x="94" y="202"/>
                  <a:pt x="93" y="202"/>
                  <a:pt x="92" y="202"/>
                </a:cubicBezTo>
                <a:lnTo>
                  <a:pt x="65" y="210"/>
                </a:lnTo>
                <a:close/>
                <a:moveTo>
                  <a:pt x="210" y="86"/>
                </a:moveTo>
                <a:cubicBezTo>
                  <a:pt x="198" y="99"/>
                  <a:pt x="198" y="99"/>
                  <a:pt x="198" y="99"/>
                </a:cubicBezTo>
                <a:cubicBezTo>
                  <a:pt x="198" y="97"/>
                  <a:pt x="198" y="96"/>
                  <a:pt x="198" y="94"/>
                </a:cubicBezTo>
                <a:cubicBezTo>
                  <a:pt x="196" y="80"/>
                  <a:pt x="190" y="66"/>
                  <a:pt x="179" y="55"/>
                </a:cubicBezTo>
                <a:cubicBezTo>
                  <a:pt x="167" y="44"/>
                  <a:pt x="151" y="37"/>
                  <a:pt x="136" y="37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54" y="18"/>
                  <a:pt x="162" y="15"/>
                  <a:pt x="172" y="15"/>
                </a:cubicBezTo>
                <a:cubicBezTo>
                  <a:pt x="183" y="15"/>
                  <a:pt x="196" y="20"/>
                  <a:pt x="205" y="30"/>
                </a:cubicBezTo>
                <a:cubicBezTo>
                  <a:pt x="214" y="38"/>
                  <a:pt x="219" y="49"/>
                  <a:pt x="219" y="60"/>
                </a:cubicBezTo>
                <a:cubicBezTo>
                  <a:pt x="220" y="70"/>
                  <a:pt x="217" y="80"/>
                  <a:pt x="210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257109" tIns="128555" rIns="257109" bIns="12855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0" name="Group 55"/>
          <p:cNvGrpSpPr/>
          <p:nvPr/>
        </p:nvGrpSpPr>
        <p:grpSpPr>
          <a:xfrm>
            <a:off x="9071160" y="3194918"/>
            <a:ext cx="296254" cy="307301"/>
            <a:chOff x="998489" y="2241774"/>
            <a:chExt cx="256404" cy="239742"/>
          </a:xfrm>
          <a:solidFill>
            <a:schemeClr val="bg1"/>
          </a:solidFill>
        </p:grpSpPr>
        <p:sp>
          <p:nvSpPr>
            <p:cNvPr id="51" name="Freeform 58"/>
            <p:cNvSpPr>
              <a:spLocks noEditPoints="1"/>
            </p:cNvSpPr>
            <p:nvPr/>
          </p:nvSpPr>
          <p:spPr bwMode="auto">
            <a:xfrm>
              <a:off x="998489" y="2241774"/>
              <a:ext cx="256404" cy="239742"/>
            </a:xfrm>
            <a:custGeom>
              <a:avLst/>
              <a:gdLst>
                <a:gd name="T0" fmla="*/ 230 w 234"/>
                <a:gd name="T1" fmla="*/ 48 h 219"/>
                <a:gd name="T2" fmla="*/ 186 w 234"/>
                <a:gd name="T3" fmla="*/ 5 h 219"/>
                <a:gd name="T4" fmla="*/ 176 w 234"/>
                <a:gd name="T5" fmla="*/ 0 h 219"/>
                <a:gd name="T6" fmla="*/ 22 w 234"/>
                <a:gd name="T7" fmla="*/ 0 h 219"/>
                <a:gd name="T8" fmla="*/ 0 w 234"/>
                <a:gd name="T9" fmla="*/ 22 h 219"/>
                <a:gd name="T10" fmla="*/ 0 w 234"/>
                <a:gd name="T11" fmla="*/ 197 h 219"/>
                <a:gd name="T12" fmla="*/ 22 w 234"/>
                <a:gd name="T13" fmla="*/ 219 h 219"/>
                <a:gd name="T14" fmla="*/ 212 w 234"/>
                <a:gd name="T15" fmla="*/ 219 h 219"/>
                <a:gd name="T16" fmla="*/ 234 w 234"/>
                <a:gd name="T17" fmla="*/ 197 h 219"/>
                <a:gd name="T18" fmla="*/ 234 w 234"/>
                <a:gd name="T19" fmla="*/ 59 h 219"/>
                <a:gd name="T20" fmla="*/ 230 w 234"/>
                <a:gd name="T21" fmla="*/ 48 h 219"/>
                <a:gd name="T22" fmla="*/ 220 w 234"/>
                <a:gd name="T23" fmla="*/ 197 h 219"/>
                <a:gd name="T24" fmla="*/ 212 w 234"/>
                <a:gd name="T25" fmla="*/ 205 h 219"/>
                <a:gd name="T26" fmla="*/ 22 w 234"/>
                <a:gd name="T27" fmla="*/ 205 h 219"/>
                <a:gd name="T28" fmla="*/ 15 w 234"/>
                <a:gd name="T29" fmla="*/ 197 h 219"/>
                <a:gd name="T30" fmla="*/ 15 w 234"/>
                <a:gd name="T31" fmla="*/ 22 h 219"/>
                <a:gd name="T32" fmla="*/ 22 w 234"/>
                <a:gd name="T33" fmla="*/ 15 h 219"/>
                <a:gd name="T34" fmla="*/ 168 w 234"/>
                <a:gd name="T35" fmla="*/ 15 h 219"/>
                <a:gd name="T36" fmla="*/ 168 w 234"/>
                <a:gd name="T37" fmla="*/ 44 h 219"/>
                <a:gd name="T38" fmla="*/ 168 w 234"/>
                <a:gd name="T39" fmla="*/ 44 h 219"/>
                <a:gd name="T40" fmla="*/ 190 w 234"/>
                <a:gd name="T41" fmla="*/ 66 h 219"/>
                <a:gd name="T42" fmla="*/ 198 w 234"/>
                <a:gd name="T43" fmla="*/ 66 h 219"/>
                <a:gd name="T44" fmla="*/ 220 w 234"/>
                <a:gd name="T45" fmla="*/ 66 h 219"/>
                <a:gd name="T46" fmla="*/ 220 w 234"/>
                <a:gd name="T47" fmla="*/ 197 h 219"/>
                <a:gd name="T48" fmla="*/ 198 w 234"/>
                <a:gd name="T49" fmla="*/ 59 h 219"/>
                <a:gd name="T50" fmla="*/ 190 w 234"/>
                <a:gd name="T51" fmla="*/ 59 h 219"/>
                <a:gd name="T52" fmla="*/ 176 w 234"/>
                <a:gd name="T53" fmla="*/ 44 h 219"/>
                <a:gd name="T54" fmla="*/ 176 w 234"/>
                <a:gd name="T55" fmla="*/ 44 h 219"/>
                <a:gd name="T56" fmla="*/ 176 w 234"/>
                <a:gd name="T57" fmla="*/ 15 h 219"/>
                <a:gd name="T58" fmla="*/ 220 w 234"/>
                <a:gd name="T59" fmla="*/ 59 h 219"/>
                <a:gd name="T60" fmla="*/ 198 w 234"/>
                <a:gd name="T61" fmla="*/ 5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4" h="219">
                  <a:moveTo>
                    <a:pt x="230" y="48"/>
                  </a:moveTo>
                  <a:cubicBezTo>
                    <a:pt x="186" y="5"/>
                    <a:pt x="186" y="5"/>
                    <a:pt x="186" y="5"/>
                  </a:cubicBezTo>
                  <a:cubicBezTo>
                    <a:pt x="183" y="2"/>
                    <a:pt x="180" y="0"/>
                    <a:pt x="17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0"/>
                    <a:pt x="10" y="219"/>
                    <a:pt x="22" y="219"/>
                  </a:cubicBezTo>
                  <a:cubicBezTo>
                    <a:pt x="212" y="219"/>
                    <a:pt x="212" y="219"/>
                    <a:pt x="212" y="219"/>
                  </a:cubicBezTo>
                  <a:cubicBezTo>
                    <a:pt x="224" y="219"/>
                    <a:pt x="234" y="210"/>
                    <a:pt x="234" y="197"/>
                  </a:cubicBezTo>
                  <a:cubicBezTo>
                    <a:pt x="234" y="59"/>
                    <a:pt x="234" y="59"/>
                    <a:pt x="234" y="59"/>
                  </a:cubicBezTo>
                  <a:cubicBezTo>
                    <a:pt x="234" y="55"/>
                    <a:pt x="233" y="51"/>
                    <a:pt x="230" y="48"/>
                  </a:cubicBezTo>
                  <a:close/>
                  <a:moveTo>
                    <a:pt x="220" y="197"/>
                  </a:moveTo>
                  <a:cubicBezTo>
                    <a:pt x="220" y="202"/>
                    <a:pt x="216" y="205"/>
                    <a:pt x="212" y="205"/>
                  </a:cubicBezTo>
                  <a:cubicBezTo>
                    <a:pt x="22" y="205"/>
                    <a:pt x="22" y="205"/>
                    <a:pt x="22" y="205"/>
                  </a:cubicBezTo>
                  <a:cubicBezTo>
                    <a:pt x="18" y="205"/>
                    <a:pt x="15" y="202"/>
                    <a:pt x="15" y="19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18"/>
                    <a:pt x="18" y="15"/>
                    <a:pt x="22" y="15"/>
                  </a:cubicBezTo>
                  <a:cubicBezTo>
                    <a:pt x="168" y="15"/>
                    <a:pt x="168" y="15"/>
                    <a:pt x="168" y="15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56"/>
                    <a:pt x="178" y="66"/>
                    <a:pt x="190" y="66"/>
                  </a:cubicBezTo>
                  <a:cubicBezTo>
                    <a:pt x="198" y="66"/>
                    <a:pt x="198" y="66"/>
                    <a:pt x="198" y="66"/>
                  </a:cubicBezTo>
                  <a:cubicBezTo>
                    <a:pt x="220" y="66"/>
                    <a:pt x="220" y="66"/>
                    <a:pt x="220" y="66"/>
                  </a:cubicBezTo>
                  <a:lnTo>
                    <a:pt x="220" y="197"/>
                  </a:lnTo>
                  <a:close/>
                  <a:moveTo>
                    <a:pt x="198" y="59"/>
                  </a:moveTo>
                  <a:cubicBezTo>
                    <a:pt x="190" y="59"/>
                    <a:pt x="190" y="59"/>
                    <a:pt x="190" y="59"/>
                  </a:cubicBezTo>
                  <a:cubicBezTo>
                    <a:pt x="182" y="59"/>
                    <a:pt x="176" y="52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15"/>
                    <a:pt x="176" y="15"/>
                    <a:pt x="176" y="15"/>
                  </a:cubicBezTo>
                  <a:cubicBezTo>
                    <a:pt x="220" y="59"/>
                    <a:pt x="220" y="59"/>
                    <a:pt x="220" y="59"/>
                  </a:cubicBezTo>
                  <a:lnTo>
                    <a:pt x="198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1118823" y="2289908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60"/>
            <p:cNvSpPr>
              <a:spLocks/>
            </p:cNvSpPr>
            <p:nvPr/>
          </p:nvSpPr>
          <p:spPr bwMode="auto">
            <a:xfrm>
              <a:off x="1118823" y="2313975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61"/>
            <p:cNvSpPr>
              <a:spLocks/>
            </p:cNvSpPr>
            <p:nvPr/>
          </p:nvSpPr>
          <p:spPr bwMode="auto">
            <a:xfrm>
              <a:off x="1118823" y="2338041"/>
              <a:ext cx="104135" cy="7868"/>
            </a:xfrm>
            <a:custGeom>
              <a:avLst/>
              <a:gdLst>
                <a:gd name="T0" fmla="*/ 0 w 95"/>
                <a:gd name="T1" fmla="*/ 4 h 7"/>
                <a:gd name="T2" fmla="*/ 4 w 95"/>
                <a:gd name="T3" fmla="*/ 7 h 7"/>
                <a:gd name="T4" fmla="*/ 91 w 95"/>
                <a:gd name="T5" fmla="*/ 7 h 7"/>
                <a:gd name="T6" fmla="*/ 95 w 95"/>
                <a:gd name="T7" fmla="*/ 4 h 7"/>
                <a:gd name="T8" fmla="*/ 91 w 95"/>
                <a:gd name="T9" fmla="*/ 0 h 7"/>
                <a:gd name="T10" fmla="*/ 4 w 95"/>
                <a:gd name="T11" fmla="*/ 0 h 7"/>
                <a:gd name="T12" fmla="*/ 0 w 9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7">
                  <a:moveTo>
                    <a:pt x="0" y="4"/>
                  </a:moveTo>
                  <a:cubicBezTo>
                    <a:pt x="0" y="6"/>
                    <a:pt x="2" y="7"/>
                    <a:pt x="4" y="7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93" y="7"/>
                    <a:pt x="95" y="6"/>
                    <a:pt x="95" y="4"/>
                  </a:cubicBezTo>
                  <a:cubicBezTo>
                    <a:pt x="95" y="2"/>
                    <a:pt x="93" y="0"/>
                    <a:pt x="9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1031349" y="2386175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63"/>
            <p:cNvSpPr>
              <a:spLocks/>
            </p:cNvSpPr>
            <p:nvPr/>
          </p:nvSpPr>
          <p:spPr bwMode="auto">
            <a:xfrm>
              <a:off x="1031349" y="2410242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64"/>
            <p:cNvSpPr>
              <a:spLocks/>
            </p:cNvSpPr>
            <p:nvPr/>
          </p:nvSpPr>
          <p:spPr bwMode="auto">
            <a:xfrm>
              <a:off x="1031349" y="24343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65"/>
            <p:cNvSpPr>
              <a:spLocks/>
            </p:cNvSpPr>
            <p:nvPr/>
          </p:nvSpPr>
          <p:spPr bwMode="auto">
            <a:xfrm>
              <a:off x="1031349" y="23621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6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66"/>
            <p:cNvSpPr>
              <a:spLocks noEditPoints="1"/>
            </p:cNvSpPr>
            <p:nvPr/>
          </p:nvSpPr>
          <p:spPr bwMode="auto">
            <a:xfrm>
              <a:off x="1031349" y="2282040"/>
              <a:ext cx="71275" cy="63870"/>
            </a:xfrm>
            <a:custGeom>
              <a:avLst/>
              <a:gdLst>
                <a:gd name="T0" fmla="*/ 7 w 65"/>
                <a:gd name="T1" fmla="*/ 58 h 58"/>
                <a:gd name="T2" fmla="*/ 58 w 65"/>
                <a:gd name="T3" fmla="*/ 58 h 58"/>
                <a:gd name="T4" fmla="*/ 65 w 65"/>
                <a:gd name="T5" fmla="*/ 51 h 58"/>
                <a:gd name="T6" fmla="*/ 65 w 65"/>
                <a:gd name="T7" fmla="*/ 7 h 58"/>
                <a:gd name="T8" fmla="*/ 58 w 65"/>
                <a:gd name="T9" fmla="*/ 0 h 58"/>
                <a:gd name="T10" fmla="*/ 7 w 65"/>
                <a:gd name="T11" fmla="*/ 0 h 58"/>
                <a:gd name="T12" fmla="*/ 0 w 65"/>
                <a:gd name="T13" fmla="*/ 7 h 58"/>
                <a:gd name="T14" fmla="*/ 0 w 65"/>
                <a:gd name="T15" fmla="*/ 51 h 58"/>
                <a:gd name="T16" fmla="*/ 7 w 65"/>
                <a:gd name="T17" fmla="*/ 58 h 58"/>
                <a:gd name="T18" fmla="*/ 14 w 65"/>
                <a:gd name="T19" fmla="*/ 14 h 58"/>
                <a:gd name="T20" fmla="*/ 51 w 65"/>
                <a:gd name="T21" fmla="*/ 14 h 58"/>
                <a:gd name="T22" fmla="*/ 51 w 65"/>
                <a:gd name="T23" fmla="*/ 44 h 58"/>
                <a:gd name="T24" fmla="*/ 14 w 65"/>
                <a:gd name="T25" fmla="*/ 44 h 58"/>
                <a:gd name="T26" fmla="*/ 14 w 65"/>
                <a:gd name="T27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8">
                  <a:moveTo>
                    <a:pt x="7" y="58"/>
                  </a:moveTo>
                  <a:cubicBezTo>
                    <a:pt x="58" y="58"/>
                    <a:pt x="58" y="58"/>
                    <a:pt x="58" y="58"/>
                  </a:cubicBezTo>
                  <a:cubicBezTo>
                    <a:pt x="62" y="58"/>
                    <a:pt x="65" y="55"/>
                    <a:pt x="65" y="51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65" y="3"/>
                    <a:pt x="62" y="0"/>
                    <a:pt x="5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8"/>
                    <a:pt x="7" y="58"/>
                  </a:cubicBezTo>
                  <a:close/>
                  <a:moveTo>
                    <a:pt x="14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14" y="44"/>
                    <a:pt x="14" y="44"/>
                    <a:pt x="14" y="44"/>
                  </a:cubicBezTo>
                  <a:lnTo>
                    <a:pt x="1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AutoShape 66"/>
          <p:cNvSpPr>
            <a:spLocks/>
          </p:cNvSpPr>
          <p:nvPr/>
        </p:nvSpPr>
        <p:spPr bwMode="auto">
          <a:xfrm>
            <a:off x="11431911" y="3167147"/>
            <a:ext cx="375275" cy="362842"/>
          </a:xfrm>
          <a:custGeom>
            <a:avLst/>
            <a:gdLst>
              <a:gd name="T0" fmla="*/ 10799 w 21598"/>
              <a:gd name="T1" fmla="*/ 10800 h 21600"/>
              <a:gd name="T2" fmla="*/ 10799 w 21598"/>
              <a:gd name="T3" fmla="*/ 10800 h 21600"/>
              <a:gd name="T4" fmla="*/ 10799 w 21598"/>
              <a:gd name="T5" fmla="*/ 10800 h 21600"/>
              <a:gd name="T6" fmla="*/ 10799 w 21598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8" h="21600">
                <a:moveTo>
                  <a:pt x="17537" y="12697"/>
                </a:moveTo>
                <a:lnTo>
                  <a:pt x="19798" y="9997"/>
                </a:lnTo>
                <a:lnTo>
                  <a:pt x="19798" y="17284"/>
                </a:lnTo>
                <a:cubicBezTo>
                  <a:pt x="19798" y="17874"/>
                  <a:pt x="19700" y="18429"/>
                  <a:pt x="19505" y="18949"/>
                </a:cubicBezTo>
                <a:cubicBezTo>
                  <a:pt x="19309" y="19469"/>
                  <a:pt x="19049" y="19928"/>
                  <a:pt x="18721" y="20321"/>
                </a:cubicBezTo>
                <a:cubicBezTo>
                  <a:pt x="18394" y="20715"/>
                  <a:pt x="18014" y="21027"/>
                  <a:pt x="17583" y="21256"/>
                </a:cubicBezTo>
                <a:cubicBezTo>
                  <a:pt x="17153" y="21485"/>
                  <a:pt x="16690" y="21599"/>
                  <a:pt x="16188" y="21599"/>
                </a:cubicBezTo>
                <a:lnTo>
                  <a:pt x="3595" y="21599"/>
                </a:lnTo>
                <a:cubicBezTo>
                  <a:pt x="3103" y="21599"/>
                  <a:pt x="2635" y="21485"/>
                  <a:pt x="2195" y="21256"/>
                </a:cubicBezTo>
                <a:cubicBezTo>
                  <a:pt x="1754" y="21027"/>
                  <a:pt x="1372" y="20715"/>
                  <a:pt x="1052" y="20321"/>
                </a:cubicBezTo>
                <a:cubicBezTo>
                  <a:pt x="734" y="19928"/>
                  <a:pt x="477" y="19469"/>
                  <a:pt x="286" y="18949"/>
                </a:cubicBezTo>
                <a:cubicBezTo>
                  <a:pt x="95" y="18429"/>
                  <a:pt x="0" y="17874"/>
                  <a:pt x="0" y="17284"/>
                </a:cubicBezTo>
                <a:lnTo>
                  <a:pt x="0" y="4315"/>
                </a:lnTo>
                <a:cubicBezTo>
                  <a:pt x="0" y="3722"/>
                  <a:pt x="95" y="3164"/>
                  <a:pt x="286" y="2632"/>
                </a:cubicBezTo>
                <a:cubicBezTo>
                  <a:pt x="477" y="2106"/>
                  <a:pt x="734" y="1645"/>
                  <a:pt x="1052" y="1263"/>
                </a:cubicBezTo>
                <a:cubicBezTo>
                  <a:pt x="1372" y="878"/>
                  <a:pt x="1754" y="572"/>
                  <a:pt x="2195" y="343"/>
                </a:cubicBezTo>
                <a:cubicBezTo>
                  <a:pt x="2635" y="114"/>
                  <a:pt x="3103" y="0"/>
                  <a:pt x="3595" y="0"/>
                </a:cubicBezTo>
                <a:lnTo>
                  <a:pt x="16188" y="0"/>
                </a:lnTo>
                <a:cubicBezTo>
                  <a:pt x="16401" y="0"/>
                  <a:pt x="16605" y="26"/>
                  <a:pt x="16798" y="82"/>
                </a:cubicBezTo>
                <a:lnTo>
                  <a:pt x="14608" y="2714"/>
                </a:lnTo>
                <a:lnTo>
                  <a:pt x="3595" y="2714"/>
                </a:lnTo>
                <a:cubicBezTo>
                  <a:pt x="3228" y="2714"/>
                  <a:pt x="2914" y="2867"/>
                  <a:pt x="2652" y="3184"/>
                </a:cubicBezTo>
                <a:cubicBezTo>
                  <a:pt x="2391" y="3496"/>
                  <a:pt x="2261" y="3875"/>
                  <a:pt x="2261" y="4315"/>
                </a:cubicBezTo>
                <a:lnTo>
                  <a:pt x="2261" y="17284"/>
                </a:lnTo>
                <a:cubicBezTo>
                  <a:pt x="2261" y="17724"/>
                  <a:pt x="2391" y="18101"/>
                  <a:pt x="2652" y="18412"/>
                </a:cubicBezTo>
                <a:cubicBezTo>
                  <a:pt x="2914" y="18729"/>
                  <a:pt x="3228" y="18888"/>
                  <a:pt x="3595" y="18888"/>
                </a:cubicBezTo>
                <a:lnTo>
                  <a:pt x="16188" y="18888"/>
                </a:lnTo>
                <a:cubicBezTo>
                  <a:pt x="16556" y="18888"/>
                  <a:pt x="16874" y="18729"/>
                  <a:pt x="17138" y="18412"/>
                </a:cubicBezTo>
                <a:cubicBezTo>
                  <a:pt x="17405" y="18101"/>
                  <a:pt x="17537" y="17724"/>
                  <a:pt x="17537" y="17284"/>
                </a:cubicBezTo>
                <a:lnTo>
                  <a:pt x="17537" y="12697"/>
                </a:lnTo>
                <a:close/>
                <a:moveTo>
                  <a:pt x="21333" y="2796"/>
                </a:moveTo>
                <a:cubicBezTo>
                  <a:pt x="21514" y="3011"/>
                  <a:pt x="21599" y="3272"/>
                  <a:pt x="21597" y="3578"/>
                </a:cubicBezTo>
                <a:cubicBezTo>
                  <a:pt x="21592" y="3881"/>
                  <a:pt x="21504" y="4136"/>
                  <a:pt x="21333" y="4342"/>
                </a:cubicBezTo>
                <a:lnTo>
                  <a:pt x="13005" y="14346"/>
                </a:lnTo>
                <a:lnTo>
                  <a:pt x="11854" y="15721"/>
                </a:lnTo>
                <a:cubicBezTo>
                  <a:pt x="11676" y="15938"/>
                  <a:pt x="11458" y="16044"/>
                  <a:pt x="11206" y="16044"/>
                </a:cubicBezTo>
                <a:cubicBezTo>
                  <a:pt x="10951" y="16044"/>
                  <a:pt x="10733" y="15938"/>
                  <a:pt x="10555" y="15721"/>
                </a:cubicBezTo>
                <a:lnTo>
                  <a:pt x="9383" y="14346"/>
                </a:lnTo>
                <a:lnTo>
                  <a:pt x="4779" y="8787"/>
                </a:lnTo>
                <a:cubicBezTo>
                  <a:pt x="4600" y="8573"/>
                  <a:pt x="4507" y="8314"/>
                  <a:pt x="4507" y="8006"/>
                </a:cubicBezTo>
                <a:cubicBezTo>
                  <a:pt x="4507" y="7703"/>
                  <a:pt x="4600" y="7441"/>
                  <a:pt x="4779" y="7227"/>
                </a:cubicBezTo>
                <a:lnTo>
                  <a:pt x="5927" y="5846"/>
                </a:lnTo>
                <a:cubicBezTo>
                  <a:pt x="6106" y="5635"/>
                  <a:pt x="6323" y="5526"/>
                  <a:pt x="6578" y="5526"/>
                </a:cubicBezTo>
                <a:cubicBezTo>
                  <a:pt x="6830" y="5526"/>
                  <a:pt x="7043" y="5634"/>
                  <a:pt x="7214" y="5846"/>
                </a:cubicBezTo>
                <a:lnTo>
                  <a:pt x="11198" y="10632"/>
                </a:lnTo>
                <a:lnTo>
                  <a:pt x="18861" y="1404"/>
                </a:lnTo>
                <a:cubicBezTo>
                  <a:pt x="19040" y="1186"/>
                  <a:pt x="19262" y="1084"/>
                  <a:pt x="19524" y="1087"/>
                </a:cubicBezTo>
                <a:cubicBezTo>
                  <a:pt x="19786" y="1092"/>
                  <a:pt x="20001" y="1198"/>
                  <a:pt x="20173" y="1404"/>
                </a:cubicBezTo>
                <a:lnTo>
                  <a:pt x="21333" y="27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42836" tIns="142836" rIns="142836" bIns="142836" anchor="ctr"/>
          <a:lstStyle/>
          <a:p>
            <a:pPr algn="just" defTabSz="128554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Metin kutusu 17"/>
          <p:cNvSpPr txBox="1"/>
          <p:nvPr/>
        </p:nvSpPr>
        <p:spPr>
          <a:xfrm>
            <a:off x="744359" y="4007437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Metin kutusu 60"/>
          <p:cNvSpPr txBox="1"/>
          <p:nvPr/>
        </p:nvSpPr>
        <p:spPr>
          <a:xfrm>
            <a:off x="3158338" y="4042215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Metin kutusu 61"/>
          <p:cNvSpPr txBox="1"/>
          <p:nvPr/>
        </p:nvSpPr>
        <p:spPr>
          <a:xfrm>
            <a:off x="5750340" y="3974190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Metin kutusu 62"/>
          <p:cNvSpPr txBox="1"/>
          <p:nvPr/>
        </p:nvSpPr>
        <p:spPr>
          <a:xfrm>
            <a:off x="8358614" y="4053179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Metin kutusu 63"/>
          <p:cNvSpPr txBox="1"/>
          <p:nvPr/>
        </p:nvSpPr>
        <p:spPr>
          <a:xfrm>
            <a:off x="10792348" y="4042215"/>
            <a:ext cx="1654401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068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6" grpId="0" animBg="1"/>
      <p:bldP spid="37" grpId="0" animBg="1"/>
      <p:bldP spid="41" grpId="0" animBg="1"/>
      <p:bldP spid="43" grpId="0" animBg="1"/>
      <p:bldP spid="45" grpId="0" animBg="1"/>
      <p:bldP spid="48" grpId="0" animBg="1"/>
      <p:bldP spid="49" grpId="0" animBg="1"/>
      <p:bldP spid="60" grpId="0" animBg="1"/>
      <p:bldP spid="18" grpId="0"/>
      <p:bldP spid="61" grpId="0"/>
      <p:bldP spid="62" grpId="0"/>
      <p:bldP spid="63" grpId="0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>
            <p:custDataLst>
              <p:tags r:id="rId2"/>
            </p:custDataLst>
          </p:nvPr>
        </p:nvSpPr>
        <p:spPr>
          <a:xfrm>
            <a:off x="5713372" y="2413002"/>
            <a:ext cx="3526723" cy="2406648"/>
          </a:xfrm>
          <a:custGeom>
            <a:avLst/>
            <a:gdLst>
              <a:gd name="connsiteX0" fmla="*/ 0 w 2219325"/>
              <a:gd name="connsiteY0" fmla="*/ 0 h 1514475"/>
              <a:gd name="connsiteX1" fmla="*/ 2219325 w 2219325"/>
              <a:gd name="connsiteY1" fmla="*/ 0 h 1514475"/>
              <a:gd name="connsiteX2" fmla="*/ 2219325 w 2219325"/>
              <a:gd name="connsiteY2" fmla="*/ 1514475 h 1514475"/>
              <a:gd name="connsiteX3" fmla="*/ 0 w 2219325"/>
              <a:gd name="connsiteY3" fmla="*/ 1514475 h 1514475"/>
              <a:gd name="connsiteX4" fmla="*/ 0 w 2219325"/>
              <a:gd name="connsiteY4" fmla="*/ 1214437 h 1514475"/>
              <a:gd name="connsiteX5" fmla="*/ 238125 w 2219325"/>
              <a:gd name="connsiteY5" fmla="*/ 1214437 h 1514475"/>
              <a:gd name="connsiteX6" fmla="*/ 238125 w 2219325"/>
              <a:gd name="connsiteY6" fmla="*/ 300037 h 1514475"/>
              <a:gd name="connsiteX7" fmla="*/ 0 w 2219325"/>
              <a:gd name="connsiteY7" fmla="*/ 300037 h 1514475"/>
              <a:gd name="connsiteX0" fmla="*/ 238125 w 2219325"/>
              <a:gd name="connsiteY0" fmla="*/ 300037 h 1514475"/>
              <a:gd name="connsiteX1" fmla="*/ 0 w 2219325"/>
              <a:gd name="connsiteY1" fmla="*/ 300037 h 1514475"/>
              <a:gd name="connsiteX2" fmla="*/ 0 w 2219325"/>
              <a:gd name="connsiteY2" fmla="*/ 0 h 1514475"/>
              <a:gd name="connsiteX3" fmla="*/ 2219325 w 2219325"/>
              <a:gd name="connsiteY3" fmla="*/ 0 h 1514475"/>
              <a:gd name="connsiteX4" fmla="*/ 2219325 w 2219325"/>
              <a:gd name="connsiteY4" fmla="*/ 1514475 h 1514475"/>
              <a:gd name="connsiteX5" fmla="*/ 0 w 2219325"/>
              <a:gd name="connsiteY5" fmla="*/ 1514475 h 1514475"/>
              <a:gd name="connsiteX6" fmla="*/ 0 w 2219325"/>
              <a:gd name="connsiteY6" fmla="*/ 1214437 h 1514475"/>
              <a:gd name="connsiteX7" fmla="*/ 238125 w 2219325"/>
              <a:gd name="connsiteY7" fmla="*/ 1214437 h 1514475"/>
              <a:gd name="connsiteX8" fmla="*/ 329565 w 2219325"/>
              <a:gd name="connsiteY8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7" fmla="*/ 329565 w 2219325"/>
              <a:gd name="connsiteY7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9325" h="1514475">
                <a:moveTo>
                  <a:pt x="0" y="300037"/>
                </a:moveTo>
                <a:lnTo>
                  <a:pt x="0" y="0"/>
                </a:lnTo>
                <a:lnTo>
                  <a:pt x="2219325" y="0"/>
                </a:lnTo>
                <a:lnTo>
                  <a:pt x="2219325" y="1514475"/>
                </a:lnTo>
                <a:lnTo>
                  <a:pt x="0" y="1514475"/>
                </a:lnTo>
                <a:lnTo>
                  <a:pt x="0" y="1214437"/>
                </a:lnTo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4000">
              <a:solidFill>
                <a:srgbClr val="D5FFC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8507758" y="2552700"/>
            <a:ext cx="575173" cy="2127252"/>
          </a:xfrm>
          <a:prstGeom prst="rect">
            <a:avLst/>
          </a:prstGeom>
          <a:noFill/>
        </p:spPr>
        <p:txBody>
          <a:bodyPr vert="vert" lIns="0" tIns="0" rIns="0" bIns="0" anchor="ctr"/>
          <a:lstStyle/>
          <a:p>
            <a:pPr algn="ctr">
              <a:defRPr/>
            </a:pPr>
            <a:r>
              <a:rPr lang="en-US" altLang="zh-CN" sz="4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endParaRPr lang="zh-CN" altLang="en-US" sz="4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20453" y="3029595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b="1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3987103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674310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987103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74310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8962848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67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58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92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54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>
            <p:custDataLst>
              <p:tags r:id="rId2"/>
            </p:custDataLst>
          </p:nvPr>
        </p:nvSpPr>
        <p:spPr>
          <a:xfrm>
            <a:off x="5713372" y="2413002"/>
            <a:ext cx="3526723" cy="2406648"/>
          </a:xfrm>
          <a:custGeom>
            <a:avLst/>
            <a:gdLst>
              <a:gd name="connsiteX0" fmla="*/ 0 w 2219325"/>
              <a:gd name="connsiteY0" fmla="*/ 0 h 1514475"/>
              <a:gd name="connsiteX1" fmla="*/ 2219325 w 2219325"/>
              <a:gd name="connsiteY1" fmla="*/ 0 h 1514475"/>
              <a:gd name="connsiteX2" fmla="*/ 2219325 w 2219325"/>
              <a:gd name="connsiteY2" fmla="*/ 1514475 h 1514475"/>
              <a:gd name="connsiteX3" fmla="*/ 0 w 2219325"/>
              <a:gd name="connsiteY3" fmla="*/ 1514475 h 1514475"/>
              <a:gd name="connsiteX4" fmla="*/ 0 w 2219325"/>
              <a:gd name="connsiteY4" fmla="*/ 1214437 h 1514475"/>
              <a:gd name="connsiteX5" fmla="*/ 238125 w 2219325"/>
              <a:gd name="connsiteY5" fmla="*/ 1214437 h 1514475"/>
              <a:gd name="connsiteX6" fmla="*/ 238125 w 2219325"/>
              <a:gd name="connsiteY6" fmla="*/ 300037 h 1514475"/>
              <a:gd name="connsiteX7" fmla="*/ 0 w 2219325"/>
              <a:gd name="connsiteY7" fmla="*/ 300037 h 1514475"/>
              <a:gd name="connsiteX0" fmla="*/ 238125 w 2219325"/>
              <a:gd name="connsiteY0" fmla="*/ 300037 h 1514475"/>
              <a:gd name="connsiteX1" fmla="*/ 0 w 2219325"/>
              <a:gd name="connsiteY1" fmla="*/ 300037 h 1514475"/>
              <a:gd name="connsiteX2" fmla="*/ 0 w 2219325"/>
              <a:gd name="connsiteY2" fmla="*/ 0 h 1514475"/>
              <a:gd name="connsiteX3" fmla="*/ 2219325 w 2219325"/>
              <a:gd name="connsiteY3" fmla="*/ 0 h 1514475"/>
              <a:gd name="connsiteX4" fmla="*/ 2219325 w 2219325"/>
              <a:gd name="connsiteY4" fmla="*/ 1514475 h 1514475"/>
              <a:gd name="connsiteX5" fmla="*/ 0 w 2219325"/>
              <a:gd name="connsiteY5" fmla="*/ 1514475 h 1514475"/>
              <a:gd name="connsiteX6" fmla="*/ 0 w 2219325"/>
              <a:gd name="connsiteY6" fmla="*/ 1214437 h 1514475"/>
              <a:gd name="connsiteX7" fmla="*/ 238125 w 2219325"/>
              <a:gd name="connsiteY7" fmla="*/ 1214437 h 1514475"/>
              <a:gd name="connsiteX8" fmla="*/ 329565 w 2219325"/>
              <a:gd name="connsiteY8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7" fmla="*/ 329565 w 2219325"/>
              <a:gd name="connsiteY7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9325" h="1514475">
                <a:moveTo>
                  <a:pt x="0" y="300037"/>
                </a:moveTo>
                <a:lnTo>
                  <a:pt x="0" y="0"/>
                </a:lnTo>
                <a:lnTo>
                  <a:pt x="2219325" y="0"/>
                </a:lnTo>
                <a:lnTo>
                  <a:pt x="2219325" y="1514475"/>
                </a:lnTo>
                <a:lnTo>
                  <a:pt x="0" y="1514475"/>
                </a:lnTo>
                <a:lnTo>
                  <a:pt x="0" y="1214437"/>
                </a:lnTo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4000">
              <a:solidFill>
                <a:srgbClr val="D5FFC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8507758" y="2552700"/>
            <a:ext cx="575173" cy="2127252"/>
          </a:xfrm>
          <a:prstGeom prst="rect">
            <a:avLst/>
          </a:prstGeom>
          <a:noFill/>
        </p:spPr>
        <p:txBody>
          <a:bodyPr vert="vert" lIns="0" tIns="0" rIns="0" bIns="0" anchor="ctr"/>
          <a:lstStyle/>
          <a:p>
            <a:pPr algn="ctr">
              <a:defRPr/>
            </a:pPr>
            <a:r>
              <a:rPr lang="en-US" altLang="zh-CN" sz="4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endParaRPr lang="zh-CN" altLang="en-US" sz="4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20453" y="3029595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b="1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3987103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674310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987103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74310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2754156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36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96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38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013645" y="2407047"/>
            <a:ext cx="7152034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800" b="1" cap="all" dirty="0">
                <a:solidFill>
                  <a:schemeClr val="bg1"/>
                </a:solidFill>
                <a:cs typeface="Arial" panose="020B0604020202020204" pitchFamily="34" charset="0"/>
              </a:rPr>
              <a:t>Thank you</a:t>
            </a:r>
            <a:endParaRPr lang="zh-CN" altLang="en-US" sz="88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013646" y="3713982"/>
            <a:ext cx="383966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062489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6102220352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4|1.5|1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heme/theme1.xml><?xml version="1.0" encoding="utf-8"?>
<a:theme xmlns:a="http://schemas.openxmlformats.org/drawingml/2006/main" name="第一PPT，www.1ppt.com">
  <a:themeElements>
    <a:clrScheme name="自定义 228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3F3F3F"/>
      </a:accent1>
      <a:accent2>
        <a:srgbClr val="00419F"/>
      </a:accent2>
      <a:accent3>
        <a:srgbClr val="3F3F3F"/>
      </a:accent3>
      <a:accent4>
        <a:srgbClr val="00419F"/>
      </a:accent4>
      <a:accent5>
        <a:srgbClr val="3F3F3F"/>
      </a:accent5>
      <a:accent6>
        <a:srgbClr val="00419F"/>
      </a:accent6>
      <a:hlink>
        <a:srgbClr val="3F3F3F"/>
      </a:hlink>
      <a:folHlink>
        <a:srgbClr val="00419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2666</Words>
  <Application>Microsoft Office PowerPoint</Application>
  <PresentationFormat>自定义</PresentationFormat>
  <Paragraphs>235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Oxygen</vt:lpstr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/>
  <cp:keywords>www.1ppt.com</cp:keywords>
  <cp:lastModifiedBy/>
  <cp:revision>1</cp:revision>
  <dcterms:created xsi:type="dcterms:W3CDTF">2016-12-18T10:18:13Z</dcterms:created>
  <dcterms:modified xsi:type="dcterms:W3CDTF">2019-07-31T03:13:42Z</dcterms:modified>
</cp:coreProperties>
</file>