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0.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59" r:id="rId5"/>
    <p:sldId id="271" r:id="rId6"/>
    <p:sldId id="272" r:id="rId7"/>
    <p:sldId id="264" r:id="rId8"/>
    <p:sldId id="263" r:id="rId9"/>
    <p:sldId id="266" r:id="rId10"/>
    <p:sldId id="267" r:id="rId11"/>
    <p:sldId id="265" r:id="rId12"/>
    <p:sldId id="261" r:id="rId13"/>
    <p:sldId id="273" r:id="rId14"/>
    <p:sldId id="274" r:id="rId15"/>
    <p:sldId id="269" r:id="rId16"/>
    <p:sldId id="275" r:id="rId17"/>
    <p:sldId id="262" r:id="rId18"/>
    <p:sldId id="277" r:id="rId19"/>
    <p:sldId id="278" r:id="rId20"/>
    <p:sldId id="276"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BFBFBF"/>
    <a:srgbClr val="000000"/>
    <a:srgbClr val="41719C"/>
    <a:srgbClr val="ABFFC7"/>
    <a:srgbClr val="2626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64" autoAdjust="0"/>
    <p:restoredTop sz="94660"/>
  </p:normalViewPr>
  <p:slideViewPr>
    <p:cSldViewPr snapToGrid="0">
      <p:cViewPr varScale="1">
        <p:scale>
          <a:sx n="85" d="100"/>
          <a:sy n="85" d="100"/>
        </p:scale>
        <p:origin x="918" y="6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image" Target="../media/image6.png"/><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embeddings/oleObject3.bin"/><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embeddings/oleObject4.bin"/><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embeddings/oleObject5.bin"/><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a:stretch>
            </a:blipFill>
            <a:ln>
              <a:noFill/>
            </a:ln>
            <a:effectLst/>
          </c:spPr>
          <c:invertIfNegative val="0"/>
          <c:trendline>
            <c:spPr>
              <a:ln w="19050" cap="rnd">
                <a:solidFill>
                  <a:schemeClr val="accent1"/>
                </a:solidFill>
                <a:prstDash val="sysDot"/>
              </a:ln>
              <a:effectLst/>
            </c:spPr>
            <c:trendlineType val="linear"/>
            <c:dispRSqr val="0"/>
            <c:dispEq val="0"/>
          </c:trendline>
          <c:trendline>
            <c:spPr>
              <a:ln w="19050" cap="rnd">
                <a:solidFill>
                  <a:schemeClr val="accent1"/>
                </a:solidFill>
                <a:prstDash val="sysDot"/>
              </a:ln>
              <a:effectLst/>
            </c:spPr>
            <c:trendlineType val="linear"/>
            <c:dispRSqr val="0"/>
            <c:dispEq val="0"/>
          </c:trendline>
          <c:trendline>
            <c:spPr>
              <a:ln w="19050" cap="rnd" cmpd="dbl">
                <a:solidFill>
                  <a:schemeClr val="accent2"/>
                </a:solidFill>
                <a:prstDash val="solid"/>
              </a:ln>
              <a:effectLst/>
            </c:spPr>
            <c:trendlineType val="exp"/>
            <c:dispRSqr val="0"/>
            <c:dispEq val="0"/>
          </c:trendline>
          <c:trendline>
            <c:spPr>
              <a:ln w="19050" cap="rnd">
                <a:solidFill>
                  <a:schemeClr val="accent1"/>
                </a:solidFill>
                <a:prstDash val="dashDot"/>
              </a:ln>
              <a:effectLst/>
            </c:spPr>
            <c:trendlineType val="linear"/>
            <c:forward val="2"/>
            <c:dispRSqr val="0"/>
            <c:dispEq val="0"/>
          </c:trendline>
          <c:trendline>
            <c:spPr>
              <a:ln w="19050" cap="rnd">
                <a:solidFill>
                  <a:schemeClr val="tx2">
                    <a:lumMod val="50000"/>
                  </a:schemeClr>
                </a:solidFill>
                <a:prstDash val="dashDot"/>
                <a:bevel/>
                <a:headEnd type="none"/>
                <a:tailEnd type="triangle"/>
              </a:ln>
              <a:effectLst/>
            </c:spPr>
            <c:trendlineType val="movingAvg"/>
            <c:period val="2"/>
            <c:dispRSqr val="0"/>
            <c:dispEq val="0"/>
          </c:trendline>
          <c:cat>
            <c:strRef>
              <c:f>Sheet1!$A$2:$A$9</c:f>
              <c:strCache>
                <c:ptCount val="8"/>
                <c:pt idx="0">
                  <c:v>类别 1</c:v>
                </c:pt>
                <c:pt idx="1">
                  <c:v>2</c:v>
                </c:pt>
                <c:pt idx="2">
                  <c:v>3</c:v>
                </c:pt>
                <c:pt idx="3">
                  <c:v>4</c:v>
                </c:pt>
                <c:pt idx="4">
                  <c:v>5</c:v>
                </c:pt>
                <c:pt idx="5">
                  <c:v>6</c:v>
                </c:pt>
                <c:pt idx="6">
                  <c:v>7</c:v>
                </c:pt>
                <c:pt idx="7">
                  <c:v>8</c:v>
                </c:pt>
              </c:strCache>
            </c:strRef>
          </c:cat>
          <c:val>
            <c:numRef>
              <c:f>Sheet1!$B$2:$B$9</c:f>
              <c:numCache>
                <c:formatCode>General</c:formatCode>
                <c:ptCount val="8"/>
                <c:pt idx="0">
                  <c:v>4.3</c:v>
                </c:pt>
                <c:pt idx="1">
                  <c:v>4</c:v>
                </c:pt>
                <c:pt idx="2">
                  <c:v>5</c:v>
                </c:pt>
                <c:pt idx="3">
                  <c:v>1</c:v>
                </c:pt>
                <c:pt idx="4">
                  <c:v>2</c:v>
                </c:pt>
                <c:pt idx="5">
                  <c:v>3</c:v>
                </c:pt>
                <c:pt idx="6">
                  <c:v>5</c:v>
                </c:pt>
                <c:pt idx="7">
                  <c:v>4</c:v>
                </c:pt>
              </c:numCache>
            </c:numRef>
          </c:val>
        </c:ser>
        <c:ser>
          <c:idx val="3"/>
          <c:order val="1"/>
          <c:tx>
            <c:strRef>
              <c:f>Sheet1!$E$1</c:f>
              <c:strCache>
                <c:ptCount val="1"/>
                <c:pt idx="0">
                  <c:v>列3</c:v>
                </c:pt>
              </c:strCache>
            </c:strRef>
          </c:tx>
          <c:spPr>
            <a:solidFill>
              <a:schemeClr val="accent4"/>
            </a:solidFill>
            <a:ln>
              <a:noFill/>
            </a:ln>
            <a:effectLst/>
          </c:spPr>
          <c:invertIfNegative val="0"/>
          <c:cat>
            <c:strRef>
              <c:f>Sheet1!$A$2:$A$9</c:f>
              <c:strCache>
                <c:ptCount val="8"/>
                <c:pt idx="0">
                  <c:v>类别 1</c:v>
                </c:pt>
                <c:pt idx="1">
                  <c:v>2</c:v>
                </c:pt>
                <c:pt idx="2">
                  <c:v>3</c:v>
                </c:pt>
                <c:pt idx="3">
                  <c:v>4</c:v>
                </c:pt>
                <c:pt idx="4">
                  <c:v>5</c:v>
                </c:pt>
                <c:pt idx="5">
                  <c:v>6</c:v>
                </c:pt>
                <c:pt idx="6">
                  <c:v>7</c:v>
                </c:pt>
                <c:pt idx="7">
                  <c:v>8</c:v>
                </c:pt>
              </c:strCache>
            </c:strRef>
          </c:cat>
          <c:val>
            <c:numRef>
              <c:f>Sheet1!$E$2:$E$9</c:f>
              <c:numCache>
                <c:formatCode>General</c:formatCode>
                <c:ptCount val="8"/>
              </c:numCache>
            </c:numRef>
          </c:val>
        </c:ser>
        <c:ser>
          <c:idx val="4"/>
          <c:order val="2"/>
          <c:tx>
            <c:strRef>
              <c:f>Sheet1!$F$1</c:f>
              <c:strCache>
                <c:ptCount val="1"/>
                <c:pt idx="0">
                  <c:v>列8</c:v>
                </c:pt>
              </c:strCache>
            </c:strRef>
          </c:tx>
          <c:spPr>
            <a:solidFill>
              <a:schemeClr val="accent5"/>
            </a:solidFill>
            <a:ln>
              <a:noFill/>
            </a:ln>
            <a:effectLst/>
          </c:spPr>
          <c:invertIfNegative val="0"/>
          <c:cat>
            <c:strRef>
              <c:f>Sheet1!$A$2:$A$9</c:f>
              <c:strCache>
                <c:ptCount val="8"/>
                <c:pt idx="0">
                  <c:v>类别 1</c:v>
                </c:pt>
                <c:pt idx="1">
                  <c:v>2</c:v>
                </c:pt>
                <c:pt idx="2">
                  <c:v>3</c:v>
                </c:pt>
                <c:pt idx="3">
                  <c:v>4</c:v>
                </c:pt>
                <c:pt idx="4">
                  <c:v>5</c:v>
                </c:pt>
                <c:pt idx="5">
                  <c:v>6</c:v>
                </c:pt>
                <c:pt idx="6">
                  <c:v>7</c:v>
                </c:pt>
                <c:pt idx="7">
                  <c:v>8</c:v>
                </c:pt>
              </c:strCache>
            </c:strRef>
          </c:cat>
          <c:val>
            <c:numRef>
              <c:f>Sheet1!$F$2:$F$9</c:f>
              <c:numCache>
                <c:formatCode>General</c:formatCode>
                <c:ptCount val="8"/>
              </c:numCache>
            </c:numRef>
          </c:val>
        </c:ser>
        <c:ser>
          <c:idx val="5"/>
          <c:order val="3"/>
          <c:tx>
            <c:strRef>
              <c:f>Sheet1!$G$1</c:f>
              <c:strCache>
                <c:ptCount val="1"/>
                <c:pt idx="0">
                  <c:v>列7</c:v>
                </c:pt>
              </c:strCache>
            </c:strRef>
          </c:tx>
          <c:spPr>
            <a:solidFill>
              <a:schemeClr val="accent6"/>
            </a:solidFill>
            <a:ln>
              <a:noFill/>
            </a:ln>
            <a:effectLst/>
          </c:spPr>
          <c:invertIfNegative val="0"/>
          <c:cat>
            <c:strRef>
              <c:f>Sheet1!$A$2:$A$9</c:f>
              <c:strCache>
                <c:ptCount val="8"/>
                <c:pt idx="0">
                  <c:v>类别 1</c:v>
                </c:pt>
                <c:pt idx="1">
                  <c:v>2</c:v>
                </c:pt>
                <c:pt idx="2">
                  <c:v>3</c:v>
                </c:pt>
                <c:pt idx="3">
                  <c:v>4</c:v>
                </c:pt>
                <c:pt idx="4">
                  <c:v>5</c:v>
                </c:pt>
                <c:pt idx="5">
                  <c:v>6</c:v>
                </c:pt>
                <c:pt idx="6">
                  <c:v>7</c:v>
                </c:pt>
                <c:pt idx="7">
                  <c:v>8</c:v>
                </c:pt>
              </c:strCache>
            </c:strRef>
          </c:cat>
          <c:val>
            <c:numRef>
              <c:f>Sheet1!$G$2:$G$9</c:f>
              <c:numCache>
                <c:formatCode>General</c:formatCode>
                <c:ptCount val="8"/>
              </c:numCache>
            </c:numRef>
          </c:val>
        </c:ser>
        <c:ser>
          <c:idx val="6"/>
          <c:order val="4"/>
          <c:tx>
            <c:strRef>
              <c:f>Sheet1!$H$1</c:f>
              <c:strCache>
                <c:ptCount val="1"/>
                <c:pt idx="0">
                  <c:v>列6</c:v>
                </c:pt>
              </c:strCache>
            </c:strRef>
          </c:tx>
          <c:spPr>
            <a:solidFill>
              <a:schemeClr val="accent1">
                <a:lumMod val="60000"/>
              </a:schemeClr>
            </a:solidFill>
            <a:ln>
              <a:noFill/>
            </a:ln>
            <a:effectLst/>
          </c:spPr>
          <c:invertIfNegative val="0"/>
          <c:cat>
            <c:strRef>
              <c:f>Sheet1!$A$2:$A$9</c:f>
              <c:strCache>
                <c:ptCount val="8"/>
                <c:pt idx="0">
                  <c:v>类别 1</c:v>
                </c:pt>
                <c:pt idx="1">
                  <c:v>2</c:v>
                </c:pt>
                <c:pt idx="2">
                  <c:v>3</c:v>
                </c:pt>
                <c:pt idx="3">
                  <c:v>4</c:v>
                </c:pt>
                <c:pt idx="4">
                  <c:v>5</c:v>
                </c:pt>
                <c:pt idx="5">
                  <c:v>6</c:v>
                </c:pt>
                <c:pt idx="6">
                  <c:v>7</c:v>
                </c:pt>
                <c:pt idx="7">
                  <c:v>8</c:v>
                </c:pt>
              </c:strCache>
            </c:strRef>
          </c:cat>
          <c:val>
            <c:numRef>
              <c:f>Sheet1!$H$2:$H$9</c:f>
              <c:numCache>
                <c:formatCode>General</c:formatCode>
                <c:ptCount val="8"/>
              </c:numCache>
            </c:numRef>
          </c:val>
        </c:ser>
        <c:dLbls>
          <c:showLegendKey val="0"/>
          <c:showVal val="0"/>
          <c:showCatName val="0"/>
          <c:showSerName val="0"/>
          <c:showPercent val="0"/>
          <c:showBubbleSize val="0"/>
        </c:dLbls>
        <c:gapWidth val="219"/>
        <c:overlap val="-27"/>
        <c:axId val="-519920464"/>
        <c:axId val="-519888912"/>
      </c:barChart>
      <c:catAx>
        <c:axId val="-519920464"/>
        <c:scaling>
          <c:orientation val="minMax"/>
        </c:scaling>
        <c:delete val="1"/>
        <c:axPos val="b"/>
        <c:numFmt formatCode="General" sourceLinked="1"/>
        <c:majorTickMark val="none"/>
        <c:minorTickMark val="none"/>
        <c:tickLblPos val="nextTo"/>
        <c:crossAx val="-519888912"/>
        <c:crosses val="autoZero"/>
        <c:auto val="1"/>
        <c:lblAlgn val="ctr"/>
        <c:lblOffset val="100"/>
        <c:noMultiLvlLbl val="0"/>
      </c:catAx>
      <c:valAx>
        <c:axId val="-519888912"/>
        <c:scaling>
          <c:orientation val="minMax"/>
        </c:scaling>
        <c:delete val="1"/>
        <c:axPos val="l"/>
        <c:numFmt formatCode="General" sourceLinked="1"/>
        <c:majorTickMark val="none"/>
        <c:minorTickMark val="none"/>
        <c:tickLblPos val="nextTo"/>
        <c:crossAx val="-51992046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dPt>
            <c:idx val="0"/>
            <c:bubble3D val="0"/>
            <c:explosion val="9"/>
            <c:spPr>
              <a:solidFill>
                <a:srgbClr val="FFFFFF">
                  <a:alpha val="69804"/>
                </a:srgbClr>
              </a:solidFill>
              <a:ln w="19050">
                <a:noFill/>
              </a:ln>
              <a:effectLst/>
            </c:spPr>
          </c:dPt>
          <c:dPt>
            <c:idx val="1"/>
            <c:bubble3D val="0"/>
            <c:explosion val="3"/>
            <c:spPr>
              <a:solidFill>
                <a:schemeClr val="bg1">
                  <a:lumMod val="50000"/>
                  <a:alpha val="40000"/>
                </a:schemeClr>
              </a:solidFill>
              <a:ln w="19050">
                <a:noFill/>
              </a:ln>
              <a:effectLst/>
            </c:spPr>
          </c:dPt>
          <c:dPt>
            <c:idx val="2"/>
            <c:bubble3D val="0"/>
            <c:explosion val="18"/>
            <c:spPr>
              <a:solidFill>
                <a:schemeClr val="accent4">
                  <a:lumMod val="60000"/>
                  <a:lumOff val="40000"/>
                  <a:alpha val="20000"/>
                </a:schemeClr>
              </a:solidFill>
              <a:ln w="19050">
                <a:noFill/>
              </a:ln>
              <a:effectLst/>
            </c:spPr>
          </c:dPt>
          <c:dPt>
            <c:idx val="3"/>
            <c:bubble3D val="0"/>
            <c:spPr>
              <a:solidFill>
                <a:schemeClr val="accent2">
                  <a:lumMod val="75000"/>
                  <a:alpha val="10196"/>
                </a:schemeClr>
              </a:solidFill>
              <a:ln w="19050">
                <a:noFill/>
              </a:ln>
              <a:effectLst/>
            </c:spPr>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728086782409881"/>
          <c:y val="1.2988726399126176E-2"/>
          <c:w val="0.60316615795107698"/>
          <c:h val="0.90474933973974137"/>
        </c:manualLayout>
      </c:layout>
      <c:doughnutChart>
        <c:varyColors val="1"/>
        <c:ser>
          <c:idx val="0"/>
          <c:order val="0"/>
          <c:tx>
            <c:strRef>
              <c:f>Sheet1!$B$1</c:f>
              <c:strCache>
                <c:ptCount val="1"/>
                <c:pt idx="0">
                  <c:v>销售额</c:v>
                </c:pt>
              </c:strCache>
            </c:strRef>
          </c:tx>
          <c:spPr>
            <a:solidFill>
              <a:srgbClr val="FFFFFF">
                <a:alpha val="50196"/>
              </a:srgbClr>
            </a:solidFill>
            <a:ln>
              <a:solidFill>
                <a:schemeClr val="bg1">
                  <a:lumMod val="75000"/>
                </a:schemeClr>
              </a:solidFill>
            </a:ln>
          </c:spPr>
          <c:dPt>
            <c:idx val="0"/>
            <c:bubble3D val="0"/>
            <c:spPr>
              <a:noFill/>
              <a:ln w="19050">
                <a:solidFill>
                  <a:schemeClr val="bg1"/>
                </a:solidFill>
              </a:ln>
              <a:effectLst/>
            </c:spPr>
          </c:dPt>
          <c:dPt>
            <c:idx val="1"/>
            <c:bubble3D val="0"/>
            <c:spPr>
              <a:solidFill>
                <a:srgbClr val="FFFFFF">
                  <a:alpha val="50196"/>
                </a:srgbClr>
              </a:solidFill>
              <a:ln w="19050">
                <a:noFill/>
              </a:ln>
              <a:effectLst/>
            </c:spPr>
          </c:dPt>
          <c:cat>
            <c:strRef>
              <c:f>Sheet1!$A$2:$A$3</c:f>
              <c:strCache>
                <c:ptCount val="2"/>
                <c:pt idx="0">
                  <c:v>第一季度</c:v>
                </c:pt>
                <c:pt idx="1">
                  <c:v>第二季度</c:v>
                </c:pt>
              </c:strCache>
            </c:strRef>
          </c:cat>
          <c:val>
            <c:numRef>
              <c:f>Sheet1!$B$2:$B$3</c:f>
              <c:numCache>
                <c:formatCode>0%</c:formatCode>
                <c:ptCount val="2"/>
                <c:pt idx="0">
                  <c:v>0.4</c:v>
                </c:pt>
                <c:pt idx="1">
                  <c:v>0.6</c:v>
                </c:pt>
              </c:numCache>
            </c:numRef>
          </c:val>
        </c:ser>
        <c:dLbls>
          <c:showLegendKey val="0"/>
          <c:showVal val="0"/>
          <c:showCatName val="0"/>
          <c:showSerName val="0"/>
          <c:showPercent val="0"/>
          <c:showBubbleSize val="0"/>
          <c:showLeaderLines val="1"/>
        </c:dLbls>
        <c:firstSliceAng val="0"/>
        <c:holeSize val="66"/>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728086782409881"/>
          <c:y val="1.2988726399126176E-2"/>
          <c:w val="0.60316615795107698"/>
          <c:h val="0.90474933973974137"/>
        </c:manualLayout>
      </c:layout>
      <c:doughnutChart>
        <c:varyColors val="1"/>
        <c:ser>
          <c:idx val="0"/>
          <c:order val="0"/>
          <c:tx>
            <c:strRef>
              <c:f>Sheet1!$B$1</c:f>
              <c:strCache>
                <c:ptCount val="1"/>
                <c:pt idx="0">
                  <c:v>销售额</c:v>
                </c:pt>
              </c:strCache>
            </c:strRef>
          </c:tx>
          <c:spPr>
            <a:solidFill>
              <a:srgbClr val="FFFFFF">
                <a:alpha val="50196"/>
              </a:srgbClr>
            </a:solidFill>
            <a:ln>
              <a:solidFill>
                <a:schemeClr val="bg1">
                  <a:lumMod val="75000"/>
                </a:schemeClr>
              </a:solidFill>
            </a:ln>
          </c:spPr>
          <c:dPt>
            <c:idx val="0"/>
            <c:bubble3D val="0"/>
            <c:spPr>
              <a:noFill/>
              <a:ln w="19050">
                <a:solidFill>
                  <a:schemeClr val="bg1"/>
                </a:solidFill>
              </a:ln>
              <a:effectLst/>
            </c:spPr>
          </c:dPt>
          <c:dPt>
            <c:idx val="1"/>
            <c:bubble3D val="0"/>
            <c:spPr>
              <a:solidFill>
                <a:srgbClr val="FFFFFF">
                  <a:alpha val="50196"/>
                </a:srgbClr>
              </a:solidFill>
              <a:ln w="19050">
                <a:noFill/>
              </a:ln>
              <a:effectLst/>
            </c:spPr>
          </c:dPt>
          <c:cat>
            <c:strRef>
              <c:f>Sheet1!$A$2:$A$3</c:f>
              <c:strCache>
                <c:ptCount val="2"/>
                <c:pt idx="0">
                  <c:v>第一季度</c:v>
                </c:pt>
                <c:pt idx="1">
                  <c:v>第二季度</c:v>
                </c:pt>
              </c:strCache>
            </c:strRef>
          </c:cat>
          <c:val>
            <c:numRef>
              <c:f>Sheet1!$B$2:$B$3</c:f>
              <c:numCache>
                <c:formatCode>0%</c:formatCode>
                <c:ptCount val="2"/>
                <c:pt idx="0">
                  <c:v>0.2</c:v>
                </c:pt>
                <c:pt idx="1">
                  <c:v>0.8</c:v>
                </c:pt>
              </c:numCache>
            </c:numRef>
          </c:val>
        </c:ser>
        <c:dLbls>
          <c:showLegendKey val="0"/>
          <c:showVal val="0"/>
          <c:showCatName val="0"/>
          <c:showSerName val="0"/>
          <c:showPercent val="0"/>
          <c:showBubbleSize val="0"/>
          <c:showLeaderLines val="1"/>
        </c:dLbls>
        <c:firstSliceAng val="0"/>
        <c:holeSize val="66"/>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728086782409881"/>
          <c:y val="1.2988726399126176E-2"/>
          <c:w val="0.60316615795107698"/>
          <c:h val="0.90474933973974137"/>
        </c:manualLayout>
      </c:layout>
      <c:doughnutChart>
        <c:varyColors val="1"/>
        <c:ser>
          <c:idx val="0"/>
          <c:order val="0"/>
          <c:tx>
            <c:strRef>
              <c:f>Sheet1!$B$1</c:f>
              <c:strCache>
                <c:ptCount val="1"/>
                <c:pt idx="0">
                  <c:v>销售额</c:v>
                </c:pt>
              </c:strCache>
            </c:strRef>
          </c:tx>
          <c:spPr>
            <a:solidFill>
              <a:srgbClr val="FFFFFF">
                <a:alpha val="50196"/>
              </a:srgbClr>
            </a:solidFill>
            <a:ln>
              <a:solidFill>
                <a:schemeClr val="bg1">
                  <a:lumMod val="75000"/>
                </a:schemeClr>
              </a:solidFill>
            </a:ln>
          </c:spPr>
          <c:dPt>
            <c:idx val="0"/>
            <c:bubble3D val="0"/>
            <c:spPr>
              <a:noFill/>
              <a:ln w="19050">
                <a:solidFill>
                  <a:schemeClr val="bg1"/>
                </a:solidFill>
              </a:ln>
              <a:effectLst/>
            </c:spPr>
          </c:dPt>
          <c:dPt>
            <c:idx val="1"/>
            <c:bubble3D val="0"/>
            <c:spPr>
              <a:solidFill>
                <a:srgbClr val="FFFFFF">
                  <a:alpha val="50196"/>
                </a:srgbClr>
              </a:solidFill>
              <a:ln w="19050">
                <a:noFill/>
              </a:ln>
              <a:effectLst/>
            </c:spPr>
          </c:dPt>
          <c:cat>
            <c:strRef>
              <c:f>Sheet1!$A$2:$A$3</c:f>
              <c:strCache>
                <c:ptCount val="2"/>
                <c:pt idx="0">
                  <c:v>第一季度</c:v>
                </c:pt>
                <c:pt idx="1">
                  <c:v>第二季度</c:v>
                </c:pt>
              </c:strCache>
            </c:strRef>
          </c:cat>
          <c:val>
            <c:numRef>
              <c:f>Sheet1!$B$2:$B$3</c:f>
              <c:numCache>
                <c:formatCode>0%</c:formatCode>
                <c:ptCount val="2"/>
                <c:pt idx="0">
                  <c:v>0.75</c:v>
                </c:pt>
                <c:pt idx="1">
                  <c:v>0.25</c:v>
                </c:pt>
              </c:numCache>
            </c:numRef>
          </c:val>
        </c:ser>
        <c:dLbls>
          <c:showLegendKey val="0"/>
          <c:showVal val="0"/>
          <c:showCatName val="0"/>
          <c:showSerName val="0"/>
          <c:showPercent val="0"/>
          <c:showBubbleSize val="0"/>
          <c:showLeaderLines val="1"/>
        </c:dLbls>
        <c:firstSliceAng val="0"/>
        <c:holeSize val="66"/>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6DE5A3-0B4D-498B-A43D-62DFB335D82B}" type="datetimeFigureOut">
              <a:rPr lang="zh-CN" altLang="en-US" smtClean="0"/>
              <a:t>2019/7/30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587B48-93B8-4007-B790-01270E599BFD}" type="slidenum">
              <a:rPr lang="zh-CN" altLang="en-US" smtClean="0"/>
              <a:t>‹#›</a:t>
            </a:fld>
            <a:endParaRPr lang="zh-CN" altLang="en-US"/>
          </a:p>
        </p:txBody>
      </p:sp>
    </p:spTree>
    <p:extLst>
      <p:ext uri="{BB962C8B-B14F-4D97-AF65-F5344CB8AC3E}">
        <p14:creationId xmlns:p14="http://schemas.microsoft.com/office/powerpoint/2010/main" val="24541301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a:t>
            </a:fld>
            <a:endParaRPr lang="zh-CN" altLang="en-US"/>
          </a:p>
        </p:txBody>
      </p:sp>
    </p:spTree>
    <p:extLst>
      <p:ext uri="{BB962C8B-B14F-4D97-AF65-F5344CB8AC3E}">
        <p14:creationId xmlns:p14="http://schemas.microsoft.com/office/powerpoint/2010/main" val="32772900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2</a:t>
            </a:fld>
            <a:endParaRPr lang="zh-CN" altLang="en-US"/>
          </a:p>
        </p:txBody>
      </p:sp>
    </p:spTree>
    <p:extLst>
      <p:ext uri="{BB962C8B-B14F-4D97-AF65-F5344CB8AC3E}">
        <p14:creationId xmlns:p14="http://schemas.microsoft.com/office/powerpoint/2010/main" val="4639223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3</a:t>
            </a:fld>
            <a:endParaRPr lang="zh-CN" altLang="en-US"/>
          </a:p>
        </p:txBody>
      </p:sp>
    </p:spTree>
    <p:extLst>
      <p:ext uri="{BB962C8B-B14F-4D97-AF65-F5344CB8AC3E}">
        <p14:creationId xmlns:p14="http://schemas.microsoft.com/office/powerpoint/2010/main" val="18210525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4</a:t>
            </a:fld>
            <a:endParaRPr lang="zh-CN" altLang="en-US"/>
          </a:p>
        </p:txBody>
      </p:sp>
    </p:spTree>
    <p:extLst>
      <p:ext uri="{BB962C8B-B14F-4D97-AF65-F5344CB8AC3E}">
        <p14:creationId xmlns:p14="http://schemas.microsoft.com/office/powerpoint/2010/main" val="3440916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5</a:t>
            </a:fld>
            <a:endParaRPr lang="zh-CN" altLang="en-US"/>
          </a:p>
        </p:txBody>
      </p:sp>
    </p:spTree>
    <p:extLst>
      <p:ext uri="{BB962C8B-B14F-4D97-AF65-F5344CB8AC3E}">
        <p14:creationId xmlns:p14="http://schemas.microsoft.com/office/powerpoint/2010/main" val="38579231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6</a:t>
            </a:fld>
            <a:endParaRPr lang="zh-CN" altLang="en-US"/>
          </a:p>
        </p:txBody>
      </p:sp>
    </p:spTree>
    <p:extLst>
      <p:ext uri="{BB962C8B-B14F-4D97-AF65-F5344CB8AC3E}">
        <p14:creationId xmlns:p14="http://schemas.microsoft.com/office/powerpoint/2010/main" val="26217646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7587B48-93B8-4007-B790-01270E599BFD}" type="slidenum">
              <a:rPr lang="zh-CN" altLang="en-US" smtClean="0"/>
              <a:t>7</a:t>
            </a:fld>
            <a:endParaRPr lang="zh-CN" altLang="en-US"/>
          </a:p>
        </p:txBody>
      </p:sp>
    </p:spTree>
    <p:extLst>
      <p:ext uri="{BB962C8B-B14F-4D97-AF65-F5344CB8AC3E}">
        <p14:creationId xmlns:p14="http://schemas.microsoft.com/office/powerpoint/2010/main" val="39643587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8</a:t>
            </a:fld>
            <a:endParaRPr lang="zh-CN" altLang="en-US"/>
          </a:p>
        </p:txBody>
      </p:sp>
    </p:spTree>
    <p:extLst>
      <p:ext uri="{BB962C8B-B14F-4D97-AF65-F5344CB8AC3E}">
        <p14:creationId xmlns:p14="http://schemas.microsoft.com/office/powerpoint/2010/main" val="23218682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9</a:t>
            </a:fld>
            <a:endParaRPr lang="zh-CN" altLang="en-US"/>
          </a:p>
        </p:txBody>
      </p:sp>
    </p:spTree>
    <p:extLst>
      <p:ext uri="{BB962C8B-B14F-4D97-AF65-F5344CB8AC3E}">
        <p14:creationId xmlns:p14="http://schemas.microsoft.com/office/powerpoint/2010/main" val="11515973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10</a:t>
            </a:fld>
            <a:endParaRPr lang="zh-CN" altLang="en-US"/>
          </a:p>
        </p:txBody>
      </p:sp>
    </p:spTree>
    <p:extLst>
      <p:ext uri="{BB962C8B-B14F-4D97-AF65-F5344CB8AC3E}">
        <p14:creationId xmlns:p14="http://schemas.microsoft.com/office/powerpoint/2010/main" val="42534508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11</a:t>
            </a:fld>
            <a:endParaRPr lang="zh-CN" altLang="en-US"/>
          </a:p>
        </p:txBody>
      </p:sp>
    </p:spTree>
    <p:extLst>
      <p:ext uri="{BB962C8B-B14F-4D97-AF65-F5344CB8AC3E}">
        <p14:creationId xmlns:p14="http://schemas.microsoft.com/office/powerpoint/2010/main" val="19792713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12</a:t>
            </a:fld>
            <a:endParaRPr lang="zh-CN" altLang="en-US"/>
          </a:p>
        </p:txBody>
      </p:sp>
    </p:spTree>
    <p:extLst>
      <p:ext uri="{BB962C8B-B14F-4D97-AF65-F5344CB8AC3E}">
        <p14:creationId xmlns:p14="http://schemas.microsoft.com/office/powerpoint/2010/main" val="41586890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13</a:t>
            </a:fld>
            <a:endParaRPr lang="zh-CN" altLang="en-US"/>
          </a:p>
        </p:txBody>
      </p:sp>
    </p:spTree>
    <p:extLst>
      <p:ext uri="{BB962C8B-B14F-4D97-AF65-F5344CB8AC3E}">
        <p14:creationId xmlns:p14="http://schemas.microsoft.com/office/powerpoint/2010/main" val="7177154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14</a:t>
            </a:fld>
            <a:endParaRPr lang="zh-CN" altLang="en-US"/>
          </a:p>
        </p:txBody>
      </p:sp>
    </p:spTree>
    <p:extLst>
      <p:ext uri="{BB962C8B-B14F-4D97-AF65-F5344CB8AC3E}">
        <p14:creationId xmlns:p14="http://schemas.microsoft.com/office/powerpoint/2010/main" val="16709167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15</a:t>
            </a:fld>
            <a:endParaRPr lang="zh-CN" altLang="en-US"/>
          </a:p>
        </p:txBody>
      </p:sp>
    </p:spTree>
    <p:extLst>
      <p:ext uri="{BB962C8B-B14F-4D97-AF65-F5344CB8AC3E}">
        <p14:creationId xmlns:p14="http://schemas.microsoft.com/office/powerpoint/2010/main" val="30010648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16</a:t>
            </a:fld>
            <a:endParaRPr lang="zh-CN" altLang="en-US"/>
          </a:p>
        </p:txBody>
      </p:sp>
    </p:spTree>
    <p:extLst>
      <p:ext uri="{BB962C8B-B14F-4D97-AF65-F5344CB8AC3E}">
        <p14:creationId xmlns:p14="http://schemas.microsoft.com/office/powerpoint/2010/main" val="20046260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17</a:t>
            </a:fld>
            <a:endParaRPr lang="zh-CN" altLang="en-US"/>
          </a:p>
        </p:txBody>
      </p:sp>
    </p:spTree>
    <p:extLst>
      <p:ext uri="{BB962C8B-B14F-4D97-AF65-F5344CB8AC3E}">
        <p14:creationId xmlns:p14="http://schemas.microsoft.com/office/powerpoint/2010/main" val="21406172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18</a:t>
            </a:fld>
            <a:endParaRPr lang="zh-CN" altLang="en-US"/>
          </a:p>
        </p:txBody>
      </p:sp>
    </p:spTree>
    <p:extLst>
      <p:ext uri="{BB962C8B-B14F-4D97-AF65-F5344CB8AC3E}">
        <p14:creationId xmlns:p14="http://schemas.microsoft.com/office/powerpoint/2010/main" val="7991063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19</a:t>
            </a:fld>
            <a:endParaRPr lang="zh-CN" altLang="en-US"/>
          </a:p>
        </p:txBody>
      </p:sp>
    </p:spTree>
    <p:extLst>
      <p:ext uri="{BB962C8B-B14F-4D97-AF65-F5344CB8AC3E}">
        <p14:creationId xmlns:p14="http://schemas.microsoft.com/office/powerpoint/2010/main" val="41495174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20</a:t>
            </a:fld>
            <a:endParaRPr lang="zh-CN" altLang="en-US"/>
          </a:p>
        </p:txBody>
      </p:sp>
    </p:spTree>
    <p:extLst>
      <p:ext uri="{BB962C8B-B14F-4D97-AF65-F5344CB8AC3E}">
        <p14:creationId xmlns:p14="http://schemas.microsoft.com/office/powerpoint/2010/main" val="3002573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805275B-CA29-433C-94D3-6479AA136FE1}" type="datetimeFigureOut">
              <a:rPr lang="zh-CN" altLang="en-US" smtClean="0"/>
              <a:t>2019/7/30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4050827629"/>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805275B-CA29-433C-94D3-6479AA136FE1}" type="datetimeFigureOut">
              <a:rPr lang="zh-CN" altLang="en-US" smtClean="0"/>
              <a:t>2019/7/30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278601630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805275B-CA29-433C-94D3-6479AA136FE1}" type="datetimeFigureOut">
              <a:rPr lang="zh-CN" altLang="en-US" smtClean="0"/>
              <a:t>2019/7/30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1421489769"/>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805275B-CA29-433C-94D3-6479AA136FE1}" type="datetimeFigureOut">
              <a:rPr lang="zh-CN" altLang="en-US" smtClean="0"/>
              <a:t>2019/7/30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2691224026"/>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805275B-CA29-433C-94D3-6479AA136FE1}" type="datetimeFigureOut">
              <a:rPr lang="zh-CN" altLang="en-US" smtClean="0"/>
              <a:t>2019/7/30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45425339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805275B-CA29-433C-94D3-6479AA136FE1}" type="datetimeFigureOut">
              <a:rPr lang="zh-CN" altLang="en-US" smtClean="0"/>
              <a:t>2019/7/30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10511744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805275B-CA29-433C-94D3-6479AA136FE1}" type="datetimeFigureOut">
              <a:rPr lang="zh-CN" altLang="en-US" smtClean="0"/>
              <a:t>2019/7/30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392100884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805275B-CA29-433C-94D3-6479AA136FE1}" type="datetimeFigureOut">
              <a:rPr lang="zh-CN" altLang="en-US" smtClean="0"/>
              <a:t>2019/7/30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77019036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805275B-CA29-433C-94D3-6479AA136FE1}" type="datetimeFigureOut">
              <a:rPr lang="zh-CN" altLang="en-US" smtClean="0"/>
              <a:t>2019/7/30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2086334676"/>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805275B-CA29-433C-94D3-6479AA136FE1}" type="datetimeFigureOut">
              <a:rPr lang="zh-CN" altLang="en-US" smtClean="0"/>
              <a:t>2019/7/30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1357428904"/>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805275B-CA29-433C-94D3-6479AA136FE1}" type="datetimeFigureOut">
              <a:rPr lang="zh-CN" altLang="en-US" smtClean="0"/>
              <a:t>2019/7/30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4103242875"/>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05275B-CA29-433C-94D3-6479AA136FE1}" type="datetimeFigureOut">
              <a:rPr lang="zh-CN" altLang="en-US" smtClean="0"/>
              <a:t>2019/7/30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11764572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chart" Target="../charts/char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chart" Target="../charts/chart5.xml"/><Relationship Id="rId5" Type="http://schemas.openxmlformats.org/officeDocument/2006/relationships/chart" Target="../charts/chart4.xml"/><Relationship Id="rId4" Type="http://schemas.openxmlformats.org/officeDocument/2006/relationships/chart" Target="../charts/chart3.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11416864" y="6472197"/>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31" name="组合 30"/>
          <p:cNvGrpSpPr/>
          <p:nvPr/>
        </p:nvGrpSpPr>
        <p:grpSpPr>
          <a:xfrm rot="4413707">
            <a:off x="520448" y="-4856714"/>
            <a:ext cx="11242584" cy="14835685"/>
            <a:chOff x="-2641691" y="-6168706"/>
            <a:chExt cx="11242584" cy="14835685"/>
          </a:xfrm>
        </p:grpSpPr>
        <p:sp>
          <p:nvSpPr>
            <p:cNvPr id="32" name="椭圆 3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rot="4413707">
            <a:off x="474708" y="2310301"/>
            <a:ext cx="11242584" cy="14835685"/>
            <a:chOff x="-2641691" y="-6168706"/>
            <a:chExt cx="11242584" cy="14835685"/>
          </a:xfrm>
        </p:grpSpPr>
        <p:sp>
          <p:nvSpPr>
            <p:cNvPr id="23" name="椭圆 22"/>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3400228" y="2387230"/>
            <a:ext cx="5607625" cy="646331"/>
          </a:xfrm>
          <a:prstGeom prst="rect">
            <a:avLst/>
          </a:prstGeom>
          <a:noFill/>
        </p:spPr>
        <p:txBody>
          <a:bodyPr wrap="none" rtlCol="0">
            <a:spAutoFit/>
          </a:bodyPr>
          <a:lstStyle/>
          <a:p>
            <a:r>
              <a:rPr lang="zh-CN" altLang="en-US" sz="3600" b="1" dirty="0">
                <a:solidFill>
                  <a:schemeClr val="bg2">
                    <a:lumMod val="10000"/>
                  </a:schemeClr>
                </a:solidFill>
                <a:latin typeface="微软雅黑" panose="020B0503020204020204" pitchFamily="34" charset="-122"/>
                <a:ea typeface="微软雅黑" panose="020B0503020204020204" pitchFamily="34" charset="-122"/>
              </a:rPr>
              <a:t>旅游安全管理制度</a:t>
            </a:r>
            <a:r>
              <a:rPr lang="en-US" altLang="zh-CN" sz="3600" b="1" dirty="0" err="1">
                <a:solidFill>
                  <a:schemeClr val="bg2">
                    <a:lumMod val="10000"/>
                  </a:schemeClr>
                </a:solidFill>
                <a:latin typeface="微软雅黑" panose="020B0503020204020204" pitchFamily="34" charset="-122"/>
                <a:ea typeface="微软雅黑" panose="020B0503020204020204" pitchFamily="34" charset="-122"/>
              </a:rPr>
              <a:t>ppt</a:t>
            </a:r>
            <a:r>
              <a:rPr lang="zh-CN" altLang="en-US" sz="3600" b="1" dirty="0">
                <a:solidFill>
                  <a:schemeClr val="bg2">
                    <a:lumMod val="10000"/>
                  </a:schemeClr>
                </a:solidFill>
                <a:latin typeface="微软雅黑" panose="020B0503020204020204" pitchFamily="34" charset="-122"/>
                <a:ea typeface="微软雅黑" panose="020B0503020204020204" pitchFamily="34" charset="-122"/>
              </a:rPr>
              <a:t>模板</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4092582" y="2975904"/>
            <a:ext cx="4020781" cy="369332"/>
          </a:xfrm>
          <a:prstGeom prst="rect">
            <a:avLst/>
          </a:prstGeom>
          <a:noFill/>
        </p:spPr>
        <p:txBody>
          <a:bodyPr wrap="none" rtlCol="0">
            <a:spAutoFit/>
          </a:bodyPr>
          <a:lstStyle/>
          <a:p>
            <a:r>
              <a:rPr lang="en-US" altLang="zh-CN" b="1" dirty="0" smtClean="0">
                <a:solidFill>
                  <a:schemeClr val="bg2">
                    <a:lumMod val="10000"/>
                  </a:schemeClr>
                </a:solidFill>
                <a:latin typeface="微软雅黑" panose="020B0503020204020204" pitchFamily="34" charset="-122"/>
                <a:ea typeface="微软雅黑" panose="020B0503020204020204" pitchFamily="34" charset="-122"/>
              </a:rPr>
              <a:t>Work Report In The First Quarter</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624487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750"/>
                                        <p:tgtEl>
                                          <p:spTgt spid="31"/>
                                        </p:tgtEl>
                                      </p:cBhvr>
                                    </p:animEffect>
                                  </p:childTnLst>
                                </p:cTn>
                              </p:par>
                              <p:par>
                                <p:cTn id="8" presetID="22" presetClass="entr" presetSubtype="4"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down)">
                                      <p:cBhvr>
                                        <p:cTn id="10" dur="500"/>
                                        <p:tgtEl>
                                          <p:spTgt spid="28"/>
                                        </p:tgtEl>
                                      </p:cBhvr>
                                    </p:animEffect>
                                  </p:childTnLst>
                                </p:cTn>
                              </p:par>
                            </p:childTnLst>
                          </p:cTn>
                        </p:par>
                        <p:par>
                          <p:cTn id="11" fill="hold">
                            <p:stCondLst>
                              <p:cond delay="750"/>
                            </p:stCondLst>
                            <p:childTnLst>
                              <p:par>
                                <p:cTn id="12" presetID="10" presetClass="entr" presetSubtype="0" fill="hold" grpId="1" nodeType="after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500"/>
                                        <p:tgtEl>
                                          <p:spTgt spid="29"/>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1"/>
      <p:bldP spid="3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31" name="组合 30"/>
          <p:cNvGrpSpPr/>
          <p:nvPr/>
        </p:nvGrpSpPr>
        <p:grpSpPr>
          <a:xfrm rot="4413707">
            <a:off x="450045" y="-4039232"/>
            <a:ext cx="11242584" cy="14835685"/>
            <a:chOff x="-2641691" y="-6168706"/>
            <a:chExt cx="11242584" cy="14835685"/>
          </a:xfrm>
        </p:grpSpPr>
        <p:sp>
          <p:nvSpPr>
            <p:cNvPr id="32" name="椭圆 3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6" name="椭圆 35"/>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742041" y="699622"/>
            <a:ext cx="4821124" cy="1446550"/>
          </a:xfrm>
          <a:prstGeom prst="rect">
            <a:avLst/>
          </a:prstGeom>
          <a:noFill/>
        </p:spPr>
        <p:txBody>
          <a:bodyPr wrap="square" rtlCol="0">
            <a:spAutoFit/>
          </a:bodyPr>
          <a:lstStyle/>
          <a:p>
            <a:r>
              <a:rPr lang="en-US" altLang="zh-CN" sz="3600" b="1" dirty="0" smtClean="0">
                <a:solidFill>
                  <a:schemeClr val="bg2">
                    <a:lumMod val="10000"/>
                  </a:schemeClr>
                </a:solidFill>
                <a:latin typeface="微软雅黑" panose="020B0503020204020204" pitchFamily="34" charset="-122"/>
                <a:ea typeface="微软雅黑" panose="020B0503020204020204" pitchFamily="34" charset="-122"/>
              </a:rPr>
              <a:t>CONTEN</a:t>
            </a:r>
            <a:r>
              <a:rPr lang="en-US" altLang="zh-CN" sz="8800" b="1" dirty="0" smtClean="0">
                <a:solidFill>
                  <a:schemeClr val="bg2">
                    <a:lumMod val="10000"/>
                  </a:schemeClr>
                </a:solidFill>
                <a:latin typeface="微软雅黑" panose="020B0503020204020204" pitchFamily="34" charset="-122"/>
                <a:ea typeface="微软雅黑" panose="020B0503020204020204" pitchFamily="34" charset="-122"/>
              </a:rPr>
              <a:t>T</a:t>
            </a:r>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目录</a:t>
            </a:r>
            <a:endParaRPr lang="en-US" altLang="zh-CN" sz="3600" b="1" dirty="0" smtClean="0">
              <a:solidFill>
                <a:schemeClr val="bg2">
                  <a:lumMod val="10000"/>
                </a:schemeClr>
              </a:solidFill>
              <a:latin typeface="微软雅黑" panose="020B0503020204020204" pitchFamily="34" charset="-122"/>
              <a:ea typeface="微软雅黑" panose="020B0503020204020204" pitchFamily="34" charset="-122"/>
            </a:endParaRPr>
          </a:p>
        </p:txBody>
      </p:sp>
      <p:sp>
        <p:nvSpPr>
          <p:cNvPr id="3" name="圆角矩形 2"/>
          <p:cNvSpPr/>
          <p:nvPr/>
        </p:nvSpPr>
        <p:spPr>
          <a:xfrm>
            <a:off x="2529143" y="2146172"/>
            <a:ext cx="1644073" cy="2733963"/>
          </a:xfrm>
          <a:prstGeom prst="roundRect">
            <a:avLst>
              <a:gd name="adj" fmla="val 8802"/>
            </a:avLst>
          </a:prstGeom>
          <a:solidFill>
            <a:schemeClr val="bg1"/>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圆角矩形 38"/>
          <p:cNvSpPr/>
          <p:nvPr/>
        </p:nvSpPr>
        <p:spPr>
          <a:xfrm>
            <a:off x="4300241" y="2146172"/>
            <a:ext cx="1644073" cy="2733963"/>
          </a:xfrm>
          <a:prstGeom prst="roundRect">
            <a:avLst>
              <a:gd name="adj" fmla="val 8802"/>
            </a:avLst>
          </a:prstGeom>
          <a:solidFill>
            <a:schemeClr val="bg1"/>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圆角矩形 39"/>
          <p:cNvSpPr/>
          <p:nvPr/>
        </p:nvSpPr>
        <p:spPr>
          <a:xfrm>
            <a:off x="6071339" y="2146172"/>
            <a:ext cx="1644073" cy="2733963"/>
          </a:xfrm>
          <a:prstGeom prst="roundRect">
            <a:avLst>
              <a:gd name="adj" fmla="val 8802"/>
            </a:avLst>
          </a:prstGeom>
          <a:solidFill>
            <a:schemeClr val="bg1"/>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圆角矩形 40"/>
          <p:cNvSpPr/>
          <p:nvPr/>
        </p:nvSpPr>
        <p:spPr>
          <a:xfrm>
            <a:off x="7842437" y="2146172"/>
            <a:ext cx="1644073" cy="2733963"/>
          </a:xfrm>
          <a:prstGeom prst="roundRect">
            <a:avLst>
              <a:gd name="adj" fmla="val 8802"/>
            </a:avLst>
          </a:prstGeom>
          <a:solidFill>
            <a:schemeClr val="bg1"/>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2529141" y="2180010"/>
            <a:ext cx="1644074" cy="2544390"/>
            <a:chOff x="2529141" y="2180010"/>
            <a:chExt cx="1644074" cy="2544390"/>
          </a:xfrm>
        </p:grpSpPr>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67930" y="2180010"/>
              <a:ext cx="1568814" cy="1255340"/>
            </a:xfrm>
            <a:prstGeom prst="roundRect">
              <a:avLst>
                <a:gd name="adj" fmla="val 8594"/>
              </a:avLst>
            </a:prstGeom>
            <a:solidFill>
              <a:srgbClr val="FFFFFF">
                <a:shade val="85000"/>
              </a:srgbClr>
            </a:solidFill>
            <a:ln>
              <a:noFill/>
            </a:ln>
            <a:effectLst/>
          </p:spPr>
        </p:pic>
        <p:sp>
          <p:nvSpPr>
            <p:cNvPr id="42" name="圆角矩形 41"/>
            <p:cNvSpPr/>
            <p:nvPr/>
          </p:nvSpPr>
          <p:spPr>
            <a:xfrm>
              <a:off x="2529142" y="3333750"/>
              <a:ext cx="1644073" cy="1321309"/>
            </a:xfrm>
            <a:prstGeom prst="roundRect">
              <a:avLst>
                <a:gd name="adj" fmla="val 30"/>
              </a:avLst>
            </a:prstGeom>
            <a:solidFill>
              <a:schemeClr val="accent2">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圆角矩形 42"/>
            <p:cNvSpPr/>
            <p:nvPr/>
          </p:nvSpPr>
          <p:spPr>
            <a:xfrm>
              <a:off x="2529141" y="3365881"/>
              <a:ext cx="1644073" cy="1358519"/>
            </a:xfrm>
            <a:prstGeom prst="roundRect">
              <a:avLst>
                <a:gd name="adj" fmla="val 3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4300239" y="2180010"/>
            <a:ext cx="1644074" cy="2544390"/>
            <a:chOff x="2529141" y="2180010"/>
            <a:chExt cx="1644074" cy="2544390"/>
          </a:xfrm>
        </p:grpSpPr>
        <p:pic>
          <p:nvPicPr>
            <p:cNvPr id="45" name="图片 4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67930" y="2180010"/>
              <a:ext cx="1568814" cy="1255340"/>
            </a:xfrm>
            <a:prstGeom prst="roundRect">
              <a:avLst>
                <a:gd name="adj" fmla="val 8594"/>
              </a:avLst>
            </a:prstGeom>
            <a:solidFill>
              <a:srgbClr val="FFFFFF">
                <a:shade val="85000"/>
              </a:srgbClr>
            </a:solidFill>
            <a:ln>
              <a:noFill/>
            </a:ln>
            <a:effectLst/>
          </p:spPr>
        </p:pic>
        <p:sp>
          <p:nvSpPr>
            <p:cNvPr id="46" name="圆角矩形 45"/>
            <p:cNvSpPr/>
            <p:nvPr/>
          </p:nvSpPr>
          <p:spPr>
            <a:xfrm>
              <a:off x="2529142" y="3333750"/>
              <a:ext cx="1644073" cy="1321309"/>
            </a:xfrm>
            <a:prstGeom prst="roundRect">
              <a:avLst>
                <a:gd name="adj" fmla="val 30"/>
              </a:avLst>
            </a:prstGeom>
            <a:solidFill>
              <a:schemeClr val="accent2">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圆角矩形 46"/>
            <p:cNvSpPr/>
            <p:nvPr/>
          </p:nvSpPr>
          <p:spPr>
            <a:xfrm>
              <a:off x="2529141" y="3365881"/>
              <a:ext cx="1644073" cy="1358519"/>
            </a:xfrm>
            <a:prstGeom prst="roundRect">
              <a:avLst>
                <a:gd name="adj" fmla="val 3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p:cNvGrpSpPr/>
          <p:nvPr/>
        </p:nvGrpSpPr>
        <p:grpSpPr>
          <a:xfrm>
            <a:off x="6071338" y="2180010"/>
            <a:ext cx="1644074" cy="2544390"/>
            <a:chOff x="2529141" y="2180010"/>
            <a:chExt cx="1644074" cy="2544390"/>
          </a:xfrm>
        </p:grpSpPr>
        <p:pic>
          <p:nvPicPr>
            <p:cNvPr id="49" name="图片 4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67930" y="2180010"/>
              <a:ext cx="1568814" cy="1255340"/>
            </a:xfrm>
            <a:prstGeom prst="roundRect">
              <a:avLst>
                <a:gd name="adj" fmla="val 8594"/>
              </a:avLst>
            </a:prstGeom>
            <a:solidFill>
              <a:srgbClr val="FFFFFF">
                <a:shade val="85000"/>
              </a:srgbClr>
            </a:solidFill>
            <a:ln>
              <a:noFill/>
            </a:ln>
            <a:effectLst/>
          </p:spPr>
        </p:pic>
        <p:sp>
          <p:nvSpPr>
            <p:cNvPr id="50" name="圆角矩形 49"/>
            <p:cNvSpPr/>
            <p:nvPr/>
          </p:nvSpPr>
          <p:spPr>
            <a:xfrm>
              <a:off x="2529142" y="3333750"/>
              <a:ext cx="1644073" cy="1321309"/>
            </a:xfrm>
            <a:prstGeom prst="roundRect">
              <a:avLst>
                <a:gd name="adj" fmla="val 30"/>
              </a:avLst>
            </a:prstGeom>
            <a:solidFill>
              <a:schemeClr val="accent2">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圆角矩形 50"/>
            <p:cNvSpPr/>
            <p:nvPr/>
          </p:nvSpPr>
          <p:spPr>
            <a:xfrm>
              <a:off x="2529141" y="3365881"/>
              <a:ext cx="1644073" cy="1358519"/>
            </a:xfrm>
            <a:prstGeom prst="roundRect">
              <a:avLst>
                <a:gd name="adj" fmla="val 3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7842436" y="2180010"/>
            <a:ext cx="1644074" cy="2544390"/>
            <a:chOff x="2529141" y="2180010"/>
            <a:chExt cx="1644074" cy="2544390"/>
          </a:xfrm>
        </p:grpSpPr>
        <p:pic>
          <p:nvPicPr>
            <p:cNvPr id="53" name="图片 5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67930" y="2180010"/>
              <a:ext cx="1568814" cy="1255340"/>
            </a:xfrm>
            <a:prstGeom prst="roundRect">
              <a:avLst>
                <a:gd name="adj" fmla="val 8594"/>
              </a:avLst>
            </a:prstGeom>
            <a:solidFill>
              <a:srgbClr val="FFFFFF">
                <a:shade val="85000"/>
              </a:srgbClr>
            </a:solidFill>
            <a:ln>
              <a:noFill/>
            </a:ln>
            <a:effectLst/>
          </p:spPr>
        </p:pic>
        <p:sp>
          <p:nvSpPr>
            <p:cNvPr id="54" name="圆角矩形 53"/>
            <p:cNvSpPr/>
            <p:nvPr/>
          </p:nvSpPr>
          <p:spPr>
            <a:xfrm>
              <a:off x="2529142" y="3333750"/>
              <a:ext cx="1644073" cy="1321309"/>
            </a:xfrm>
            <a:prstGeom prst="roundRect">
              <a:avLst>
                <a:gd name="adj" fmla="val 30"/>
              </a:avLst>
            </a:prstGeom>
            <a:solidFill>
              <a:schemeClr val="accent2">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圆角矩形 54"/>
            <p:cNvSpPr/>
            <p:nvPr/>
          </p:nvSpPr>
          <p:spPr>
            <a:xfrm>
              <a:off x="2529141" y="3365881"/>
              <a:ext cx="1644073" cy="1358519"/>
            </a:xfrm>
            <a:prstGeom prst="roundRect">
              <a:avLst>
                <a:gd name="adj" fmla="val 3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文本框 8"/>
          <p:cNvSpPr txBox="1"/>
          <p:nvPr/>
        </p:nvSpPr>
        <p:spPr>
          <a:xfrm>
            <a:off x="2557464" y="3401080"/>
            <a:ext cx="1524776" cy="338554"/>
          </a:xfrm>
          <a:prstGeom prst="rect">
            <a:avLst/>
          </a:prstGeom>
          <a:noFill/>
        </p:spPr>
        <p:txBody>
          <a:bodyPr wrap="none" rtlCol="0">
            <a:spAutoFit/>
          </a:bodyPr>
          <a:lstStyle/>
          <a:p>
            <a:r>
              <a:rPr lang="en-US" altLang="zh-CN" sz="1600" b="1" dirty="0" smtClean="0">
                <a:solidFill>
                  <a:schemeClr val="bg2">
                    <a:lumMod val="10000"/>
                  </a:schemeClr>
                </a:solidFill>
                <a:latin typeface="微软雅黑" panose="020B0503020204020204" pitchFamily="34" charset="-122"/>
                <a:ea typeface="微软雅黑" panose="020B0503020204020204" pitchFamily="34" charset="-122"/>
              </a:rPr>
              <a:t>01 </a:t>
            </a:r>
            <a:r>
              <a:rPr lang="zh-CN" altLang="en-US" sz="1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6" name="文本框 55"/>
          <p:cNvSpPr txBox="1"/>
          <p:nvPr/>
        </p:nvSpPr>
        <p:spPr>
          <a:xfrm>
            <a:off x="4367352" y="3401080"/>
            <a:ext cx="1524776" cy="338554"/>
          </a:xfrm>
          <a:prstGeom prst="rect">
            <a:avLst/>
          </a:prstGeom>
          <a:noFill/>
        </p:spPr>
        <p:txBody>
          <a:bodyPr wrap="none" rtlCol="0">
            <a:spAutoFit/>
          </a:bodyPr>
          <a:lstStyle/>
          <a:p>
            <a:r>
              <a:rPr lang="en-US" altLang="zh-CN" sz="1600" b="1" dirty="0" smtClean="0">
                <a:solidFill>
                  <a:schemeClr val="bg2">
                    <a:lumMod val="10000"/>
                  </a:schemeClr>
                </a:solidFill>
                <a:latin typeface="微软雅黑" panose="020B0503020204020204" pitchFamily="34" charset="-122"/>
                <a:ea typeface="微软雅黑" panose="020B0503020204020204" pitchFamily="34" charset="-122"/>
              </a:rPr>
              <a:t>02 </a:t>
            </a:r>
            <a:r>
              <a:rPr lang="zh-CN" altLang="en-US" sz="1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7" name="文本框 56"/>
          <p:cNvSpPr txBox="1"/>
          <p:nvPr/>
        </p:nvSpPr>
        <p:spPr>
          <a:xfrm>
            <a:off x="6110126" y="3378611"/>
            <a:ext cx="1524776" cy="338554"/>
          </a:xfrm>
          <a:prstGeom prst="rect">
            <a:avLst/>
          </a:prstGeom>
          <a:noFill/>
        </p:spPr>
        <p:txBody>
          <a:bodyPr wrap="none" rtlCol="0">
            <a:spAutoFit/>
          </a:bodyPr>
          <a:lstStyle/>
          <a:p>
            <a:r>
              <a:rPr lang="en-US" altLang="zh-CN" sz="1600" b="1" dirty="0" smtClean="0">
                <a:solidFill>
                  <a:schemeClr val="bg2">
                    <a:lumMod val="10000"/>
                  </a:schemeClr>
                </a:solidFill>
                <a:latin typeface="微软雅黑" panose="020B0503020204020204" pitchFamily="34" charset="-122"/>
                <a:ea typeface="微软雅黑" panose="020B0503020204020204" pitchFamily="34" charset="-122"/>
              </a:rPr>
              <a:t>03 </a:t>
            </a:r>
            <a:r>
              <a:rPr lang="zh-CN" altLang="en-US" sz="1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8" name="文本框 57"/>
          <p:cNvSpPr txBox="1"/>
          <p:nvPr/>
        </p:nvSpPr>
        <p:spPr>
          <a:xfrm>
            <a:off x="7881224" y="3368149"/>
            <a:ext cx="1524776" cy="338554"/>
          </a:xfrm>
          <a:prstGeom prst="rect">
            <a:avLst/>
          </a:prstGeom>
          <a:noFill/>
        </p:spPr>
        <p:txBody>
          <a:bodyPr wrap="none" rtlCol="0">
            <a:spAutoFit/>
          </a:bodyPr>
          <a:lstStyle/>
          <a:p>
            <a:r>
              <a:rPr lang="en-US" altLang="zh-CN" sz="1600" b="1" dirty="0" smtClean="0">
                <a:solidFill>
                  <a:schemeClr val="bg2">
                    <a:lumMod val="10000"/>
                  </a:schemeClr>
                </a:solidFill>
                <a:latin typeface="微软雅黑" panose="020B0503020204020204" pitchFamily="34" charset="-122"/>
                <a:ea typeface="微软雅黑" panose="020B0503020204020204" pitchFamily="34" charset="-122"/>
              </a:rPr>
              <a:t>04 </a:t>
            </a:r>
            <a:r>
              <a:rPr lang="zh-CN" altLang="en-US" sz="1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2556274" y="3786604"/>
            <a:ext cx="1680452" cy="1015663"/>
          </a:xfrm>
          <a:prstGeom prst="rect">
            <a:avLst/>
          </a:prstGeom>
          <a:noFill/>
        </p:spPr>
        <p:txBody>
          <a:bodyPr wrap="square" rtlCol="0">
            <a:spAutoFit/>
          </a:bodyPr>
          <a:lstStyle/>
          <a:p>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1" name="文本框 60"/>
          <p:cNvSpPr txBox="1"/>
          <p:nvPr/>
        </p:nvSpPr>
        <p:spPr>
          <a:xfrm>
            <a:off x="4320788" y="3786604"/>
            <a:ext cx="1680452" cy="1015663"/>
          </a:xfrm>
          <a:prstGeom prst="rect">
            <a:avLst/>
          </a:prstGeom>
          <a:noFill/>
        </p:spPr>
        <p:txBody>
          <a:bodyPr wrap="square" rtlCol="0">
            <a:spAutoFit/>
          </a:bodyPr>
          <a:lstStyle/>
          <a:p>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2" name="文本框 61"/>
          <p:cNvSpPr txBox="1"/>
          <p:nvPr/>
        </p:nvSpPr>
        <p:spPr>
          <a:xfrm>
            <a:off x="6096000" y="3786604"/>
            <a:ext cx="1680452" cy="1015663"/>
          </a:xfrm>
          <a:prstGeom prst="rect">
            <a:avLst/>
          </a:prstGeom>
          <a:noFill/>
        </p:spPr>
        <p:txBody>
          <a:bodyPr wrap="square" rtlCol="0">
            <a:spAutoFit/>
          </a:bodyPr>
          <a:lstStyle/>
          <a:p>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3" name="文本框 62"/>
          <p:cNvSpPr txBox="1"/>
          <p:nvPr/>
        </p:nvSpPr>
        <p:spPr>
          <a:xfrm>
            <a:off x="7871570" y="3739634"/>
            <a:ext cx="1680452" cy="1015663"/>
          </a:xfrm>
          <a:prstGeom prst="rect">
            <a:avLst/>
          </a:prstGeom>
          <a:noFill/>
        </p:spPr>
        <p:txBody>
          <a:bodyPr wrap="square" rtlCol="0">
            <a:spAutoFit/>
          </a:bodyPr>
          <a:lstStyle/>
          <a:p>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98797605"/>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9"/>
                                        </p:tgtEl>
                                        <p:attrNameLst>
                                          <p:attrName>style.visibility</p:attrName>
                                        </p:attrNameLst>
                                      </p:cBhvr>
                                      <p:to>
                                        <p:strVal val="visible"/>
                                      </p:to>
                                    </p:set>
                                    <p:animEffect transition="in" filter="fade">
                                      <p:cBhvr>
                                        <p:cTn id="26" dur="500"/>
                                        <p:tgtEl>
                                          <p:spTgt spid="59"/>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fade">
                                      <p:cBhvr>
                                        <p:cTn id="30" dur="500"/>
                                        <p:tgtEl>
                                          <p:spTgt spid="39"/>
                                        </p:tgtEl>
                                      </p:cBhvr>
                                    </p:animEffect>
                                  </p:childTnLst>
                                </p:cTn>
                              </p:par>
                              <p:par>
                                <p:cTn id="31" presetID="10" presetClass="entr" presetSubtype="0" fill="hold" nodeType="with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6"/>
                                        </p:tgtEl>
                                        <p:attrNameLst>
                                          <p:attrName>style.visibility</p:attrName>
                                        </p:attrNameLst>
                                      </p:cBhvr>
                                      <p:to>
                                        <p:strVal val="visible"/>
                                      </p:to>
                                    </p:set>
                                    <p:animEffect transition="in" filter="fade">
                                      <p:cBhvr>
                                        <p:cTn id="36" dur="500"/>
                                        <p:tgtEl>
                                          <p:spTgt spid="5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1"/>
                                        </p:tgtEl>
                                        <p:attrNameLst>
                                          <p:attrName>style.visibility</p:attrName>
                                        </p:attrNameLst>
                                      </p:cBhvr>
                                      <p:to>
                                        <p:strVal val="visible"/>
                                      </p:to>
                                    </p:set>
                                    <p:animEffect transition="in" filter="fade">
                                      <p:cBhvr>
                                        <p:cTn id="39" dur="500"/>
                                        <p:tgtEl>
                                          <p:spTgt spid="61"/>
                                        </p:tgtEl>
                                      </p:cBhvr>
                                    </p:animEffect>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500"/>
                                        <p:tgtEl>
                                          <p:spTgt spid="40"/>
                                        </p:tgtEl>
                                      </p:cBhvr>
                                    </p:animEffect>
                                  </p:childTnLst>
                                </p:cTn>
                              </p:par>
                              <p:par>
                                <p:cTn id="44" presetID="10" presetClass="entr" presetSubtype="0" fill="hold" nodeType="withEffect">
                                  <p:stCondLst>
                                    <p:cond delay="0"/>
                                  </p:stCondLst>
                                  <p:childTnLst>
                                    <p:set>
                                      <p:cBhvr>
                                        <p:cTn id="45" dur="1" fill="hold">
                                          <p:stCondLst>
                                            <p:cond delay="0"/>
                                          </p:stCondLst>
                                        </p:cTn>
                                        <p:tgtEl>
                                          <p:spTgt spid="48"/>
                                        </p:tgtEl>
                                        <p:attrNameLst>
                                          <p:attrName>style.visibility</p:attrName>
                                        </p:attrNameLst>
                                      </p:cBhvr>
                                      <p:to>
                                        <p:strVal val="visible"/>
                                      </p:to>
                                    </p:set>
                                    <p:animEffect transition="in" filter="fade">
                                      <p:cBhvr>
                                        <p:cTn id="46" dur="500"/>
                                        <p:tgtEl>
                                          <p:spTgt spid="4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7"/>
                                        </p:tgtEl>
                                        <p:attrNameLst>
                                          <p:attrName>style.visibility</p:attrName>
                                        </p:attrNameLst>
                                      </p:cBhvr>
                                      <p:to>
                                        <p:strVal val="visible"/>
                                      </p:to>
                                    </p:set>
                                    <p:animEffect transition="in" filter="fade">
                                      <p:cBhvr>
                                        <p:cTn id="49" dur="500"/>
                                        <p:tgtEl>
                                          <p:spTgt spid="5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500"/>
                                        <p:tgtEl>
                                          <p:spTgt spid="62"/>
                                        </p:tgtEl>
                                      </p:cBhvr>
                                    </p:animEffect>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fade">
                                      <p:cBhvr>
                                        <p:cTn id="56" dur="500"/>
                                        <p:tgtEl>
                                          <p:spTgt spid="41"/>
                                        </p:tgtEl>
                                      </p:cBhvr>
                                    </p:animEffect>
                                  </p:childTnLst>
                                </p:cTn>
                              </p:par>
                              <p:par>
                                <p:cTn id="57" presetID="10" presetClass="entr" presetSubtype="0" fill="hold" nodeType="with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500"/>
                                        <p:tgtEl>
                                          <p:spTgt spid="5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500"/>
                                        <p:tgtEl>
                                          <p:spTgt spid="58"/>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39" grpId="0" animBg="1"/>
      <p:bldP spid="40" grpId="0" animBg="1"/>
      <p:bldP spid="41" grpId="0" animBg="1"/>
      <p:bldP spid="9" grpId="0"/>
      <p:bldP spid="56" grpId="0"/>
      <p:bldP spid="57" grpId="0"/>
      <p:bldP spid="58" grpId="0"/>
      <p:bldP spid="59" grpId="0"/>
      <p:bldP spid="61" grpId="0"/>
      <p:bldP spid="62" grpId="0"/>
      <p:bldP spid="6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3" name="组合 2"/>
          <p:cNvGrpSpPr/>
          <p:nvPr/>
        </p:nvGrpSpPr>
        <p:grpSpPr>
          <a:xfrm rot="16200000">
            <a:off x="-6044548" y="-5733865"/>
            <a:ext cx="24128696" cy="18325729"/>
            <a:chOff x="-4195634" y="-3857035"/>
            <a:chExt cx="20134579" cy="15292200"/>
          </a:xfrm>
        </p:grpSpPr>
        <p:grpSp>
          <p:nvGrpSpPr>
            <p:cNvPr id="31" name="组合 30"/>
            <p:cNvGrpSpPr/>
            <p:nvPr/>
          </p:nvGrpSpPr>
          <p:grpSpPr>
            <a:xfrm rot="9644722">
              <a:off x="-4195634" y="-3400520"/>
              <a:ext cx="11242584" cy="14835685"/>
              <a:chOff x="-2641691" y="-6168706"/>
              <a:chExt cx="11242584" cy="14835685"/>
            </a:xfrm>
          </p:grpSpPr>
          <p:sp>
            <p:nvSpPr>
              <p:cNvPr id="32" name="椭圆 3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rot="20378941">
              <a:off x="4696361" y="-3857035"/>
              <a:ext cx="11242584" cy="14835685"/>
              <a:chOff x="-2641691" y="-6168706"/>
              <a:chExt cx="11242584" cy="14835685"/>
            </a:xfrm>
          </p:grpSpPr>
          <p:sp>
            <p:nvSpPr>
              <p:cNvPr id="22" name="椭圆 2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7437010" y="2983849"/>
              <a:ext cx="154152" cy="539341"/>
            </a:xfrm>
            <a:prstGeom prst="rect">
              <a:avLst/>
            </a:prstGeom>
            <a:noFill/>
          </p:spPr>
          <p:txBody>
            <a:bodyPr wrap="none" rtlCol="0">
              <a:spAutoFit/>
            </a:bodyPr>
            <a:lstStyle/>
            <a:p>
              <a:endParaRPr lang="zh-CN" altLang="en-US"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5" name="文本框 4"/>
          <p:cNvSpPr txBox="1"/>
          <p:nvPr/>
        </p:nvSpPr>
        <p:spPr>
          <a:xfrm>
            <a:off x="3914152" y="2373161"/>
            <a:ext cx="4363695" cy="923330"/>
          </a:xfrm>
          <a:prstGeom prst="rect">
            <a:avLst/>
          </a:prstGeom>
          <a:noFill/>
        </p:spPr>
        <p:txBody>
          <a:bodyPr wrap="none" rtlCol="0">
            <a:spAutoFit/>
          </a:bodyPr>
          <a:lstStyle/>
          <a:p>
            <a:r>
              <a:rPr lang="en-US" altLang="zh-CN" sz="5400" b="1" dirty="0" smtClean="0">
                <a:solidFill>
                  <a:schemeClr val="tx1">
                    <a:lumMod val="85000"/>
                    <a:lumOff val="15000"/>
                  </a:schemeClr>
                </a:solidFill>
                <a:latin typeface="微软雅黑" panose="020B0503020204020204" pitchFamily="34" charset="-122"/>
                <a:ea typeface="微软雅黑" panose="020B0503020204020204" pitchFamily="34" charset="-122"/>
              </a:rPr>
              <a:t>01</a:t>
            </a:r>
            <a:r>
              <a:rPr lang="en-US" altLang="zh-CN" sz="3600" dirty="0" smtClean="0">
                <a:solidFill>
                  <a:schemeClr val="tx1">
                    <a:lumMod val="85000"/>
                    <a:lumOff val="15000"/>
                  </a:schemeClr>
                </a:solidFill>
                <a:latin typeface="微软雅黑" panose="020B0503020204020204" pitchFamily="34" charset="-122"/>
                <a:ea typeface="微软雅黑" panose="020B0503020204020204" pitchFamily="34" charset="-122"/>
              </a:rPr>
              <a:t> </a:t>
            </a:r>
            <a:r>
              <a:rPr lang="zh-CN" altLang="en-US" sz="3600" b="1" dirty="0" smtClean="0">
                <a:solidFill>
                  <a:schemeClr val="tx1">
                    <a:lumMod val="85000"/>
                    <a:lumOff val="15000"/>
                  </a:schemeClr>
                </a:solidFill>
                <a:latin typeface="微软雅黑" panose="020B0503020204020204" pitchFamily="34" charset="-122"/>
                <a:ea typeface="微软雅黑" panose="020B0503020204020204" pitchFamily="34" charset="-122"/>
              </a:rPr>
              <a:t>请点击输入标题</a:t>
            </a:r>
            <a:endPar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4447498" y="3186613"/>
            <a:ext cx="3708066" cy="369332"/>
          </a:xfrm>
          <a:prstGeom prst="rect">
            <a:avLst/>
          </a:prstGeom>
          <a:noFill/>
        </p:spPr>
        <p:txBody>
          <a:bodyPr wrap="none" rtlCol="0">
            <a:spAutoFit/>
          </a:bodyPr>
          <a:lstStyle/>
          <a:p>
            <a:r>
              <a:rPr lang="en-US" altLang="zh-CN" dirty="0" smtClean="0">
                <a:latin typeface="微软雅黑" panose="020B0503020204020204" pitchFamily="34" charset="-122"/>
                <a:ea typeface="微软雅黑" panose="020B0503020204020204" pitchFamily="34" charset="-122"/>
              </a:rPr>
              <a:t>Please click on the input header</a:t>
            </a:r>
            <a:endParaRPr lang="zh-CN" alt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7775533"/>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pic>
        <p:nvPicPr>
          <p:cNvPr id="2" name="图片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45001" y="929438"/>
            <a:ext cx="7440103" cy="4960069"/>
          </a:xfrm>
          <a:prstGeom prst="rect">
            <a:avLst/>
          </a:prstGeom>
          <a:ln>
            <a:noFill/>
          </a:ln>
          <a:effectLst>
            <a:outerShdw blurRad="292100" dist="139700" dir="2700000" algn="tl" rotWithShape="0">
              <a:srgbClr val="333333">
                <a:alpha val="65000"/>
              </a:srgbClr>
            </a:outerShdw>
          </a:effectLst>
        </p:spPr>
      </p:pic>
      <p:grpSp>
        <p:nvGrpSpPr>
          <p:cNvPr id="31" name="组合 30"/>
          <p:cNvGrpSpPr/>
          <p:nvPr/>
        </p:nvGrpSpPr>
        <p:grpSpPr>
          <a:xfrm rot="4413707">
            <a:off x="474708" y="-3766825"/>
            <a:ext cx="11242584" cy="14835685"/>
            <a:chOff x="-2641691" y="-6168706"/>
            <a:chExt cx="11242584" cy="14835685"/>
          </a:xfrm>
        </p:grpSpPr>
        <p:sp>
          <p:nvSpPr>
            <p:cNvPr id="32" name="椭圆 3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pic>
        <p:nvPicPr>
          <p:cNvPr id="20" name="图片 1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9866" y="1423721"/>
            <a:ext cx="6015835" cy="4010557"/>
          </a:xfrm>
          <a:prstGeom prst="rect">
            <a:avLst/>
          </a:prstGeom>
          <a:ln>
            <a:noFill/>
          </a:ln>
          <a:effectLst>
            <a:outerShdw blurRad="292100" dist="139700" dir="2700000" algn="tl" rotWithShape="0">
              <a:srgbClr val="333333">
                <a:alpha val="65000"/>
              </a:srgbClr>
            </a:outerShdw>
          </a:effectLst>
        </p:spPr>
      </p:pic>
      <p:sp>
        <p:nvSpPr>
          <p:cNvPr id="5" name="文本框 4"/>
          <p:cNvSpPr txBox="1"/>
          <p:nvPr/>
        </p:nvSpPr>
        <p:spPr>
          <a:xfrm>
            <a:off x="7853661" y="2500729"/>
            <a:ext cx="3416320" cy="646331"/>
          </a:xfrm>
          <a:prstGeom prst="rect">
            <a:avLst/>
          </a:prstGeom>
          <a:noFill/>
        </p:spPr>
        <p:txBody>
          <a:bodyPr wrap="none" rtlCol="0">
            <a:spAutoFit/>
          </a:bodyPr>
          <a:lstStyle/>
          <a:p>
            <a:r>
              <a:rPr lang="zh-CN" altLang="en-US" sz="3600" b="1" dirty="0" smtClean="0">
                <a:solidFill>
                  <a:schemeClr val="tx1">
                    <a:lumMod val="85000"/>
                    <a:lumOff val="15000"/>
                  </a:schemeClr>
                </a:solidFill>
                <a:latin typeface="微软雅黑" panose="020B0503020204020204" pitchFamily="34" charset="-122"/>
                <a:ea typeface="微软雅黑" panose="020B0503020204020204" pitchFamily="34" charset="-122"/>
              </a:rPr>
              <a:t>请点击输入标题</a:t>
            </a:r>
            <a:endPar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7216764" y="3859710"/>
            <a:ext cx="4615187" cy="1446550"/>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1817154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31" name="组合 30"/>
          <p:cNvGrpSpPr/>
          <p:nvPr/>
        </p:nvGrpSpPr>
        <p:grpSpPr>
          <a:xfrm rot="4413707">
            <a:off x="188959" y="-2290450"/>
            <a:ext cx="11242584" cy="14835685"/>
            <a:chOff x="-2641691" y="-6168706"/>
            <a:chExt cx="11242584" cy="14835685"/>
          </a:xfrm>
        </p:grpSpPr>
        <p:sp>
          <p:nvSpPr>
            <p:cNvPr id="32" name="椭圆 3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6" name="矩形 15"/>
          <p:cNvSpPr/>
          <p:nvPr/>
        </p:nvSpPr>
        <p:spPr>
          <a:xfrm>
            <a:off x="6032627" y="0"/>
            <a:ext cx="54137" cy="6858000"/>
          </a:xfrm>
          <a:prstGeom prst="rect">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标注 5"/>
          <p:cNvSpPr/>
          <p:nvPr/>
        </p:nvSpPr>
        <p:spPr>
          <a:xfrm>
            <a:off x="2254967" y="5137949"/>
            <a:ext cx="2983345" cy="1006763"/>
          </a:xfrm>
          <a:prstGeom prst="wedgeRectCallout">
            <a:avLst>
              <a:gd name="adj1" fmla="val 62449"/>
              <a:gd name="adj2" fmla="val -32913"/>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标注 17"/>
          <p:cNvSpPr/>
          <p:nvPr/>
        </p:nvSpPr>
        <p:spPr>
          <a:xfrm>
            <a:off x="7064209" y="3608319"/>
            <a:ext cx="2983345" cy="1006763"/>
          </a:xfrm>
          <a:prstGeom prst="wedgeRectCallout">
            <a:avLst>
              <a:gd name="adj1" fmla="val -62628"/>
              <a:gd name="adj2" fmla="val -31078"/>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标注 18"/>
          <p:cNvSpPr/>
          <p:nvPr/>
        </p:nvSpPr>
        <p:spPr>
          <a:xfrm>
            <a:off x="2283183" y="1980427"/>
            <a:ext cx="2983345" cy="1006763"/>
          </a:xfrm>
          <a:prstGeom prst="wedgeRectCallout">
            <a:avLst>
              <a:gd name="adj1" fmla="val 62449"/>
              <a:gd name="adj2" fmla="val -32913"/>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2696080" y="5234663"/>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7566817" y="3753775"/>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2670235" y="2077141"/>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5538761" y="5109036"/>
            <a:ext cx="1096006" cy="369332"/>
          </a:xfrm>
          <a:prstGeom prst="rect">
            <a:avLst/>
          </a:prstGeom>
          <a:noFill/>
        </p:spPr>
        <p:txBody>
          <a:bodyPr wrap="none" rtlCol="0">
            <a:spAutoFit/>
          </a:bodyPr>
          <a:lstStyle/>
          <a:p>
            <a:r>
              <a:rPr lang="en-US" altLang="zh-CN" b="1" dirty="0" smtClean="0">
                <a:solidFill>
                  <a:schemeClr val="tx1">
                    <a:lumMod val="85000"/>
                    <a:lumOff val="15000"/>
                  </a:schemeClr>
                </a:solidFill>
                <a:latin typeface="微软雅黑" panose="020B0503020204020204" pitchFamily="34" charset="-122"/>
                <a:ea typeface="微软雅黑" panose="020B0503020204020204" pitchFamily="34" charset="-122"/>
              </a:rPr>
              <a:t>January</a:t>
            </a:r>
            <a:endParaRPr lang="zh-CN" altLang="en-US"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5530098" y="3544731"/>
            <a:ext cx="1222707" cy="369332"/>
          </a:xfrm>
          <a:prstGeom prst="rect">
            <a:avLst/>
          </a:prstGeom>
          <a:noFill/>
        </p:spPr>
        <p:txBody>
          <a:bodyPr wrap="none" rtlCol="0">
            <a:spAutoFit/>
          </a:bodyPr>
          <a:lstStyle/>
          <a:p>
            <a:r>
              <a:rPr lang="en-US" altLang="zh-CN" b="1" dirty="0" smtClean="0">
                <a:solidFill>
                  <a:schemeClr val="tx1">
                    <a:lumMod val="85000"/>
                    <a:lumOff val="15000"/>
                  </a:schemeClr>
                </a:solidFill>
                <a:latin typeface="微软雅黑" panose="020B0503020204020204" pitchFamily="34" charset="-122"/>
                <a:ea typeface="微软雅黑" panose="020B0503020204020204" pitchFamily="34" charset="-122"/>
              </a:rPr>
              <a:t>February</a:t>
            </a:r>
            <a:endParaRPr lang="zh-CN" altLang="en-US"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5564908" y="1980427"/>
            <a:ext cx="919291" cy="369332"/>
          </a:xfrm>
          <a:prstGeom prst="rect">
            <a:avLst/>
          </a:prstGeom>
          <a:noFill/>
        </p:spPr>
        <p:txBody>
          <a:bodyPr wrap="none" rtlCol="0">
            <a:spAutoFit/>
          </a:bodyPr>
          <a:lstStyle/>
          <a:p>
            <a:r>
              <a:rPr lang="en-US" altLang="zh-CN" b="1" dirty="0" smtClean="0">
                <a:solidFill>
                  <a:schemeClr val="tx1">
                    <a:lumMod val="85000"/>
                    <a:lumOff val="15000"/>
                  </a:schemeClr>
                </a:solidFill>
                <a:latin typeface="微软雅黑" panose="020B0503020204020204" pitchFamily="34" charset="-122"/>
                <a:ea typeface="微软雅黑" panose="020B0503020204020204" pitchFamily="34" charset="-122"/>
              </a:rPr>
              <a:t>March</a:t>
            </a:r>
            <a:endParaRPr lang="zh-CN" altLang="en-US"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7674899" y="834663"/>
            <a:ext cx="3416320" cy="646331"/>
          </a:xfrm>
          <a:prstGeom prst="rect">
            <a:avLst/>
          </a:prstGeom>
          <a:noFill/>
        </p:spPr>
        <p:txBody>
          <a:bodyPr wrap="none" rtlCol="0">
            <a:spAutoFit/>
          </a:bodyPr>
          <a:lstStyle/>
          <a:p>
            <a:r>
              <a:rPr lang="zh-CN" altLang="en-US" sz="3600" b="1" dirty="0" smtClean="0">
                <a:solidFill>
                  <a:schemeClr val="tx1">
                    <a:lumMod val="85000"/>
                    <a:lumOff val="15000"/>
                  </a:schemeClr>
                </a:solidFill>
                <a:latin typeface="微软雅黑" panose="020B0503020204020204" pitchFamily="34" charset="-122"/>
                <a:ea typeface="微软雅黑" panose="020B0503020204020204" pitchFamily="34" charset="-122"/>
              </a:rPr>
              <a:t>请点击输入标题</a:t>
            </a:r>
            <a:endPar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57937968"/>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down)">
                                      <p:cBhvr>
                                        <p:cTn id="11" dur="500"/>
                                        <p:tgtEl>
                                          <p:spTgt spid="3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wipe(down)">
                                      <p:cBhvr>
                                        <p:cTn id="27" dur="500"/>
                                        <p:tgtEl>
                                          <p:spTgt spid="28"/>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6" grpId="0" animBg="1"/>
      <p:bldP spid="18" grpId="0" animBg="1"/>
      <p:bldP spid="19" grpId="0" animBg="1"/>
      <p:bldP spid="22" grpId="0"/>
      <p:bldP spid="24" grpId="0"/>
      <p:bldP spid="25" grpId="0"/>
      <p:bldP spid="7" grpId="0"/>
      <p:bldP spid="27" grpId="0"/>
      <p:bldP spid="28" grpId="0"/>
      <p:bldP spid="3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sp>
        <p:nvSpPr>
          <p:cNvPr id="2" name="流程图: 数据 1"/>
          <p:cNvSpPr/>
          <p:nvPr/>
        </p:nvSpPr>
        <p:spPr>
          <a:xfrm>
            <a:off x="4979704" y="1542286"/>
            <a:ext cx="1681018" cy="3879963"/>
          </a:xfrm>
          <a:prstGeom prst="flowChartInputOutput">
            <a:avLst/>
          </a:prstGeom>
          <a:blipFill dpi="0" rotWithShape="0">
            <a:blip r:embed="rId4">
              <a:extLst>
                <a:ext uri="{28A0092B-C50C-407E-A947-70E740481C1C}">
                  <a14:useLocalDpi xmlns:a14="http://schemas.microsoft.com/office/drawing/2010/main"/>
                </a:ext>
              </a:extLst>
            </a:blip>
            <a:srcRect/>
            <a:tile tx="-508000" ty="0" sx="100000" sy="100000" flip="none" algn="tl"/>
          </a:bli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流程图: 数据 41"/>
          <p:cNvSpPr/>
          <p:nvPr/>
        </p:nvSpPr>
        <p:spPr>
          <a:xfrm>
            <a:off x="6310147" y="1542286"/>
            <a:ext cx="1681018" cy="3879963"/>
          </a:xfrm>
          <a:prstGeom prst="flowChartInputOutput">
            <a:avLst/>
          </a:prstGeom>
          <a:blipFill dpi="0" rotWithShape="0">
            <a:blip r:embed="rId4">
              <a:extLst>
                <a:ext uri="{28A0092B-C50C-407E-A947-70E740481C1C}">
                  <a14:useLocalDpi xmlns:a14="http://schemas.microsoft.com/office/drawing/2010/main"/>
                </a:ext>
              </a:extLst>
            </a:blip>
            <a:srcRect/>
            <a:tile tx="-508000" ty="0" sx="100000" sy="100000" flip="none" algn="tl"/>
          </a:bli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流程图: 数据 42"/>
          <p:cNvSpPr/>
          <p:nvPr/>
        </p:nvSpPr>
        <p:spPr>
          <a:xfrm>
            <a:off x="7649585" y="1542286"/>
            <a:ext cx="1681018" cy="3879963"/>
          </a:xfrm>
          <a:prstGeom prst="flowChartInputOutput">
            <a:avLst/>
          </a:prstGeom>
          <a:blipFill dpi="0" rotWithShape="0">
            <a:blip r:embed="rId4">
              <a:extLst>
                <a:ext uri="{28A0092B-C50C-407E-A947-70E740481C1C}">
                  <a14:useLocalDpi xmlns:a14="http://schemas.microsoft.com/office/drawing/2010/main"/>
                </a:ext>
              </a:extLst>
            </a:blip>
            <a:srcRect/>
            <a:tile tx="-508000" ty="0" sx="100000" sy="100000" flip="none" algn="tl"/>
          </a:bli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流程图: 数据 43"/>
          <p:cNvSpPr/>
          <p:nvPr/>
        </p:nvSpPr>
        <p:spPr>
          <a:xfrm>
            <a:off x="8987267" y="1542286"/>
            <a:ext cx="1681018" cy="3879963"/>
          </a:xfrm>
          <a:prstGeom prst="flowChartInputOutput">
            <a:avLst/>
          </a:prstGeom>
          <a:blipFill dpi="0" rotWithShape="0">
            <a:blip r:embed="rId4">
              <a:extLst>
                <a:ext uri="{28A0092B-C50C-407E-A947-70E740481C1C}">
                  <a14:useLocalDpi xmlns:a14="http://schemas.microsoft.com/office/drawing/2010/main"/>
                </a:ext>
              </a:extLst>
            </a:blip>
            <a:srcRect/>
            <a:tile tx="-508000" ty="0" sx="100000" sy="100000" flip="none" algn="tl"/>
          </a:bli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流程图: 数据 44"/>
          <p:cNvSpPr/>
          <p:nvPr/>
        </p:nvSpPr>
        <p:spPr>
          <a:xfrm>
            <a:off x="10310471" y="1542286"/>
            <a:ext cx="1681018" cy="3879963"/>
          </a:xfrm>
          <a:prstGeom prst="flowChartInputOutput">
            <a:avLst/>
          </a:prstGeom>
          <a:blipFill dpi="0" rotWithShape="0">
            <a:blip r:embed="rId4">
              <a:extLst>
                <a:ext uri="{28A0092B-C50C-407E-A947-70E740481C1C}">
                  <a14:useLocalDpi xmlns:a14="http://schemas.microsoft.com/office/drawing/2010/main"/>
                </a:ext>
              </a:extLst>
            </a:blip>
            <a:srcRect/>
            <a:tile tx="-508000" ty="0" sx="100000" sy="100000" flip="none" algn="tl"/>
          </a:bli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8" name="组合 47"/>
          <p:cNvGrpSpPr/>
          <p:nvPr/>
        </p:nvGrpSpPr>
        <p:grpSpPr>
          <a:xfrm rot="4413707">
            <a:off x="188959" y="-2290450"/>
            <a:ext cx="11242584" cy="14835685"/>
            <a:chOff x="-2641691" y="-6168706"/>
            <a:chExt cx="11242584" cy="14835685"/>
          </a:xfrm>
        </p:grpSpPr>
        <p:sp>
          <p:nvSpPr>
            <p:cNvPr id="49" name="椭圆 48"/>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46" name="文本框 45"/>
          <p:cNvSpPr txBox="1"/>
          <p:nvPr/>
        </p:nvSpPr>
        <p:spPr>
          <a:xfrm>
            <a:off x="1287039" y="2609775"/>
            <a:ext cx="2492990" cy="646331"/>
          </a:xfrm>
          <a:prstGeom prst="rect">
            <a:avLst/>
          </a:prstGeom>
          <a:noFill/>
        </p:spPr>
        <p:txBody>
          <a:bodyPr wrap="none" rtlCol="0">
            <a:spAutoFit/>
          </a:bodyPr>
          <a:lstStyle/>
          <a:p>
            <a:r>
              <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rPr>
              <a:t>我们</a:t>
            </a:r>
            <a:r>
              <a:rPr lang="zh-CN" altLang="en-US" sz="3600" b="1" dirty="0" smtClean="0">
                <a:solidFill>
                  <a:schemeClr val="tx1">
                    <a:lumMod val="85000"/>
                    <a:lumOff val="15000"/>
                  </a:schemeClr>
                </a:solidFill>
                <a:latin typeface="微软雅黑" panose="020B0503020204020204" pitchFamily="34" charset="-122"/>
                <a:ea typeface="微软雅黑" panose="020B0503020204020204" pitchFamily="34" charset="-122"/>
              </a:rPr>
              <a:t>的团队</a:t>
            </a:r>
            <a:endPar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892754" y="3387583"/>
            <a:ext cx="3529824" cy="1877437"/>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8050078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down)">
                                      <p:cBhvr>
                                        <p:cTn id="11" dur="500"/>
                                        <p:tgtEl>
                                          <p:spTgt spid="4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7"/>
                                        </p:tgtEl>
                                        <p:attrNameLst>
                                          <p:attrName>style.visibility</p:attrName>
                                        </p:attrNameLst>
                                      </p:cBhvr>
                                      <p:to>
                                        <p:strVal val="visible"/>
                                      </p:to>
                                    </p:set>
                                    <p:animEffect transition="in" filter="fade">
                                      <p:cBhvr>
                                        <p:cTn id="15"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3" name="组合 2"/>
          <p:cNvGrpSpPr/>
          <p:nvPr/>
        </p:nvGrpSpPr>
        <p:grpSpPr>
          <a:xfrm rot="16200000">
            <a:off x="-6044548" y="-5733865"/>
            <a:ext cx="24128696" cy="18325729"/>
            <a:chOff x="-4195634" y="-3857035"/>
            <a:chExt cx="20134579" cy="15292200"/>
          </a:xfrm>
        </p:grpSpPr>
        <p:grpSp>
          <p:nvGrpSpPr>
            <p:cNvPr id="31" name="组合 30"/>
            <p:cNvGrpSpPr/>
            <p:nvPr/>
          </p:nvGrpSpPr>
          <p:grpSpPr>
            <a:xfrm rot="9644722">
              <a:off x="-4195634" y="-3400520"/>
              <a:ext cx="11242584" cy="14835685"/>
              <a:chOff x="-2641691" y="-6168706"/>
              <a:chExt cx="11242584" cy="14835685"/>
            </a:xfrm>
          </p:grpSpPr>
          <p:sp>
            <p:nvSpPr>
              <p:cNvPr id="32" name="椭圆 3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rot="20378941">
              <a:off x="4696361" y="-3857035"/>
              <a:ext cx="11242584" cy="14835685"/>
              <a:chOff x="-2641691" y="-6168706"/>
              <a:chExt cx="11242584" cy="14835685"/>
            </a:xfrm>
          </p:grpSpPr>
          <p:sp>
            <p:nvSpPr>
              <p:cNvPr id="22" name="椭圆 2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7437010" y="2983849"/>
              <a:ext cx="154152" cy="539341"/>
            </a:xfrm>
            <a:prstGeom prst="rect">
              <a:avLst/>
            </a:prstGeom>
            <a:noFill/>
          </p:spPr>
          <p:txBody>
            <a:bodyPr wrap="none" rtlCol="0">
              <a:spAutoFit/>
            </a:bodyPr>
            <a:lstStyle/>
            <a:p>
              <a:endParaRPr lang="zh-CN" altLang="en-US"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5" name="文本框 4"/>
          <p:cNvSpPr txBox="1"/>
          <p:nvPr/>
        </p:nvSpPr>
        <p:spPr>
          <a:xfrm>
            <a:off x="3914152" y="2373161"/>
            <a:ext cx="4363695" cy="923330"/>
          </a:xfrm>
          <a:prstGeom prst="rect">
            <a:avLst/>
          </a:prstGeom>
          <a:noFill/>
        </p:spPr>
        <p:txBody>
          <a:bodyPr wrap="none" rtlCol="0">
            <a:spAutoFit/>
          </a:bodyPr>
          <a:lstStyle/>
          <a:p>
            <a:r>
              <a:rPr lang="en-US" altLang="zh-CN" sz="5400" b="1" dirty="0" smtClean="0">
                <a:solidFill>
                  <a:schemeClr val="tx1">
                    <a:lumMod val="85000"/>
                    <a:lumOff val="15000"/>
                  </a:schemeClr>
                </a:solidFill>
                <a:latin typeface="微软雅黑" panose="020B0503020204020204" pitchFamily="34" charset="-122"/>
                <a:ea typeface="微软雅黑" panose="020B0503020204020204" pitchFamily="34" charset="-122"/>
              </a:rPr>
              <a:t>02</a:t>
            </a:r>
            <a:r>
              <a:rPr lang="en-US" altLang="zh-CN" sz="3600" dirty="0" smtClean="0">
                <a:solidFill>
                  <a:schemeClr val="tx1">
                    <a:lumMod val="85000"/>
                    <a:lumOff val="15000"/>
                  </a:schemeClr>
                </a:solidFill>
                <a:latin typeface="微软雅黑" panose="020B0503020204020204" pitchFamily="34" charset="-122"/>
                <a:ea typeface="微软雅黑" panose="020B0503020204020204" pitchFamily="34" charset="-122"/>
              </a:rPr>
              <a:t> </a:t>
            </a:r>
            <a:r>
              <a:rPr lang="zh-CN" altLang="en-US" sz="3600" b="1" dirty="0" smtClean="0">
                <a:solidFill>
                  <a:schemeClr val="tx1">
                    <a:lumMod val="85000"/>
                    <a:lumOff val="15000"/>
                  </a:schemeClr>
                </a:solidFill>
                <a:latin typeface="微软雅黑" panose="020B0503020204020204" pitchFamily="34" charset="-122"/>
                <a:ea typeface="微软雅黑" panose="020B0503020204020204" pitchFamily="34" charset="-122"/>
              </a:rPr>
              <a:t>请点击输入标题</a:t>
            </a:r>
            <a:endPar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4447498" y="3186613"/>
            <a:ext cx="3708066" cy="369332"/>
          </a:xfrm>
          <a:prstGeom prst="rect">
            <a:avLst/>
          </a:prstGeom>
          <a:noFill/>
        </p:spPr>
        <p:txBody>
          <a:bodyPr wrap="none" rtlCol="0">
            <a:spAutoFit/>
          </a:bodyPr>
          <a:lstStyle/>
          <a:p>
            <a:r>
              <a:rPr lang="en-US" altLang="zh-CN" dirty="0" smtClean="0">
                <a:latin typeface="微软雅黑" panose="020B0503020204020204" pitchFamily="34" charset="-122"/>
                <a:ea typeface="微软雅黑" panose="020B0503020204020204" pitchFamily="34" charset="-122"/>
              </a:rPr>
              <a:t>Please click on the input header</a:t>
            </a:r>
            <a:endParaRPr lang="zh-CN" alt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16023842"/>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sp>
        <p:nvSpPr>
          <p:cNvPr id="21" name="椭圆 20"/>
          <p:cNvSpPr/>
          <p:nvPr/>
        </p:nvSpPr>
        <p:spPr>
          <a:xfrm rot="4413707">
            <a:off x="-443969"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椭圆 25"/>
          <p:cNvSpPr/>
          <p:nvPr/>
        </p:nvSpPr>
        <p:spPr>
          <a:xfrm>
            <a:off x="3100013" y="251404"/>
            <a:ext cx="6120000" cy="612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p:cNvSpPr/>
          <p:nvPr/>
        </p:nvSpPr>
        <p:spPr>
          <a:xfrm>
            <a:off x="3820013" y="971404"/>
            <a:ext cx="4680000" cy="468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5260013" y="2411404"/>
            <a:ext cx="1800000" cy="180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微软雅黑" panose="020B0503020204020204" pitchFamily="34" charset="-122"/>
                <a:ea typeface="微软雅黑" panose="020B0503020204020204" pitchFamily="34" charset="-122"/>
              </a:rPr>
              <a:t>A</a:t>
            </a:r>
            <a:r>
              <a:rPr lang="zh-CN" altLang="en-US" sz="2800" dirty="0" smtClean="0">
                <a:latin typeface="微软雅黑" panose="020B0503020204020204" pitchFamily="34" charset="-122"/>
                <a:ea typeface="微软雅黑" panose="020B0503020204020204" pitchFamily="34" charset="-122"/>
              </a:rPr>
              <a:t>公司</a:t>
            </a:r>
            <a:endParaRPr lang="zh-CN" altLang="en-US" sz="2800" dirty="0">
              <a:latin typeface="微软雅黑" panose="020B0503020204020204" pitchFamily="34" charset="-122"/>
              <a:ea typeface="微软雅黑" panose="020B0503020204020204" pitchFamily="34" charset="-122"/>
            </a:endParaRPr>
          </a:p>
        </p:txBody>
      </p:sp>
      <p:sp>
        <p:nvSpPr>
          <p:cNvPr id="31" name="椭圆 30"/>
          <p:cNvSpPr/>
          <p:nvPr/>
        </p:nvSpPr>
        <p:spPr>
          <a:xfrm>
            <a:off x="4540013" y="1691404"/>
            <a:ext cx="3240000" cy="324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椭圆 32"/>
          <p:cNvSpPr/>
          <p:nvPr/>
        </p:nvSpPr>
        <p:spPr>
          <a:xfrm>
            <a:off x="2726207" y="2868165"/>
            <a:ext cx="733806" cy="733806"/>
          </a:xfrm>
          <a:prstGeom prst="ellipse">
            <a:avLst/>
          </a:prstGeom>
          <a:solidFill>
            <a:schemeClr val="bg1"/>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solidFill>
                  <a:schemeClr val="tx1">
                    <a:lumMod val="85000"/>
                    <a:lumOff val="15000"/>
                  </a:schemeClr>
                </a:solidFill>
                <a:latin typeface="微软雅黑" panose="020B0503020204020204" pitchFamily="34" charset="-122"/>
                <a:ea typeface="微软雅黑" panose="020B0503020204020204" pitchFamily="34" charset="-122"/>
              </a:rPr>
              <a:t>01</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4" name="椭圆 33"/>
          <p:cNvSpPr/>
          <p:nvPr/>
        </p:nvSpPr>
        <p:spPr>
          <a:xfrm>
            <a:off x="5933407" y="604501"/>
            <a:ext cx="733806" cy="733806"/>
          </a:xfrm>
          <a:prstGeom prst="ellipse">
            <a:avLst/>
          </a:prstGeom>
          <a:solidFill>
            <a:schemeClr val="bg1"/>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solidFill>
                  <a:schemeClr val="tx1">
                    <a:lumMod val="85000"/>
                    <a:lumOff val="15000"/>
                  </a:schemeClr>
                </a:solidFill>
                <a:latin typeface="微软雅黑" panose="020B0503020204020204" pitchFamily="34" charset="-122"/>
                <a:ea typeface="微软雅黑" panose="020B0503020204020204" pitchFamily="34" charset="-122"/>
              </a:rPr>
              <a:t>02</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6" name="椭圆 35"/>
          <p:cNvSpPr/>
          <p:nvPr/>
        </p:nvSpPr>
        <p:spPr>
          <a:xfrm>
            <a:off x="7066916" y="3844501"/>
            <a:ext cx="733806" cy="733806"/>
          </a:xfrm>
          <a:prstGeom prst="ellipse">
            <a:avLst/>
          </a:prstGeom>
          <a:solidFill>
            <a:schemeClr val="bg1"/>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solidFill>
                  <a:schemeClr val="tx1">
                    <a:lumMod val="85000"/>
                    <a:lumOff val="15000"/>
                  </a:schemeClr>
                </a:solidFill>
                <a:latin typeface="微软雅黑" panose="020B0503020204020204" pitchFamily="34" charset="-122"/>
                <a:ea typeface="微软雅黑" panose="020B0503020204020204" pitchFamily="34" charset="-122"/>
              </a:rPr>
              <a:t>03</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3" name="椭圆 42"/>
          <p:cNvSpPr/>
          <p:nvPr/>
        </p:nvSpPr>
        <p:spPr>
          <a:xfrm>
            <a:off x="3608965" y="22307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a:off x="4810237" y="4211404"/>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椭圆 48"/>
          <p:cNvSpPr/>
          <p:nvPr/>
        </p:nvSpPr>
        <p:spPr>
          <a:xfrm>
            <a:off x="7312547" y="5048873"/>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0" name="椭圆 49"/>
          <p:cNvSpPr/>
          <p:nvPr/>
        </p:nvSpPr>
        <p:spPr>
          <a:xfrm>
            <a:off x="5777311" y="5950161"/>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1" name="椭圆 50"/>
          <p:cNvSpPr/>
          <p:nvPr/>
        </p:nvSpPr>
        <p:spPr>
          <a:xfrm>
            <a:off x="8806039" y="22439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2" name="椭圆 51"/>
          <p:cNvSpPr/>
          <p:nvPr/>
        </p:nvSpPr>
        <p:spPr>
          <a:xfrm>
            <a:off x="7336206" y="1189264"/>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6071991" y="22307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4" name="文本框 53"/>
          <p:cNvSpPr txBox="1"/>
          <p:nvPr/>
        </p:nvSpPr>
        <p:spPr>
          <a:xfrm>
            <a:off x="742114" y="4306383"/>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5" name="文本框 54"/>
          <p:cNvSpPr txBox="1"/>
          <p:nvPr/>
        </p:nvSpPr>
        <p:spPr>
          <a:xfrm>
            <a:off x="802819" y="3882694"/>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6" name="文本框 55"/>
          <p:cNvSpPr txBox="1"/>
          <p:nvPr/>
        </p:nvSpPr>
        <p:spPr>
          <a:xfrm>
            <a:off x="7357574" y="782612"/>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7" name="文本框 56"/>
          <p:cNvSpPr txBox="1"/>
          <p:nvPr/>
        </p:nvSpPr>
        <p:spPr>
          <a:xfrm>
            <a:off x="7418279" y="358923"/>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8" name="文本框 57"/>
          <p:cNvSpPr txBox="1"/>
          <p:nvPr/>
        </p:nvSpPr>
        <p:spPr>
          <a:xfrm>
            <a:off x="7838896" y="5014925"/>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7899601" y="4591236"/>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0" name="文本框 59"/>
          <p:cNvSpPr txBox="1"/>
          <p:nvPr/>
        </p:nvSpPr>
        <p:spPr>
          <a:xfrm>
            <a:off x="1308607" y="1045073"/>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77069206"/>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60"/>
                                        </p:tgtEl>
                                        <p:attrNameLst>
                                          <p:attrName>style.visibility</p:attrName>
                                        </p:attrNameLst>
                                      </p:cBhvr>
                                      <p:to>
                                        <p:strVal val="visible"/>
                                      </p:to>
                                    </p:set>
                                    <p:animEffect transition="in" filter="wipe(down)">
                                      <p:cBhvr>
                                        <p:cTn id="23" dur="500"/>
                                        <p:tgtEl>
                                          <p:spTgt spid="6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500"/>
                                        <p:tgtEl>
                                          <p:spTgt spid="5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fade">
                                      <p:cBhvr>
                                        <p:cTn id="34" dur="500"/>
                                        <p:tgtEl>
                                          <p:spTgt spid="55"/>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fade">
                                      <p:cBhvr>
                                        <p:cTn id="38" dur="500"/>
                                        <p:tgtEl>
                                          <p:spTgt spid="34"/>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500"/>
                                        <p:tgtEl>
                                          <p:spTgt spid="5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57"/>
                                        </p:tgtEl>
                                        <p:attrNameLst>
                                          <p:attrName>style.visibility</p:attrName>
                                        </p:attrNameLst>
                                      </p:cBhvr>
                                      <p:to>
                                        <p:strVal val="visible"/>
                                      </p:to>
                                    </p:set>
                                    <p:animEffect transition="in" filter="fade">
                                      <p:cBhvr>
                                        <p:cTn id="45" dur="500"/>
                                        <p:tgtEl>
                                          <p:spTgt spid="57"/>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fade">
                                      <p:cBhvr>
                                        <p:cTn id="49" dur="500"/>
                                        <p:tgtEl>
                                          <p:spTgt spid="36"/>
                                        </p:tgtEl>
                                      </p:cBhvr>
                                    </p:animEffect>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59"/>
                                        </p:tgtEl>
                                        <p:attrNameLst>
                                          <p:attrName>style.visibility</p:attrName>
                                        </p:attrNameLst>
                                      </p:cBhvr>
                                      <p:to>
                                        <p:strVal val="visible"/>
                                      </p:to>
                                    </p:set>
                                    <p:animEffect transition="in" filter="fade">
                                      <p:cBhvr>
                                        <p:cTn id="53" dur="500"/>
                                        <p:tgtEl>
                                          <p:spTgt spid="59"/>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58"/>
                                        </p:tgtEl>
                                        <p:attrNameLst>
                                          <p:attrName>style.visibility</p:attrName>
                                        </p:attrNameLst>
                                      </p:cBhvr>
                                      <p:to>
                                        <p:strVal val="visible"/>
                                      </p:to>
                                    </p:set>
                                    <p:animEffect transition="in" filter="fade">
                                      <p:cBhvr>
                                        <p:cTn id="5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6" grpId="0" animBg="1"/>
      <p:bldP spid="30" grpId="0" animBg="1"/>
      <p:bldP spid="31" grpId="0" animBg="1"/>
      <p:bldP spid="33" grpId="0" animBg="1"/>
      <p:bldP spid="34" grpId="0" animBg="1"/>
      <p:bldP spid="36" grpId="0" animBg="1"/>
      <p:bldP spid="54" grpId="0"/>
      <p:bldP spid="55" grpId="0"/>
      <p:bldP spid="56" grpId="0"/>
      <p:bldP spid="57" grpId="0"/>
      <p:bldP spid="58" grpId="0"/>
      <p:bldP spid="59" grpId="0"/>
      <p:bldP spid="6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sp>
        <p:nvSpPr>
          <p:cNvPr id="21" name="椭圆 20"/>
          <p:cNvSpPr/>
          <p:nvPr/>
        </p:nvSpPr>
        <p:spPr>
          <a:xfrm rot="4413707">
            <a:off x="-443969"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椭圆 25"/>
          <p:cNvSpPr/>
          <p:nvPr/>
        </p:nvSpPr>
        <p:spPr>
          <a:xfrm>
            <a:off x="702245" y="210874"/>
            <a:ext cx="6120000" cy="612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p:cNvSpPr/>
          <p:nvPr/>
        </p:nvSpPr>
        <p:spPr>
          <a:xfrm>
            <a:off x="1422245" y="930874"/>
            <a:ext cx="4680000" cy="468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椭圆 42"/>
          <p:cNvSpPr/>
          <p:nvPr/>
        </p:nvSpPr>
        <p:spPr>
          <a:xfrm>
            <a:off x="3608965" y="22307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a:off x="4810237" y="4211404"/>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椭圆 48"/>
          <p:cNvSpPr/>
          <p:nvPr/>
        </p:nvSpPr>
        <p:spPr>
          <a:xfrm>
            <a:off x="7312547" y="5048873"/>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0" name="椭圆 49"/>
          <p:cNvSpPr/>
          <p:nvPr/>
        </p:nvSpPr>
        <p:spPr>
          <a:xfrm>
            <a:off x="5777311" y="5950161"/>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1" name="椭圆 50"/>
          <p:cNvSpPr/>
          <p:nvPr/>
        </p:nvSpPr>
        <p:spPr>
          <a:xfrm>
            <a:off x="8806039" y="22439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2" name="椭圆 51"/>
          <p:cNvSpPr/>
          <p:nvPr/>
        </p:nvSpPr>
        <p:spPr>
          <a:xfrm>
            <a:off x="7336206" y="1189264"/>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6071991" y="22307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aphicFrame>
        <p:nvGraphicFramePr>
          <p:cNvPr id="7" name="图表 6"/>
          <p:cNvGraphicFramePr/>
          <p:nvPr>
            <p:extLst>
              <p:ext uri="{D42A27DB-BD31-4B8C-83A1-F6EECF244321}">
                <p14:modId xmlns:p14="http://schemas.microsoft.com/office/powerpoint/2010/main" val="140450230"/>
              </p:ext>
            </p:extLst>
          </p:nvPr>
        </p:nvGraphicFramePr>
        <p:xfrm>
          <a:off x="1740709" y="1634236"/>
          <a:ext cx="5215234" cy="2892564"/>
        </p:xfrm>
        <a:graphic>
          <a:graphicData uri="http://schemas.openxmlformats.org/drawingml/2006/chart">
            <c:chart xmlns:c="http://schemas.openxmlformats.org/drawingml/2006/chart" xmlns:r="http://schemas.openxmlformats.org/officeDocument/2006/relationships" r:id="rId4"/>
          </a:graphicData>
        </a:graphic>
      </p:graphicFrame>
      <p:sp>
        <p:nvSpPr>
          <p:cNvPr id="38" name="椭圆 37"/>
          <p:cNvSpPr/>
          <p:nvPr/>
        </p:nvSpPr>
        <p:spPr>
          <a:xfrm>
            <a:off x="6243345" y="148850"/>
            <a:ext cx="6120000" cy="612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5" name="文本框 34"/>
          <p:cNvSpPr txBox="1"/>
          <p:nvPr/>
        </p:nvSpPr>
        <p:spPr>
          <a:xfrm>
            <a:off x="8327476" y="2148752"/>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7336206" y="2913114"/>
            <a:ext cx="4196759" cy="1661993"/>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3117790" y="1568044"/>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7581167"/>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down)">
                                      <p:cBhvr>
                                        <p:cTn id="23" dur="500"/>
                                        <p:tgtEl>
                                          <p:spTgt spid="3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6" grpId="0" animBg="1"/>
      <p:bldP spid="30" grpId="0" animBg="1"/>
      <p:bldGraphic spid="7" grpId="0">
        <p:bldAsOne/>
      </p:bldGraphic>
      <p:bldP spid="38" grpId="0" animBg="1"/>
      <p:bldP spid="35" grpId="0"/>
      <p:bldP spid="37" grpId="0"/>
      <p:bldP spid="3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sp>
        <p:nvSpPr>
          <p:cNvPr id="21" name="椭圆 20"/>
          <p:cNvSpPr/>
          <p:nvPr/>
        </p:nvSpPr>
        <p:spPr>
          <a:xfrm rot="4413707">
            <a:off x="-419969" y="-3114307"/>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椭圆 25"/>
          <p:cNvSpPr/>
          <p:nvPr/>
        </p:nvSpPr>
        <p:spPr>
          <a:xfrm>
            <a:off x="0" y="368999"/>
            <a:ext cx="6120000" cy="612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p:cNvSpPr/>
          <p:nvPr/>
        </p:nvSpPr>
        <p:spPr>
          <a:xfrm>
            <a:off x="3828009" y="1085662"/>
            <a:ext cx="4680000" cy="468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椭圆 42"/>
          <p:cNvSpPr/>
          <p:nvPr/>
        </p:nvSpPr>
        <p:spPr>
          <a:xfrm>
            <a:off x="3608965" y="22307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a:off x="4810237" y="4211404"/>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椭圆 48"/>
          <p:cNvSpPr/>
          <p:nvPr/>
        </p:nvSpPr>
        <p:spPr>
          <a:xfrm>
            <a:off x="7312547" y="5048873"/>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0" name="椭圆 49"/>
          <p:cNvSpPr/>
          <p:nvPr/>
        </p:nvSpPr>
        <p:spPr>
          <a:xfrm>
            <a:off x="5777311" y="5950161"/>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1" name="椭圆 50"/>
          <p:cNvSpPr/>
          <p:nvPr/>
        </p:nvSpPr>
        <p:spPr>
          <a:xfrm>
            <a:off x="8806039" y="22439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2" name="椭圆 51"/>
          <p:cNvSpPr/>
          <p:nvPr/>
        </p:nvSpPr>
        <p:spPr>
          <a:xfrm>
            <a:off x="7336206" y="1189264"/>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6071991" y="22307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椭圆 37"/>
          <p:cNvSpPr/>
          <p:nvPr/>
        </p:nvSpPr>
        <p:spPr>
          <a:xfrm>
            <a:off x="6120000" y="368999"/>
            <a:ext cx="6120000" cy="612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文本框 31"/>
          <p:cNvSpPr txBox="1"/>
          <p:nvPr/>
        </p:nvSpPr>
        <p:spPr>
          <a:xfrm>
            <a:off x="5510035" y="1333213"/>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8411991" y="4022534"/>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8472696" y="3598845"/>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graphicFrame>
        <p:nvGraphicFramePr>
          <p:cNvPr id="17" name="图表 16"/>
          <p:cNvGraphicFramePr/>
          <p:nvPr>
            <p:extLst>
              <p:ext uri="{D42A27DB-BD31-4B8C-83A1-F6EECF244321}">
                <p14:modId xmlns:p14="http://schemas.microsoft.com/office/powerpoint/2010/main" val="1944540720"/>
              </p:ext>
            </p:extLst>
          </p:nvPr>
        </p:nvGraphicFramePr>
        <p:xfrm>
          <a:off x="3399387" y="1687584"/>
          <a:ext cx="5560125" cy="3500348"/>
        </p:xfrm>
        <a:graphic>
          <a:graphicData uri="http://schemas.openxmlformats.org/drawingml/2006/chart">
            <c:chart xmlns:c="http://schemas.openxmlformats.org/drawingml/2006/chart" xmlns:r="http://schemas.openxmlformats.org/officeDocument/2006/relationships" r:id="rId4"/>
          </a:graphicData>
        </a:graphic>
      </p:graphicFrame>
      <p:grpSp>
        <p:nvGrpSpPr>
          <p:cNvPr id="41" name="组合 40"/>
          <p:cNvGrpSpPr/>
          <p:nvPr/>
        </p:nvGrpSpPr>
        <p:grpSpPr>
          <a:xfrm>
            <a:off x="4983954" y="3450899"/>
            <a:ext cx="334236" cy="474116"/>
            <a:chOff x="7178599" y="3564613"/>
            <a:chExt cx="334236" cy="474116"/>
          </a:xfrm>
        </p:grpSpPr>
        <p:sp>
          <p:nvSpPr>
            <p:cNvPr id="42" name="椭圆 41"/>
            <p:cNvSpPr/>
            <p:nvPr/>
          </p:nvSpPr>
          <p:spPr>
            <a:xfrm flipH="1">
              <a:off x="7188556" y="3873903"/>
              <a:ext cx="314325" cy="164826"/>
            </a:xfrm>
            <a:prstGeom prst="ellipse">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泪滴形 43"/>
            <p:cNvSpPr/>
            <p:nvPr/>
          </p:nvSpPr>
          <p:spPr>
            <a:xfrm rot="8100000">
              <a:off x="7178599" y="3564613"/>
              <a:ext cx="334236" cy="334236"/>
            </a:xfrm>
            <a:prstGeom prst="teardrop">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flipH="1">
              <a:off x="7281203" y="3643763"/>
              <a:ext cx="129027" cy="129027"/>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6" name="组合 45"/>
          <p:cNvGrpSpPr/>
          <p:nvPr/>
        </p:nvGrpSpPr>
        <p:grpSpPr>
          <a:xfrm>
            <a:off x="4989137" y="2243987"/>
            <a:ext cx="258387" cy="366524"/>
            <a:chOff x="7178599" y="3564613"/>
            <a:chExt cx="334236" cy="474116"/>
          </a:xfrm>
        </p:grpSpPr>
        <p:sp>
          <p:nvSpPr>
            <p:cNvPr id="48" name="椭圆 47"/>
            <p:cNvSpPr/>
            <p:nvPr/>
          </p:nvSpPr>
          <p:spPr>
            <a:xfrm flipH="1">
              <a:off x="7188556" y="3873903"/>
              <a:ext cx="314325" cy="164826"/>
            </a:xfrm>
            <a:prstGeom prst="ellipse">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泪滴形 53"/>
            <p:cNvSpPr/>
            <p:nvPr/>
          </p:nvSpPr>
          <p:spPr>
            <a:xfrm rot="8100000">
              <a:off x="7178599" y="3564613"/>
              <a:ext cx="334236" cy="334236"/>
            </a:xfrm>
            <a:prstGeom prst="teardrop">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7281203" y="3643763"/>
              <a:ext cx="129027" cy="129027"/>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a:off x="5801500" y="2125632"/>
            <a:ext cx="197326" cy="279908"/>
            <a:chOff x="7178599" y="3564613"/>
            <a:chExt cx="334236" cy="474116"/>
          </a:xfrm>
        </p:grpSpPr>
        <p:sp>
          <p:nvSpPr>
            <p:cNvPr id="57" name="椭圆 56"/>
            <p:cNvSpPr/>
            <p:nvPr/>
          </p:nvSpPr>
          <p:spPr>
            <a:xfrm flipH="1">
              <a:off x="7188556" y="3873903"/>
              <a:ext cx="314325" cy="164826"/>
            </a:xfrm>
            <a:prstGeom prst="ellipse">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泪滴形 57"/>
            <p:cNvSpPr/>
            <p:nvPr/>
          </p:nvSpPr>
          <p:spPr>
            <a:xfrm rot="8100000">
              <a:off x="7178599" y="3564613"/>
              <a:ext cx="334236" cy="334236"/>
            </a:xfrm>
            <a:prstGeom prst="teardrop">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flipH="1">
              <a:off x="7281203" y="3643763"/>
              <a:ext cx="129027" cy="129027"/>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 name="文本框 59"/>
          <p:cNvSpPr txBox="1"/>
          <p:nvPr/>
        </p:nvSpPr>
        <p:spPr>
          <a:xfrm>
            <a:off x="1880365" y="4627174"/>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1" name="文本框 60"/>
          <p:cNvSpPr txBox="1"/>
          <p:nvPr/>
        </p:nvSpPr>
        <p:spPr>
          <a:xfrm>
            <a:off x="1941070" y="4203485"/>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2" name="文本框 61"/>
          <p:cNvSpPr txBox="1"/>
          <p:nvPr/>
        </p:nvSpPr>
        <p:spPr>
          <a:xfrm>
            <a:off x="1412411" y="2821694"/>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3" name="文本框 62"/>
          <p:cNvSpPr txBox="1"/>
          <p:nvPr/>
        </p:nvSpPr>
        <p:spPr>
          <a:xfrm>
            <a:off x="1473116" y="2398005"/>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4" name="文本框 63"/>
          <p:cNvSpPr txBox="1"/>
          <p:nvPr/>
        </p:nvSpPr>
        <p:spPr>
          <a:xfrm>
            <a:off x="2652443" y="846201"/>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5" name="文本框 64"/>
          <p:cNvSpPr txBox="1"/>
          <p:nvPr/>
        </p:nvSpPr>
        <p:spPr>
          <a:xfrm>
            <a:off x="2713148" y="422512"/>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8" name="文本框 67"/>
          <p:cNvSpPr txBox="1"/>
          <p:nvPr/>
        </p:nvSpPr>
        <p:spPr>
          <a:xfrm>
            <a:off x="8640843" y="1769531"/>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8600621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fade">
                                      <p:cBhvr>
                                        <p:cTn id="14" dur="500"/>
                                        <p:tgtEl>
                                          <p:spTgt spid="3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500"/>
                                        <p:tgtEl>
                                          <p:spTgt spid="41"/>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500"/>
                                        <p:tgtEl>
                                          <p:spTgt spid="46"/>
                                        </p:tgtEl>
                                      </p:cBhvr>
                                    </p:animEffect>
                                  </p:childTnLst>
                                </p:cTn>
                              </p:par>
                            </p:childTnLst>
                          </p:cTn>
                        </p:par>
                        <p:par>
                          <p:cTn id="26" fill="hold">
                            <p:stCondLst>
                              <p:cond delay="2000"/>
                            </p:stCondLst>
                            <p:childTnLst>
                              <p:par>
                                <p:cTn id="27" presetID="10" presetClass="entr" presetSubtype="0" fill="hold" nodeType="afterEffect">
                                  <p:stCondLst>
                                    <p:cond delay="0"/>
                                  </p:stCondLst>
                                  <p:childTnLst>
                                    <p:set>
                                      <p:cBhvr>
                                        <p:cTn id="28" dur="1" fill="hold">
                                          <p:stCondLst>
                                            <p:cond delay="0"/>
                                          </p:stCondLst>
                                        </p:cTn>
                                        <p:tgtEl>
                                          <p:spTgt spid="56"/>
                                        </p:tgtEl>
                                        <p:attrNameLst>
                                          <p:attrName>style.visibility</p:attrName>
                                        </p:attrNameLst>
                                      </p:cBhvr>
                                      <p:to>
                                        <p:strVal val="visible"/>
                                      </p:to>
                                    </p:set>
                                    <p:animEffect transition="in" filter="fade">
                                      <p:cBhvr>
                                        <p:cTn id="29" dur="500"/>
                                        <p:tgtEl>
                                          <p:spTgt spid="5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childTnLst>
                          </p:cTn>
                        </p:par>
                        <p:par>
                          <p:cTn id="33" fill="hold">
                            <p:stCondLst>
                              <p:cond delay="2500"/>
                            </p:stCondLst>
                            <p:childTnLst>
                              <p:par>
                                <p:cTn id="34" presetID="22" presetClass="entr" presetSubtype="4" fill="hold" grpId="0" nodeType="afterEffect">
                                  <p:stCondLst>
                                    <p:cond delay="0"/>
                                  </p:stCondLst>
                                  <p:childTnLst>
                                    <p:set>
                                      <p:cBhvr>
                                        <p:cTn id="35" dur="1" fill="hold">
                                          <p:stCondLst>
                                            <p:cond delay="0"/>
                                          </p:stCondLst>
                                        </p:cTn>
                                        <p:tgtEl>
                                          <p:spTgt spid="68"/>
                                        </p:tgtEl>
                                        <p:attrNameLst>
                                          <p:attrName>style.visibility</p:attrName>
                                        </p:attrNameLst>
                                      </p:cBhvr>
                                      <p:to>
                                        <p:strVal val="visible"/>
                                      </p:to>
                                    </p:set>
                                    <p:animEffect transition="in" filter="wipe(down)">
                                      <p:cBhvr>
                                        <p:cTn id="36" dur="500"/>
                                        <p:tgtEl>
                                          <p:spTgt spid="68"/>
                                        </p:tgtEl>
                                      </p:cBhvr>
                                    </p:animEffect>
                                  </p:childTnLst>
                                </p:cTn>
                              </p:par>
                            </p:childTnLst>
                          </p:cTn>
                        </p:par>
                        <p:par>
                          <p:cTn id="37" fill="hold">
                            <p:stCondLst>
                              <p:cond delay="3000"/>
                            </p:stCondLst>
                            <p:childTnLst>
                              <p:par>
                                <p:cTn id="38" presetID="22" presetClass="entr" presetSubtype="4" fill="hold" grpId="0" nodeType="after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wipe(down)">
                                      <p:cBhvr>
                                        <p:cTn id="40" dur="500"/>
                                        <p:tgtEl>
                                          <p:spTgt spid="32"/>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fade">
                                      <p:cBhvr>
                                        <p:cTn id="44" dur="500"/>
                                        <p:tgtEl>
                                          <p:spTgt spid="34"/>
                                        </p:tgtEl>
                                      </p:cBhvr>
                                    </p:animEffect>
                                  </p:childTnLst>
                                </p:cTn>
                              </p:par>
                            </p:childTnLst>
                          </p:cTn>
                        </p:par>
                        <p:par>
                          <p:cTn id="45" fill="hold">
                            <p:stCondLst>
                              <p:cond delay="4000"/>
                            </p:stCondLst>
                            <p:childTnLst>
                              <p:par>
                                <p:cTn id="46" presetID="10" presetClass="entr" presetSubtype="0" fill="hold" grpId="0"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fade">
                                      <p:cBhvr>
                                        <p:cTn id="48" dur="500"/>
                                        <p:tgtEl>
                                          <p:spTgt spid="33"/>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60"/>
                                        </p:tgtEl>
                                        <p:attrNameLst>
                                          <p:attrName>style.visibility</p:attrName>
                                        </p:attrNameLst>
                                      </p:cBhvr>
                                      <p:to>
                                        <p:strVal val="visible"/>
                                      </p:to>
                                    </p:set>
                                    <p:animEffect transition="in" filter="fade">
                                      <p:cBhvr>
                                        <p:cTn id="52" dur="500"/>
                                        <p:tgtEl>
                                          <p:spTgt spid="60"/>
                                        </p:tgtEl>
                                      </p:cBhvr>
                                    </p:animEffect>
                                  </p:childTnLst>
                                </p:cTn>
                              </p:par>
                            </p:childTnLst>
                          </p:cTn>
                        </p:par>
                        <p:par>
                          <p:cTn id="53" fill="hold">
                            <p:stCondLst>
                              <p:cond delay="5000"/>
                            </p:stCondLst>
                            <p:childTnLst>
                              <p:par>
                                <p:cTn id="54" presetID="10" presetClass="entr" presetSubtype="0" fill="hold" grpId="0" nodeType="afterEffect">
                                  <p:stCondLst>
                                    <p:cond delay="0"/>
                                  </p:stCondLst>
                                  <p:childTnLst>
                                    <p:set>
                                      <p:cBhvr>
                                        <p:cTn id="55" dur="1" fill="hold">
                                          <p:stCondLst>
                                            <p:cond delay="0"/>
                                          </p:stCondLst>
                                        </p:cTn>
                                        <p:tgtEl>
                                          <p:spTgt spid="61"/>
                                        </p:tgtEl>
                                        <p:attrNameLst>
                                          <p:attrName>style.visibility</p:attrName>
                                        </p:attrNameLst>
                                      </p:cBhvr>
                                      <p:to>
                                        <p:strVal val="visible"/>
                                      </p:to>
                                    </p:set>
                                    <p:animEffect transition="in" filter="fade">
                                      <p:cBhvr>
                                        <p:cTn id="56" dur="500"/>
                                        <p:tgtEl>
                                          <p:spTgt spid="61"/>
                                        </p:tgtEl>
                                      </p:cBhvr>
                                    </p:animEffect>
                                  </p:childTnLst>
                                </p:cTn>
                              </p:par>
                            </p:childTnLst>
                          </p:cTn>
                        </p:par>
                        <p:par>
                          <p:cTn id="57" fill="hold">
                            <p:stCondLst>
                              <p:cond delay="5500"/>
                            </p:stCondLst>
                            <p:childTnLst>
                              <p:par>
                                <p:cTn id="58" presetID="10" presetClass="entr" presetSubtype="0" fill="hold" grpId="0" nodeType="afterEffect">
                                  <p:stCondLst>
                                    <p:cond delay="0"/>
                                  </p:stCondLst>
                                  <p:childTnLst>
                                    <p:set>
                                      <p:cBhvr>
                                        <p:cTn id="59" dur="1" fill="hold">
                                          <p:stCondLst>
                                            <p:cond delay="0"/>
                                          </p:stCondLst>
                                        </p:cTn>
                                        <p:tgtEl>
                                          <p:spTgt spid="62"/>
                                        </p:tgtEl>
                                        <p:attrNameLst>
                                          <p:attrName>style.visibility</p:attrName>
                                        </p:attrNameLst>
                                      </p:cBhvr>
                                      <p:to>
                                        <p:strVal val="visible"/>
                                      </p:to>
                                    </p:set>
                                    <p:animEffect transition="in" filter="fade">
                                      <p:cBhvr>
                                        <p:cTn id="60" dur="500"/>
                                        <p:tgtEl>
                                          <p:spTgt spid="62"/>
                                        </p:tgtEl>
                                      </p:cBhvr>
                                    </p:animEffect>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63"/>
                                        </p:tgtEl>
                                        <p:attrNameLst>
                                          <p:attrName>style.visibility</p:attrName>
                                        </p:attrNameLst>
                                      </p:cBhvr>
                                      <p:to>
                                        <p:strVal val="visible"/>
                                      </p:to>
                                    </p:set>
                                    <p:animEffect transition="in" filter="fade">
                                      <p:cBhvr>
                                        <p:cTn id="64" dur="500"/>
                                        <p:tgtEl>
                                          <p:spTgt spid="63"/>
                                        </p:tgtEl>
                                      </p:cBhvr>
                                    </p:animEffect>
                                  </p:childTnLst>
                                </p:cTn>
                              </p:par>
                            </p:childTnLst>
                          </p:cTn>
                        </p:par>
                        <p:par>
                          <p:cTn id="65" fill="hold">
                            <p:stCondLst>
                              <p:cond delay="6500"/>
                            </p:stCondLst>
                            <p:childTnLst>
                              <p:par>
                                <p:cTn id="66" presetID="10" presetClass="entr" presetSubtype="0" fill="hold" grpId="0" nodeType="afterEffect">
                                  <p:stCondLst>
                                    <p:cond delay="0"/>
                                  </p:stCondLst>
                                  <p:childTnLst>
                                    <p:set>
                                      <p:cBhvr>
                                        <p:cTn id="67" dur="1" fill="hold">
                                          <p:stCondLst>
                                            <p:cond delay="0"/>
                                          </p:stCondLst>
                                        </p:cTn>
                                        <p:tgtEl>
                                          <p:spTgt spid="64"/>
                                        </p:tgtEl>
                                        <p:attrNameLst>
                                          <p:attrName>style.visibility</p:attrName>
                                        </p:attrNameLst>
                                      </p:cBhvr>
                                      <p:to>
                                        <p:strVal val="visible"/>
                                      </p:to>
                                    </p:set>
                                    <p:animEffect transition="in" filter="fade">
                                      <p:cBhvr>
                                        <p:cTn id="68" dur="500"/>
                                        <p:tgtEl>
                                          <p:spTgt spid="64"/>
                                        </p:tgtEl>
                                      </p:cBhvr>
                                    </p:animEffect>
                                  </p:childTnLst>
                                </p:cTn>
                              </p:par>
                            </p:childTnLst>
                          </p:cTn>
                        </p:par>
                        <p:par>
                          <p:cTn id="69" fill="hold">
                            <p:stCondLst>
                              <p:cond delay="7000"/>
                            </p:stCondLst>
                            <p:childTnLst>
                              <p:par>
                                <p:cTn id="70" presetID="10" presetClass="entr" presetSubtype="0" fill="hold" grpId="0" nodeType="afterEffect">
                                  <p:stCondLst>
                                    <p:cond delay="0"/>
                                  </p:stCondLst>
                                  <p:childTnLst>
                                    <p:set>
                                      <p:cBhvr>
                                        <p:cTn id="71" dur="1" fill="hold">
                                          <p:stCondLst>
                                            <p:cond delay="0"/>
                                          </p:stCondLst>
                                        </p:cTn>
                                        <p:tgtEl>
                                          <p:spTgt spid="65"/>
                                        </p:tgtEl>
                                        <p:attrNameLst>
                                          <p:attrName>style.visibility</p:attrName>
                                        </p:attrNameLst>
                                      </p:cBhvr>
                                      <p:to>
                                        <p:strVal val="visible"/>
                                      </p:to>
                                    </p:set>
                                    <p:animEffect transition="in" filter="fade">
                                      <p:cBhvr>
                                        <p:cTn id="72"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6" grpId="0" animBg="1"/>
      <p:bldP spid="30" grpId="0" animBg="1"/>
      <p:bldP spid="38" grpId="0" animBg="1"/>
      <p:bldP spid="32" grpId="0"/>
      <p:bldP spid="33" grpId="0"/>
      <p:bldP spid="34" grpId="0"/>
      <p:bldGraphic spid="17" grpId="0">
        <p:bldAsOne/>
      </p:bldGraphic>
      <p:bldP spid="60" grpId="0"/>
      <p:bldP spid="61" grpId="0"/>
      <p:bldP spid="62" grpId="0"/>
      <p:bldP spid="63" grpId="0"/>
      <p:bldP spid="64" grpId="0"/>
      <p:bldP spid="65" grpId="0"/>
      <p:bldP spid="6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3" name="组合 2"/>
          <p:cNvGrpSpPr/>
          <p:nvPr/>
        </p:nvGrpSpPr>
        <p:grpSpPr>
          <a:xfrm rot="16200000">
            <a:off x="-6044548" y="-5733865"/>
            <a:ext cx="24128696" cy="18325729"/>
            <a:chOff x="-4195634" y="-3857035"/>
            <a:chExt cx="20134579" cy="15292200"/>
          </a:xfrm>
        </p:grpSpPr>
        <p:grpSp>
          <p:nvGrpSpPr>
            <p:cNvPr id="31" name="组合 30"/>
            <p:cNvGrpSpPr/>
            <p:nvPr/>
          </p:nvGrpSpPr>
          <p:grpSpPr>
            <a:xfrm rot="9644722">
              <a:off x="-4195634" y="-3400520"/>
              <a:ext cx="11242584" cy="14835685"/>
              <a:chOff x="-2641691" y="-6168706"/>
              <a:chExt cx="11242584" cy="14835685"/>
            </a:xfrm>
          </p:grpSpPr>
          <p:sp>
            <p:nvSpPr>
              <p:cNvPr id="32" name="椭圆 3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rot="20378941">
              <a:off x="4696361" y="-3857035"/>
              <a:ext cx="11242584" cy="14835685"/>
              <a:chOff x="-2641691" y="-6168706"/>
              <a:chExt cx="11242584" cy="14835685"/>
            </a:xfrm>
          </p:grpSpPr>
          <p:sp>
            <p:nvSpPr>
              <p:cNvPr id="22" name="椭圆 2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7437010" y="2983849"/>
              <a:ext cx="154152" cy="539341"/>
            </a:xfrm>
            <a:prstGeom prst="rect">
              <a:avLst/>
            </a:prstGeom>
            <a:noFill/>
          </p:spPr>
          <p:txBody>
            <a:bodyPr wrap="none" rtlCol="0">
              <a:spAutoFit/>
            </a:bodyPr>
            <a:lstStyle/>
            <a:p>
              <a:endParaRPr lang="zh-CN" altLang="en-US"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5" name="文本框 4"/>
          <p:cNvSpPr txBox="1"/>
          <p:nvPr/>
        </p:nvSpPr>
        <p:spPr>
          <a:xfrm>
            <a:off x="3914152" y="2373161"/>
            <a:ext cx="4363695" cy="923330"/>
          </a:xfrm>
          <a:prstGeom prst="rect">
            <a:avLst/>
          </a:prstGeom>
          <a:noFill/>
        </p:spPr>
        <p:txBody>
          <a:bodyPr wrap="none" rtlCol="0">
            <a:spAutoFit/>
          </a:bodyPr>
          <a:lstStyle/>
          <a:p>
            <a:r>
              <a:rPr lang="en-US" altLang="zh-CN" sz="5400" b="1" dirty="0" smtClean="0">
                <a:solidFill>
                  <a:schemeClr val="tx1">
                    <a:lumMod val="85000"/>
                    <a:lumOff val="15000"/>
                  </a:schemeClr>
                </a:solidFill>
                <a:latin typeface="微软雅黑" panose="020B0503020204020204" pitchFamily="34" charset="-122"/>
                <a:ea typeface="微软雅黑" panose="020B0503020204020204" pitchFamily="34" charset="-122"/>
              </a:rPr>
              <a:t>03</a:t>
            </a:r>
            <a:r>
              <a:rPr lang="en-US" altLang="zh-CN" sz="3600" dirty="0" smtClean="0">
                <a:solidFill>
                  <a:schemeClr val="tx1">
                    <a:lumMod val="85000"/>
                    <a:lumOff val="15000"/>
                  </a:schemeClr>
                </a:solidFill>
                <a:latin typeface="微软雅黑" panose="020B0503020204020204" pitchFamily="34" charset="-122"/>
                <a:ea typeface="微软雅黑" panose="020B0503020204020204" pitchFamily="34" charset="-122"/>
              </a:rPr>
              <a:t> </a:t>
            </a:r>
            <a:r>
              <a:rPr lang="zh-CN" altLang="en-US" sz="3600" b="1" dirty="0" smtClean="0">
                <a:solidFill>
                  <a:schemeClr val="tx1">
                    <a:lumMod val="85000"/>
                    <a:lumOff val="15000"/>
                  </a:schemeClr>
                </a:solidFill>
                <a:latin typeface="微软雅黑" panose="020B0503020204020204" pitchFamily="34" charset="-122"/>
                <a:ea typeface="微软雅黑" panose="020B0503020204020204" pitchFamily="34" charset="-122"/>
              </a:rPr>
              <a:t>请点击输入标题</a:t>
            </a:r>
            <a:endPar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4447498" y="3186613"/>
            <a:ext cx="3708066" cy="369332"/>
          </a:xfrm>
          <a:prstGeom prst="rect">
            <a:avLst/>
          </a:prstGeom>
          <a:noFill/>
        </p:spPr>
        <p:txBody>
          <a:bodyPr wrap="none" rtlCol="0">
            <a:spAutoFit/>
          </a:bodyPr>
          <a:lstStyle/>
          <a:p>
            <a:r>
              <a:rPr lang="en-US" altLang="zh-CN" dirty="0" smtClean="0">
                <a:latin typeface="微软雅黑" panose="020B0503020204020204" pitchFamily="34" charset="-122"/>
                <a:ea typeface="微软雅黑" panose="020B0503020204020204" pitchFamily="34" charset="-122"/>
              </a:rPr>
              <a:t>Please click on the input header</a:t>
            </a:r>
            <a:endParaRPr lang="zh-CN" alt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50767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20" name="组合 19"/>
          <p:cNvGrpSpPr/>
          <p:nvPr/>
        </p:nvGrpSpPr>
        <p:grpSpPr>
          <a:xfrm>
            <a:off x="449693" y="-3468012"/>
            <a:ext cx="20821278" cy="13464349"/>
            <a:chOff x="449693" y="-3468012"/>
            <a:chExt cx="20821278" cy="13464349"/>
          </a:xfrm>
        </p:grpSpPr>
        <p:sp>
          <p:nvSpPr>
            <p:cNvPr id="21" name="椭圆 20"/>
            <p:cNvSpPr/>
            <p:nvPr/>
          </p:nvSpPr>
          <p:spPr>
            <a:xfrm rot="4413707">
              <a:off x="8191033"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rot="4413707">
              <a:off x="6425233" y="-3297744"/>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rot="4413707">
              <a:off x="4509359" y="-3382879"/>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rot="4413707">
              <a:off x="2365568" y="-3468012"/>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rot="4413707">
              <a:off x="449693" y="-3083601"/>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椭圆 5"/>
          <p:cNvSpPr/>
          <p:nvPr/>
        </p:nvSpPr>
        <p:spPr>
          <a:xfrm>
            <a:off x="406574" y="839034"/>
            <a:ext cx="888270" cy="888270"/>
          </a:xfrm>
          <a:prstGeom prst="ellipse">
            <a:avLst/>
          </a:prstGeom>
          <a:solidFill>
            <a:schemeClr val="bg1"/>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solidFill>
                  <a:schemeClr val="tx1">
                    <a:lumMod val="85000"/>
                    <a:lumOff val="15000"/>
                  </a:schemeClr>
                </a:solidFill>
                <a:latin typeface="微软雅黑" panose="020B0503020204020204" pitchFamily="34" charset="-122"/>
                <a:ea typeface="微软雅黑" panose="020B0503020204020204" pitchFamily="34" charset="-122"/>
              </a:rPr>
              <a:t>01</a:t>
            </a:r>
            <a:endPar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7" name="椭圆 26"/>
          <p:cNvSpPr/>
          <p:nvPr/>
        </p:nvSpPr>
        <p:spPr>
          <a:xfrm>
            <a:off x="1963328" y="2206095"/>
            <a:ext cx="888270" cy="888270"/>
          </a:xfrm>
          <a:prstGeom prst="ellipse">
            <a:avLst/>
          </a:prstGeom>
          <a:solidFill>
            <a:schemeClr val="bg1"/>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solidFill>
                  <a:schemeClr val="tx1">
                    <a:lumMod val="85000"/>
                    <a:lumOff val="15000"/>
                  </a:schemeClr>
                </a:solidFill>
                <a:latin typeface="微软雅黑" panose="020B0503020204020204" pitchFamily="34" charset="-122"/>
                <a:ea typeface="微软雅黑" panose="020B0503020204020204" pitchFamily="34" charset="-122"/>
              </a:rPr>
              <a:t>02</a:t>
            </a:r>
            <a:endPar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椭圆 27"/>
          <p:cNvSpPr/>
          <p:nvPr/>
        </p:nvSpPr>
        <p:spPr>
          <a:xfrm>
            <a:off x="4231307" y="3573678"/>
            <a:ext cx="888270" cy="888270"/>
          </a:xfrm>
          <a:prstGeom prst="ellipse">
            <a:avLst/>
          </a:prstGeom>
          <a:solidFill>
            <a:schemeClr val="bg1"/>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solidFill>
                  <a:schemeClr val="tx1">
                    <a:lumMod val="85000"/>
                    <a:lumOff val="15000"/>
                  </a:schemeClr>
                </a:solidFill>
                <a:latin typeface="微软雅黑" panose="020B0503020204020204" pitchFamily="34" charset="-122"/>
                <a:ea typeface="微软雅黑" panose="020B0503020204020204" pitchFamily="34" charset="-122"/>
              </a:rPr>
              <a:t>03</a:t>
            </a:r>
            <a:endPar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椭圆 28"/>
          <p:cNvSpPr/>
          <p:nvPr/>
        </p:nvSpPr>
        <p:spPr>
          <a:xfrm>
            <a:off x="6336277" y="4948066"/>
            <a:ext cx="888270" cy="888270"/>
          </a:xfrm>
          <a:prstGeom prst="ellipse">
            <a:avLst/>
          </a:prstGeom>
          <a:solidFill>
            <a:schemeClr val="bg1"/>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solidFill>
                  <a:schemeClr val="tx1">
                    <a:lumMod val="85000"/>
                    <a:lumOff val="15000"/>
                  </a:schemeClr>
                </a:solidFill>
                <a:latin typeface="微软雅黑" panose="020B0503020204020204" pitchFamily="34" charset="-122"/>
                <a:ea typeface="微软雅黑" panose="020B0503020204020204" pitchFamily="34" charset="-122"/>
              </a:rPr>
              <a:t>04</a:t>
            </a:r>
            <a:endPar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2930354" y="2622979"/>
            <a:ext cx="2101117" cy="92333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2991059" y="2199290"/>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1389634" y="1245756"/>
            <a:ext cx="2101117" cy="92333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1450339" y="822067"/>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7267221" y="5344386"/>
            <a:ext cx="2101117" cy="92333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7327926" y="4920697"/>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8827138" y="1707421"/>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5133262" y="3997367"/>
            <a:ext cx="2101117" cy="92333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46" name="文本框 45"/>
          <p:cNvSpPr txBox="1"/>
          <p:nvPr/>
        </p:nvSpPr>
        <p:spPr>
          <a:xfrm>
            <a:off x="5193967" y="3573678"/>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7746354" y="2738163"/>
            <a:ext cx="4196759" cy="1661993"/>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71489472"/>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wipe(down)">
                                      <p:cBhvr>
                                        <p:cTn id="11" dur="500"/>
                                        <p:tgtEl>
                                          <p:spTgt spid="4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fade">
                                      <p:cBhvr>
                                        <p:cTn id="15" dur="500"/>
                                        <p:tgtEl>
                                          <p:spTgt spid="4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500"/>
                                        <p:tgtEl>
                                          <p:spTgt spid="4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500"/>
                                        <p:tgtEl>
                                          <p:spTgt spid="39"/>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fade">
                                      <p:cBhvr>
                                        <p:cTn id="34" dur="500"/>
                                        <p:tgtEl>
                                          <p:spTgt spid="3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500"/>
                                        <p:tgtEl>
                                          <p:spTgt spid="28"/>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fade">
                                      <p:cBhvr>
                                        <p:cTn id="45" dur="500"/>
                                        <p:tgtEl>
                                          <p:spTgt spid="4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fade">
                                      <p:cBhvr>
                                        <p:cTn id="48" dur="500"/>
                                        <p:tgtEl>
                                          <p:spTgt spid="45"/>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500"/>
                                        <p:tgtEl>
                                          <p:spTgt spid="29"/>
                                        </p:tgtEl>
                                      </p:cBhvr>
                                    </p:animEffect>
                                  </p:childTnLst>
                                </p:cTn>
                              </p:par>
                            </p:childTnLst>
                          </p:cTn>
                        </p:par>
                        <p:par>
                          <p:cTn id="53" fill="hold">
                            <p:stCondLst>
                              <p:cond delay="5000"/>
                            </p:stCondLst>
                            <p:childTnLst>
                              <p:par>
                                <p:cTn id="54" presetID="10" presetClass="entr" presetSubtype="0" fill="hold" grpId="0"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fade">
                                      <p:cBhvr>
                                        <p:cTn id="56" dur="500"/>
                                        <p:tgtEl>
                                          <p:spTgt spid="42"/>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41"/>
                                        </p:tgtEl>
                                        <p:attrNameLst>
                                          <p:attrName>style.visibility</p:attrName>
                                        </p:attrNameLst>
                                      </p:cBhvr>
                                      <p:to>
                                        <p:strVal val="visible"/>
                                      </p:to>
                                    </p:set>
                                    <p:animEffect transition="in" filter="fade">
                                      <p:cBhvr>
                                        <p:cTn id="5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7" grpId="0" animBg="1"/>
      <p:bldP spid="28" grpId="0" animBg="1"/>
      <p:bldP spid="29" grpId="0" animBg="1"/>
      <p:bldP spid="37" grpId="0"/>
      <p:bldP spid="38" grpId="0"/>
      <p:bldP spid="39" grpId="0"/>
      <p:bldP spid="40" grpId="0"/>
      <p:bldP spid="41" grpId="0"/>
      <p:bldP spid="42" grpId="0"/>
      <p:bldP spid="44" grpId="0"/>
      <p:bldP spid="45" grpId="0"/>
      <p:bldP spid="46" grpId="0"/>
      <p:bldP spid="4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20" name="组合 19"/>
          <p:cNvGrpSpPr/>
          <p:nvPr/>
        </p:nvGrpSpPr>
        <p:grpSpPr>
          <a:xfrm>
            <a:off x="-4380927" y="-1048084"/>
            <a:ext cx="20821278" cy="13464349"/>
            <a:chOff x="449693" y="-3468012"/>
            <a:chExt cx="20821278" cy="13464349"/>
          </a:xfrm>
        </p:grpSpPr>
        <p:sp>
          <p:nvSpPr>
            <p:cNvPr id="21" name="椭圆 20"/>
            <p:cNvSpPr/>
            <p:nvPr/>
          </p:nvSpPr>
          <p:spPr>
            <a:xfrm rot="4413707">
              <a:off x="8191033"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rot="4413707">
              <a:off x="6425233" y="-3297744"/>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椭圆 22"/>
            <p:cNvSpPr/>
            <p:nvPr/>
          </p:nvSpPr>
          <p:spPr>
            <a:xfrm rot="4413707">
              <a:off x="4509359" y="-3382879"/>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rot="4413707">
              <a:off x="2365568" y="-3468012"/>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rot="4413707">
              <a:off x="449693" y="-3083601"/>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文本框 25"/>
          <p:cNvSpPr txBox="1"/>
          <p:nvPr/>
        </p:nvSpPr>
        <p:spPr>
          <a:xfrm>
            <a:off x="4849505" y="559567"/>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graphicFrame>
        <p:nvGraphicFramePr>
          <p:cNvPr id="30" name="图表 29"/>
          <p:cNvGraphicFramePr/>
          <p:nvPr>
            <p:extLst>
              <p:ext uri="{D42A27DB-BD31-4B8C-83A1-F6EECF244321}">
                <p14:modId xmlns:p14="http://schemas.microsoft.com/office/powerpoint/2010/main" val="638022352"/>
              </p:ext>
            </p:extLst>
          </p:nvPr>
        </p:nvGraphicFramePr>
        <p:xfrm>
          <a:off x="1758392" y="1965338"/>
          <a:ext cx="3042225" cy="194634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1" name="图表 30"/>
          <p:cNvGraphicFramePr/>
          <p:nvPr>
            <p:extLst>
              <p:ext uri="{D42A27DB-BD31-4B8C-83A1-F6EECF244321}">
                <p14:modId xmlns:p14="http://schemas.microsoft.com/office/powerpoint/2010/main" val="695538937"/>
              </p:ext>
            </p:extLst>
          </p:nvPr>
        </p:nvGraphicFramePr>
        <p:xfrm>
          <a:off x="4503176" y="1965338"/>
          <a:ext cx="3042225" cy="194634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2" name="图表 31"/>
          <p:cNvGraphicFramePr/>
          <p:nvPr>
            <p:extLst>
              <p:ext uri="{D42A27DB-BD31-4B8C-83A1-F6EECF244321}">
                <p14:modId xmlns:p14="http://schemas.microsoft.com/office/powerpoint/2010/main" val="3346573460"/>
              </p:ext>
            </p:extLst>
          </p:nvPr>
        </p:nvGraphicFramePr>
        <p:xfrm>
          <a:off x="7247959" y="1965338"/>
          <a:ext cx="3042225" cy="1946342"/>
        </p:xfrm>
        <a:graphic>
          <a:graphicData uri="http://schemas.openxmlformats.org/drawingml/2006/chart">
            <c:chart xmlns:c="http://schemas.openxmlformats.org/drawingml/2006/chart" xmlns:r="http://schemas.openxmlformats.org/officeDocument/2006/relationships" r:id="rId6"/>
          </a:graphicData>
        </a:graphic>
      </p:graphicFrame>
      <p:sp>
        <p:nvSpPr>
          <p:cNvPr id="9" name="文本框 8"/>
          <p:cNvSpPr txBox="1"/>
          <p:nvPr/>
        </p:nvSpPr>
        <p:spPr>
          <a:xfrm>
            <a:off x="2952333" y="2663024"/>
            <a:ext cx="849913" cy="461665"/>
          </a:xfrm>
          <a:prstGeom prst="rect">
            <a:avLst/>
          </a:prstGeom>
          <a:noFill/>
        </p:spPr>
        <p:txBody>
          <a:bodyPr wrap="none" rtlCol="0">
            <a:spAutoFit/>
          </a:bodyPr>
          <a:lstStyle/>
          <a:p>
            <a:r>
              <a:rPr lang="en-US" altLang="zh-CN" sz="2400" b="1" dirty="0" smtClean="0">
                <a:solidFill>
                  <a:schemeClr val="tx1">
                    <a:lumMod val="85000"/>
                    <a:lumOff val="15000"/>
                  </a:schemeClr>
                </a:solidFill>
                <a:latin typeface="微软雅黑" panose="020B0503020204020204" pitchFamily="34" charset="-122"/>
                <a:ea typeface="微软雅黑" panose="020B0503020204020204" pitchFamily="34" charset="-122"/>
              </a:rPr>
              <a:t>60%</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5746399" y="2663024"/>
            <a:ext cx="849913" cy="461665"/>
          </a:xfrm>
          <a:prstGeom prst="rect">
            <a:avLst/>
          </a:prstGeom>
          <a:noFill/>
        </p:spPr>
        <p:txBody>
          <a:bodyPr wrap="none" rtlCol="0">
            <a:spAutoFit/>
          </a:bodyPr>
          <a:lstStyle/>
          <a:p>
            <a:r>
              <a:rPr lang="en-US" altLang="zh-CN" sz="2400" b="1" dirty="0" smtClean="0">
                <a:solidFill>
                  <a:schemeClr val="tx1">
                    <a:lumMod val="85000"/>
                    <a:lumOff val="15000"/>
                  </a:schemeClr>
                </a:solidFill>
                <a:latin typeface="微软雅黑" panose="020B0503020204020204" pitchFamily="34" charset="-122"/>
                <a:ea typeface="微软雅黑" panose="020B0503020204020204" pitchFamily="34" charset="-122"/>
              </a:rPr>
              <a:t>80%</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8509894" y="2663024"/>
            <a:ext cx="849913" cy="461665"/>
          </a:xfrm>
          <a:prstGeom prst="rect">
            <a:avLst/>
          </a:prstGeom>
          <a:noFill/>
        </p:spPr>
        <p:txBody>
          <a:bodyPr wrap="none" rtlCol="0">
            <a:spAutoFit/>
          </a:bodyPr>
          <a:lstStyle/>
          <a:p>
            <a:r>
              <a:rPr lang="en-US" altLang="zh-CN" sz="2400" b="1" dirty="0" smtClean="0">
                <a:solidFill>
                  <a:schemeClr val="tx1">
                    <a:lumMod val="85000"/>
                    <a:lumOff val="15000"/>
                  </a:schemeClr>
                </a:solidFill>
                <a:latin typeface="微软雅黑" panose="020B0503020204020204" pitchFamily="34" charset="-122"/>
                <a:ea typeface="微软雅黑" panose="020B0503020204020204" pitchFamily="34" charset="-122"/>
              </a:rPr>
              <a:t>25%</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2408585" y="4431047"/>
            <a:ext cx="7620246" cy="1231106"/>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4494803"/>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down)">
                                      <p:cBhvr>
                                        <p:cTn id="11" dur="500"/>
                                        <p:tgtEl>
                                          <p:spTgt spid="2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Graphic spid="30" grpId="0">
        <p:bldAsOne/>
      </p:bldGraphic>
      <p:bldGraphic spid="31" grpId="0">
        <p:bldAsOne/>
      </p:bldGraphic>
      <p:bldGraphic spid="32" grpId="0">
        <p:bldAsOne/>
      </p:bldGraphic>
      <p:bldP spid="9" grpId="0"/>
      <p:bldP spid="33" grpId="0"/>
      <p:bldP spid="34" grpId="0"/>
      <p:bldP spid="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20" name="组合 19"/>
          <p:cNvGrpSpPr/>
          <p:nvPr/>
        </p:nvGrpSpPr>
        <p:grpSpPr>
          <a:xfrm>
            <a:off x="-4370058" y="-983443"/>
            <a:ext cx="20821278" cy="13464349"/>
            <a:chOff x="449693" y="-3468012"/>
            <a:chExt cx="20821278" cy="13464349"/>
          </a:xfrm>
        </p:grpSpPr>
        <p:sp>
          <p:nvSpPr>
            <p:cNvPr id="21" name="椭圆 20"/>
            <p:cNvSpPr/>
            <p:nvPr/>
          </p:nvSpPr>
          <p:spPr>
            <a:xfrm rot="4413707">
              <a:off x="8191033"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rot="4413707">
              <a:off x="6425233" y="-3297744"/>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rot="4413707">
              <a:off x="4509359" y="-3382879"/>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rot="4413707">
              <a:off x="449693" y="-3083601"/>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rot="4413707">
              <a:off x="2365568" y="-3468012"/>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圆角矩形 5"/>
          <p:cNvSpPr/>
          <p:nvPr/>
        </p:nvSpPr>
        <p:spPr>
          <a:xfrm>
            <a:off x="2484581" y="2087418"/>
            <a:ext cx="3241964" cy="1579418"/>
          </a:xfrm>
          <a:prstGeom prst="round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2484581" y="3966114"/>
            <a:ext cx="3241964" cy="1579418"/>
          </a:xfrm>
          <a:prstGeom prst="round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p:nvSpPr>
        <p:spPr>
          <a:xfrm>
            <a:off x="6184703" y="2087418"/>
            <a:ext cx="3241964" cy="1579418"/>
          </a:xfrm>
          <a:prstGeom prst="round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a:off x="6184703" y="3966114"/>
            <a:ext cx="3241964" cy="1579418"/>
          </a:xfrm>
          <a:prstGeom prst="round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5164814" y="3079437"/>
            <a:ext cx="1603358" cy="1603358"/>
          </a:xfrm>
          <a:prstGeom prst="ellipse">
            <a:avLst/>
          </a:prstGeom>
          <a:solidFill>
            <a:srgbClr val="FFFFFF">
              <a:alpha val="10196"/>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饼形 6"/>
          <p:cNvSpPr/>
          <p:nvPr/>
        </p:nvSpPr>
        <p:spPr>
          <a:xfrm>
            <a:off x="5154996" y="3070201"/>
            <a:ext cx="1622412" cy="1622412"/>
          </a:xfrm>
          <a:prstGeom prst="pie">
            <a:avLst>
              <a:gd name="adj1" fmla="val 6383301"/>
              <a:gd name="adj2" fmla="val 10318767"/>
            </a:avLst>
          </a:prstGeom>
          <a:solidFill>
            <a:srgbClr val="BFBFB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饼形 31"/>
          <p:cNvSpPr/>
          <p:nvPr/>
        </p:nvSpPr>
        <p:spPr>
          <a:xfrm rot="10800000">
            <a:off x="5148739" y="3073929"/>
            <a:ext cx="1622412" cy="1622412"/>
          </a:xfrm>
          <a:prstGeom prst="pie">
            <a:avLst>
              <a:gd name="adj1" fmla="val 6383301"/>
              <a:gd name="adj2" fmla="val 10318767"/>
            </a:avLst>
          </a:prstGeom>
          <a:solidFill>
            <a:srgbClr val="BFBFB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3" name="饼形 32"/>
          <p:cNvSpPr/>
          <p:nvPr/>
        </p:nvSpPr>
        <p:spPr>
          <a:xfrm rot="4937706">
            <a:off x="5160635" y="3074903"/>
            <a:ext cx="1622412" cy="1622412"/>
          </a:xfrm>
          <a:prstGeom prst="pie">
            <a:avLst>
              <a:gd name="adj1" fmla="val 6383301"/>
              <a:gd name="adj2" fmla="val 10318767"/>
            </a:avLst>
          </a:prstGeom>
          <a:solidFill>
            <a:srgbClr val="BFBFB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4" name="饼形 33"/>
          <p:cNvSpPr/>
          <p:nvPr/>
        </p:nvSpPr>
        <p:spPr>
          <a:xfrm rot="15768209">
            <a:off x="5161842" y="3060673"/>
            <a:ext cx="1622412" cy="1622412"/>
          </a:xfrm>
          <a:prstGeom prst="pie">
            <a:avLst>
              <a:gd name="adj1" fmla="val 6383301"/>
              <a:gd name="adj2" fmla="val 10318767"/>
            </a:avLst>
          </a:prstGeom>
          <a:solidFill>
            <a:srgbClr val="BFBFB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文本框 35"/>
          <p:cNvSpPr txBox="1"/>
          <p:nvPr/>
        </p:nvSpPr>
        <p:spPr>
          <a:xfrm>
            <a:off x="2925876" y="2487732"/>
            <a:ext cx="2101117" cy="92333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2911950" y="4352743"/>
            <a:ext cx="2101117" cy="92333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6971616" y="4352743"/>
            <a:ext cx="2101117" cy="92333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6988506" y="2487732"/>
            <a:ext cx="2101117" cy="92333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4849505" y="559567"/>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80118695"/>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down)">
                                      <p:cBhvr>
                                        <p:cTn id="11" dur="500"/>
                                        <p:tgtEl>
                                          <p:spTgt spid="3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500"/>
                                        <p:tgtEl>
                                          <p:spTgt spid="3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500"/>
                                        <p:tgtEl>
                                          <p:spTgt spid="27"/>
                                        </p:tgtEl>
                                      </p:cBhvr>
                                    </p:animEffect>
                                  </p:childTnLst>
                                </p:cTn>
                              </p:par>
                            </p:childTnLst>
                          </p:cTn>
                        </p:par>
                        <p:par>
                          <p:cTn id="44" fill="hold">
                            <p:stCondLst>
                              <p:cond delay="3500"/>
                            </p:stCondLst>
                            <p:childTnLst>
                              <p:par>
                                <p:cTn id="45" presetID="10" presetClass="entr" presetSubtype="0" fill="hold" nodeType="afterEffect">
                                  <p:stCondLst>
                                    <p:cond delay="0"/>
                                  </p:stCondLst>
                                  <p:childTnLst>
                                    <p:set>
                                      <p:cBhvr>
                                        <p:cTn id="46" dur="1" fill="hold">
                                          <p:stCondLst>
                                            <p:cond delay="0"/>
                                          </p:stCondLst>
                                        </p:cTn>
                                        <p:tgtEl>
                                          <p:spTgt spid="36">
                                            <p:txEl>
                                              <p:pRg st="0" end="0"/>
                                            </p:txEl>
                                          </p:spTgt>
                                        </p:tgtEl>
                                        <p:attrNameLst>
                                          <p:attrName>style.visibility</p:attrName>
                                        </p:attrNameLst>
                                      </p:cBhvr>
                                      <p:to>
                                        <p:strVal val="visible"/>
                                      </p:to>
                                    </p:set>
                                    <p:animEffect transition="in" filter="fade">
                                      <p:cBhvr>
                                        <p:cTn id="47" dur="500"/>
                                        <p:tgtEl>
                                          <p:spTgt spid="36">
                                            <p:txEl>
                                              <p:pRg st="0" end="0"/>
                                            </p:txEl>
                                          </p:spTgt>
                                        </p:tgtEl>
                                      </p:cBhvr>
                                    </p:animEffect>
                                  </p:childTnLst>
                                </p:cTn>
                              </p:par>
                            </p:childTnLst>
                          </p:cTn>
                        </p:par>
                        <p:par>
                          <p:cTn id="48" fill="hold">
                            <p:stCondLst>
                              <p:cond delay="4000"/>
                            </p:stCondLst>
                            <p:childTnLst>
                              <p:par>
                                <p:cTn id="49" presetID="10" presetClass="entr" presetSubtype="0" fill="hold" nodeType="afterEffect">
                                  <p:stCondLst>
                                    <p:cond delay="0"/>
                                  </p:stCondLst>
                                  <p:childTnLst>
                                    <p:set>
                                      <p:cBhvr>
                                        <p:cTn id="50" dur="1" fill="hold">
                                          <p:stCondLst>
                                            <p:cond delay="0"/>
                                          </p:stCondLst>
                                        </p:cTn>
                                        <p:tgtEl>
                                          <p:spTgt spid="39">
                                            <p:txEl>
                                              <p:pRg st="0" end="0"/>
                                            </p:txEl>
                                          </p:spTgt>
                                        </p:tgtEl>
                                        <p:attrNameLst>
                                          <p:attrName>style.visibility</p:attrName>
                                        </p:attrNameLst>
                                      </p:cBhvr>
                                      <p:to>
                                        <p:strVal val="visible"/>
                                      </p:to>
                                    </p:set>
                                    <p:animEffect transition="in" filter="fade">
                                      <p:cBhvr>
                                        <p:cTn id="51" dur="500"/>
                                        <p:tgtEl>
                                          <p:spTgt spid="39">
                                            <p:txEl>
                                              <p:pRg st="0" end="0"/>
                                            </p:txEl>
                                          </p:spTgt>
                                        </p:tgtEl>
                                      </p:cBhvr>
                                    </p:animEffect>
                                  </p:childTnLst>
                                </p:cTn>
                              </p:par>
                            </p:childTnLst>
                          </p:cTn>
                        </p:par>
                        <p:par>
                          <p:cTn id="52" fill="hold">
                            <p:stCondLst>
                              <p:cond delay="4500"/>
                            </p:stCondLst>
                            <p:childTnLst>
                              <p:par>
                                <p:cTn id="53" presetID="10" presetClass="entr" presetSubtype="0"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childTnLst>
                          </p:cTn>
                        </p:par>
                        <p:par>
                          <p:cTn id="56" fill="hold">
                            <p:stCondLst>
                              <p:cond delay="5000"/>
                            </p:stCondLst>
                            <p:childTnLst>
                              <p:par>
                                <p:cTn id="57" presetID="10" presetClass="entr" presetSubtype="0" fill="hold" nodeType="afterEffect">
                                  <p:stCondLst>
                                    <p:cond delay="0"/>
                                  </p:stCondLst>
                                  <p:childTnLst>
                                    <p:set>
                                      <p:cBhvr>
                                        <p:cTn id="58" dur="1" fill="hold">
                                          <p:stCondLst>
                                            <p:cond delay="0"/>
                                          </p:stCondLst>
                                        </p:cTn>
                                        <p:tgtEl>
                                          <p:spTgt spid="37">
                                            <p:txEl>
                                              <p:pRg st="0" end="0"/>
                                            </p:txEl>
                                          </p:spTgt>
                                        </p:tgtEl>
                                        <p:attrNameLst>
                                          <p:attrName>style.visibility</p:attrName>
                                        </p:attrNameLst>
                                      </p:cBhvr>
                                      <p:to>
                                        <p:strVal val="visible"/>
                                      </p:to>
                                    </p:set>
                                    <p:animEffect transition="in" filter="fade">
                                      <p:cBhvr>
                                        <p:cTn id="59" dur="500"/>
                                        <p:tgtEl>
                                          <p:spTgt spid="3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7" grpId="0" animBg="1"/>
      <p:bldP spid="28" grpId="0" animBg="1"/>
      <p:bldP spid="29" grpId="0" animBg="1"/>
      <p:bldP spid="30" grpId="0" animBg="1"/>
      <p:bldP spid="7" grpId="0" animBg="1"/>
      <p:bldP spid="32" grpId="0" animBg="1"/>
      <p:bldP spid="33" grpId="0" animBg="1"/>
      <p:bldP spid="34" grpId="0" animBg="1"/>
      <p:bldP spid="38"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3" name="组合 2"/>
          <p:cNvGrpSpPr/>
          <p:nvPr/>
        </p:nvGrpSpPr>
        <p:grpSpPr>
          <a:xfrm rot="16200000">
            <a:off x="-6044548" y="-5733865"/>
            <a:ext cx="24128696" cy="18325729"/>
            <a:chOff x="-4195634" y="-3857035"/>
            <a:chExt cx="20134579" cy="15292200"/>
          </a:xfrm>
        </p:grpSpPr>
        <p:grpSp>
          <p:nvGrpSpPr>
            <p:cNvPr id="31" name="组合 30"/>
            <p:cNvGrpSpPr/>
            <p:nvPr/>
          </p:nvGrpSpPr>
          <p:grpSpPr>
            <a:xfrm rot="9644722">
              <a:off x="-4195634" y="-3400520"/>
              <a:ext cx="11242584" cy="14835685"/>
              <a:chOff x="-2641691" y="-6168706"/>
              <a:chExt cx="11242584" cy="14835685"/>
            </a:xfrm>
          </p:grpSpPr>
          <p:sp>
            <p:nvSpPr>
              <p:cNvPr id="32" name="椭圆 3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rot="20378941">
              <a:off x="4696361" y="-3857035"/>
              <a:ext cx="11242584" cy="14835685"/>
              <a:chOff x="-2641691" y="-6168706"/>
              <a:chExt cx="11242584" cy="14835685"/>
            </a:xfrm>
          </p:grpSpPr>
          <p:sp>
            <p:nvSpPr>
              <p:cNvPr id="22" name="椭圆 2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7437010" y="2983849"/>
              <a:ext cx="154152" cy="539341"/>
            </a:xfrm>
            <a:prstGeom prst="rect">
              <a:avLst/>
            </a:prstGeom>
            <a:noFill/>
          </p:spPr>
          <p:txBody>
            <a:bodyPr wrap="none" rtlCol="0">
              <a:spAutoFit/>
            </a:bodyPr>
            <a:lstStyle/>
            <a:p>
              <a:endParaRPr lang="zh-CN" altLang="en-US"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5" name="文本框 4"/>
          <p:cNvSpPr txBox="1"/>
          <p:nvPr/>
        </p:nvSpPr>
        <p:spPr>
          <a:xfrm>
            <a:off x="3914152" y="2373161"/>
            <a:ext cx="4363695" cy="923330"/>
          </a:xfrm>
          <a:prstGeom prst="rect">
            <a:avLst/>
          </a:prstGeom>
          <a:noFill/>
        </p:spPr>
        <p:txBody>
          <a:bodyPr wrap="none" rtlCol="0">
            <a:spAutoFit/>
          </a:bodyPr>
          <a:lstStyle/>
          <a:p>
            <a:r>
              <a:rPr lang="en-US" altLang="zh-CN" sz="5400" b="1" dirty="0" smtClean="0">
                <a:solidFill>
                  <a:schemeClr val="tx1">
                    <a:lumMod val="85000"/>
                    <a:lumOff val="15000"/>
                  </a:schemeClr>
                </a:solidFill>
                <a:latin typeface="微软雅黑" panose="020B0503020204020204" pitchFamily="34" charset="-122"/>
                <a:ea typeface="微软雅黑" panose="020B0503020204020204" pitchFamily="34" charset="-122"/>
              </a:rPr>
              <a:t>04</a:t>
            </a:r>
            <a:r>
              <a:rPr lang="en-US" altLang="zh-CN" sz="3600" dirty="0" smtClean="0">
                <a:solidFill>
                  <a:schemeClr val="tx1">
                    <a:lumMod val="85000"/>
                    <a:lumOff val="15000"/>
                  </a:schemeClr>
                </a:solidFill>
                <a:latin typeface="微软雅黑" panose="020B0503020204020204" pitchFamily="34" charset="-122"/>
                <a:ea typeface="微软雅黑" panose="020B0503020204020204" pitchFamily="34" charset="-122"/>
              </a:rPr>
              <a:t> </a:t>
            </a:r>
            <a:r>
              <a:rPr lang="zh-CN" altLang="en-US" sz="3600" b="1" dirty="0" smtClean="0">
                <a:solidFill>
                  <a:schemeClr val="tx1">
                    <a:lumMod val="85000"/>
                    <a:lumOff val="15000"/>
                  </a:schemeClr>
                </a:solidFill>
                <a:latin typeface="微软雅黑" panose="020B0503020204020204" pitchFamily="34" charset="-122"/>
                <a:ea typeface="微软雅黑" panose="020B0503020204020204" pitchFamily="34" charset="-122"/>
              </a:rPr>
              <a:t>请点击输入标题</a:t>
            </a:r>
            <a:endPar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4447498" y="3186613"/>
            <a:ext cx="3708066" cy="369332"/>
          </a:xfrm>
          <a:prstGeom prst="rect">
            <a:avLst/>
          </a:prstGeom>
          <a:noFill/>
        </p:spPr>
        <p:txBody>
          <a:bodyPr wrap="none" rtlCol="0">
            <a:spAutoFit/>
          </a:bodyPr>
          <a:lstStyle/>
          <a:p>
            <a:r>
              <a:rPr lang="en-US" altLang="zh-CN" dirty="0" smtClean="0">
                <a:latin typeface="微软雅黑" panose="020B0503020204020204" pitchFamily="34" charset="-122"/>
                <a:ea typeface="微软雅黑" panose="020B0503020204020204" pitchFamily="34" charset="-122"/>
              </a:rPr>
              <a:t>Please click on the input header</a:t>
            </a:r>
            <a:endParaRPr lang="zh-CN" alt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66941072"/>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500"/>
                                        <p:tgtEl>
                                          <p:spTgt spid="5">
                                            <p:txEl>
                                              <p:pRg st="0" end="0"/>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Effect transition="in" filter="fade">
                                      <p:cBhvr>
                                        <p:cTn id="15"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20" name="组合 19"/>
          <p:cNvGrpSpPr/>
          <p:nvPr/>
        </p:nvGrpSpPr>
        <p:grpSpPr>
          <a:xfrm>
            <a:off x="-9528660" y="-3147818"/>
            <a:ext cx="20821278" cy="13464349"/>
            <a:chOff x="449693" y="-3468012"/>
            <a:chExt cx="20821278" cy="13464349"/>
          </a:xfrm>
        </p:grpSpPr>
        <p:sp>
          <p:nvSpPr>
            <p:cNvPr id="21" name="椭圆 20"/>
            <p:cNvSpPr/>
            <p:nvPr/>
          </p:nvSpPr>
          <p:spPr>
            <a:xfrm rot="4413707">
              <a:off x="8191033"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rot="4413707">
              <a:off x="6425233" y="-3297744"/>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rot="4413707">
              <a:off x="4509359" y="-3382879"/>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rot="4413707">
              <a:off x="2365568" y="-3468012"/>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rot="4413707">
              <a:off x="449693" y="-3083601"/>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圆角矩形 1"/>
          <p:cNvSpPr/>
          <p:nvPr/>
        </p:nvSpPr>
        <p:spPr>
          <a:xfrm>
            <a:off x="0" y="2780146"/>
            <a:ext cx="12192000" cy="8312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900000">
            <a:off x="2897875" y="2579092"/>
            <a:ext cx="530728" cy="457524"/>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900000">
            <a:off x="5051697" y="2579092"/>
            <a:ext cx="530728" cy="457524"/>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rot="900000">
            <a:off x="7205519" y="2579092"/>
            <a:ext cx="530728" cy="457524"/>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900000">
            <a:off x="9359342" y="2579092"/>
            <a:ext cx="530728" cy="457524"/>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2291857" y="3597119"/>
            <a:ext cx="1742764" cy="2527035"/>
          </a:xfrm>
          <a:prstGeom prst="roundRect">
            <a:avLst>
              <a:gd name="adj" fmla="val 12957"/>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4445679" y="3597119"/>
            <a:ext cx="1742764" cy="2527035"/>
          </a:xfrm>
          <a:prstGeom prst="roundRect">
            <a:avLst>
              <a:gd name="adj" fmla="val 12957"/>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a:off x="6599501" y="3597119"/>
            <a:ext cx="1742764" cy="2527035"/>
          </a:xfrm>
          <a:prstGeom prst="roundRect">
            <a:avLst>
              <a:gd name="adj" fmla="val 12957"/>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a:off x="8753324" y="3597119"/>
            <a:ext cx="1742764" cy="2527035"/>
          </a:xfrm>
          <a:prstGeom prst="roundRect">
            <a:avLst>
              <a:gd name="adj" fmla="val 12957"/>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2627919" y="4223434"/>
            <a:ext cx="1216705" cy="156966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4752649" y="4223434"/>
            <a:ext cx="1216705" cy="156966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6918490" y="4223434"/>
            <a:ext cx="1216705" cy="156966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9070032" y="4223434"/>
            <a:ext cx="1216705" cy="156966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28" name="等腰三角形 27"/>
          <p:cNvSpPr/>
          <p:nvPr/>
        </p:nvSpPr>
        <p:spPr>
          <a:xfrm rot="5400000">
            <a:off x="3051692" y="2748484"/>
            <a:ext cx="282244" cy="243314"/>
          </a:xfrm>
          <a:prstGeom prst="triangl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5400000">
            <a:off x="5194099" y="2748484"/>
            <a:ext cx="282244" cy="243314"/>
          </a:xfrm>
          <a:prstGeom prst="triangl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5400000">
            <a:off x="7361052" y="2748484"/>
            <a:ext cx="282244" cy="243314"/>
          </a:xfrm>
          <a:prstGeom prst="triangl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5400000">
            <a:off x="9503735" y="2748484"/>
            <a:ext cx="282244" cy="243314"/>
          </a:xfrm>
          <a:prstGeom prst="triangl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泪滴形 6"/>
          <p:cNvSpPr/>
          <p:nvPr/>
        </p:nvSpPr>
        <p:spPr>
          <a:xfrm rot="8100000">
            <a:off x="2728643" y="1405041"/>
            <a:ext cx="914400" cy="914400"/>
          </a:xfrm>
          <a:prstGeom prst="teardrop">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泪滴形 31"/>
          <p:cNvSpPr/>
          <p:nvPr/>
        </p:nvSpPr>
        <p:spPr>
          <a:xfrm rot="8100000">
            <a:off x="4866922" y="1409397"/>
            <a:ext cx="914400" cy="914400"/>
          </a:xfrm>
          <a:prstGeom prst="teardrop">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4" name="泪滴形 33"/>
          <p:cNvSpPr/>
          <p:nvPr/>
        </p:nvSpPr>
        <p:spPr>
          <a:xfrm rot="8100000">
            <a:off x="6991078" y="1438466"/>
            <a:ext cx="914400" cy="914400"/>
          </a:xfrm>
          <a:prstGeom prst="teardrop">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6" name="泪滴形 35"/>
          <p:cNvSpPr/>
          <p:nvPr/>
        </p:nvSpPr>
        <p:spPr>
          <a:xfrm rot="8100000">
            <a:off x="9061102" y="1438746"/>
            <a:ext cx="914400" cy="914400"/>
          </a:xfrm>
          <a:prstGeom prst="teardrop">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5" name="文本框 34"/>
          <p:cNvSpPr txBox="1"/>
          <p:nvPr/>
        </p:nvSpPr>
        <p:spPr>
          <a:xfrm>
            <a:off x="9211499" y="1700286"/>
            <a:ext cx="699230" cy="369332"/>
          </a:xfrm>
          <a:prstGeom prst="rect">
            <a:avLst/>
          </a:prstGeom>
          <a:noFill/>
        </p:spPr>
        <p:txBody>
          <a:bodyPr wrap="none" rtlCol="0">
            <a:spAutoFit/>
          </a:bodyPr>
          <a:lstStyle/>
          <a:p>
            <a:r>
              <a:rPr lang="en-US" altLang="zh-CN" b="1" dirty="0" smtClean="0">
                <a:solidFill>
                  <a:schemeClr val="tx1">
                    <a:lumMod val="85000"/>
                    <a:lumOff val="15000"/>
                  </a:schemeClr>
                </a:solidFill>
                <a:latin typeface="微软雅黑" panose="020B0503020204020204" pitchFamily="34" charset="-122"/>
                <a:ea typeface="微软雅黑" panose="020B0503020204020204" pitchFamily="34" charset="-122"/>
              </a:rPr>
              <a:t>next</a:t>
            </a:r>
            <a:endParaRPr lang="zh-CN" altLang="en-US"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7075716" y="1700286"/>
            <a:ext cx="726481" cy="369332"/>
          </a:xfrm>
          <a:prstGeom prst="rect">
            <a:avLst/>
          </a:prstGeom>
          <a:noFill/>
        </p:spPr>
        <p:txBody>
          <a:bodyPr wrap="none" rtlCol="0">
            <a:spAutoFit/>
          </a:bodyPr>
          <a:lstStyle/>
          <a:p>
            <a:r>
              <a:rPr lang="en-US" altLang="zh-CN" b="1" dirty="0" smtClean="0">
                <a:solidFill>
                  <a:schemeClr val="tx1">
                    <a:lumMod val="85000"/>
                    <a:lumOff val="15000"/>
                  </a:schemeClr>
                </a:solidFill>
                <a:latin typeface="微软雅黑" panose="020B0503020204020204" pitchFamily="34" charset="-122"/>
                <a:ea typeface="微软雅黑" panose="020B0503020204020204" pitchFamily="34" charset="-122"/>
              </a:rPr>
              <a:t>June</a:t>
            </a:r>
            <a:endParaRPr lang="zh-CN" altLang="en-US"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4996825" y="1700286"/>
            <a:ext cx="688009" cy="369332"/>
          </a:xfrm>
          <a:prstGeom prst="rect">
            <a:avLst/>
          </a:prstGeom>
          <a:noFill/>
        </p:spPr>
        <p:txBody>
          <a:bodyPr wrap="none" rtlCol="0">
            <a:spAutoFit/>
          </a:bodyPr>
          <a:lstStyle/>
          <a:p>
            <a:r>
              <a:rPr lang="en-US" altLang="zh-CN" b="1" dirty="0" smtClean="0">
                <a:solidFill>
                  <a:schemeClr val="tx1">
                    <a:lumMod val="85000"/>
                    <a:lumOff val="15000"/>
                  </a:schemeClr>
                </a:solidFill>
                <a:latin typeface="微软雅黑" panose="020B0503020204020204" pitchFamily="34" charset="-122"/>
                <a:ea typeface="微软雅黑" panose="020B0503020204020204" pitchFamily="34" charset="-122"/>
              </a:rPr>
              <a:t>May</a:t>
            </a:r>
            <a:endParaRPr lang="zh-CN" altLang="en-US"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2849739" y="1714399"/>
            <a:ext cx="748090" cy="369332"/>
          </a:xfrm>
          <a:prstGeom prst="rect">
            <a:avLst/>
          </a:prstGeom>
          <a:noFill/>
        </p:spPr>
        <p:txBody>
          <a:bodyPr wrap="none" rtlCol="0">
            <a:spAutoFit/>
          </a:bodyPr>
          <a:lstStyle/>
          <a:p>
            <a:r>
              <a:rPr lang="en-US" altLang="zh-CN" b="1" dirty="0" smtClean="0">
                <a:solidFill>
                  <a:schemeClr val="tx1">
                    <a:lumMod val="85000"/>
                    <a:lumOff val="15000"/>
                  </a:schemeClr>
                </a:solidFill>
                <a:latin typeface="微软雅黑" panose="020B0503020204020204" pitchFamily="34" charset="-122"/>
                <a:ea typeface="微软雅黑" panose="020B0503020204020204" pitchFamily="34" charset="-122"/>
              </a:rPr>
              <a:t>April</a:t>
            </a:r>
            <a:endParaRPr lang="zh-CN" altLang="en-US"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4849505" y="454736"/>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74236489"/>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500"/>
                                        <p:tgtEl>
                                          <p:spTgt spid="28"/>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500"/>
                                        <p:tgtEl>
                                          <p:spTgt spid="2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childTnLst>
                                </p:cTn>
                              </p:par>
                            </p:childTnLst>
                          </p:cTn>
                        </p:par>
                        <p:par>
                          <p:cTn id="47" fill="hold">
                            <p:stCondLst>
                              <p:cond delay="3500"/>
                            </p:stCondLst>
                            <p:childTnLst>
                              <p:par>
                                <p:cTn id="48" presetID="10" presetClass="entr" presetSubtype="0" fill="hold" grpId="0" nodeType="after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fade">
                                      <p:cBhvr>
                                        <p:cTn id="50" dur="500"/>
                                        <p:tgtEl>
                                          <p:spTgt spid="3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fade">
                                      <p:cBhvr>
                                        <p:cTn id="53" dur="500"/>
                                        <p:tgtEl>
                                          <p:spTgt spid="8"/>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500"/>
                                        <p:tgtEl>
                                          <p:spTgt spid="34"/>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fade">
                                      <p:cBhvr>
                                        <p:cTn id="60" dur="500"/>
                                        <p:tgtEl>
                                          <p:spTgt spid="33"/>
                                        </p:tgtEl>
                                      </p:cBhvr>
                                    </p:animEffect>
                                  </p:childTnLst>
                                </p:cTn>
                              </p:par>
                            </p:childTnLst>
                          </p:cTn>
                        </p:par>
                        <p:par>
                          <p:cTn id="61" fill="hold">
                            <p:stCondLst>
                              <p:cond delay="4500"/>
                            </p:stCondLst>
                            <p:childTnLst>
                              <p:par>
                                <p:cTn id="62" presetID="10" presetClass="entr" presetSubtype="0" fill="hold" grpId="0" nodeType="after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fade">
                                      <p:cBhvr>
                                        <p:cTn id="64" dur="500"/>
                                        <p:tgtEl>
                                          <p:spTgt spid="36"/>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500"/>
                                        <p:tgtEl>
                                          <p:spTgt spid="35"/>
                                        </p:tgtEl>
                                      </p:cBhvr>
                                    </p:animEffect>
                                  </p:childTnLst>
                                </p:cTn>
                              </p:par>
                            </p:childTnLst>
                          </p:cTn>
                        </p:par>
                        <p:par>
                          <p:cTn id="68" fill="hold">
                            <p:stCondLst>
                              <p:cond delay="5000"/>
                            </p:stCondLst>
                            <p:childTnLst>
                              <p:par>
                                <p:cTn id="69" presetID="22" presetClass="entr" presetSubtype="4" fill="hold" grpId="0" nodeType="after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wipe(down)">
                                      <p:cBhvr>
                                        <p:cTn id="71" dur="500"/>
                                        <p:tgtEl>
                                          <p:spTgt spid="5"/>
                                        </p:tgtEl>
                                      </p:cBhvr>
                                    </p:animEffect>
                                  </p:childTnLst>
                                </p:cTn>
                              </p:par>
                            </p:childTnLst>
                          </p:cTn>
                        </p:par>
                        <p:par>
                          <p:cTn id="72" fill="hold">
                            <p:stCondLst>
                              <p:cond delay="5500"/>
                            </p:stCondLst>
                            <p:childTnLst>
                              <p:par>
                                <p:cTn id="73" presetID="10" presetClass="entr" presetSubtype="0" fill="hold" grpId="0"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fade">
                                      <p:cBhvr>
                                        <p:cTn id="75" dur="500"/>
                                        <p:tgtEl>
                                          <p:spTgt spid="18"/>
                                        </p:tgtEl>
                                      </p:cBhvr>
                                    </p:animEffect>
                                  </p:childTnLst>
                                </p:cTn>
                              </p:par>
                            </p:childTnLst>
                          </p:cTn>
                        </p:par>
                        <p:par>
                          <p:cTn id="76" fill="hold">
                            <p:stCondLst>
                              <p:cond delay="6000"/>
                            </p:stCondLst>
                            <p:childTnLst>
                              <p:par>
                                <p:cTn id="77" presetID="22" presetClass="entr" presetSubtype="4"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wipe(down)">
                                      <p:cBhvr>
                                        <p:cTn id="79" dur="500"/>
                                        <p:tgtEl>
                                          <p:spTgt spid="15"/>
                                        </p:tgtEl>
                                      </p:cBhvr>
                                    </p:animEffect>
                                  </p:childTnLst>
                                </p:cTn>
                              </p:par>
                            </p:childTnLst>
                          </p:cTn>
                        </p:par>
                        <p:par>
                          <p:cTn id="80" fill="hold">
                            <p:stCondLst>
                              <p:cond delay="6500"/>
                            </p:stCondLst>
                            <p:childTnLst>
                              <p:par>
                                <p:cTn id="81" presetID="10" presetClass="entr" presetSubtype="0" fill="hold" grpId="0" nodeType="after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fade">
                                      <p:cBhvr>
                                        <p:cTn id="83" dur="500"/>
                                        <p:tgtEl>
                                          <p:spTgt spid="19"/>
                                        </p:tgtEl>
                                      </p:cBhvr>
                                    </p:animEffect>
                                  </p:childTnLst>
                                </p:cTn>
                              </p:par>
                            </p:childTnLst>
                          </p:cTn>
                        </p:par>
                        <p:par>
                          <p:cTn id="84" fill="hold">
                            <p:stCondLst>
                              <p:cond delay="7000"/>
                            </p:stCondLst>
                            <p:childTnLst>
                              <p:par>
                                <p:cTn id="85" presetID="22" presetClass="entr" presetSubtype="4" fill="hold" grpId="0" nodeType="after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wipe(down)">
                                      <p:cBhvr>
                                        <p:cTn id="87" dur="500"/>
                                        <p:tgtEl>
                                          <p:spTgt spid="16"/>
                                        </p:tgtEl>
                                      </p:cBhvr>
                                    </p:animEffect>
                                  </p:childTnLst>
                                </p:cTn>
                              </p:par>
                            </p:childTnLst>
                          </p:cTn>
                        </p:par>
                        <p:par>
                          <p:cTn id="88" fill="hold">
                            <p:stCondLst>
                              <p:cond delay="7500"/>
                            </p:stCondLst>
                            <p:childTnLst>
                              <p:par>
                                <p:cTn id="89" presetID="10" presetClass="entr" presetSubtype="0" fill="hold" grpId="0" nodeType="afterEffect">
                                  <p:stCondLst>
                                    <p:cond delay="0"/>
                                  </p:stCondLst>
                                  <p:childTnLst>
                                    <p:set>
                                      <p:cBhvr>
                                        <p:cTn id="90" dur="1" fill="hold">
                                          <p:stCondLst>
                                            <p:cond delay="0"/>
                                          </p:stCondLst>
                                        </p:cTn>
                                        <p:tgtEl>
                                          <p:spTgt spid="26"/>
                                        </p:tgtEl>
                                        <p:attrNameLst>
                                          <p:attrName>style.visibility</p:attrName>
                                        </p:attrNameLst>
                                      </p:cBhvr>
                                      <p:to>
                                        <p:strVal val="visible"/>
                                      </p:to>
                                    </p:set>
                                    <p:animEffect transition="in" filter="fade">
                                      <p:cBhvr>
                                        <p:cTn id="91" dur="500"/>
                                        <p:tgtEl>
                                          <p:spTgt spid="26"/>
                                        </p:tgtEl>
                                      </p:cBhvr>
                                    </p:animEffect>
                                  </p:childTnLst>
                                </p:cTn>
                              </p:par>
                            </p:childTnLst>
                          </p:cTn>
                        </p:par>
                        <p:par>
                          <p:cTn id="92" fill="hold">
                            <p:stCondLst>
                              <p:cond delay="8000"/>
                            </p:stCondLst>
                            <p:childTnLst>
                              <p:par>
                                <p:cTn id="93" presetID="22" presetClass="entr" presetSubtype="4" fill="hold" grpId="0" nodeType="after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wipe(down)">
                                      <p:cBhvr>
                                        <p:cTn id="95" dur="500"/>
                                        <p:tgtEl>
                                          <p:spTgt spid="17"/>
                                        </p:tgtEl>
                                      </p:cBhvr>
                                    </p:animEffect>
                                  </p:childTnLst>
                                </p:cTn>
                              </p:par>
                            </p:childTnLst>
                          </p:cTn>
                        </p:par>
                        <p:par>
                          <p:cTn id="96" fill="hold">
                            <p:stCondLst>
                              <p:cond delay="8500"/>
                            </p:stCondLst>
                            <p:childTnLst>
                              <p:par>
                                <p:cTn id="97" presetID="10" presetClass="entr" presetSubtype="0" fill="hold" grpId="0" nodeType="afterEffect">
                                  <p:stCondLst>
                                    <p:cond delay="0"/>
                                  </p:stCondLst>
                                  <p:childTnLst>
                                    <p:set>
                                      <p:cBhvr>
                                        <p:cTn id="98" dur="1" fill="hold">
                                          <p:stCondLst>
                                            <p:cond delay="0"/>
                                          </p:stCondLst>
                                        </p:cTn>
                                        <p:tgtEl>
                                          <p:spTgt spid="27"/>
                                        </p:tgtEl>
                                        <p:attrNameLst>
                                          <p:attrName>style.visibility</p:attrName>
                                        </p:attrNameLst>
                                      </p:cBhvr>
                                      <p:to>
                                        <p:strVal val="visible"/>
                                      </p:to>
                                    </p:set>
                                    <p:animEffect transition="in" filter="fade">
                                      <p:cBhvr>
                                        <p:cTn id="9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2" grpId="0" animBg="1"/>
      <p:bldP spid="13" grpId="0" animBg="1"/>
      <p:bldP spid="5" grpId="0" animBg="1"/>
      <p:bldP spid="15" grpId="0" animBg="1"/>
      <p:bldP spid="16" grpId="0" animBg="1"/>
      <p:bldP spid="17" grpId="0" animBg="1"/>
      <p:bldP spid="18" grpId="0"/>
      <p:bldP spid="19" grpId="0"/>
      <p:bldP spid="26" grpId="0"/>
      <p:bldP spid="27" grpId="0"/>
      <p:bldP spid="28" grpId="0" animBg="1"/>
      <p:bldP spid="29" grpId="0" animBg="1"/>
      <p:bldP spid="30" grpId="0" animBg="1"/>
      <p:bldP spid="31" grpId="0" animBg="1"/>
      <p:bldP spid="7" grpId="0" animBg="1"/>
      <p:bldP spid="32" grpId="0" animBg="1"/>
      <p:bldP spid="34" grpId="0" animBg="1"/>
      <p:bldP spid="36" grpId="0" animBg="1"/>
      <p:bldP spid="35" grpId="0"/>
      <p:bldP spid="33" grpId="0"/>
      <p:bldP spid="8" grpId="0"/>
      <p:bldP spid="38" grpId="0"/>
      <p:bldP spid="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20" name="组合 19"/>
          <p:cNvGrpSpPr/>
          <p:nvPr/>
        </p:nvGrpSpPr>
        <p:grpSpPr>
          <a:xfrm rot="16200000">
            <a:off x="-4314639" y="-1237618"/>
            <a:ext cx="20821278" cy="13464349"/>
            <a:chOff x="449693" y="-3468012"/>
            <a:chExt cx="20821278" cy="13464349"/>
          </a:xfrm>
        </p:grpSpPr>
        <p:sp>
          <p:nvSpPr>
            <p:cNvPr id="21" name="椭圆 20"/>
            <p:cNvSpPr/>
            <p:nvPr/>
          </p:nvSpPr>
          <p:spPr>
            <a:xfrm rot="4413707">
              <a:off x="8191033"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rot="4413707">
              <a:off x="6425233" y="-3297744"/>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rot="4413707">
              <a:off x="4509359" y="-3382879"/>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rot="4413707">
              <a:off x="2365568" y="-3468012"/>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rot="4413707">
              <a:off x="449693" y="-3083601"/>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pic>
        <p:nvPicPr>
          <p:cNvPr id="52" name="图片 5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23987" y="2076557"/>
            <a:ext cx="3330634" cy="2220423"/>
          </a:xfrm>
          <a:prstGeom prst="rect">
            <a:avLst/>
          </a:prstGeom>
          <a:ln>
            <a:noFill/>
          </a:ln>
          <a:effectLst>
            <a:outerShdw blurRad="292100" dist="139700" dir="2700000" algn="tl" rotWithShape="0">
              <a:srgbClr val="333333">
                <a:alpha val="65000"/>
              </a:srgbClr>
            </a:outerShdw>
          </a:effectLst>
        </p:spPr>
      </p:pic>
      <p:pic>
        <p:nvPicPr>
          <p:cNvPr id="53" name="图片 5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59772" y="4485303"/>
            <a:ext cx="3330634" cy="2220423"/>
          </a:xfrm>
          <a:prstGeom prst="rect">
            <a:avLst/>
          </a:prstGeom>
          <a:ln>
            <a:noFill/>
          </a:ln>
          <a:effectLst>
            <a:outerShdw blurRad="292100" dist="139700" dir="2700000" algn="tl" rotWithShape="0">
              <a:srgbClr val="333333">
                <a:alpha val="65000"/>
              </a:srgbClr>
            </a:outerShdw>
          </a:effectLst>
        </p:spPr>
      </p:pic>
      <p:sp>
        <p:nvSpPr>
          <p:cNvPr id="54" name="文本框 53"/>
          <p:cNvSpPr txBox="1"/>
          <p:nvPr/>
        </p:nvSpPr>
        <p:spPr>
          <a:xfrm>
            <a:off x="1899394" y="5005507"/>
            <a:ext cx="3754626" cy="1661993"/>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5" name="文本框 54"/>
          <p:cNvSpPr txBox="1"/>
          <p:nvPr/>
        </p:nvSpPr>
        <p:spPr>
          <a:xfrm>
            <a:off x="559773" y="501387"/>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cxnSp>
        <p:nvCxnSpPr>
          <p:cNvPr id="9" name="直接箭头连接符 8"/>
          <p:cNvCxnSpPr/>
          <p:nvPr/>
        </p:nvCxnSpPr>
        <p:spPr>
          <a:xfrm flipV="1">
            <a:off x="6105525" y="161925"/>
            <a:ext cx="0" cy="6505575"/>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56" name="等腰三角形 55"/>
          <p:cNvSpPr/>
          <p:nvPr/>
        </p:nvSpPr>
        <p:spPr>
          <a:xfrm rot="900000">
            <a:off x="5810586" y="2841662"/>
            <a:ext cx="530728" cy="457524"/>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等腰三角形 56"/>
          <p:cNvSpPr/>
          <p:nvPr/>
        </p:nvSpPr>
        <p:spPr>
          <a:xfrm rot="5400000">
            <a:off x="5964403" y="3011054"/>
            <a:ext cx="282244" cy="243314"/>
          </a:xfrm>
          <a:prstGeom prst="triangl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等腰三角形 57"/>
          <p:cNvSpPr/>
          <p:nvPr/>
        </p:nvSpPr>
        <p:spPr>
          <a:xfrm rot="900000">
            <a:off x="5815910" y="5071694"/>
            <a:ext cx="530728" cy="457524"/>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等腰三角形 58"/>
          <p:cNvSpPr/>
          <p:nvPr/>
        </p:nvSpPr>
        <p:spPr>
          <a:xfrm rot="5400000">
            <a:off x="5969727" y="5241086"/>
            <a:ext cx="282244" cy="243314"/>
          </a:xfrm>
          <a:prstGeom prst="triangl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文本框 59"/>
          <p:cNvSpPr txBox="1"/>
          <p:nvPr/>
        </p:nvSpPr>
        <p:spPr>
          <a:xfrm>
            <a:off x="6605623" y="2486316"/>
            <a:ext cx="3754626" cy="1661993"/>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77690126"/>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wipe(down)">
                                      <p:cBhvr>
                                        <p:cTn id="11" dur="500"/>
                                        <p:tgtEl>
                                          <p:spTgt spid="55"/>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
                                          </p:val>
                                        </p:tav>
                                        <p:tav tm="100000">
                                          <p:val>
                                            <p:strVal val="#ppt_x"/>
                                          </p:val>
                                        </p:tav>
                                      </p:tavLst>
                                    </p:anim>
                                    <p:anim calcmode="lin" valueType="num">
                                      <p:cBhvr>
                                        <p:cTn id="17" dur="1000" fill="hold"/>
                                        <p:tgtEl>
                                          <p:spTgt spid="9"/>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10" presetClass="entr" presetSubtype="0" fill="hold" grpId="0" nodeType="afterEffect">
                                  <p:stCondLst>
                                    <p:cond delay="0"/>
                                  </p:stCondLst>
                                  <p:childTnLst>
                                    <p:set>
                                      <p:cBhvr>
                                        <p:cTn id="20" dur="1" fill="hold">
                                          <p:stCondLst>
                                            <p:cond delay="0"/>
                                          </p:stCondLst>
                                        </p:cTn>
                                        <p:tgtEl>
                                          <p:spTgt spid="58"/>
                                        </p:tgtEl>
                                        <p:attrNameLst>
                                          <p:attrName>style.visibility</p:attrName>
                                        </p:attrNameLst>
                                      </p:cBhvr>
                                      <p:to>
                                        <p:strVal val="visible"/>
                                      </p:to>
                                    </p:set>
                                    <p:animEffect transition="in" filter="fade">
                                      <p:cBhvr>
                                        <p:cTn id="21" dur="500"/>
                                        <p:tgtEl>
                                          <p:spTgt spid="5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9"/>
                                        </p:tgtEl>
                                        <p:attrNameLst>
                                          <p:attrName>style.visibility</p:attrName>
                                        </p:attrNameLst>
                                      </p:cBhvr>
                                      <p:to>
                                        <p:strVal val="visible"/>
                                      </p:to>
                                    </p:set>
                                    <p:animEffect transition="in" filter="fade">
                                      <p:cBhvr>
                                        <p:cTn id="24" dur="500"/>
                                        <p:tgtEl>
                                          <p:spTgt spid="59"/>
                                        </p:tgtEl>
                                      </p:cBhvr>
                                    </p:animEffect>
                                  </p:childTnLst>
                                </p:cTn>
                              </p:par>
                            </p:childTnLst>
                          </p:cTn>
                        </p:par>
                        <p:par>
                          <p:cTn id="25" fill="hold">
                            <p:stCondLst>
                              <p:cond delay="2500"/>
                            </p:stCondLst>
                            <p:childTnLst>
                              <p:par>
                                <p:cTn id="26" presetID="42" presetClass="entr" presetSubtype="0" fill="hold" nodeType="after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fade">
                                      <p:cBhvr>
                                        <p:cTn id="28" dur="1000"/>
                                        <p:tgtEl>
                                          <p:spTgt spid="53"/>
                                        </p:tgtEl>
                                      </p:cBhvr>
                                    </p:animEffect>
                                    <p:anim calcmode="lin" valueType="num">
                                      <p:cBhvr>
                                        <p:cTn id="29" dur="1000" fill="hold"/>
                                        <p:tgtEl>
                                          <p:spTgt spid="53"/>
                                        </p:tgtEl>
                                        <p:attrNameLst>
                                          <p:attrName>ppt_x</p:attrName>
                                        </p:attrNameLst>
                                      </p:cBhvr>
                                      <p:tavLst>
                                        <p:tav tm="0">
                                          <p:val>
                                            <p:strVal val="#ppt_x"/>
                                          </p:val>
                                        </p:tav>
                                        <p:tav tm="100000">
                                          <p:val>
                                            <p:strVal val="#ppt_x"/>
                                          </p:val>
                                        </p:tav>
                                      </p:tavLst>
                                    </p:anim>
                                    <p:anim calcmode="lin" valueType="num">
                                      <p:cBhvr>
                                        <p:cTn id="30" dur="1000" fill="hold"/>
                                        <p:tgtEl>
                                          <p:spTgt spid="53"/>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42" presetClass="entr" presetSubtype="0" fill="hold" grpId="0" nodeType="after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fade">
                                      <p:cBhvr>
                                        <p:cTn id="34" dur="1000"/>
                                        <p:tgtEl>
                                          <p:spTgt spid="54"/>
                                        </p:tgtEl>
                                      </p:cBhvr>
                                    </p:animEffect>
                                    <p:anim calcmode="lin" valueType="num">
                                      <p:cBhvr>
                                        <p:cTn id="35" dur="1000" fill="hold"/>
                                        <p:tgtEl>
                                          <p:spTgt spid="54"/>
                                        </p:tgtEl>
                                        <p:attrNameLst>
                                          <p:attrName>ppt_x</p:attrName>
                                        </p:attrNameLst>
                                      </p:cBhvr>
                                      <p:tavLst>
                                        <p:tav tm="0">
                                          <p:val>
                                            <p:strVal val="#ppt_x"/>
                                          </p:val>
                                        </p:tav>
                                        <p:tav tm="100000">
                                          <p:val>
                                            <p:strVal val="#ppt_x"/>
                                          </p:val>
                                        </p:tav>
                                      </p:tavLst>
                                    </p:anim>
                                    <p:anim calcmode="lin" valueType="num">
                                      <p:cBhvr>
                                        <p:cTn id="36" dur="1000" fill="hold"/>
                                        <p:tgtEl>
                                          <p:spTgt spid="54"/>
                                        </p:tgtEl>
                                        <p:attrNameLst>
                                          <p:attrName>ppt_y</p:attrName>
                                        </p:attrNameLst>
                                      </p:cBhvr>
                                      <p:tavLst>
                                        <p:tav tm="0">
                                          <p:val>
                                            <p:strVal val="#ppt_y+.1"/>
                                          </p:val>
                                        </p:tav>
                                        <p:tav tm="100000">
                                          <p:val>
                                            <p:strVal val="#ppt_y"/>
                                          </p:val>
                                        </p:tav>
                                      </p:tavLst>
                                    </p:anim>
                                  </p:childTnLst>
                                </p:cTn>
                              </p:par>
                            </p:childTnLst>
                          </p:cTn>
                        </p:par>
                        <p:par>
                          <p:cTn id="37" fill="hold">
                            <p:stCondLst>
                              <p:cond delay="4500"/>
                            </p:stCondLst>
                            <p:childTnLst>
                              <p:par>
                                <p:cTn id="38" presetID="10" presetClass="entr" presetSubtype="0" fill="hold" grpId="0" nodeType="after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fade">
                                      <p:cBhvr>
                                        <p:cTn id="40" dur="500"/>
                                        <p:tgtEl>
                                          <p:spTgt spid="57"/>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6"/>
                                        </p:tgtEl>
                                        <p:attrNameLst>
                                          <p:attrName>style.visibility</p:attrName>
                                        </p:attrNameLst>
                                      </p:cBhvr>
                                      <p:to>
                                        <p:strVal val="visible"/>
                                      </p:to>
                                    </p:set>
                                    <p:animEffect transition="in" filter="fade">
                                      <p:cBhvr>
                                        <p:cTn id="43" dur="500"/>
                                        <p:tgtEl>
                                          <p:spTgt spid="56"/>
                                        </p:tgtEl>
                                      </p:cBhvr>
                                    </p:animEffect>
                                  </p:childTnLst>
                                </p:cTn>
                              </p:par>
                            </p:childTnLst>
                          </p:cTn>
                        </p:par>
                        <p:par>
                          <p:cTn id="44" fill="hold">
                            <p:stCondLst>
                              <p:cond delay="5000"/>
                            </p:stCondLst>
                            <p:childTnLst>
                              <p:par>
                                <p:cTn id="45" presetID="42" presetClass="entr" presetSubtype="0" fill="hold" nodeType="after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fade">
                                      <p:cBhvr>
                                        <p:cTn id="47" dur="1000"/>
                                        <p:tgtEl>
                                          <p:spTgt spid="52"/>
                                        </p:tgtEl>
                                      </p:cBhvr>
                                    </p:animEffect>
                                    <p:anim calcmode="lin" valueType="num">
                                      <p:cBhvr>
                                        <p:cTn id="48" dur="1000" fill="hold"/>
                                        <p:tgtEl>
                                          <p:spTgt spid="52"/>
                                        </p:tgtEl>
                                        <p:attrNameLst>
                                          <p:attrName>ppt_x</p:attrName>
                                        </p:attrNameLst>
                                      </p:cBhvr>
                                      <p:tavLst>
                                        <p:tav tm="0">
                                          <p:val>
                                            <p:strVal val="#ppt_x"/>
                                          </p:val>
                                        </p:tav>
                                        <p:tav tm="100000">
                                          <p:val>
                                            <p:strVal val="#ppt_x"/>
                                          </p:val>
                                        </p:tav>
                                      </p:tavLst>
                                    </p:anim>
                                    <p:anim calcmode="lin" valueType="num">
                                      <p:cBhvr>
                                        <p:cTn id="49" dur="1000" fill="hold"/>
                                        <p:tgtEl>
                                          <p:spTgt spid="52"/>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42" presetClass="entr" presetSubtype="0"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fade">
                                      <p:cBhvr>
                                        <p:cTn id="53" dur="1000"/>
                                        <p:tgtEl>
                                          <p:spTgt spid="60"/>
                                        </p:tgtEl>
                                      </p:cBhvr>
                                    </p:animEffect>
                                    <p:anim calcmode="lin" valueType="num">
                                      <p:cBhvr>
                                        <p:cTn id="54" dur="1000" fill="hold"/>
                                        <p:tgtEl>
                                          <p:spTgt spid="60"/>
                                        </p:tgtEl>
                                        <p:attrNameLst>
                                          <p:attrName>ppt_x</p:attrName>
                                        </p:attrNameLst>
                                      </p:cBhvr>
                                      <p:tavLst>
                                        <p:tav tm="0">
                                          <p:val>
                                            <p:strVal val="#ppt_x"/>
                                          </p:val>
                                        </p:tav>
                                        <p:tav tm="100000">
                                          <p:val>
                                            <p:strVal val="#ppt_x"/>
                                          </p:val>
                                        </p:tav>
                                      </p:tavLst>
                                    </p:anim>
                                    <p:anim calcmode="lin" valueType="num">
                                      <p:cBhvr>
                                        <p:cTn id="55"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animBg="1"/>
      <p:bldP spid="57" grpId="0" animBg="1"/>
      <p:bldP spid="58" grpId="0" animBg="1"/>
      <p:bldP spid="59" grpId="0" animBg="1"/>
      <p:bldP spid="6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20" name="组合 19"/>
          <p:cNvGrpSpPr/>
          <p:nvPr/>
        </p:nvGrpSpPr>
        <p:grpSpPr>
          <a:xfrm>
            <a:off x="-4380927" y="-1048084"/>
            <a:ext cx="20821278" cy="13464349"/>
            <a:chOff x="449693" y="-3468012"/>
            <a:chExt cx="20821278" cy="13464349"/>
          </a:xfrm>
        </p:grpSpPr>
        <p:sp>
          <p:nvSpPr>
            <p:cNvPr id="21" name="椭圆 20"/>
            <p:cNvSpPr/>
            <p:nvPr/>
          </p:nvSpPr>
          <p:spPr>
            <a:xfrm rot="4413707">
              <a:off x="8191033"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rot="4413707">
              <a:off x="6425233" y="-3297744"/>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rot="4413707">
              <a:off x="4509359" y="-3382879"/>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rot="4413707">
              <a:off x="2365568" y="-3468012"/>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rot="4413707">
              <a:off x="449693" y="-3083601"/>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椭圆 8"/>
          <p:cNvSpPr/>
          <p:nvPr/>
        </p:nvSpPr>
        <p:spPr>
          <a:xfrm>
            <a:off x="782900" y="1533841"/>
            <a:ext cx="3118164" cy="311816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文本框 9"/>
          <p:cNvSpPr txBox="1"/>
          <p:nvPr/>
        </p:nvSpPr>
        <p:spPr>
          <a:xfrm>
            <a:off x="1160313" y="2774158"/>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4171125" y="1446429"/>
            <a:ext cx="7694707" cy="3292987"/>
          </a:xfrm>
          <a:prstGeom prst="roundRect">
            <a:avLst>
              <a:gd name="adj" fmla="val 50000"/>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4875024" y="2642046"/>
            <a:ext cx="6519619" cy="1231106"/>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24769783"/>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animBg="1"/>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20" name="组合 19"/>
          <p:cNvGrpSpPr/>
          <p:nvPr/>
        </p:nvGrpSpPr>
        <p:grpSpPr>
          <a:xfrm>
            <a:off x="-4314640" y="-355357"/>
            <a:ext cx="20821278" cy="13464349"/>
            <a:chOff x="449693" y="-3468012"/>
            <a:chExt cx="20821278" cy="13464349"/>
          </a:xfrm>
        </p:grpSpPr>
        <p:sp>
          <p:nvSpPr>
            <p:cNvPr id="21" name="椭圆 20"/>
            <p:cNvSpPr/>
            <p:nvPr/>
          </p:nvSpPr>
          <p:spPr>
            <a:xfrm rot="4413707">
              <a:off x="8191033"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rot="4413707">
              <a:off x="6425233" y="-3297744"/>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rot="4413707">
              <a:off x="4509359" y="-3382879"/>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rot="4413707">
              <a:off x="2365568" y="-3468012"/>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rot="4413707">
              <a:off x="449693" y="-3083601"/>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文本框 8"/>
          <p:cNvSpPr txBox="1"/>
          <p:nvPr/>
        </p:nvSpPr>
        <p:spPr>
          <a:xfrm>
            <a:off x="4849504" y="2267298"/>
            <a:ext cx="2492990" cy="646331"/>
          </a:xfrm>
          <a:prstGeom prst="rect">
            <a:avLst/>
          </a:prstGeom>
          <a:noFill/>
        </p:spPr>
        <p:txBody>
          <a:bodyPr wrap="none" rtlCol="0">
            <a:spAutoFit/>
          </a:bodyPr>
          <a:lstStyle/>
          <a:p>
            <a:r>
              <a:rPr lang="zh-CN" altLang="en-US" sz="3600" b="1" dirty="0" smtClean="0">
                <a:solidFill>
                  <a:schemeClr val="tx1">
                    <a:lumMod val="85000"/>
                    <a:lumOff val="15000"/>
                  </a:schemeClr>
                </a:solidFill>
                <a:latin typeface="微软雅黑" panose="020B0503020204020204" pitchFamily="34" charset="-122"/>
                <a:ea typeface="微软雅黑" panose="020B0503020204020204" pitchFamily="34" charset="-122"/>
              </a:rPr>
              <a:t>总结与展望</a:t>
            </a:r>
            <a:endPar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2474872" y="3127772"/>
            <a:ext cx="7620246" cy="1231106"/>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9563462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down)">
                                      <p:cBhvr>
                                        <p:cTn id="11" dur="500"/>
                                        <p:tgtEl>
                                          <p:spTgt spid="9">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20" name="组合 19"/>
          <p:cNvGrpSpPr/>
          <p:nvPr/>
        </p:nvGrpSpPr>
        <p:grpSpPr>
          <a:xfrm>
            <a:off x="-4408636" y="4373662"/>
            <a:ext cx="20821278" cy="13464349"/>
            <a:chOff x="449693" y="-3468012"/>
            <a:chExt cx="20821278" cy="13464349"/>
          </a:xfrm>
        </p:grpSpPr>
        <p:sp>
          <p:nvSpPr>
            <p:cNvPr id="21" name="椭圆 20"/>
            <p:cNvSpPr/>
            <p:nvPr/>
          </p:nvSpPr>
          <p:spPr>
            <a:xfrm rot="4413707">
              <a:off x="8191033"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rot="4413707">
              <a:off x="6425233" y="-3297744"/>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rot="4413707">
              <a:off x="4509359" y="-3382879"/>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rot="4413707">
              <a:off x="2365568" y="-3468012"/>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rot="4413707">
              <a:off x="449693" y="-3083601"/>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椭圆 9"/>
          <p:cNvSpPr/>
          <p:nvPr/>
        </p:nvSpPr>
        <p:spPr>
          <a:xfrm>
            <a:off x="3755999" y="1089000"/>
            <a:ext cx="4680000" cy="468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文本框 10"/>
          <p:cNvSpPr txBox="1"/>
          <p:nvPr/>
        </p:nvSpPr>
        <p:spPr>
          <a:xfrm>
            <a:off x="4778171" y="2659559"/>
            <a:ext cx="2635658" cy="769441"/>
          </a:xfrm>
          <a:prstGeom prst="rect">
            <a:avLst/>
          </a:prstGeom>
          <a:noFill/>
        </p:spPr>
        <p:txBody>
          <a:bodyPr wrap="none" rtlCol="0">
            <a:spAutoFit/>
          </a:bodyPr>
          <a:lstStyle/>
          <a:p>
            <a:r>
              <a:rPr lang="en-US" altLang="zh-CN" sz="4400" b="1" dirty="0" smtClean="0">
                <a:solidFill>
                  <a:schemeClr val="tx1">
                    <a:lumMod val="85000"/>
                    <a:lumOff val="15000"/>
                  </a:schemeClr>
                </a:solidFill>
                <a:latin typeface="微软雅黑" panose="020B0503020204020204" pitchFamily="34" charset="-122"/>
                <a:ea typeface="微软雅黑" panose="020B0503020204020204" pitchFamily="34" charset="-122"/>
              </a:rPr>
              <a:t>THANKS</a:t>
            </a:r>
            <a:endParaRPr lang="zh-CN" altLang="en-US" sz="4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6651557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半透明"/>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496</TotalTime>
  <Words>1248</Words>
  <Application>Microsoft Office PowerPoint</Application>
  <PresentationFormat>宽屏</PresentationFormat>
  <Paragraphs>125</Paragraphs>
  <Slides>20</Slides>
  <Notes>20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20</vt:i4>
      </vt:variant>
    </vt:vector>
  </HeadingPairs>
  <TitlesOfParts>
    <vt:vector size="26" baseType="lpstr">
      <vt:lpstr>宋体</vt:lpstr>
      <vt:lpstr>微软雅黑</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半透明</dc:title>
  <dc:creator>第一PPT</dc:creator>
  <cp:keywords>www.1ppt.com</cp:keywords>
  <cp:lastModifiedBy>faith123</cp:lastModifiedBy>
  <cp:revision>42</cp:revision>
  <dcterms:created xsi:type="dcterms:W3CDTF">2016-03-29T09:34:52Z</dcterms:created>
  <dcterms:modified xsi:type="dcterms:W3CDTF">2019-07-30T02:48:18Z</dcterms:modified>
</cp:coreProperties>
</file>