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994" r:id="rId2"/>
    <p:sldId id="2970" r:id="rId3"/>
    <p:sldId id="2995" r:id="rId4"/>
    <p:sldId id="3013" r:id="rId5"/>
    <p:sldId id="2972" r:id="rId6"/>
    <p:sldId id="2999" r:id="rId7"/>
    <p:sldId id="3000" r:id="rId8"/>
    <p:sldId id="2996" r:id="rId9"/>
    <p:sldId id="3014" r:id="rId10"/>
    <p:sldId id="3001" r:id="rId11"/>
    <p:sldId id="3005" r:id="rId12"/>
    <p:sldId id="3007" r:id="rId13"/>
    <p:sldId id="2997" r:id="rId14"/>
    <p:sldId id="3015" r:id="rId15"/>
    <p:sldId id="3004" r:id="rId16"/>
    <p:sldId id="3011" r:id="rId17"/>
    <p:sldId id="3012" r:id="rId18"/>
    <p:sldId id="2998" r:id="rId19"/>
    <p:sldId id="3016" r:id="rId20"/>
    <p:sldId id="3009" r:id="rId21"/>
    <p:sldId id="3010" r:id="rId22"/>
    <p:sldId id="301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0C9"/>
    <a:srgbClr val="66CCFF"/>
    <a:srgbClr val="FFFFFF"/>
    <a:srgbClr val="F59817"/>
    <a:srgbClr val="01438E"/>
    <a:srgbClr val="6EB92C"/>
    <a:srgbClr val="920240"/>
    <a:srgbClr val="1F4C6B"/>
    <a:srgbClr val="058D2A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3439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830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8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761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7538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450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6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752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313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39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489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998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11214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5777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7022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8885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3902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921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3223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9493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1215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580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1244799" y="3976365"/>
            <a:ext cx="604425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学校管理制度培训</a:t>
            </a:r>
            <a:r>
              <a:rPr lang="en-US" altLang="zh-CN" sz="2800" b="1" dirty="0" err="1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1244799" y="4514946"/>
            <a:ext cx="582823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REPORT BY THE YEAR-END SUMMARY PPT 201X WORK PLAN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Freeform 6"/>
          <p:cNvSpPr>
            <a:spLocks/>
          </p:cNvSpPr>
          <p:nvPr/>
        </p:nvSpPr>
        <p:spPr bwMode="auto">
          <a:xfrm>
            <a:off x="8968668" y="4826996"/>
            <a:ext cx="1102298" cy="944258"/>
          </a:xfrm>
          <a:custGeom>
            <a:avLst/>
            <a:gdLst>
              <a:gd name="T0" fmla="*/ 0 w 830"/>
              <a:gd name="T1" fmla="*/ 0 h 711"/>
              <a:gd name="T2" fmla="*/ 830 w 830"/>
              <a:gd name="T3" fmla="*/ 0 h 711"/>
              <a:gd name="T4" fmla="*/ 414 w 830"/>
              <a:gd name="T5" fmla="*/ 711 h 711"/>
              <a:gd name="T6" fmla="*/ 0 w 830"/>
              <a:gd name="T7" fmla="*/ 0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1">
                <a:moveTo>
                  <a:pt x="0" y="0"/>
                </a:moveTo>
                <a:lnTo>
                  <a:pt x="830" y="0"/>
                </a:lnTo>
                <a:lnTo>
                  <a:pt x="414" y="71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8085559" y="4826996"/>
            <a:ext cx="790145" cy="677675"/>
          </a:xfrm>
          <a:custGeom>
            <a:avLst/>
            <a:gdLst>
              <a:gd name="T0" fmla="*/ 0 w 829"/>
              <a:gd name="T1" fmla="*/ 0 h 711"/>
              <a:gd name="T2" fmla="*/ 829 w 829"/>
              <a:gd name="T3" fmla="*/ 0 h 711"/>
              <a:gd name="T4" fmla="*/ 413 w 829"/>
              <a:gd name="T5" fmla="*/ 711 h 711"/>
              <a:gd name="T6" fmla="*/ 0 w 829"/>
              <a:gd name="T7" fmla="*/ 0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9" h="711">
                <a:moveTo>
                  <a:pt x="0" y="0"/>
                </a:moveTo>
                <a:lnTo>
                  <a:pt x="829" y="0"/>
                </a:lnTo>
                <a:lnTo>
                  <a:pt x="413" y="71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3" name="Freeform 8"/>
          <p:cNvSpPr>
            <a:spLocks/>
          </p:cNvSpPr>
          <p:nvPr/>
        </p:nvSpPr>
        <p:spPr bwMode="auto">
          <a:xfrm>
            <a:off x="10422301" y="3797741"/>
            <a:ext cx="675866" cy="578965"/>
          </a:xfrm>
          <a:custGeom>
            <a:avLst/>
            <a:gdLst>
              <a:gd name="T0" fmla="*/ 414 w 830"/>
              <a:gd name="T1" fmla="*/ 0 h 711"/>
              <a:gd name="T2" fmla="*/ 830 w 830"/>
              <a:gd name="T3" fmla="*/ 711 h 711"/>
              <a:gd name="T4" fmla="*/ 0 w 830"/>
              <a:gd name="T5" fmla="*/ 711 h 711"/>
              <a:gd name="T6" fmla="*/ 414 w 830"/>
              <a:gd name="T7" fmla="*/ 0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1">
                <a:moveTo>
                  <a:pt x="414" y="0"/>
                </a:moveTo>
                <a:lnTo>
                  <a:pt x="830" y="711"/>
                </a:lnTo>
                <a:lnTo>
                  <a:pt x="0" y="711"/>
                </a:lnTo>
                <a:lnTo>
                  <a:pt x="4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6" name="Freeform 11"/>
          <p:cNvSpPr>
            <a:spLocks/>
          </p:cNvSpPr>
          <p:nvPr/>
        </p:nvSpPr>
        <p:spPr bwMode="auto">
          <a:xfrm>
            <a:off x="10163932" y="2776455"/>
            <a:ext cx="1102298" cy="945586"/>
          </a:xfrm>
          <a:custGeom>
            <a:avLst/>
            <a:gdLst>
              <a:gd name="T0" fmla="*/ 0 w 830"/>
              <a:gd name="T1" fmla="*/ 0 h 712"/>
              <a:gd name="T2" fmla="*/ 830 w 830"/>
              <a:gd name="T3" fmla="*/ 0 h 712"/>
              <a:gd name="T4" fmla="*/ 414 w 830"/>
              <a:gd name="T5" fmla="*/ 712 h 712"/>
              <a:gd name="T6" fmla="*/ 0 w 830"/>
              <a:gd name="T7" fmla="*/ 0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2">
                <a:moveTo>
                  <a:pt x="0" y="0"/>
                </a:moveTo>
                <a:lnTo>
                  <a:pt x="830" y="0"/>
                </a:lnTo>
                <a:lnTo>
                  <a:pt x="414" y="7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9" name="Freeform 14"/>
          <p:cNvSpPr>
            <a:spLocks/>
          </p:cNvSpPr>
          <p:nvPr/>
        </p:nvSpPr>
        <p:spPr bwMode="auto">
          <a:xfrm>
            <a:off x="10760234" y="1755169"/>
            <a:ext cx="1100971" cy="941602"/>
          </a:xfrm>
          <a:custGeom>
            <a:avLst/>
            <a:gdLst>
              <a:gd name="T0" fmla="*/ 0 w 829"/>
              <a:gd name="T1" fmla="*/ 0 h 709"/>
              <a:gd name="T2" fmla="*/ 829 w 829"/>
              <a:gd name="T3" fmla="*/ 0 h 709"/>
              <a:gd name="T4" fmla="*/ 416 w 829"/>
              <a:gd name="T5" fmla="*/ 709 h 709"/>
              <a:gd name="T6" fmla="*/ 0 w 829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9" h="709">
                <a:moveTo>
                  <a:pt x="0" y="0"/>
                </a:moveTo>
                <a:lnTo>
                  <a:pt x="829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0" name="Freeform 15"/>
          <p:cNvSpPr>
            <a:spLocks/>
          </p:cNvSpPr>
          <p:nvPr/>
        </p:nvSpPr>
        <p:spPr bwMode="auto">
          <a:xfrm>
            <a:off x="8587423" y="2185129"/>
            <a:ext cx="598959" cy="511641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1" name="Freeform 16"/>
          <p:cNvSpPr>
            <a:spLocks/>
          </p:cNvSpPr>
          <p:nvPr/>
        </p:nvSpPr>
        <p:spPr bwMode="auto">
          <a:xfrm>
            <a:off x="9564971" y="1755169"/>
            <a:ext cx="1102298" cy="9416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10490481" y="1291771"/>
            <a:ext cx="449200" cy="383714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任意多边形 20"/>
          <p:cNvSpPr>
            <a:spLocks/>
          </p:cNvSpPr>
          <p:nvPr/>
        </p:nvSpPr>
        <p:spPr bwMode="auto">
          <a:xfrm>
            <a:off x="7179692" y="2776455"/>
            <a:ext cx="2292315" cy="1969528"/>
          </a:xfrm>
          <a:custGeom>
            <a:avLst/>
            <a:gdLst>
              <a:gd name="connsiteX0" fmla="*/ 1190017 w 2292315"/>
              <a:gd name="connsiteY0" fmla="*/ 1025270 h 1969528"/>
              <a:gd name="connsiteX1" fmla="*/ 2292315 w 2292315"/>
              <a:gd name="connsiteY1" fmla="*/ 1025270 h 1969528"/>
              <a:gd name="connsiteX2" fmla="*/ 1742494 w 2292315"/>
              <a:gd name="connsiteY2" fmla="*/ 1969528 h 1969528"/>
              <a:gd name="connsiteX3" fmla="*/ 1742494 w 2292315"/>
              <a:gd name="connsiteY3" fmla="*/ 26561 h 1969528"/>
              <a:gd name="connsiteX4" fmla="*/ 2292315 w 2292315"/>
              <a:gd name="connsiteY4" fmla="*/ 972147 h 1969528"/>
              <a:gd name="connsiteX5" fmla="*/ 1190017 w 2292315"/>
              <a:gd name="connsiteY5" fmla="*/ 972147 h 1969528"/>
              <a:gd name="connsiteX6" fmla="*/ 552477 w 2292315"/>
              <a:gd name="connsiteY6" fmla="*/ 26561 h 1969528"/>
              <a:gd name="connsiteX7" fmla="*/ 1102298 w 2292315"/>
              <a:gd name="connsiteY7" fmla="*/ 972147 h 1969528"/>
              <a:gd name="connsiteX8" fmla="*/ 0 w 2292315"/>
              <a:gd name="connsiteY8" fmla="*/ 972147 h 1969528"/>
              <a:gd name="connsiteX9" fmla="*/ 595041 w 2292315"/>
              <a:gd name="connsiteY9" fmla="*/ 0 h 1969528"/>
              <a:gd name="connsiteX10" fmla="*/ 1696012 w 2292315"/>
              <a:gd name="connsiteY10" fmla="*/ 0 h 1969528"/>
              <a:gd name="connsiteX11" fmla="*/ 1143535 w 2292315"/>
              <a:gd name="connsiteY11" fmla="*/ 945586 h 1969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92315" h="1969528">
                <a:moveTo>
                  <a:pt x="1190017" y="1025270"/>
                </a:moveTo>
                <a:lnTo>
                  <a:pt x="2292315" y="1025270"/>
                </a:lnTo>
                <a:lnTo>
                  <a:pt x="1742494" y="1969528"/>
                </a:lnTo>
                <a:close/>
                <a:moveTo>
                  <a:pt x="1742494" y="26561"/>
                </a:moveTo>
                <a:lnTo>
                  <a:pt x="2292315" y="972147"/>
                </a:lnTo>
                <a:lnTo>
                  <a:pt x="1190017" y="972147"/>
                </a:lnTo>
                <a:close/>
                <a:moveTo>
                  <a:pt x="552477" y="26561"/>
                </a:moveTo>
                <a:lnTo>
                  <a:pt x="1102298" y="972147"/>
                </a:lnTo>
                <a:lnTo>
                  <a:pt x="0" y="972147"/>
                </a:lnTo>
                <a:close/>
                <a:moveTo>
                  <a:pt x="595041" y="0"/>
                </a:moveTo>
                <a:lnTo>
                  <a:pt x="1696012" y="0"/>
                </a:lnTo>
                <a:lnTo>
                  <a:pt x="1143535" y="945586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/>
          </a:p>
        </p:txBody>
      </p:sp>
      <p:sp>
        <p:nvSpPr>
          <p:cNvPr id="19" name="Freeform 12"/>
          <p:cNvSpPr>
            <a:spLocks/>
          </p:cNvSpPr>
          <p:nvPr/>
        </p:nvSpPr>
        <p:spPr bwMode="auto">
          <a:xfrm>
            <a:off x="6645399" y="1755169"/>
            <a:ext cx="1102298" cy="945586"/>
          </a:xfrm>
          <a:custGeom>
            <a:avLst/>
            <a:gdLst>
              <a:gd name="T0" fmla="*/ 416 w 830"/>
              <a:gd name="T1" fmla="*/ 0 h 712"/>
              <a:gd name="T2" fmla="*/ 830 w 830"/>
              <a:gd name="T3" fmla="*/ 712 h 712"/>
              <a:gd name="T4" fmla="*/ 0 w 830"/>
              <a:gd name="T5" fmla="*/ 712 h 712"/>
              <a:gd name="T6" fmla="*/ 416 w 830"/>
              <a:gd name="T7" fmla="*/ 0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2">
                <a:moveTo>
                  <a:pt x="416" y="0"/>
                </a:moveTo>
                <a:lnTo>
                  <a:pt x="830" y="712"/>
                </a:lnTo>
                <a:lnTo>
                  <a:pt x="0" y="712"/>
                </a:lnTo>
                <a:lnTo>
                  <a:pt x="416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351796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7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73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7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8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85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6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3" grpId="1"/>
          <p:bldP spid="14" grpId="0"/>
          <p:bldP spid="14" grpId="1"/>
          <p:bldP spid="51" grpId="0" animBg="1"/>
          <p:bldP spid="52" grpId="0" animBg="1"/>
          <p:bldP spid="53" grpId="0" animBg="1"/>
          <p:bldP spid="56" grpId="0" animBg="1"/>
          <p:bldP spid="59" grpId="0" animBg="1"/>
          <p:bldP spid="60" grpId="0" animBg="1"/>
          <p:bldP spid="61" grpId="0" animBg="1"/>
          <p:bldP spid="16" grpId="0" animBg="1"/>
          <p:bldP spid="21" grpId="0" animBg="1"/>
          <p:bldP spid="1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7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73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7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 tmFilter="0,0; .5, 1; 1, 1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8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85" dur="500" tmFilter="0, 0; .2, .5; .8, .5; 1, 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6" dur="250" autoRev="1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3" grpId="1"/>
          <p:bldP spid="14" grpId="0"/>
          <p:bldP spid="14" grpId="1"/>
          <p:bldP spid="51" grpId="0" animBg="1"/>
          <p:bldP spid="52" grpId="0" animBg="1"/>
          <p:bldP spid="53" grpId="0" animBg="1"/>
          <p:bldP spid="56" grpId="0" animBg="1"/>
          <p:bldP spid="59" grpId="0" animBg="1"/>
          <p:bldP spid="60" grpId="0" animBg="1"/>
          <p:bldP spid="61" grpId="0" animBg="1"/>
          <p:bldP spid="16" grpId="0" animBg="1"/>
          <p:bldP spid="21" grpId="0" animBg="1"/>
          <p:bldP spid="1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5"/>
          <p:cNvSpPr>
            <a:spLocks/>
          </p:cNvSpPr>
          <p:nvPr/>
        </p:nvSpPr>
        <p:spPr bwMode="auto">
          <a:xfrm rot="16200000">
            <a:off x="425748" y="1070920"/>
            <a:ext cx="5499798" cy="46980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018823" y="2332379"/>
            <a:ext cx="3828610" cy="327045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rgbClr val="33C0C9">
              <a:alpha val="69804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7365479" y="181344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6461446" y="179925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7365479" y="289446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6461446" y="288026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7365479" y="397547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6461446" y="396128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7365479" y="5056485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6461446" y="5042293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0"/>
            </p:custDataLst>
          </p:nvPr>
        </p:nvSpPr>
        <p:spPr>
          <a:xfrm>
            <a:off x="1770194" y="2495610"/>
            <a:ext cx="2278806" cy="1354217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spAutoFit/>
          </a:bodyPr>
          <a:lstStyle/>
          <a:p>
            <a:pPr algn="ctr"/>
            <a:r>
              <a:rPr lang="zh-CN" altLang="en-US" sz="88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1"/>
            </p:custDataLst>
          </p:nvPr>
        </p:nvSpPr>
        <p:spPr>
          <a:xfrm>
            <a:off x="1716384" y="3781897"/>
            <a:ext cx="2386428" cy="430887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/>
          <a:p>
            <a:pPr algn="ctr">
              <a:defRPr/>
            </a:pP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9409695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7073887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80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77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31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900937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53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06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83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97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1263540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61395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57" y="2376873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1261838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844800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038501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621463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15163" y="5982987"/>
            <a:ext cx="278175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98125" y="5662256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885696" y="1531151"/>
            <a:ext cx="1108832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44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1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43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76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8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575" y="2619314"/>
            <a:ext cx="12855600" cy="1195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47500" rtlCol="0" anchor="ctr">
            <a:normAutofit/>
          </a:bodyPr>
          <a:lstStyle/>
          <a:p>
            <a:pPr algn="ctr"/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>
            <p:custDataLst>
              <p:tags r:id="rId3"/>
            </p:custDataLst>
          </p:nvPr>
        </p:nvSpPr>
        <p:spPr>
          <a:xfrm>
            <a:off x="1435296" y="2240406"/>
            <a:ext cx="2733578" cy="2151532"/>
          </a:xfrm>
          <a:custGeom>
            <a:avLst/>
            <a:gdLst>
              <a:gd name="connsiteX0" fmla="*/ 0 w 1950720"/>
              <a:gd name="connsiteY0" fmla="*/ 0 h 1535364"/>
              <a:gd name="connsiteX1" fmla="*/ 1950720 w 1950720"/>
              <a:gd name="connsiteY1" fmla="*/ 0 h 1535364"/>
              <a:gd name="connsiteX2" fmla="*/ 975360 w 1950720"/>
              <a:gd name="connsiteY2" fmla="*/ 1535364 h 1535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50720" h="1535364">
                <a:moveTo>
                  <a:pt x="0" y="0"/>
                </a:moveTo>
                <a:lnTo>
                  <a:pt x="1950720" y="0"/>
                </a:lnTo>
                <a:lnTo>
                  <a:pt x="975360" y="1535364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0" bIns="569500" rtlCol="0" anchor="ctr">
            <a:noAutofit/>
          </a:bodyPr>
          <a:lstStyle/>
          <a:p>
            <a:pPr lvl="0" algn="ctr">
              <a:buClr>
                <a:srgbClr val="FFC000">
                  <a:lumMod val="75000"/>
                </a:srgbClr>
              </a:buClr>
              <a:buSzPct val="60000"/>
            </a:pPr>
            <a:r>
              <a:rPr lang="en-US" altLang="zh-CN" sz="6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1"/>
          <p:cNvSpPr/>
          <p:nvPr>
            <p:custDataLst>
              <p:tags r:id="rId4"/>
            </p:custDataLst>
          </p:nvPr>
        </p:nvSpPr>
        <p:spPr>
          <a:xfrm>
            <a:off x="5693929" y="2860252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6965812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195068" y="3882893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965812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5068" y="415255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0650516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35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64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64409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64409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20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10923151" y="176843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1244800" y="3555451"/>
            <a:ext cx="5400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b="1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THANK YOU</a:t>
            </a:r>
            <a:endParaRPr lang="zh-CN" altLang="en-US" sz="6600" b="1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1244800" y="4631990"/>
            <a:ext cx="29523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1" name="Freeform 6"/>
          <p:cNvSpPr>
            <a:spLocks/>
          </p:cNvSpPr>
          <p:nvPr/>
        </p:nvSpPr>
        <p:spPr bwMode="auto">
          <a:xfrm>
            <a:off x="8968668" y="4826996"/>
            <a:ext cx="1102298" cy="944258"/>
          </a:xfrm>
          <a:custGeom>
            <a:avLst/>
            <a:gdLst>
              <a:gd name="T0" fmla="*/ 0 w 830"/>
              <a:gd name="T1" fmla="*/ 0 h 711"/>
              <a:gd name="T2" fmla="*/ 830 w 830"/>
              <a:gd name="T3" fmla="*/ 0 h 711"/>
              <a:gd name="T4" fmla="*/ 414 w 830"/>
              <a:gd name="T5" fmla="*/ 711 h 711"/>
              <a:gd name="T6" fmla="*/ 0 w 830"/>
              <a:gd name="T7" fmla="*/ 0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1">
                <a:moveTo>
                  <a:pt x="0" y="0"/>
                </a:moveTo>
                <a:lnTo>
                  <a:pt x="830" y="0"/>
                </a:lnTo>
                <a:lnTo>
                  <a:pt x="414" y="71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8085559" y="4826996"/>
            <a:ext cx="790145" cy="677675"/>
          </a:xfrm>
          <a:custGeom>
            <a:avLst/>
            <a:gdLst>
              <a:gd name="T0" fmla="*/ 0 w 829"/>
              <a:gd name="T1" fmla="*/ 0 h 711"/>
              <a:gd name="T2" fmla="*/ 829 w 829"/>
              <a:gd name="T3" fmla="*/ 0 h 711"/>
              <a:gd name="T4" fmla="*/ 413 w 829"/>
              <a:gd name="T5" fmla="*/ 711 h 711"/>
              <a:gd name="T6" fmla="*/ 0 w 829"/>
              <a:gd name="T7" fmla="*/ 0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9" h="711">
                <a:moveTo>
                  <a:pt x="0" y="0"/>
                </a:moveTo>
                <a:lnTo>
                  <a:pt x="829" y="0"/>
                </a:lnTo>
                <a:lnTo>
                  <a:pt x="413" y="71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3" name="Freeform 8"/>
          <p:cNvSpPr>
            <a:spLocks/>
          </p:cNvSpPr>
          <p:nvPr/>
        </p:nvSpPr>
        <p:spPr bwMode="auto">
          <a:xfrm>
            <a:off x="10422301" y="3797741"/>
            <a:ext cx="675866" cy="578965"/>
          </a:xfrm>
          <a:custGeom>
            <a:avLst/>
            <a:gdLst>
              <a:gd name="T0" fmla="*/ 414 w 830"/>
              <a:gd name="T1" fmla="*/ 0 h 711"/>
              <a:gd name="T2" fmla="*/ 830 w 830"/>
              <a:gd name="T3" fmla="*/ 711 h 711"/>
              <a:gd name="T4" fmla="*/ 0 w 830"/>
              <a:gd name="T5" fmla="*/ 711 h 711"/>
              <a:gd name="T6" fmla="*/ 414 w 830"/>
              <a:gd name="T7" fmla="*/ 0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1">
                <a:moveTo>
                  <a:pt x="414" y="0"/>
                </a:moveTo>
                <a:lnTo>
                  <a:pt x="830" y="711"/>
                </a:lnTo>
                <a:lnTo>
                  <a:pt x="0" y="711"/>
                </a:lnTo>
                <a:lnTo>
                  <a:pt x="4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6" name="Freeform 11"/>
          <p:cNvSpPr>
            <a:spLocks/>
          </p:cNvSpPr>
          <p:nvPr/>
        </p:nvSpPr>
        <p:spPr bwMode="auto">
          <a:xfrm>
            <a:off x="10163932" y="2776455"/>
            <a:ext cx="1102298" cy="945586"/>
          </a:xfrm>
          <a:custGeom>
            <a:avLst/>
            <a:gdLst>
              <a:gd name="T0" fmla="*/ 0 w 830"/>
              <a:gd name="T1" fmla="*/ 0 h 712"/>
              <a:gd name="T2" fmla="*/ 830 w 830"/>
              <a:gd name="T3" fmla="*/ 0 h 712"/>
              <a:gd name="T4" fmla="*/ 414 w 830"/>
              <a:gd name="T5" fmla="*/ 712 h 712"/>
              <a:gd name="T6" fmla="*/ 0 w 830"/>
              <a:gd name="T7" fmla="*/ 0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2">
                <a:moveTo>
                  <a:pt x="0" y="0"/>
                </a:moveTo>
                <a:lnTo>
                  <a:pt x="830" y="0"/>
                </a:lnTo>
                <a:lnTo>
                  <a:pt x="414" y="7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59" name="Freeform 14"/>
          <p:cNvSpPr>
            <a:spLocks/>
          </p:cNvSpPr>
          <p:nvPr/>
        </p:nvSpPr>
        <p:spPr bwMode="auto">
          <a:xfrm>
            <a:off x="10760234" y="1755169"/>
            <a:ext cx="1100971" cy="941602"/>
          </a:xfrm>
          <a:custGeom>
            <a:avLst/>
            <a:gdLst>
              <a:gd name="T0" fmla="*/ 0 w 829"/>
              <a:gd name="T1" fmla="*/ 0 h 709"/>
              <a:gd name="T2" fmla="*/ 829 w 829"/>
              <a:gd name="T3" fmla="*/ 0 h 709"/>
              <a:gd name="T4" fmla="*/ 416 w 829"/>
              <a:gd name="T5" fmla="*/ 709 h 709"/>
              <a:gd name="T6" fmla="*/ 0 w 829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29" h="709">
                <a:moveTo>
                  <a:pt x="0" y="0"/>
                </a:moveTo>
                <a:lnTo>
                  <a:pt x="829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0" name="Freeform 15"/>
          <p:cNvSpPr>
            <a:spLocks/>
          </p:cNvSpPr>
          <p:nvPr/>
        </p:nvSpPr>
        <p:spPr bwMode="auto">
          <a:xfrm>
            <a:off x="8587423" y="2185129"/>
            <a:ext cx="598959" cy="511641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1" name="Freeform 16"/>
          <p:cNvSpPr>
            <a:spLocks/>
          </p:cNvSpPr>
          <p:nvPr/>
        </p:nvSpPr>
        <p:spPr bwMode="auto">
          <a:xfrm>
            <a:off x="9564971" y="1755169"/>
            <a:ext cx="1102298" cy="941602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10490481" y="1291771"/>
            <a:ext cx="449200" cy="383714"/>
          </a:xfrm>
          <a:custGeom>
            <a:avLst/>
            <a:gdLst>
              <a:gd name="T0" fmla="*/ 0 w 830"/>
              <a:gd name="T1" fmla="*/ 0 h 709"/>
              <a:gd name="T2" fmla="*/ 830 w 830"/>
              <a:gd name="T3" fmla="*/ 0 h 709"/>
              <a:gd name="T4" fmla="*/ 416 w 830"/>
              <a:gd name="T5" fmla="*/ 709 h 709"/>
              <a:gd name="T6" fmla="*/ 0 w 830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09">
                <a:moveTo>
                  <a:pt x="0" y="0"/>
                </a:moveTo>
                <a:lnTo>
                  <a:pt x="830" y="0"/>
                </a:lnTo>
                <a:lnTo>
                  <a:pt x="416" y="7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1" name="任意多边形 20"/>
          <p:cNvSpPr>
            <a:spLocks/>
          </p:cNvSpPr>
          <p:nvPr/>
        </p:nvSpPr>
        <p:spPr bwMode="auto">
          <a:xfrm>
            <a:off x="7179692" y="2776455"/>
            <a:ext cx="2292315" cy="1969528"/>
          </a:xfrm>
          <a:custGeom>
            <a:avLst/>
            <a:gdLst>
              <a:gd name="connsiteX0" fmla="*/ 1190017 w 2292315"/>
              <a:gd name="connsiteY0" fmla="*/ 1025270 h 1969528"/>
              <a:gd name="connsiteX1" fmla="*/ 2292315 w 2292315"/>
              <a:gd name="connsiteY1" fmla="*/ 1025270 h 1969528"/>
              <a:gd name="connsiteX2" fmla="*/ 1742494 w 2292315"/>
              <a:gd name="connsiteY2" fmla="*/ 1969528 h 1969528"/>
              <a:gd name="connsiteX3" fmla="*/ 1742494 w 2292315"/>
              <a:gd name="connsiteY3" fmla="*/ 26561 h 1969528"/>
              <a:gd name="connsiteX4" fmla="*/ 2292315 w 2292315"/>
              <a:gd name="connsiteY4" fmla="*/ 972147 h 1969528"/>
              <a:gd name="connsiteX5" fmla="*/ 1190017 w 2292315"/>
              <a:gd name="connsiteY5" fmla="*/ 972147 h 1969528"/>
              <a:gd name="connsiteX6" fmla="*/ 552477 w 2292315"/>
              <a:gd name="connsiteY6" fmla="*/ 26561 h 1969528"/>
              <a:gd name="connsiteX7" fmla="*/ 1102298 w 2292315"/>
              <a:gd name="connsiteY7" fmla="*/ 972147 h 1969528"/>
              <a:gd name="connsiteX8" fmla="*/ 0 w 2292315"/>
              <a:gd name="connsiteY8" fmla="*/ 972147 h 1969528"/>
              <a:gd name="connsiteX9" fmla="*/ 595041 w 2292315"/>
              <a:gd name="connsiteY9" fmla="*/ 0 h 1969528"/>
              <a:gd name="connsiteX10" fmla="*/ 1696012 w 2292315"/>
              <a:gd name="connsiteY10" fmla="*/ 0 h 1969528"/>
              <a:gd name="connsiteX11" fmla="*/ 1143535 w 2292315"/>
              <a:gd name="connsiteY11" fmla="*/ 945586 h 1969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92315" h="1969528">
                <a:moveTo>
                  <a:pt x="1190017" y="1025270"/>
                </a:moveTo>
                <a:lnTo>
                  <a:pt x="2292315" y="1025270"/>
                </a:lnTo>
                <a:lnTo>
                  <a:pt x="1742494" y="1969528"/>
                </a:lnTo>
                <a:close/>
                <a:moveTo>
                  <a:pt x="1742494" y="26561"/>
                </a:moveTo>
                <a:lnTo>
                  <a:pt x="2292315" y="972147"/>
                </a:lnTo>
                <a:lnTo>
                  <a:pt x="1190017" y="972147"/>
                </a:lnTo>
                <a:close/>
                <a:moveTo>
                  <a:pt x="552477" y="26561"/>
                </a:moveTo>
                <a:lnTo>
                  <a:pt x="1102298" y="972147"/>
                </a:lnTo>
                <a:lnTo>
                  <a:pt x="0" y="972147"/>
                </a:lnTo>
                <a:close/>
                <a:moveTo>
                  <a:pt x="595041" y="0"/>
                </a:moveTo>
                <a:lnTo>
                  <a:pt x="1696012" y="0"/>
                </a:lnTo>
                <a:lnTo>
                  <a:pt x="1143535" y="945586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/>
          </a:p>
        </p:txBody>
      </p:sp>
      <p:sp>
        <p:nvSpPr>
          <p:cNvPr id="19" name="Freeform 12"/>
          <p:cNvSpPr>
            <a:spLocks/>
          </p:cNvSpPr>
          <p:nvPr/>
        </p:nvSpPr>
        <p:spPr bwMode="auto">
          <a:xfrm>
            <a:off x="6645399" y="1755169"/>
            <a:ext cx="1102298" cy="945586"/>
          </a:xfrm>
          <a:custGeom>
            <a:avLst/>
            <a:gdLst>
              <a:gd name="T0" fmla="*/ 416 w 830"/>
              <a:gd name="T1" fmla="*/ 0 h 712"/>
              <a:gd name="T2" fmla="*/ 830 w 830"/>
              <a:gd name="T3" fmla="*/ 712 h 712"/>
              <a:gd name="T4" fmla="*/ 0 w 830"/>
              <a:gd name="T5" fmla="*/ 712 h 712"/>
              <a:gd name="T6" fmla="*/ 416 w 830"/>
              <a:gd name="T7" fmla="*/ 0 h 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30" h="712">
                <a:moveTo>
                  <a:pt x="416" y="0"/>
                </a:moveTo>
                <a:lnTo>
                  <a:pt x="830" y="712"/>
                </a:lnTo>
                <a:lnTo>
                  <a:pt x="0" y="712"/>
                </a:lnTo>
                <a:lnTo>
                  <a:pt x="416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111430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7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73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7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 tmFilter="0,0; .5, 1; 1, 1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85" dur="5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6" dur="25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3" grpId="1"/>
          <p:bldP spid="15" grpId="0"/>
          <p:bldP spid="15" grpId="1"/>
          <p:bldP spid="51" grpId="0" animBg="1"/>
          <p:bldP spid="52" grpId="0" animBg="1"/>
          <p:bldP spid="53" grpId="0" animBg="1"/>
          <p:bldP spid="56" grpId="0" animBg="1"/>
          <p:bldP spid="59" grpId="0" animBg="1"/>
          <p:bldP spid="60" grpId="0" animBg="1"/>
          <p:bldP spid="61" grpId="0" animBg="1"/>
          <p:bldP spid="16" grpId="0" animBg="1"/>
          <p:bldP spid="21" grpId="0" animBg="1"/>
          <p:bldP spid="1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 tmFilter="0,0; .5, 1; 1, 1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7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73" dur="500" tmFilter="0, 0; .2, .5; .8, .5; 1, 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4" dur="250" autoRev="1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7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 tmFilter="0,0; .5, 1; 1, 1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85" dur="500" tmFilter="0, 0; .2, .5; .8, .5; 1, 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6" dur="250" autoRev="1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3" grpId="1"/>
          <p:bldP spid="15" grpId="0"/>
          <p:bldP spid="15" grpId="1"/>
          <p:bldP spid="51" grpId="0" animBg="1"/>
          <p:bldP spid="52" grpId="0" animBg="1"/>
          <p:bldP spid="53" grpId="0" animBg="1"/>
          <p:bldP spid="56" grpId="0" animBg="1"/>
          <p:bldP spid="59" grpId="0" animBg="1"/>
          <p:bldP spid="60" grpId="0" animBg="1"/>
          <p:bldP spid="61" grpId="0" animBg="1"/>
          <p:bldP spid="16" grpId="0" animBg="1"/>
          <p:bldP spid="21" grpId="0" animBg="1"/>
          <p:bldP spid="1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Rectangle 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741"/>
  <p:tag name="MH_LIBRARY" val="GRAPHIC"/>
  <p:tag name="MH_ORDER" val="Freeform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BC63C"/>
      </a:accent1>
      <a:accent2>
        <a:srgbClr val="33C0C9"/>
      </a:accent2>
      <a:accent3>
        <a:srgbClr val="8BC63C"/>
      </a:accent3>
      <a:accent4>
        <a:srgbClr val="33C0C9"/>
      </a:accent4>
      <a:accent5>
        <a:srgbClr val="8BC63C"/>
      </a:accent5>
      <a:accent6>
        <a:srgbClr val="33C0C9"/>
      </a:accent6>
      <a:hlink>
        <a:srgbClr val="8BC63C"/>
      </a:hlink>
      <a:folHlink>
        <a:srgbClr val="33C0C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2800</Words>
  <Application>Microsoft Office PowerPoint</Application>
  <PresentationFormat>自定义</PresentationFormat>
  <Paragraphs>266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/>
  <cp:keywords>第一PPT模板网-WWW.1PPT.COM</cp:keywords>
  <cp:lastModifiedBy/>
  <cp:revision>1</cp:revision>
  <dcterms:created xsi:type="dcterms:W3CDTF">2016-11-02T14:10:01Z</dcterms:created>
  <dcterms:modified xsi:type="dcterms:W3CDTF">2019-08-05T03:00:35Z</dcterms:modified>
</cp:coreProperties>
</file>