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94" r:id="rId2"/>
    <p:sldId id="266" r:id="rId3"/>
    <p:sldId id="295" r:id="rId4"/>
    <p:sldId id="323" r:id="rId5"/>
    <p:sldId id="326" r:id="rId6"/>
    <p:sldId id="325" r:id="rId7"/>
    <p:sldId id="329" r:id="rId8"/>
    <p:sldId id="327" r:id="rId9"/>
    <p:sldId id="328" r:id="rId10"/>
    <p:sldId id="324"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21"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D2A6"/>
    <a:srgbClr val="1983B7"/>
    <a:srgbClr val="03A6AF"/>
    <a:srgbClr val="0374AF"/>
    <a:srgbClr val="14B28B"/>
    <a:srgbClr val="01ACBE"/>
    <a:srgbClr val="0170C1"/>
    <a:srgbClr val="EB5145"/>
    <a:srgbClr val="EB5345"/>
    <a:srgbClr val="FE6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44" autoAdjust="0"/>
    <p:restoredTop sz="94660"/>
  </p:normalViewPr>
  <p:slideViewPr>
    <p:cSldViewPr snapToGrid="0" showGuides="1">
      <p:cViewPr varScale="1">
        <p:scale>
          <a:sx n="85" d="100"/>
          <a:sy n="85" d="100"/>
        </p:scale>
        <p:origin x="792"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983B7"/>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8D2A6"/>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B</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18D2A6"/>
            </a:solidFill>
          </c:spPr>
          <c:dPt>
            <c:idx val="0"/>
            <c:bubble3D val="0"/>
          </c:dPt>
          <c:dPt>
            <c:idx val="1"/>
            <c:bubble3D val="0"/>
            <c:spPr>
              <a:solidFill>
                <a:srgbClr val="1983B7"/>
              </a:solidFill>
            </c:spPr>
          </c:dPt>
          <c:dPt>
            <c:idx val="2"/>
            <c:bubble3D val="0"/>
          </c:dPt>
          <c:dPt>
            <c:idx val="3"/>
            <c:bubble3D val="0"/>
            <c:spPr>
              <a:solidFill>
                <a:srgbClr val="1983B7"/>
              </a:solidFill>
            </c:spPr>
          </c:dPt>
          <c:dLbls>
            <c:dLbl>
              <c:idx val="0"/>
              <c:tx>
                <c:rich>
                  <a:bodyPr/>
                  <a:lstStyle/>
                  <a:p>
                    <a:r>
                      <a:rPr lang="en-US" altLang="en-US" dirty="0"/>
                      <a:t> </a:t>
                    </a:r>
                    <a:r>
                      <a:rPr lang="en-US" altLang="en-US" dirty="0" smtClean="0"/>
                      <a:t>68</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2"/>
              <c:tx>
                <c:rich>
                  <a:bodyPr/>
                  <a:lstStyle/>
                  <a:p>
                    <a:r>
                      <a:rPr lang="en-US" altLang="en-US"/>
                      <a:t> </a:t>
                    </a:r>
                    <a:r>
                      <a:rPr lang="en-US" altLang="en-US" smtClean="0"/>
                      <a:t>9</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3"/>
              <c:tx>
                <c:rich>
                  <a:bodyPr/>
                  <a:lstStyle/>
                  <a:p>
                    <a:r>
                      <a:rPr lang="en-US" altLang="en-US"/>
                      <a:t> </a:t>
                    </a:r>
                    <a:r>
                      <a:rPr lang="en-US" altLang="en-US" smtClean="0"/>
                      <a:t>3</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spPr>
              <a:noFill/>
              <a:ln w="25323">
                <a:noFill/>
              </a:ln>
            </c:sp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2019/7/29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2019/7/29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2019/7/29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7824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2019/7/29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2019/7/29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2019/7/29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2019/7/29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2019/7/29</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chart" Target="../charts/chart2.xml"/><Relationship Id="rId5" Type="http://schemas.openxmlformats.org/officeDocument/2006/relationships/chart" Target="../charts/char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slideLayout" Target="../slideLayouts/slideLayout1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7" name="组合 146"/>
          <p:cNvGrpSpPr/>
          <p:nvPr/>
        </p:nvGrpSpPr>
        <p:grpSpPr>
          <a:xfrm rot="13187308">
            <a:off x="-6592880" y="2752868"/>
            <a:ext cx="11496362" cy="6726866"/>
            <a:chOff x="0" y="4292079"/>
            <a:chExt cx="12190414" cy="4843505"/>
          </a:xfrm>
        </p:grpSpPr>
        <p:grpSp>
          <p:nvGrpSpPr>
            <p:cNvPr id="148" name="组合 147"/>
            <p:cNvGrpSpPr/>
            <p:nvPr/>
          </p:nvGrpSpPr>
          <p:grpSpPr>
            <a:xfrm>
              <a:off x="0" y="4692834"/>
              <a:ext cx="12190414" cy="4442750"/>
              <a:chOff x="0" y="5400390"/>
              <a:chExt cx="12190414" cy="4442750"/>
            </a:xfrm>
          </p:grpSpPr>
          <p:grpSp>
            <p:nvGrpSpPr>
              <p:cNvPr id="156" name="组合 155"/>
              <p:cNvGrpSpPr/>
              <p:nvPr/>
            </p:nvGrpSpPr>
            <p:grpSpPr>
              <a:xfrm>
                <a:off x="0" y="5403580"/>
                <a:ext cx="6095207" cy="4439560"/>
                <a:chOff x="0" y="5320120"/>
                <a:chExt cx="12190413" cy="4439560"/>
              </a:xfrm>
            </p:grpSpPr>
            <p:sp>
              <p:nvSpPr>
                <p:cNvPr id="160" name="波形 15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波形 16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7" name="组合 156"/>
              <p:cNvGrpSpPr/>
              <p:nvPr/>
            </p:nvGrpSpPr>
            <p:grpSpPr>
              <a:xfrm>
                <a:off x="6095207" y="5400390"/>
                <a:ext cx="6095207" cy="4439560"/>
                <a:chOff x="0" y="5320120"/>
                <a:chExt cx="12190413" cy="4439560"/>
              </a:xfrm>
            </p:grpSpPr>
            <p:sp>
              <p:nvSpPr>
                <p:cNvPr id="158" name="波形 15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波形 15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9" name="组合 148"/>
            <p:cNvGrpSpPr/>
            <p:nvPr/>
          </p:nvGrpSpPr>
          <p:grpSpPr>
            <a:xfrm>
              <a:off x="0" y="4292079"/>
              <a:ext cx="12190414" cy="4442750"/>
              <a:chOff x="0" y="5400390"/>
              <a:chExt cx="12190414" cy="4442750"/>
            </a:xfrm>
          </p:grpSpPr>
          <p:grpSp>
            <p:nvGrpSpPr>
              <p:cNvPr id="150" name="组合 149"/>
              <p:cNvGrpSpPr/>
              <p:nvPr/>
            </p:nvGrpSpPr>
            <p:grpSpPr>
              <a:xfrm>
                <a:off x="0" y="5403580"/>
                <a:ext cx="6095207" cy="4439560"/>
                <a:chOff x="0" y="5320120"/>
                <a:chExt cx="12190413" cy="4439560"/>
              </a:xfrm>
            </p:grpSpPr>
            <p:sp>
              <p:nvSpPr>
                <p:cNvPr id="154" name="波形 15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波形 15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1" name="组合 150"/>
              <p:cNvGrpSpPr/>
              <p:nvPr/>
            </p:nvGrpSpPr>
            <p:grpSpPr>
              <a:xfrm>
                <a:off x="6095207" y="5400390"/>
                <a:ext cx="6095207" cy="4439560"/>
                <a:chOff x="0" y="5320120"/>
                <a:chExt cx="12190413" cy="4439560"/>
              </a:xfrm>
            </p:grpSpPr>
            <p:sp>
              <p:nvSpPr>
                <p:cNvPr id="152" name="波形 15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波形 15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192" name="组合 191"/>
          <p:cNvGrpSpPr/>
          <p:nvPr/>
        </p:nvGrpSpPr>
        <p:grpSpPr>
          <a:xfrm rot="13187308">
            <a:off x="7037427" y="-4308561"/>
            <a:ext cx="11496362" cy="6726866"/>
            <a:chOff x="0" y="4292079"/>
            <a:chExt cx="12190414" cy="4843505"/>
          </a:xfrm>
        </p:grpSpPr>
        <p:grpSp>
          <p:nvGrpSpPr>
            <p:cNvPr id="193" name="组合 192"/>
            <p:cNvGrpSpPr/>
            <p:nvPr/>
          </p:nvGrpSpPr>
          <p:grpSpPr>
            <a:xfrm>
              <a:off x="0" y="4692834"/>
              <a:ext cx="12190414" cy="4442750"/>
              <a:chOff x="0" y="5400390"/>
              <a:chExt cx="12190414" cy="4442750"/>
            </a:xfrm>
          </p:grpSpPr>
          <p:grpSp>
            <p:nvGrpSpPr>
              <p:cNvPr id="201" name="组合 200"/>
              <p:cNvGrpSpPr/>
              <p:nvPr/>
            </p:nvGrpSpPr>
            <p:grpSpPr>
              <a:xfrm>
                <a:off x="0" y="5403580"/>
                <a:ext cx="6095207" cy="4439560"/>
                <a:chOff x="0" y="5320120"/>
                <a:chExt cx="12190413" cy="4439560"/>
              </a:xfrm>
            </p:grpSpPr>
            <p:sp>
              <p:nvSpPr>
                <p:cNvPr id="205" name="波形 20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波形 20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2" name="组合 201"/>
              <p:cNvGrpSpPr/>
              <p:nvPr/>
            </p:nvGrpSpPr>
            <p:grpSpPr>
              <a:xfrm>
                <a:off x="6095207" y="5400390"/>
                <a:ext cx="6095207" cy="4439560"/>
                <a:chOff x="0" y="5320120"/>
                <a:chExt cx="12190413" cy="4439560"/>
              </a:xfrm>
            </p:grpSpPr>
            <p:sp>
              <p:nvSpPr>
                <p:cNvPr id="203" name="波形 20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波形 20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4" name="组合 193"/>
            <p:cNvGrpSpPr/>
            <p:nvPr/>
          </p:nvGrpSpPr>
          <p:grpSpPr>
            <a:xfrm>
              <a:off x="0" y="4292079"/>
              <a:ext cx="12190414" cy="4442750"/>
              <a:chOff x="0" y="5400390"/>
              <a:chExt cx="12190414" cy="4442750"/>
            </a:xfrm>
          </p:grpSpPr>
          <p:grpSp>
            <p:nvGrpSpPr>
              <p:cNvPr id="195" name="组合 194"/>
              <p:cNvGrpSpPr/>
              <p:nvPr/>
            </p:nvGrpSpPr>
            <p:grpSpPr>
              <a:xfrm>
                <a:off x="0" y="5403580"/>
                <a:ext cx="6095207" cy="4439560"/>
                <a:chOff x="0" y="5320120"/>
                <a:chExt cx="12190413" cy="4439560"/>
              </a:xfrm>
            </p:grpSpPr>
            <p:sp>
              <p:nvSpPr>
                <p:cNvPr id="199" name="波形 19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波形 19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6" name="组合 195"/>
              <p:cNvGrpSpPr/>
              <p:nvPr/>
            </p:nvGrpSpPr>
            <p:grpSpPr>
              <a:xfrm>
                <a:off x="6095207" y="5400390"/>
                <a:ext cx="6095207" cy="4439560"/>
                <a:chOff x="0" y="5320120"/>
                <a:chExt cx="12190413" cy="4439560"/>
              </a:xfrm>
            </p:grpSpPr>
            <p:sp>
              <p:nvSpPr>
                <p:cNvPr id="197" name="波形 19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波形 19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07" name="_14"/>
          <p:cNvSpPr txBox="1">
            <a:spLocks noChangeArrowheads="1"/>
          </p:cNvSpPr>
          <p:nvPr/>
        </p:nvSpPr>
        <p:spPr bwMode="auto">
          <a:xfrm>
            <a:off x="2495550" y="2771952"/>
            <a:ext cx="807461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4800" b="1" dirty="0">
                <a:solidFill>
                  <a:srgbClr val="18D2A6"/>
                </a:solidFill>
                <a:latin typeface="微软雅黑" panose="020B0503020204020204" pitchFamily="34" charset="-122"/>
                <a:ea typeface="微软雅黑" panose="020B0503020204020204" pitchFamily="34" charset="-122"/>
              </a:rPr>
              <a:t>品牌招商策划方案</a:t>
            </a:r>
            <a:r>
              <a:rPr lang="en-US" altLang="zh-CN" sz="4800" b="1" dirty="0" err="1">
                <a:solidFill>
                  <a:srgbClr val="18D2A6"/>
                </a:solidFill>
                <a:latin typeface="微软雅黑" panose="020B0503020204020204" pitchFamily="34" charset="-122"/>
                <a:ea typeface="微软雅黑" panose="020B0503020204020204" pitchFamily="34" charset="-122"/>
              </a:rPr>
              <a:t>ppt</a:t>
            </a:r>
            <a:r>
              <a:rPr lang="zh-CN" altLang="en-US" sz="4800" b="1" dirty="0">
                <a:solidFill>
                  <a:srgbClr val="18D2A6"/>
                </a:solidFill>
                <a:latin typeface="微软雅黑" panose="020B0503020204020204" pitchFamily="34" charset="-122"/>
                <a:ea typeface="微软雅黑" panose="020B0503020204020204" pitchFamily="34" charset="-122"/>
              </a:rPr>
              <a:t>模板</a:t>
            </a:r>
            <a:endParaRPr lang="zh-CN" sz="4800" b="1" dirty="0">
              <a:solidFill>
                <a:srgbClr val="1983B7"/>
              </a:solidFill>
              <a:latin typeface="微软雅黑" panose="020B0503020204020204" pitchFamily="34" charset="-122"/>
              <a:ea typeface="微软雅黑" panose="020B0503020204020204" pitchFamily="34" charset="-122"/>
            </a:endParaRPr>
          </a:p>
        </p:txBody>
      </p:sp>
      <p:sp>
        <p:nvSpPr>
          <p:cNvPr id="209" name="_16"/>
          <p:cNvSpPr txBox="1">
            <a:spLocks noChangeArrowheads="1"/>
          </p:cNvSpPr>
          <p:nvPr/>
        </p:nvSpPr>
        <p:spPr bwMode="auto">
          <a:xfrm>
            <a:off x="4540841" y="2133873"/>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a:t>
            </a:r>
            <a:r>
              <a:rPr lang="zh-CN" altLang="en-US" sz="2400" b="0" dirty="0" smtClean="0">
                <a:solidFill>
                  <a:srgbClr val="18D2A6"/>
                </a:solidFill>
                <a:latin typeface="微软雅黑" panose="020B0503020204020204" pitchFamily="34" charset="-122"/>
                <a:ea typeface="微软雅黑" panose="020B0503020204020204" pitchFamily="34" charset="-122"/>
              </a:rPr>
              <a:t>里</a:t>
            </a:r>
            <a:r>
              <a:rPr lang="zh-CN" altLang="en-US" sz="2400" b="0" dirty="0">
                <a:solidFill>
                  <a:srgbClr val="18D2A6"/>
                </a:solidFill>
                <a:latin typeface="微软雅黑" panose="020B0503020204020204" pitchFamily="34" charset="-122"/>
                <a:ea typeface="微软雅黑" panose="020B0503020204020204" pitchFamily="34" charset="-122"/>
              </a:rPr>
              <a:t>输</a:t>
            </a:r>
            <a:r>
              <a:rPr lang="zh-CN" altLang="en-US" sz="2400" b="0" dirty="0" smtClean="0">
                <a:solidFill>
                  <a:srgbClr val="18D2A6"/>
                </a:solidFill>
                <a:latin typeface="微软雅黑" panose="020B0503020204020204" pitchFamily="34" charset="-122"/>
                <a:ea typeface="微软雅黑" panose="020B0503020204020204" pitchFamily="34" charset="-122"/>
              </a:rPr>
              <a:t>入副标题文字信息</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sp>
        <p:nvSpPr>
          <p:cNvPr id="210"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grpSp>
        <p:nvGrpSpPr>
          <p:cNvPr id="212" name="Group 38"/>
          <p:cNvGrpSpPr/>
          <p:nvPr/>
        </p:nvGrpSpPr>
        <p:grpSpPr>
          <a:xfrm>
            <a:off x="10287307" y="6347841"/>
            <a:ext cx="1575060" cy="160804"/>
            <a:chOff x="5548426" y="3343939"/>
            <a:chExt cx="833173" cy="85061"/>
          </a:xfrm>
          <a:solidFill>
            <a:srgbClr val="18D2A6"/>
          </a:solidFill>
        </p:grpSpPr>
        <p:sp>
          <p:nvSpPr>
            <p:cNvPr id="21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4"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5"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6"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7"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8"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1250"/>
                                        <p:tgtEl>
                                          <p:spTgt spid="147"/>
                                        </p:tgtEl>
                                      </p:cBhvr>
                                    </p:animEffect>
                                    <p:anim calcmode="lin" valueType="num">
                                      <p:cBhvr>
                                        <p:cTn id="8" dur="1250" fill="hold"/>
                                        <p:tgtEl>
                                          <p:spTgt spid="147"/>
                                        </p:tgtEl>
                                        <p:attrNameLst>
                                          <p:attrName>ppt_x</p:attrName>
                                        </p:attrNameLst>
                                      </p:cBhvr>
                                      <p:tavLst>
                                        <p:tav tm="0">
                                          <p:val>
                                            <p:strVal val="#ppt_x"/>
                                          </p:val>
                                        </p:tav>
                                        <p:tav tm="100000">
                                          <p:val>
                                            <p:strVal val="#ppt_x"/>
                                          </p:val>
                                        </p:tav>
                                      </p:tavLst>
                                    </p:anim>
                                    <p:anim calcmode="lin" valueType="num">
                                      <p:cBhvr>
                                        <p:cTn id="9" dur="1250" fill="hold"/>
                                        <p:tgtEl>
                                          <p:spTgt spid="14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92"/>
                                        </p:tgtEl>
                                        <p:attrNameLst>
                                          <p:attrName>style.visibility</p:attrName>
                                        </p:attrNameLst>
                                      </p:cBhvr>
                                      <p:to>
                                        <p:strVal val="visible"/>
                                      </p:to>
                                    </p:set>
                                    <p:animEffect transition="in" filter="fade">
                                      <p:cBhvr>
                                        <p:cTn id="12" dur="1250"/>
                                        <p:tgtEl>
                                          <p:spTgt spid="192"/>
                                        </p:tgtEl>
                                      </p:cBhvr>
                                    </p:animEffect>
                                    <p:anim calcmode="lin" valueType="num">
                                      <p:cBhvr>
                                        <p:cTn id="13" dur="1250" fill="hold"/>
                                        <p:tgtEl>
                                          <p:spTgt spid="192"/>
                                        </p:tgtEl>
                                        <p:attrNameLst>
                                          <p:attrName>ppt_x</p:attrName>
                                        </p:attrNameLst>
                                      </p:cBhvr>
                                      <p:tavLst>
                                        <p:tav tm="0">
                                          <p:val>
                                            <p:strVal val="#ppt_x"/>
                                          </p:val>
                                        </p:tav>
                                        <p:tav tm="100000">
                                          <p:val>
                                            <p:strVal val="#ppt_x"/>
                                          </p:val>
                                        </p:tav>
                                      </p:tavLst>
                                    </p:anim>
                                    <p:anim calcmode="lin" valueType="num">
                                      <p:cBhvr>
                                        <p:cTn id="14" dur="1250" fill="hold"/>
                                        <p:tgtEl>
                                          <p:spTgt spid="192"/>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209"/>
                                        </p:tgtEl>
                                        <p:attrNameLst>
                                          <p:attrName>style.visibility</p:attrName>
                                        </p:attrNameLst>
                                      </p:cBhvr>
                                      <p:to>
                                        <p:strVal val="visible"/>
                                      </p:to>
                                    </p:set>
                                    <p:animEffect transition="in" filter="wipe(left)">
                                      <p:cBhvr>
                                        <p:cTn id="18" dur="500"/>
                                        <p:tgtEl>
                                          <p:spTgt spid="209"/>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207"/>
                                        </p:tgtEl>
                                        <p:attrNameLst>
                                          <p:attrName>style.visibility</p:attrName>
                                        </p:attrNameLst>
                                      </p:cBhvr>
                                      <p:to>
                                        <p:strVal val="visible"/>
                                      </p:to>
                                    </p:set>
                                    <p:anim by="(-#ppt_w*2)" calcmode="lin" valueType="num">
                                      <p:cBhvr rctx="PPT">
                                        <p:cTn id="22" dur="500" autoRev="1" fill="hold">
                                          <p:stCondLst>
                                            <p:cond delay="0"/>
                                          </p:stCondLst>
                                        </p:cTn>
                                        <p:tgtEl>
                                          <p:spTgt spid="207"/>
                                        </p:tgtEl>
                                        <p:attrNameLst>
                                          <p:attrName>ppt_w</p:attrName>
                                        </p:attrNameLst>
                                      </p:cBhvr>
                                    </p:anim>
                                    <p:anim by="(#ppt_w*0.50)" calcmode="lin" valueType="num">
                                      <p:cBhvr>
                                        <p:cTn id="23" dur="500" decel="50000" autoRev="1" fill="hold">
                                          <p:stCondLst>
                                            <p:cond delay="0"/>
                                          </p:stCondLst>
                                        </p:cTn>
                                        <p:tgtEl>
                                          <p:spTgt spid="207"/>
                                        </p:tgtEl>
                                        <p:attrNameLst>
                                          <p:attrName>ppt_x</p:attrName>
                                        </p:attrNameLst>
                                      </p:cBhvr>
                                    </p:anim>
                                    <p:anim from="(-#ppt_h/2)" to="(#ppt_y)" calcmode="lin" valueType="num">
                                      <p:cBhvr>
                                        <p:cTn id="24" dur="1000" fill="hold">
                                          <p:stCondLst>
                                            <p:cond delay="0"/>
                                          </p:stCondLst>
                                        </p:cTn>
                                        <p:tgtEl>
                                          <p:spTgt spid="207"/>
                                        </p:tgtEl>
                                        <p:attrNameLst>
                                          <p:attrName>ppt_y</p:attrName>
                                        </p:attrNameLst>
                                      </p:cBhvr>
                                    </p:anim>
                                    <p:animRot by="21600000">
                                      <p:cBhvr>
                                        <p:cTn id="25" dur="1000" fill="hold">
                                          <p:stCondLst>
                                            <p:cond delay="0"/>
                                          </p:stCondLst>
                                        </p:cTn>
                                        <p:tgtEl>
                                          <p:spTgt spid="207"/>
                                        </p:tgtEl>
                                        <p:attrNameLst>
                                          <p:attrName>r</p:attrName>
                                        </p:attrNameLst>
                                      </p:cBhvr>
                                    </p:animRot>
                                  </p:childTnLst>
                                </p:cTn>
                              </p:par>
                            </p:childTnLst>
                          </p:cTn>
                        </p:par>
                        <p:par>
                          <p:cTn id="26" fill="hold">
                            <p:stCondLst>
                              <p:cond delay="3950"/>
                            </p:stCondLst>
                            <p:childTnLst>
                              <p:par>
                                <p:cTn id="27" presetID="10" presetClass="entr" presetSubtype="0" fill="hold" grpId="0" nodeType="afterEffect">
                                  <p:stCondLst>
                                    <p:cond delay="0"/>
                                  </p:stCondLst>
                                  <p:childTnLst>
                                    <p:set>
                                      <p:cBhvr>
                                        <p:cTn id="28" dur="1" fill="hold">
                                          <p:stCondLst>
                                            <p:cond delay="0"/>
                                          </p:stCondLst>
                                        </p:cTn>
                                        <p:tgtEl>
                                          <p:spTgt spid="210"/>
                                        </p:tgtEl>
                                        <p:attrNameLst>
                                          <p:attrName>style.visibility</p:attrName>
                                        </p:attrNameLst>
                                      </p:cBhvr>
                                      <p:to>
                                        <p:strVal val="visible"/>
                                      </p:to>
                                    </p:set>
                                    <p:anim calcmode="lin" valueType="num">
                                      <p:cBhvr>
                                        <p:cTn id="29" dur="500" fill="hold"/>
                                        <p:tgtEl>
                                          <p:spTgt spid="210"/>
                                        </p:tgtEl>
                                        <p:attrNameLst>
                                          <p:attrName>ppt_w</p:attrName>
                                        </p:attrNameLst>
                                      </p:cBhvr>
                                      <p:tavLst>
                                        <p:tav tm="0">
                                          <p:val>
                                            <p:fltVal val="0"/>
                                          </p:val>
                                        </p:tav>
                                        <p:tav tm="100000">
                                          <p:val>
                                            <p:strVal val="#ppt_w"/>
                                          </p:val>
                                        </p:tav>
                                      </p:tavLst>
                                    </p:anim>
                                    <p:anim calcmode="lin" valueType="num">
                                      <p:cBhvr>
                                        <p:cTn id="30" dur="500" fill="hold"/>
                                        <p:tgtEl>
                                          <p:spTgt spid="210"/>
                                        </p:tgtEl>
                                        <p:attrNameLst>
                                          <p:attrName>ppt_h</p:attrName>
                                        </p:attrNameLst>
                                      </p:cBhvr>
                                      <p:tavLst>
                                        <p:tav tm="0">
                                          <p:val>
                                            <p:fltVal val="0"/>
                                          </p:val>
                                        </p:tav>
                                        <p:tav tm="100000">
                                          <p:val>
                                            <p:strVal val="#ppt_h"/>
                                          </p:val>
                                        </p:tav>
                                      </p:tavLst>
                                    </p:anim>
                                    <p:animEffect>
                                      <p:cBhvr>
                                        <p:cTn id="31" dur="500"/>
                                        <p:tgtEl>
                                          <p:spTgt spid="210"/>
                                        </p:tgtEl>
                                      </p:cBhvr>
                                    </p:animEffect>
                                  </p:childTnLst>
                                </p:cTn>
                              </p:par>
                              <p:par>
                                <p:cTn id="32" presetID="42" presetClass="entr" presetSubtype="0" fill="hold" nodeType="withEffect">
                                  <p:stCondLst>
                                    <p:cond delay="0"/>
                                  </p:stCondLst>
                                  <p:childTnLst>
                                    <p:set>
                                      <p:cBhvr>
                                        <p:cTn id="33" dur="1" fill="hold">
                                          <p:stCondLst>
                                            <p:cond delay="0"/>
                                          </p:stCondLst>
                                        </p:cTn>
                                        <p:tgtEl>
                                          <p:spTgt spid="212"/>
                                        </p:tgtEl>
                                        <p:attrNameLst>
                                          <p:attrName>style.visibility</p:attrName>
                                        </p:attrNameLst>
                                      </p:cBhvr>
                                      <p:to>
                                        <p:strVal val="visible"/>
                                      </p:to>
                                    </p:set>
                                    <p:animEffect transition="in" filter="fade">
                                      <p:cBhvr>
                                        <p:cTn id="34" dur="750"/>
                                        <p:tgtEl>
                                          <p:spTgt spid="212"/>
                                        </p:tgtEl>
                                      </p:cBhvr>
                                    </p:animEffect>
                                    <p:anim calcmode="lin" valueType="num">
                                      <p:cBhvr>
                                        <p:cTn id="35" dur="750" fill="hold"/>
                                        <p:tgtEl>
                                          <p:spTgt spid="212"/>
                                        </p:tgtEl>
                                        <p:attrNameLst>
                                          <p:attrName>ppt_x</p:attrName>
                                        </p:attrNameLst>
                                      </p:cBhvr>
                                      <p:tavLst>
                                        <p:tav tm="0">
                                          <p:val>
                                            <p:strVal val="#ppt_x"/>
                                          </p:val>
                                        </p:tav>
                                        <p:tav tm="100000">
                                          <p:val>
                                            <p:strVal val="#ppt_x"/>
                                          </p:val>
                                        </p:tav>
                                      </p:tavLst>
                                    </p:anim>
                                    <p:anim calcmode="lin" valueType="num">
                                      <p:cBhvr>
                                        <p:cTn id="36" dur="750" fill="hold"/>
                                        <p:tgtEl>
                                          <p:spTgt spid="2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p:bldP spid="209" grpId="0"/>
      <p:bldP spid="210"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p:cNvSpPr txBox="1"/>
          <p:nvPr/>
        </p:nvSpPr>
        <p:spPr>
          <a:xfrm>
            <a:off x="6554392" y="2048288"/>
            <a:ext cx="5032690" cy="461665"/>
          </a:xfrm>
          <a:prstGeom prst="rect">
            <a:avLst/>
          </a:prstGeom>
          <a:noFill/>
        </p:spPr>
        <p:txBody>
          <a:bodyPr wrap="square" rtlCol="0">
            <a:spAutoFit/>
          </a:bodyPr>
          <a:lstStyle/>
          <a:p>
            <a:r>
              <a:rPr lang="zh-CN" altLang="en-US" sz="2400" b="1" dirty="0" smtClean="0">
                <a:solidFill>
                  <a:schemeClr val="bg1">
                    <a:lumMod val="65000"/>
                  </a:schemeClr>
                </a:solidFill>
                <a:latin typeface="微软雅黑" pitchFamily="34" charset="-122"/>
                <a:ea typeface="微软雅黑" pitchFamily="34" charset="-122"/>
              </a:rPr>
              <a:t>加入你的标题：</a:t>
            </a:r>
            <a:r>
              <a:rPr lang="zh-CN" altLang="en-US" dirty="0" smtClean="0">
                <a:solidFill>
                  <a:schemeClr val="bg1">
                    <a:lumMod val="65000"/>
                  </a:schemeClr>
                </a:solidFill>
                <a:latin typeface="微软雅黑" pitchFamily="34" charset="-122"/>
                <a:ea typeface="微软雅黑" pitchFamily="34" charset="-122"/>
              </a:rPr>
              <a:t>此处添加说明文字</a:t>
            </a:r>
            <a:endParaRPr lang="zh-CN" altLang="en-US" dirty="0">
              <a:solidFill>
                <a:schemeClr val="bg1">
                  <a:lumMod val="65000"/>
                </a:schemeClr>
              </a:solidFill>
              <a:latin typeface="微软雅黑" pitchFamily="34" charset="-122"/>
              <a:ea typeface="微软雅黑" pitchFamily="34" charset="-122"/>
            </a:endParaRPr>
          </a:p>
        </p:txBody>
      </p:sp>
      <p:sp>
        <p:nvSpPr>
          <p:cNvPr id="78" name="TextBox 77"/>
          <p:cNvSpPr txBox="1"/>
          <p:nvPr/>
        </p:nvSpPr>
        <p:spPr>
          <a:xfrm>
            <a:off x="6554392" y="3122822"/>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79" name="TextBox 78"/>
          <p:cNvSpPr txBox="1"/>
          <p:nvPr/>
        </p:nvSpPr>
        <p:spPr>
          <a:xfrm>
            <a:off x="6581774" y="4133545"/>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80" name="TextBox 79"/>
          <p:cNvSpPr txBox="1"/>
          <p:nvPr/>
        </p:nvSpPr>
        <p:spPr>
          <a:xfrm>
            <a:off x="6569074" y="5208079"/>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grpSp>
        <p:nvGrpSpPr>
          <p:cNvPr id="81" name="组合 80"/>
          <p:cNvGrpSpPr/>
          <p:nvPr/>
        </p:nvGrpSpPr>
        <p:grpSpPr>
          <a:xfrm>
            <a:off x="5794486" y="1978846"/>
            <a:ext cx="624684" cy="600549"/>
            <a:chOff x="2215144" y="982844"/>
            <a:chExt cx="1120898" cy="842780"/>
          </a:xfrm>
          <a:solidFill>
            <a:srgbClr val="18D2A6"/>
          </a:solidFill>
        </p:grpSpPr>
        <p:sp>
          <p:nvSpPr>
            <p:cNvPr id="82" name="平行四边形 81"/>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3"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84" name="组合 83"/>
          <p:cNvGrpSpPr/>
          <p:nvPr/>
        </p:nvGrpSpPr>
        <p:grpSpPr>
          <a:xfrm>
            <a:off x="5819886" y="4064103"/>
            <a:ext cx="624684" cy="600549"/>
            <a:chOff x="2215144" y="982844"/>
            <a:chExt cx="1120898" cy="842780"/>
          </a:xfrm>
          <a:solidFill>
            <a:srgbClr val="18D2A6"/>
          </a:solidFill>
        </p:grpSpPr>
        <p:sp>
          <p:nvSpPr>
            <p:cNvPr id="85" name="平行四边形 84"/>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6"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87" name="组合 86"/>
          <p:cNvGrpSpPr/>
          <p:nvPr/>
        </p:nvGrpSpPr>
        <p:grpSpPr>
          <a:xfrm>
            <a:off x="5811157" y="3053380"/>
            <a:ext cx="624684" cy="600549"/>
            <a:chOff x="2215144" y="982844"/>
            <a:chExt cx="1120898" cy="842780"/>
          </a:xfrm>
          <a:solidFill>
            <a:srgbClr val="1983B7"/>
          </a:solidFill>
        </p:grpSpPr>
        <p:sp>
          <p:nvSpPr>
            <p:cNvPr id="88" name="平行四边形 87"/>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9"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90" name="组合 89"/>
          <p:cNvGrpSpPr/>
          <p:nvPr/>
        </p:nvGrpSpPr>
        <p:grpSpPr>
          <a:xfrm>
            <a:off x="5823857" y="5138637"/>
            <a:ext cx="624684" cy="600549"/>
            <a:chOff x="2215144" y="982844"/>
            <a:chExt cx="1120898" cy="842780"/>
          </a:xfrm>
          <a:solidFill>
            <a:srgbClr val="1983B7"/>
          </a:solidFill>
        </p:grpSpPr>
        <p:sp>
          <p:nvSpPr>
            <p:cNvPr id="91" name="平行四边形 90"/>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2"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35" name="组合 34"/>
          <p:cNvGrpSpPr/>
          <p:nvPr/>
        </p:nvGrpSpPr>
        <p:grpSpPr>
          <a:xfrm rot="13187308">
            <a:off x="-6592880" y="2752868"/>
            <a:ext cx="11496362" cy="6726866"/>
            <a:chOff x="0" y="4292079"/>
            <a:chExt cx="12190414" cy="4843505"/>
          </a:xfrm>
        </p:grpSpPr>
        <p:grpSp>
          <p:nvGrpSpPr>
            <p:cNvPr id="36" name="组合 35"/>
            <p:cNvGrpSpPr/>
            <p:nvPr/>
          </p:nvGrpSpPr>
          <p:grpSpPr>
            <a:xfrm>
              <a:off x="0" y="4692834"/>
              <a:ext cx="12190414" cy="4442750"/>
              <a:chOff x="0" y="5400390"/>
              <a:chExt cx="12190414" cy="4442750"/>
            </a:xfrm>
          </p:grpSpPr>
          <p:grpSp>
            <p:nvGrpSpPr>
              <p:cNvPr id="44" name="组合 43"/>
              <p:cNvGrpSpPr/>
              <p:nvPr/>
            </p:nvGrpSpPr>
            <p:grpSpPr>
              <a:xfrm>
                <a:off x="0" y="5403580"/>
                <a:ext cx="6095207" cy="4439560"/>
                <a:chOff x="0" y="5320120"/>
                <a:chExt cx="12190413" cy="4439560"/>
              </a:xfrm>
            </p:grpSpPr>
            <p:sp>
              <p:nvSpPr>
                <p:cNvPr id="48" name="波形 4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波形 4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6095207" y="5400390"/>
                <a:ext cx="6095207" cy="4439560"/>
                <a:chOff x="0" y="5320120"/>
                <a:chExt cx="12190413" cy="4439560"/>
              </a:xfrm>
            </p:grpSpPr>
            <p:sp>
              <p:nvSpPr>
                <p:cNvPr id="46" name="波形 4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波形 4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 name="组合 36"/>
            <p:cNvGrpSpPr/>
            <p:nvPr/>
          </p:nvGrpSpPr>
          <p:grpSpPr>
            <a:xfrm>
              <a:off x="0" y="4292079"/>
              <a:ext cx="12190414" cy="4442750"/>
              <a:chOff x="0" y="5400390"/>
              <a:chExt cx="12190414" cy="4442750"/>
            </a:xfrm>
          </p:grpSpPr>
          <p:grpSp>
            <p:nvGrpSpPr>
              <p:cNvPr id="38" name="组合 37"/>
              <p:cNvGrpSpPr/>
              <p:nvPr/>
            </p:nvGrpSpPr>
            <p:grpSpPr>
              <a:xfrm>
                <a:off x="0" y="5403580"/>
                <a:ext cx="6095207" cy="4439560"/>
                <a:chOff x="0" y="5320120"/>
                <a:chExt cx="12190413" cy="4439560"/>
              </a:xfrm>
            </p:grpSpPr>
            <p:sp>
              <p:nvSpPr>
                <p:cNvPr id="42" name="波形 4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波形 4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6095207" y="5400390"/>
                <a:ext cx="6095207" cy="4439560"/>
                <a:chOff x="0" y="5320120"/>
                <a:chExt cx="12190413" cy="4439560"/>
              </a:xfrm>
            </p:grpSpPr>
            <p:sp>
              <p:nvSpPr>
                <p:cNvPr id="40" name="波形 3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波形 4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50" name="组合 49"/>
          <p:cNvGrpSpPr/>
          <p:nvPr/>
        </p:nvGrpSpPr>
        <p:grpSpPr>
          <a:xfrm rot="13187308">
            <a:off x="7037427" y="-4308561"/>
            <a:ext cx="11496362" cy="6726866"/>
            <a:chOff x="0" y="4292079"/>
            <a:chExt cx="12190414" cy="4843505"/>
          </a:xfrm>
        </p:grpSpPr>
        <p:grpSp>
          <p:nvGrpSpPr>
            <p:cNvPr id="51" name="组合 50"/>
            <p:cNvGrpSpPr/>
            <p:nvPr/>
          </p:nvGrpSpPr>
          <p:grpSpPr>
            <a:xfrm>
              <a:off x="0" y="4692834"/>
              <a:ext cx="12190414" cy="4442750"/>
              <a:chOff x="0" y="5400390"/>
              <a:chExt cx="12190414" cy="4442750"/>
            </a:xfrm>
          </p:grpSpPr>
          <p:grpSp>
            <p:nvGrpSpPr>
              <p:cNvPr id="59" name="组合 58"/>
              <p:cNvGrpSpPr/>
              <p:nvPr/>
            </p:nvGrpSpPr>
            <p:grpSpPr>
              <a:xfrm>
                <a:off x="0" y="5403580"/>
                <a:ext cx="6095207" cy="4439560"/>
                <a:chOff x="0" y="5320120"/>
                <a:chExt cx="12190413" cy="4439560"/>
              </a:xfrm>
            </p:grpSpPr>
            <p:sp>
              <p:nvSpPr>
                <p:cNvPr id="63" name="波形 6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波形 6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6095207" y="5400390"/>
                <a:ext cx="6095207" cy="4439560"/>
                <a:chOff x="0" y="5320120"/>
                <a:chExt cx="12190413" cy="4439560"/>
              </a:xfrm>
            </p:grpSpPr>
            <p:sp>
              <p:nvSpPr>
                <p:cNvPr id="61" name="波形 6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波形 6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a:off x="0" y="4292079"/>
              <a:ext cx="12190414" cy="4442750"/>
              <a:chOff x="0" y="5400390"/>
              <a:chExt cx="12190414" cy="4442750"/>
            </a:xfrm>
          </p:grpSpPr>
          <p:grpSp>
            <p:nvGrpSpPr>
              <p:cNvPr id="53" name="组合 52"/>
              <p:cNvGrpSpPr/>
              <p:nvPr/>
            </p:nvGrpSpPr>
            <p:grpSpPr>
              <a:xfrm>
                <a:off x="0" y="5403580"/>
                <a:ext cx="6095207" cy="4439560"/>
                <a:chOff x="0" y="5320120"/>
                <a:chExt cx="12190413" cy="4439560"/>
              </a:xfrm>
            </p:grpSpPr>
            <p:sp>
              <p:nvSpPr>
                <p:cNvPr id="57" name="波形 5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波形 5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6095207" y="5400390"/>
                <a:ext cx="6095207" cy="4439560"/>
                <a:chOff x="0" y="5320120"/>
                <a:chExt cx="12190413" cy="4439560"/>
              </a:xfrm>
            </p:grpSpPr>
            <p:sp>
              <p:nvSpPr>
                <p:cNvPr id="55" name="波形 5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波形 5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65" name="WordArt 293"/>
          <p:cNvSpPr>
            <a:spLocks noChangeArrowheads="1" noChangeShapeType="1" noTextEdit="1"/>
          </p:cNvSpPr>
          <p:nvPr/>
        </p:nvSpPr>
        <p:spPr bwMode="auto">
          <a:xfrm>
            <a:off x="2568174" y="1646583"/>
            <a:ext cx="1910707" cy="8913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4400" b="1" kern="10" dirty="0">
                <a:solidFill>
                  <a:srgbClr val="18D2A6"/>
                </a:solidFill>
                <a:latin typeface="微软雅黑" pitchFamily="34" charset="-122"/>
                <a:ea typeface="微软雅黑" pitchFamily="34" charset="-122"/>
              </a:rPr>
              <a:t>目录</a:t>
            </a:r>
          </a:p>
        </p:txBody>
      </p:sp>
      <p:sp>
        <p:nvSpPr>
          <p:cNvPr id="66" name="WordArt 294"/>
          <p:cNvSpPr>
            <a:spLocks noChangeArrowheads="1" noChangeShapeType="1" noTextEdit="1"/>
          </p:cNvSpPr>
          <p:nvPr/>
        </p:nvSpPr>
        <p:spPr bwMode="auto">
          <a:xfrm>
            <a:off x="2575905" y="2843913"/>
            <a:ext cx="1895244" cy="25262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4400" dirty="0">
                <a:solidFill>
                  <a:srgbClr val="18D2A6"/>
                </a:solidFill>
                <a:latin typeface="微软雅黑" pitchFamily="34" charset="-122"/>
                <a:ea typeface="微软雅黑" pitchFamily="34" charset="-122"/>
              </a:rPr>
              <a:t>CONTENTS</a:t>
            </a:r>
            <a:endParaRPr lang="zh-CN" altLang="en-US" sz="4400" dirty="0">
              <a:solidFill>
                <a:srgbClr val="18D2A6"/>
              </a:solidFill>
              <a:latin typeface="微软雅黑" pitchFamily="34" charset="-122"/>
              <a:ea typeface="微软雅黑" pitchFamily="34" charset="-122"/>
            </a:endParaRP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250" fill="hold"/>
                                        <p:tgtEl>
                                          <p:spTgt spid="35"/>
                                        </p:tgtEl>
                                        <p:attrNameLst>
                                          <p:attrName>ppt_w</p:attrName>
                                        </p:attrNameLst>
                                      </p:cBhvr>
                                      <p:tavLst>
                                        <p:tav tm="0">
                                          <p:val>
                                            <p:fltVal val="0"/>
                                          </p:val>
                                        </p:tav>
                                        <p:tav tm="100000">
                                          <p:val>
                                            <p:strVal val="#ppt_w"/>
                                          </p:val>
                                        </p:tav>
                                      </p:tavLst>
                                    </p:anim>
                                    <p:anim calcmode="lin" valueType="num">
                                      <p:cBhvr>
                                        <p:cTn id="8" dur="1250" fill="hold"/>
                                        <p:tgtEl>
                                          <p:spTgt spid="35"/>
                                        </p:tgtEl>
                                        <p:attrNameLst>
                                          <p:attrName>ppt_h</p:attrName>
                                        </p:attrNameLst>
                                      </p:cBhvr>
                                      <p:tavLst>
                                        <p:tav tm="0">
                                          <p:val>
                                            <p:fltVal val="0"/>
                                          </p:val>
                                        </p:tav>
                                        <p:tav tm="100000">
                                          <p:val>
                                            <p:strVal val="#ppt_h"/>
                                          </p:val>
                                        </p:tav>
                                      </p:tavLst>
                                    </p:anim>
                                    <p:animEffect transition="in" filter="fade">
                                      <p:cBhvr>
                                        <p:cTn id="9" dur="125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250" fill="hold"/>
                                        <p:tgtEl>
                                          <p:spTgt spid="50"/>
                                        </p:tgtEl>
                                        <p:attrNameLst>
                                          <p:attrName>ppt_w</p:attrName>
                                        </p:attrNameLst>
                                      </p:cBhvr>
                                      <p:tavLst>
                                        <p:tav tm="0">
                                          <p:val>
                                            <p:fltVal val="0"/>
                                          </p:val>
                                        </p:tav>
                                        <p:tav tm="100000">
                                          <p:val>
                                            <p:strVal val="#ppt_w"/>
                                          </p:val>
                                        </p:tav>
                                      </p:tavLst>
                                    </p:anim>
                                    <p:anim calcmode="lin" valueType="num">
                                      <p:cBhvr>
                                        <p:cTn id="13" dur="1250" fill="hold"/>
                                        <p:tgtEl>
                                          <p:spTgt spid="50"/>
                                        </p:tgtEl>
                                        <p:attrNameLst>
                                          <p:attrName>ppt_h</p:attrName>
                                        </p:attrNameLst>
                                      </p:cBhvr>
                                      <p:tavLst>
                                        <p:tav tm="0">
                                          <p:val>
                                            <p:fltVal val="0"/>
                                          </p:val>
                                        </p:tav>
                                        <p:tav tm="100000">
                                          <p:val>
                                            <p:strVal val="#ppt_h"/>
                                          </p:val>
                                        </p:tav>
                                      </p:tavLst>
                                    </p:anim>
                                    <p:animEffect transition="in" filter="fade">
                                      <p:cBhvr>
                                        <p:cTn id="14" dur="1250"/>
                                        <p:tgtEl>
                                          <p:spTgt spid="50"/>
                                        </p:tgtEl>
                                      </p:cBhvr>
                                    </p:animEffect>
                                  </p:childTnLst>
                                </p:cTn>
                              </p:par>
                            </p:childTnLst>
                          </p:cTn>
                        </p:par>
                        <p:par>
                          <p:cTn id="15" fill="hold">
                            <p:stCondLst>
                              <p:cond delay="1250"/>
                            </p:stCondLst>
                            <p:childTnLst>
                              <p:par>
                                <p:cTn id="16" presetID="2" presetClass="entr" presetSubtype="8" fill="hold" nodeType="afterEffect">
                                  <p:stCondLst>
                                    <p:cond delay="0"/>
                                  </p:stCondLst>
                                  <p:childTnLst>
                                    <p:set>
                                      <p:cBhvr>
                                        <p:cTn id="17" dur="1" fill="hold">
                                          <p:stCondLst>
                                            <p:cond delay="0"/>
                                          </p:stCondLst>
                                        </p:cTn>
                                        <p:tgtEl>
                                          <p:spTgt spid="81"/>
                                        </p:tgtEl>
                                        <p:attrNameLst>
                                          <p:attrName>style.visibility</p:attrName>
                                        </p:attrNameLst>
                                      </p:cBhvr>
                                      <p:to>
                                        <p:strVal val="visible"/>
                                      </p:to>
                                    </p:set>
                                    <p:anim calcmode="lin" valueType="num">
                                      <p:cBhvr additive="base">
                                        <p:cTn id="18" dur="500" fill="hold"/>
                                        <p:tgtEl>
                                          <p:spTgt spid="81"/>
                                        </p:tgtEl>
                                        <p:attrNameLst>
                                          <p:attrName>ppt_x</p:attrName>
                                        </p:attrNameLst>
                                      </p:cBhvr>
                                      <p:tavLst>
                                        <p:tav tm="0">
                                          <p:val>
                                            <p:strVal val="0-#ppt_w/2"/>
                                          </p:val>
                                        </p:tav>
                                        <p:tav tm="100000">
                                          <p:val>
                                            <p:strVal val="#ppt_x"/>
                                          </p:val>
                                        </p:tav>
                                      </p:tavLst>
                                    </p:anim>
                                    <p:anim calcmode="lin" valueType="num">
                                      <p:cBhvr additive="base">
                                        <p:cTn id="19" dur="500" fill="hold"/>
                                        <p:tgtEl>
                                          <p:spTgt spid="81"/>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4"/>
                                        </p:tgtEl>
                                        <p:attrNameLst>
                                          <p:attrName>style.visibility</p:attrName>
                                        </p:attrNameLst>
                                      </p:cBhvr>
                                      <p:to>
                                        <p:strVal val="visible"/>
                                      </p:to>
                                    </p:set>
                                    <p:anim calcmode="lin" valueType="num">
                                      <p:cBhvr additive="base">
                                        <p:cTn id="22" dur="500" fill="hold"/>
                                        <p:tgtEl>
                                          <p:spTgt spid="84"/>
                                        </p:tgtEl>
                                        <p:attrNameLst>
                                          <p:attrName>ppt_x</p:attrName>
                                        </p:attrNameLst>
                                      </p:cBhvr>
                                      <p:tavLst>
                                        <p:tav tm="0">
                                          <p:val>
                                            <p:strVal val="0-#ppt_w/2"/>
                                          </p:val>
                                        </p:tav>
                                        <p:tav tm="100000">
                                          <p:val>
                                            <p:strVal val="#ppt_x"/>
                                          </p:val>
                                        </p:tav>
                                      </p:tavLst>
                                    </p:anim>
                                    <p:anim calcmode="lin" valueType="num">
                                      <p:cBhvr additive="base">
                                        <p:cTn id="23" dur="500" fill="hold"/>
                                        <p:tgtEl>
                                          <p:spTgt spid="84"/>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additive="base">
                                        <p:cTn id="26" dur="500" fill="hold"/>
                                        <p:tgtEl>
                                          <p:spTgt spid="87"/>
                                        </p:tgtEl>
                                        <p:attrNameLst>
                                          <p:attrName>ppt_x</p:attrName>
                                        </p:attrNameLst>
                                      </p:cBhvr>
                                      <p:tavLst>
                                        <p:tav tm="0">
                                          <p:val>
                                            <p:strVal val="0-#ppt_w/2"/>
                                          </p:val>
                                        </p:tav>
                                        <p:tav tm="100000">
                                          <p:val>
                                            <p:strVal val="#ppt_x"/>
                                          </p:val>
                                        </p:tav>
                                      </p:tavLst>
                                    </p:anim>
                                    <p:anim calcmode="lin" valueType="num">
                                      <p:cBhvr additive="base">
                                        <p:cTn id="27" dur="500" fill="hold"/>
                                        <p:tgtEl>
                                          <p:spTgt spid="87"/>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90"/>
                                        </p:tgtEl>
                                        <p:attrNameLst>
                                          <p:attrName>style.visibility</p:attrName>
                                        </p:attrNameLst>
                                      </p:cBhvr>
                                      <p:to>
                                        <p:strVal val="visible"/>
                                      </p:to>
                                    </p:set>
                                    <p:anim calcmode="lin" valueType="num">
                                      <p:cBhvr additive="base">
                                        <p:cTn id="30" dur="500" fill="hold"/>
                                        <p:tgtEl>
                                          <p:spTgt spid="90"/>
                                        </p:tgtEl>
                                        <p:attrNameLst>
                                          <p:attrName>ppt_x</p:attrName>
                                        </p:attrNameLst>
                                      </p:cBhvr>
                                      <p:tavLst>
                                        <p:tav tm="0">
                                          <p:val>
                                            <p:strVal val="0-#ppt_w/2"/>
                                          </p:val>
                                        </p:tav>
                                        <p:tav tm="100000">
                                          <p:val>
                                            <p:strVal val="#ppt_x"/>
                                          </p:val>
                                        </p:tav>
                                      </p:tavLst>
                                    </p:anim>
                                    <p:anim calcmode="lin" valueType="num">
                                      <p:cBhvr additive="base">
                                        <p:cTn id="31" dur="500" fill="hold"/>
                                        <p:tgtEl>
                                          <p:spTgt spid="90"/>
                                        </p:tgtEl>
                                        <p:attrNameLst>
                                          <p:attrName>ppt_y</p:attrName>
                                        </p:attrNameLst>
                                      </p:cBhvr>
                                      <p:tavLst>
                                        <p:tav tm="0">
                                          <p:val>
                                            <p:strVal val="#ppt_y"/>
                                          </p:val>
                                        </p:tav>
                                        <p:tav tm="100000">
                                          <p:val>
                                            <p:strVal val="#ppt_y"/>
                                          </p:val>
                                        </p:tav>
                                      </p:tavLst>
                                    </p:anim>
                                  </p:childTnLst>
                                </p:cTn>
                              </p:par>
                            </p:childTnLst>
                          </p:cTn>
                        </p:par>
                        <p:par>
                          <p:cTn id="32" fill="hold">
                            <p:stCondLst>
                              <p:cond delay="1750"/>
                            </p:stCondLst>
                            <p:childTnLst>
                              <p:par>
                                <p:cTn id="33" presetID="42" presetClass="entr" presetSubtype="0" fill="hold" grpId="0" nodeType="after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1000"/>
                                        <p:tgtEl>
                                          <p:spTgt spid="65"/>
                                        </p:tgtEl>
                                      </p:cBhvr>
                                    </p:animEffect>
                                    <p:anim calcmode="lin" valueType="num">
                                      <p:cBhvr>
                                        <p:cTn id="36" dur="1000" fill="hold"/>
                                        <p:tgtEl>
                                          <p:spTgt spid="65"/>
                                        </p:tgtEl>
                                        <p:attrNameLst>
                                          <p:attrName>ppt_x</p:attrName>
                                        </p:attrNameLst>
                                      </p:cBhvr>
                                      <p:tavLst>
                                        <p:tav tm="0">
                                          <p:val>
                                            <p:strVal val="#ppt_x"/>
                                          </p:val>
                                        </p:tav>
                                        <p:tav tm="100000">
                                          <p:val>
                                            <p:strVal val="#ppt_x"/>
                                          </p:val>
                                        </p:tav>
                                      </p:tavLst>
                                    </p:anim>
                                    <p:anim calcmode="lin" valueType="num">
                                      <p:cBhvr>
                                        <p:cTn id="37" dur="10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1000"/>
                                        <p:tgtEl>
                                          <p:spTgt spid="66"/>
                                        </p:tgtEl>
                                      </p:cBhvr>
                                    </p:animEffect>
                                    <p:anim calcmode="lin" valueType="num">
                                      <p:cBhvr>
                                        <p:cTn id="41" dur="1000" fill="hold"/>
                                        <p:tgtEl>
                                          <p:spTgt spid="66"/>
                                        </p:tgtEl>
                                        <p:attrNameLst>
                                          <p:attrName>ppt_x</p:attrName>
                                        </p:attrNameLst>
                                      </p:cBhvr>
                                      <p:tavLst>
                                        <p:tav tm="0">
                                          <p:val>
                                            <p:strVal val="#ppt_x"/>
                                          </p:val>
                                        </p:tav>
                                        <p:tav tm="100000">
                                          <p:val>
                                            <p:strVal val="#ppt_x"/>
                                          </p:val>
                                        </p:tav>
                                      </p:tavLst>
                                    </p:anim>
                                    <p:anim calcmode="lin" valueType="num">
                                      <p:cBhvr>
                                        <p:cTn id="42" dur="1000" fill="hold"/>
                                        <p:tgtEl>
                                          <p:spTgt spid="66"/>
                                        </p:tgtEl>
                                        <p:attrNameLst>
                                          <p:attrName>ppt_y</p:attrName>
                                        </p:attrNameLst>
                                      </p:cBhvr>
                                      <p:tavLst>
                                        <p:tav tm="0">
                                          <p:val>
                                            <p:strVal val="#ppt_y+.1"/>
                                          </p:val>
                                        </p:tav>
                                        <p:tav tm="100000">
                                          <p:val>
                                            <p:strVal val="#ppt_y"/>
                                          </p:val>
                                        </p:tav>
                                      </p:tavLst>
                                    </p:anim>
                                  </p:childTnLst>
                                </p:cTn>
                              </p:par>
                            </p:childTnLst>
                          </p:cTn>
                        </p:par>
                        <p:par>
                          <p:cTn id="43" fill="hold">
                            <p:stCondLst>
                              <p:cond delay="2750"/>
                            </p:stCondLst>
                            <p:childTnLst>
                              <p:par>
                                <p:cTn id="44" presetID="10" presetClass="entr" presetSubtype="0" fill="hold" grpId="0" nodeType="afterEffect">
                                  <p:stCondLst>
                                    <p:cond delay="0"/>
                                  </p:stCondLst>
                                  <p:childTnLst>
                                    <p:set>
                                      <p:cBhvr>
                                        <p:cTn id="45" dur="1" fill="hold">
                                          <p:stCondLst>
                                            <p:cond delay="0"/>
                                          </p:stCondLst>
                                        </p:cTn>
                                        <p:tgtEl>
                                          <p:spTgt spid="77"/>
                                        </p:tgtEl>
                                        <p:attrNameLst>
                                          <p:attrName>style.visibility</p:attrName>
                                        </p:attrNameLst>
                                      </p:cBhvr>
                                      <p:to>
                                        <p:strVal val="visible"/>
                                      </p:to>
                                    </p:set>
                                    <p:animEffect transition="in" filter="fade">
                                      <p:cBhvr>
                                        <p:cTn id="46" dur="1000"/>
                                        <p:tgtEl>
                                          <p:spTgt spid="7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1000"/>
                                        <p:tgtEl>
                                          <p:spTgt spid="78"/>
                                        </p:tgtEl>
                                      </p:cBhvr>
                                    </p:animEffect>
                                  </p:childTnLst>
                                </p:cTn>
                              </p:par>
                              <p:par>
                                <p:cTn id="50" presetID="26" presetClass="emph" presetSubtype="0" fill="hold" grpId="1" nodeType="withEffect">
                                  <p:stCondLst>
                                    <p:cond delay="0"/>
                                  </p:stCondLst>
                                  <p:childTnLst>
                                    <p:animEffect transition="out" filter="fade">
                                      <p:cBhvr>
                                        <p:cTn id="51" dur="750" tmFilter="0, 0; .2, .5; .8, .5; 1, 0"/>
                                        <p:tgtEl>
                                          <p:spTgt spid="77"/>
                                        </p:tgtEl>
                                      </p:cBhvr>
                                    </p:animEffect>
                                    <p:animScale>
                                      <p:cBhvr>
                                        <p:cTn id="52" dur="375" autoRev="1" fill="hold"/>
                                        <p:tgtEl>
                                          <p:spTgt spid="77"/>
                                        </p:tgtEl>
                                      </p:cBhvr>
                                      <p:by x="105000" y="105000"/>
                                    </p:animScale>
                                  </p:childTnLst>
                                </p:cTn>
                              </p:par>
                              <p:par>
                                <p:cTn id="53" presetID="26" presetClass="emph" presetSubtype="0" fill="hold" grpId="1" nodeType="withEffect">
                                  <p:stCondLst>
                                    <p:cond delay="0"/>
                                  </p:stCondLst>
                                  <p:childTnLst>
                                    <p:animEffect transition="out" filter="fade">
                                      <p:cBhvr>
                                        <p:cTn id="54" dur="750" tmFilter="0, 0; .2, .5; .8, .5; 1, 0"/>
                                        <p:tgtEl>
                                          <p:spTgt spid="78"/>
                                        </p:tgtEl>
                                      </p:cBhvr>
                                    </p:animEffect>
                                    <p:animScale>
                                      <p:cBhvr>
                                        <p:cTn id="55" dur="375" autoRev="1" fill="hold"/>
                                        <p:tgtEl>
                                          <p:spTgt spid="78"/>
                                        </p:tgtEl>
                                      </p:cBhvr>
                                      <p:by x="105000" y="105000"/>
                                    </p:animScale>
                                  </p:childTnLst>
                                </p:cTn>
                              </p:par>
                              <p:par>
                                <p:cTn id="56" presetID="10" presetClass="entr" presetSubtype="0" fill="hold" grpId="0" nodeType="withEffect">
                                  <p:stCondLst>
                                    <p:cond delay="0"/>
                                  </p:stCondLst>
                                  <p:childTnLst>
                                    <p:set>
                                      <p:cBhvr>
                                        <p:cTn id="57" dur="1" fill="hold">
                                          <p:stCondLst>
                                            <p:cond delay="0"/>
                                          </p:stCondLst>
                                        </p:cTn>
                                        <p:tgtEl>
                                          <p:spTgt spid="79"/>
                                        </p:tgtEl>
                                        <p:attrNameLst>
                                          <p:attrName>style.visibility</p:attrName>
                                        </p:attrNameLst>
                                      </p:cBhvr>
                                      <p:to>
                                        <p:strVal val="visible"/>
                                      </p:to>
                                    </p:set>
                                    <p:animEffect transition="in" filter="fade">
                                      <p:cBhvr>
                                        <p:cTn id="58" dur="1000"/>
                                        <p:tgtEl>
                                          <p:spTgt spid="7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fade">
                                      <p:cBhvr>
                                        <p:cTn id="61" dur="1000"/>
                                        <p:tgtEl>
                                          <p:spTgt spid="80"/>
                                        </p:tgtEl>
                                      </p:cBhvr>
                                    </p:animEffect>
                                  </p:childTnLst>
                                </p:cTn>
                              </p:par>
                              <p:par>
                                <p:cTn id="62" presetID="26" presetClass="emph" presetSubtype="0" fill="hold" grpId="1" nodeType="withEffect">
                                  <p:stCondLst>
                                    <p:cond delay="0"/>
                                  </p:stCondLst>
                                  <p:childTnLst>
                                    <p:animEffect transition="out" filter="fade">
                                      <p:cBhvr>
                                        <p:cTn id="63" dur="750" tmFilter="0, 0; .2, .5; .8, .5; 1, 0"/>
                                        <p:tgtEl>
                                          <p:spTgt spid="79"/>
                                        </p:tgtEl>
                                      </p:cBhvr>
                                    </p:animEffect>
                                    <p:animScale>
                                      <p:cBhvr>
                                        <p:cTn id="64" dur="375" autoRev="1" fill="hold"/>
                                        <p:tgtEl>
                                          <p:spTgt spid="79"/>
                                        </p:tgtEl>
                                      </p:cBhvr>
                                      <p:by x="105000" y="105000"/>
                                    </p:animScale>
                                  </p:childTnLst>
                                </p:cTn>
                              </p:par>
                              <p:par>
                                <p:cTn id="65" presetID="26" presetClass="emph" presetSubtype="0" fill="hold" grpId="1" nodeType="withEffect">
                                  <p:stCondLst>
                                    <p:cond delay="0"/>
                                  </p:stCondLst>
                                  <p:childTnLst>
                                    <p:animEffect transition="out" filter="fade">
                                      <p:cBhvr>
                                        <p:cTn id="66" dur="750" tmFilter="0, 0; .2, .5; .8, .5; 1, 0"/>
                                        <p:tgtEl>
                                          <p:spTgt spid="80"/>
                                        </p:tgtEl>
                                      </p:cBhvr>
                                    </p:animEffect>
                                    <p:animScale>
                                      <p:cBhvr>
                                        <p:cTn id="67" dur="375" autoRev="1" fill="hold"/>
                                        <p:tgtEl>
                                          <p:spTgt spid="8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7" grpId="1"/>
      <p:bldP spid="78" grpId="0"/>
      <p:bldP spid="78" grpId="1"/>
      <p:bldP spid="79" grpId="0"/>
      <p:bldP spid="79" grpId="1"/>
      <p:bldP spid="80" grpId="0"/>
      <p:bldP spid="80" grpId="1"/>
      <p:bldP spid="6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495983"/>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01</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106972806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30"/>
          <p:cNvSpPr/>
          <p:nvPr/>
        </p:nvSpPr>
        <p:spPr>
          <a:xfrm>
            <a:off x="2639581" y="1979272"/>
            <a:ext cx="6897433" cy="2841945"/>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13" name="Group 9"/>
          <p:cNvGrpSpPr/>
          <p:nvPr/>
        </p:nvGrpSpPr>
        <p:grpSpPr>
          <a:xfrm>
            <a:off x="-10646" y="1979271"/>
            <a:ext cx="2910289" cy="2841945"/>
            <a:chOff x="-7985" y="901147"/>
            <a:chExt cx="2182717" cy="2131459"/>
          </a:xfrm>
          <a:solidFill>
            <a:srgbClr val="18D2A6"/>
          </a:solidFill>
        </p:grpSpPr>
        <p:sp>
          <p:nvSpPr>
            <p:cNvPr id="14" name="Rectangle 12"/>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15" name="Isosceles Triangle 11"/>
            <p:cNvSpPr/>
            <p:nvPr/>
          </p:nvSpPr>
          <p:spPr>
            <a:xfrm rot="5400000">
              <a:off x="1846781" y="1869353"/>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16" name="TextBox 15"/>
          <p:cNvSpPr txBox="1"/>
          <p:nvPr/>
        </p:nvSpPr>
        <p:spPr>
          <a:xfrm>
            <a:off x="1034781" y="5655814"/>
            <a:ext cx="10122441" cy="495136"/>
          </a:xfrm>
          <a:prstGeom prst="rect">
            <a:avLst/>
          </a:prstGeom>
          <a:noFill/>
        </p:spPr>
        <p:txBody>
          <a:bodyPr wrap="square" lIns="0" tIns="0" rIns="0" bIns="0" rtlCol="0">
            <a:spAutoFit/>
          </a:bodyPr>
          <a:lstStyle>
            <a:defPPr>
              <a:defRPr lang="zh-CN"/>
            </a:defPPr>
            <a:lvl1pPr>
              <a:lnSpc>
                <a:spcPct val="120000"/>
              </a:lnSpc>
              <a:spcBef>
                <a:spcPct val="0"/>
              </a:spcBef>
              <a:defRPr sz="14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bg1">
                    <a:lumMod val="50000"/>
                  </a:schemeClr>
                </a:solidFill>
                <a:sym typeface="微软雅黑" pitchFamily="34" charset="-122"/>
              </a:rPr>
              <a:t>右键点击图片选择设置图片格式可直接替换图片。您可以点击文字框输入您的描述说明，或者通过复制粘贴，在此录入您的描述说明</a:t>
            </a:r>
            <a:r>
              <a:rPr lang="zh-CN" altLang="en-US" dirty="0" smtClean="0">
                <a:solidFill>
                  <a:schemeClr val="bg1">
                    <a:lumMod val="50000"/>
                  </a:schemeClr>
                </a:solidFill>
                <a:sym typeface="微软雅黑" pitchFamily="34" charset="-122"/>
              </a:rPr>
              <a:t>。</a:t>
            </a:r>
            <a:r>
              <a:rPr lang="zh-CN" altLang="en-US" dirty="0">
                <a:solidFill>
                  <a:schemeClr val="bg1">
                    <a:lumMod val="50000"/>
                  </a:schemeClr>
                </a:solidFill>
                <a:sym typeface="微软雅黑" pitchFamily="34" charset="-122"/>
              </a:rPr>
              <a:t>在此录入上述图表的综合描述说明，在此录入上述图表的综合描述说明，在此录入上述图表的综合描述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a:t>
            </a:r>
            <a:r>
              <a:rPr lang="zh-CN" altLang="en-US" dirty="0" smtClean="0">
                <a:solidFill>
                  <a:schemeClr val="bg1">
                    <a:lumMod val="50000"/>
                  </a:schemeClr>
                </a:solidFill>
                <a:sym typeface="微软雅黑" pitchFamily="34" charset="-122"/>
              </a:rPr>
              <a:t>在此录入</a:t>
            </a:r>
            <a:endParaRPr lang="zh-CN" altLang="en-US" dirty="0">
              <a:solidFill>
                <a:schemeClr val="bg1">
                  <a:lumMod val="50000"/>
                </a:schemeClr>
              </a:solidFill>
              <a:sym typeface="微软雅黑" pitchFamily="34" charset="-122"/>
            </a:endParaRPr>
          </a:p>
        </p:txBody>
      </p:sp>
      <p:cxnSp>
        <p:nvCxnSpPr>
          <p:cNvPr id="17" name="Straight Connector 20"/>
          <p:cNvCxnSpPr/>
          <p:nvPr/>
        </p:nvCxnSpPr>
        <p:spPr>
          <a:xfrm>
            <a:off x="1042975" y="5363729"/>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18" name="Group 9"/>
          <p:cNvGrpSpPr/>
          <p:nvPr/>
        </p:nvGrpSpPr>
        <p:grpSpPr>
          <a:xfrm>
            <a:off x="9248408" y="1979271"/>
            <a:ext cx="2943592" cy="2841945"/>
            <a:chOff x="-203033" y="901147"/>
            <a:chExt cx="2207694" cy="2131459"/>
          </a:xfrm>
          <a:solidFill>
            <a:srgbClr val="1983B7"/>
          </a:solidFill>
        </p:grpSpPr>
        <p:sp>
          <p:nvSpPr>
            <p:cNvPr id="19" name="Rectangle 25"/>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0" name="Isosceles Triangle 24"/>
            <p:cNvSpPr/>
            <p:nvPr/>
          </p:nvSpPr>
          <p:spPr>
            <a:xfrm rot="16200000">
              <a:off x="-335937" y="1869354"/>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25" name="Freeform 35"/>
          <p:cNvSpPr>
            <a:spLocks noEditPoints="1"/>
          </p:cNvSpPr>
          <p:nvPr/>
        </p:nvSpPr>
        <p:spPr bwMode="auto">
          <a:xfrm>
            <a:off x="938021" y="2448667"/>
            <a:ext cx="807488" cy="544762"/>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矩形 25"/>
          <p:cNvSpPr/>
          <p:nvPr/>
        </p:nvSpPr>
        <p:spPr>
          <a:xfrm>
            <a:off x="155396" y="3350483"/>
            <a:ext cx="2372737" cy="400101"/>
          </a:xfrm>
          <a:prstGeom prst="rect">
            <a:avLst/>
          </a:prstGeom>
        </p:spPr>
        <p:txBody>
          <a:bodyPr wrap="square" lIns="91431" tIns="45716" rIns="91431" bIns="45716">
            <a:spAutoFit/>
          </a:bodyPr>
          <a:lstStyle/>
          <a:p>
            <a:pPr algn="ctr"/>
            <a:r>
              <a:rPr lang="zh-CN" altLang="en-US" sz="2000" b="1" dirty="0" smtClean="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7" name="矩形 47"/>
          <p:cNvSpPr>
            <a:spLocks noChangeArrowheads="1"/>
          </p:cNvSpPr>
          <p:nvPr/>
        </p:nvSpPr>
        <p:spPr bwMode="auto">
          <a:xfrm>
            <a:off x="242768" y="3719194"/>
            <a:ext cx="219799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28" name="矩形 27"/>
          <p:cNvSpPr/>
          <p:nvPr/>
        </p:nvSpPr>
        <p:spPr>
          <a:xfrm>
            <a:off x="9663868" y="3350483"/>
            <a:ext cx="2372737" cy="400101"/>
          </a:xfrm>
          <a:prstGeom prst="rect">
            <a:avLst/>
          </a:prstGeom>
        </p:spPr>
        <p:txBody>
          <a:bodyPr wrap="square" lIns="91431" tIns="45716" rIns="91431" bIns="45716">
            <a:spAutoFit/>
          </a:bodyPr>
          <a:lstStyle/>
          <a:p>
            <a:pPr algn="ctr"/>
            <a:r>
              <a:rPr lang="zh-CN" altLang="en-US" sz="2000" b="1" dirty="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9" name="矩形 47"/>
          <p:cNvSpPr>
            <a:spLocks noChangeArrowheads="1"/>
          </p:cNvSpPr>
          <p:nvPr/>
        </p:nvSpPr>
        <p:spPr bwMode="auto">
          <a:xfrm>
            <a:off x="9761471" y="3719194"/>
            <a:ext cx="2177531"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30" name="任意多边形 29"/>
          <p:cNvSpPr/>
          <p:nvPr/>
        </p:nvSpPr>
        <p:spPr>
          <a:xfrm>
            <a:off x="10501055" y="2471171"/>
            <a:ext cx="698362" cy="499755"/>
          </a:xfrm>
          <a:custGeom>
            <a:avLst/>
            <a:gdLst>
              <a:gd name="connsiteX0" fmla="*/ 387898 w 613253"/>
              <a:gd name="connsiteY0" fmla="*/ 243653 h 438850"/>
              <a:gd name="connsiteX1" fmla="*/ 395944 w 613253"/>
              <a:gd name="connsiteY1" fmla="*/ 271151 h 438850"/>
              <a:gd name="connsiteX2" fmla="*/ 351715 w 613253"/>
              <a:gd name="connsiteY2" fmla="*/ 369631 h 438850"/>
              <a:gd name="connsiteX3" fmla="*/ 351092 w 613253"/>
              <a:gd name="connsiteY3" fmla="*/ 369631 h 438850"/>
              <a:gd name="connsiteX4" fmla="*/ 351529 w 613253"/>
              <a:gd name="connsiteY4" fmla="*/ 370046 h 438850"/>
              <a:gd name="connsiteX5" fmla="*/ 351093 w 613253"/>
              <a:gd name="connsiteY5" fmla="*/ 371017 h 438850"/>
              <a:gd name="connsiteX6" fmla="*/ 352550 w 613253"/>
              <a:gd name="connsiteY6" fmla="*/ 371017 h 438850"/>
              <a:gd name="connsiteX7" fmla="*/ 402076 w 613253"/>
              <a:gd name="connsiteY7" fmla="*/ 418085 h 438850"/>
              <a:gd name="connsiteX8" fmla="*/ 451601 w 613253"/>
              <a:gd name="connsiteY8" fmla="*/ 371017 h 438850"/>
              <a:gd name="connsiteX9" fmla="*/ 453059 w 613253"/>
              <a:gd name="connsiteY9" fmla="*/ 371017 h 438850"/>
              <a:gd name="connsiteX10" fmla="*/ 452623 w 613253"/>
              <a:gd name="connsiteY10" fmla="*/ 370045 h 438850"/>
              <a:gd name="connsiteX11" fmla="*/ 453059 w 613253"/>
              <a:gd name="connsiteY11" fmla="*/ 369631 h 438850"/>
              <a:gd name="connsiteX12" fmla="*/ 452437 w 613253"/>
              <a:gd name="connsiteY12" fmla="*/ 369631 h 438850"/>
              <a:gd name="connsiteX13" fmla="*/ 408207 w 613253"/>
              <a:gd name="connsiteY13" fmla="*/ 271149 h 438850"/>
              <a:gd name="connsiteX14" fmla="*/ 416253 w 613253"/>
              <a:gd name="connsiteY14" fmla="*/ 243653 h 438850"/>
              <a:gd name="connsiteX15" fmla="*/ 157406 w 613253"/>
              <a:gd name="connsiteY15" fmla="*/ 216295 h 438850"/>
              <a:gd name="connsiteX16" fmla="*/ 163926 w 613253"/>
              <a:gd name="connsiteY16" fmla="*/ 238576 h 438850"/>
              <a:gd name="connsiteX17" fmla="*/ 128088 w 613253"/>
              <a:gd name="connsiteY17" fmla="*/ 318371 h 438850"/>
              <a:gd name="connsiteX18" fmla="*/ 127583 w 613253"/>
              <a:gd name="connsiteY18" fmla="*/ 318371 h 438850"/>
              <a:gd name="connsiteX19" fmla="*/ 127937 w 613253"/>
              <a:gd name="connsiteY19" fmla="*/ 318708 h 438850"/>
              <a:gd name="connsiteX20" fmla="*/ 127584 w 613253"/>
              <a:gd name="connsiteY20" fmla="*/ 319494 h 438850"/>
              <a:gd name="connsiteX21" fmla="*/ 128765 w 613253"/>
              <a:gd name="connsiteY21" fmla="*/ 319494 h 438850"/>
              <a:gd name="connsiteX22" fmla="*/ 168894 w 613253"/>
              <a:gd name="connsiteY22" fmla="*/ 357632 h 438850"/>
              <a:gd name="connsiteX23" fmla="*/ 209023 w 613253"/>
              <a:gd name="connsiteY23" fmla="*/ 319494 h 438850"/>
              <a:gd name="connsiteX24" fmla="*/ 210205 w 613253"/>
              <a:gd name="connsiteY24" fmla="*/ 319494 h 438850"/>
              <a:gd name="connsiteX25" fmla="*/ 209851 w 613253"/>
              <a:gd name="connsiteY25" fmla="*/ 318707 h 438850"/>
              <a:gd name="connsiteX26" fmla="*/ 210204 w 613253"/>
              <a:gd name="connsiteY26" fmla="*/ 318371 h 438850"/>
              <a:gd name="connsiteX27" fmla="*/ 209701 w 613253"/>
              <a:gd name="connsiteY27" fmla="*/ 318371 h 438850"/>
              <a:gd name="connsiteX28" fmla="*/ 173862 w 613253"/>
              <a:gd name="connsiteY28" fmla="*/ 238574 h 438850"/>
              <a:gd name="connsiteX29" fmla="*/ 180381 w 613253"/>
              <a:gd name="connsiteY29" fmla="*/ 216295 h 438850"/>
              <a:gd name="connsiteX30" fmla="*/ 402620 w 613253"/>
              <a:gd name="connsiteY30" fmla="*/ 0 h 438850"/>
              <a:gd name="connsiteX31" fmla="*/ 515766 w 613253"/>
              <a:gd name="connsiteY31" fmla="*/ 114905 h 438850"/>
              <a:gd name="connsiteX32" fmla="*/ 454423 w 613253"/>
              <a:gd name="connsiteY32" fmla="*/ 215466 h 438850"/>
              <a:gd name="connsiteX33" fmla="*/ 454423 w 613253"/>
              <a:gd name="connsiteY33" fmla="*/ 231044 h 438850"/>
              <a:gd name="connsiteX34" fmla="*/ 613253 w 613253"/>
              <a:gd name="connsiteY34" fmla="*/ 391500 h 438850"/>
              <a:gd name="connsiteX35" fmla="*/ 398531 w 613253"/>
              <a:gd name="connsiteY35" fmla="*/ 438850 h 438850"/>
              <a:gd name="connsiteX36" fmla="*/ 193634 w 613253"/>
              <a:gd name="connsiteY36" fmla="*/ 395700 h 438850"/>
              <a:gd name="connsiteX37" fmla="*/ 203279 w 613253"/>
              <a:gd name="connsiteY37" fmla="*/ 370444 h 438850"/>
              <a:gd name="connsiteX38" fmla="*/ 166022 w 613253"/>
              <a:gd name="connsiteY38" fmla="*/ 374457 h 438850"/>
              <a:gd name="connsiteX39" fmla="*/ 0 w 613253"/>
              <a:gd name="connsiteY39" fmla="*/ 339494 h 438850"/>
              <a:gd name="connsiteX40" fmla="*/ 125154 w 613253"/>
              <a:gd name="connsiteY40" fmla="*/ 207518 h 438850"/>
              <a:gd name="connsiteX41" fmla="*/ 125154 w 613253"/>
              <a:gd name="connsiteY41" fmla="*/ 191945 h 438850"/>
              <a:gd name="connsiteX42" fmla="*/ 77656 w 613253"/>
              <a:gd name="connsiteY42" fmla="*/ 111974 h 438850"/>
              <a:gd name="connsiteX43" fmla="*/ 169335 w 613253"/>
              <a:gd name="connsiteY43" fmla="*/ 18870 h 438850"/>
              <a:gd name="connsiteX44" fmla="*/ 261014 w 613253"/>
              <a:gd name="connsiteY44" fmla="*/ 111974 h 438850"/>
              <a:gd name="connsiteX45" fmla="*/ 211310 w 613253"/>
              <a:gd name="connsiteY45" fmla="*/ 193456 h 438850"/>
              <a:gd name="connsiteX46" fmla="*/ 211310 w 613253"/>
              <a:gd name="connsiteY46" fmla="*/ 206078 h 438850"/>
              <a:gd name="connsiteX47" fmla="*/ 292834 w 613253"/>
              <a:gd name="connsiteY47" fmla="*/ 252540 h 438850"/>
              <a:gd name="connsiteX48" fmla="*/ 295048 w 613253"/>
              <a:gd name="connsiteY48" fmla="*/ 255467 h 438850"/>
              <a:gd name="connsiteX49" fmla="*/ 348094 w 613253"/>
              <a:gd name="connsiteY49" fmla="*/ 232822 h 438850"/>
              <a:gd name="connsiteX50" fmla="*/ 348094 w 613253"/>
              <a:gd name="connsiteY50" fmla="*/ 213602 h 438850"/>
              <a:gd name="connsiteX51" fmla="*/ 289474 w 613253"/>
              <a:gd name="connsiteY51" fmla="*/ 114905 h 438850"/>
              <a:gd name="connsiteX52" fmla="*/ 402620 w 613253"/>
              <a:gd name="connsiteY52" fmla="*/ 0 h 4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defTabSz="921349" fontAlgn="auto">
              <a:spcBef>
                <a:spcPts val="0"/>
              </a:spcBef>
              <a:spcAft>
                <a:spcPts val="0"/>
              </a:spcAft>
              <a:defRPr/>
            </a:pPr>
            <a:endParaRPr lang="zh-CN" altLang="en-US"/>
          </a:p>
        </p:txBody>
      </p:sp>
    </p:spTree>
    <p:extLst>
      <p:ext uri="{BB962C8B-B14F-4D97-AF65-F5344CB8AC3E}">
        <p14:creationId xmlns:p14="http://schemas.microsoft.com/office/powerpoint/2010/main" val="348048970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decel="5000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400" fill="hold"/>
                                        <p:tgtEl>
                                          <p:spTgt spid="13"/>
                                        </p:tgtEl>
                                        <p:attrNameLst>
                                          <p:attrName>ppt_x</p:attrName>
                                        </p:attrNameLst>
                                      </p:cBhvr>
                                      <p:tavLst>
                                        <p:tav tm="0">
                                          <p:val>
                                            <p:strVal val="0-#ppt_w/2"/>
                                          </p:val>
                                        </p:tav>
                                        <p:tav tm="100000">
                                          <p:val>
                                            <p:strVal val="#ppt_x"/>
                                          </p:val>
                                        </p:tav>
                                      </p:tavLst>
                                    </p:anim>
                                    <p:anim calcmode="lin" valueType="num">
                                      <p:cBhvr additive="base">
                                        <p:cTn id="12" dur="4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 presetClass="entr" presetSubtype="4" accel="50000" decel="5000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400" fill="hold"/>
                                        <p:tgtEl>
                                          <p:spTgt spid="12"/>
                                        </p:tgtEl>
                                        <p:attrNameLst>
                                          <p:attrName>ppt_x</p:attrName>
                                        </p:attrNameLst>
                                      </p:cBhvr>
                                      <p:tavLst>
                                        <p:tav tm="0">
                                          <p:val>
                                            <p:strVal val="#ppt_x"/>
                                          </p:val>
                                        </p:tav>
                                        <p:tav tm="100000">
                                          <p:val>
                                            <p:strVal val="#ppt_x"/>
                                          </p:val>
                                        </p:tav>
                                      </p:tavLst>
                                    </p:anim>
                                    <p:anim calcmode="lin" valueType="num">
                                      <p:cBhvr additive="base">
                                        <p:cTn id="17" dur="400" fill="hold"/>
                                        <p:tgtEl>
                                          <p:spTgt spid="12"/>
                                        </p:tgtEl>
                                        <p:attrNameLst>
                                          <p:attrName>ppt_y</p:attrName>
                                        </p:attrNameLst>
                                      </p:cBhvr>
                                      <p:tavLst>
                                        <p:tav tm="0">
                                          <p:val>
                                            <p:strVal val="1+#ppt_h/2"/>
                                          </p:val>
                                        </p:tav>
                                        <p:tav tm="100000">
                                          <p:val>
                                            <p:strVal val="#ppt_y"/>
                                          </p:val>
                                        </p:tav>
                                      </p:tavLst>
                                    </p:anim>
                                  </p:childTnLst>
                                </p:cTn>
                              </p:par>
                            </p:childTnLst>
                          </p:cTn>
                        </p:par>
                        <p:par>
                          <p:cTn id="18" fill="hold">
                            <p:stCondLst>
                              <p:cond delay="1300"/>
                            </p:stCondLst>
                            <p:childTnLst>
                              <p:par>
                                <p:cTn id="19" presetID="2" presetClass="entr" presetSubtype="2" accel="50000" decel="5000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400" fill="hold"/>
                                        <p:tgtEl>
                                          <p:spTgt spid="18"/>
                                        </p:tgtEl>
                                        <p:attrNameLst>
                                          <p:attrName>ppt_x</p:attrName>
                                        </p:attrNameLst>
                                      </p:cBhvr>
                                      <p:tavLst>
                                        <p:tav tm="0">
                                          <p:val>
                                            <p:strVal val="1+#ppt_w/2"/>
                                          </p:val>
                                        </p:tav>
                                        <p:tav tm="100000">
                                          <p:val>
                                            <p:strVal val="#ppt_x"/>
                                          </p:val>
                                        </p:tav>
                                      </p:tavLst>
                                    </p:anim>
                                    <p:anim calcmode="lin" valueType="num">
                                      <p:cBhvr additive="base">
                                        <p:cTn id="22" dur="400" fill="hold"/>
                                        <p:tgtEl>
                                          <p:spTgt spid="18"/>
                                        </p:tgtEl>
                                        <p:attrNameLst>
                                          <p:attrName>ppt_y</p:attrName>
                                        </p:attrNameLst>
                                      </p:cBhvr>
                                      <p:tavLst>
                                        <p:tav tm="0">
                                          <p:val>
                                            <p:strVal val="#ppt_y"/>
                                          </p:val>
                                        </p:tav>
                                        <p:tav tm="100000">
                                          <p:val>
                                            <p:strVal val="#ppt_y"/>
                                          </p:val>
                                        </p:tav>
                                      </p:tavLst>
                                    </p:anim>
                                  </p:childTnLst>
                                </p:cTn>
                              </p:par>
                            </p:childTnLst>
                          </p:cTn>
                        </p:par>
                        <p:par>
                          <p:cTn id="23" fill="hold">
                            <p:stCondLst>
                              <p:cond delay="1700"/>
                            </p:stCondLst>
                            <p:childTnLst>
                              <p:par>
                                <p:cTn id="24" presetID="35" presetClass="entr" presetSubtype="0"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anim calcmode="lin" valueType="num">
                                      <p:cBhvr>
                                        <p:cTn id="27" dur="750" fill="hold"/>
                                        <p:tgtEl>
                                          <p:spTgt spid="25"/>
                                        </p:tgtEl>
                                        <p:attrNameLst>
                                          <p:attrName>style.rotation</p:attrName>
                                        </p:attrNameLst>
                                      </p:cBhvr>
                                      <p:tavLst>
                                        <p:tav tm="0">
                                          <p:val>
                                            <p:fltVal val="720"/>
                                          </p:val>
                                        </p:tav>
                                        <p:tav tm="100000">
                                          <p:val>
                                            <p:fltVal val="0"/>
                                          </p:val>
                                        </p:tav>
                                      </p:tavLst>
                                    </p:anim>
                                    <p:anim calcmode="lin" valueType="num">
                                      <p:cBhvr>
                                        <p:cTn id="28" dur="750" fill="hold"/>
                                        <p:tgtEl>
                                          <p:spTgt spid="25"/>
                                        </p:tgtEl>
                                        <p:attrNameLst>
                                          <p:attrName>ppt_h</p:attrName>
                                        </p:attrNameLst>
                                      </p:cBhvr>
                                      <p:tavLst>
                                        <p:tav tm="0">
                                          <p:val>
                                            <p:fltVal val="0"/>
                                          </p:val>
                                        </p:tav>
                                        <p:tav tm="100000">
                                          <p:val>
                                            <p:strVal val="#ppt_h"/>
                                          </p:val>
                                        </p:tav>
                                      </p:tavLst>
                                    </p:anim>
                                    <p:anim calcmode="lin" valueType="num">
                                      <p:cBhvr>
                                        <p:cTn id="29" dur="750" fill="hold"/>
                                        <p:tgtEl>
                                          <p:spTgt spid="25"/>
                                        </p:tgtEl>
                                        <p:attrNameLst>
                                          <p:attrName>ppt_w</p:attrName>
                                        </p:attrNameLst>
                                      </p:cBhvr>
                                      <p:tavLst>
                                        <p:tav tm="0">
                                          <p:val>
                                            <p:fltVal val="0"/>
                                          </p:val>
                                        </p:tav>
                                        <p:tav tm="100000">
                                          <p:val>
                                            <p:strVal val="#ppt_w"/>
                                          </p:val>
                                        </p:tav>
                                      </p:tavLst>
                                    </p:anim>
                                  </p:childTnLst>
                                </p:cTn>
                              </p:par>
                              <p:par>
                                <p:cTn id="30" presetID="35" presetClass="entr" presetSubtype="0" fill="hold" grpId="0" nodeType="withEffect">
                                  <p:stCondLst>
                                    <p:cond delay="25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750"/>
                                        <p:tgtEl>
                                          <p:spTgt spid="30"/>
                                        </p:tgtEl>
                                      </p:cBhvr>
                                    </p:animEffect>
                                    <p:anim calcmode="lin" valueType="num">
                                      <p:cBhvr>
                                        <p:cTn id="33" dur="750" fill="hold"/>
                                        <p:tgtEl>
                                          <p:spTgt spid="30"/>
                                        </p:tgtEl>
                                        <p:attrNameLst>
                                          <p:attrName>style.rotation</p:attrName>
                                        </p:attrNameLst>
                                      </p:cBhvr>
                                      <p:tavLst>
                                        <p:tav tm="0">
                                          <p:val>
                                            <p:fltVal val="720"/>
                                          </p:val>
                                        </p:tav>
                                        <p:tav tm="100000">
                                          <p:val>
                                            <p:fltVal val="0"/>
                                          </p:val>
                                        </p:tav>
                                      </p:tavLst>
                                    </p:anim>
                                    <p:anim calcmode="lin" valueType="num">
                                      <p:cBhvr>
                                        <p:cTn id="34" dur="750" fill="hold"/>
                                        <p:tgtEl>
                                          <p:spTgt spid="30"/>
                                        </p:tgtEl>
                                        <p:attrNameLst>
                                          <p:attrName>ppt_h</p:attrName>
                                        </p:attrNameLst>
                                      </p:cBhvr>
                                      <p:tavLst>
                                        <p:tav tm="0">
                                          <p:val>
                                            <p:fltVal val="0"/>
                                          </p:val>
                                        </p:tav>
                                        <p:tav tm="100000">
                                          <p:val>
                                            <p:strVal val="#ppt_h"/>
                                          </p:val>
                                        </p:tav>
                                      </p:tavLst>
                                    </p:anim>
                                    <p:anim calcmode="lin" valueType="num">
                                      <p:cBhvr>
                                        <p:cTn id="35" dur="750" fill="hold"/>
                                        <p:tgtEl>
                                          <p:spTgt spid="30"/>
                                        </p:tgtEl>
                                        <p:attrNameLst>
                                          <p:attrName>ppt_w</p:attrName>
                                        </p:attrNameLst>
                                      </p:cBhvr>
                                      <p:tavLst>
                                        <p:tav tm="0">
                                          <p:val>
                                            <p:fltVal val="0"/>
                                          </p:val>
                                        </p:tav>
                                        <p:tav tm="100000">
                                          <p:val>
                                            <p:strVal val="#ppt_w"/>
                                          </p:val>
                                        </p:tav>
                                      </p:tavLst>
                                    </p:anim>
                                  </p:childTnLst>
                                </p:cTn>
                              </p:par>
                            </p:childTnLst>
                          </p:cTn>
                        </p:par>
                        <p:par>
                          <p:cTn id="36" fill="hold">
                            <p:stCondLst>
                              <p:cond delay="2700"/>
                            </p:stCondLst>
                            <p:childTnLst>
                              <p:par>
                                <p:cTn id="37" presetID="14"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400"/>
                                        <p:tgtEl>
                                          <p:spTgt spid="26"/>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400"/>
                                        <p:tgtEl>
                                          <p:spTgt spid="27"/>
                                        </p:tgtEl>
                                      </p:cBhvr>
                                    </p:animEffect>
                                  </p:childTnLst>
                                </p:cTn>
                              </p:par>
                            </p:childTnLst>
                          </p:cTn>
                        </p:par>
                        <p:par>
                          <p:cTn id="43" fill="hold">
                            <p:stCondLst>
                              <p:cond delay="3100"/>
                            </p:stCondLst>
                            <p:childTnLst>
                              <p:par>
                                <p:cTn id="44" presetID="14" presetClass="entr" presetSubtype="1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400"/>
                                        <p:tgtEl>
                                          <p:spTgt spid="28"/>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randombar(horizontal)">
                                      <p:cBhvr>
                                        <p:cTn id="49" dur="400"/>
                                        <p:tgtEl>
                                          <p:spTgt spid="29"/>
                                        </p:tgtEl>
                                      </p:cBhvr>
                                    </p:animEffect>
                                  </p:childTnLst>
                                </p:cTn>
                              </p:par>
                            </p:childTnLst>
                          </p:cTn>
                        </p:par>
                        <p:par>
                          <p:cTn id="50" fill="hold">
                            <p:stCondLst>
                              <p:cond delay="3500"/>
                            </p:stCondLst>
                            <p:childTnLst>
                              <p:par>
                                <p:cTn id="51" presetID="18" presetClass="entr" presetSubtype="3"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strips(upRight)">
                                      <p:cBhvr>
                                        <p:cTn id="53" dur="500"/>
                                        <p:tgtEl>
                                          <p:spTgt spid="17"/>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25" grpId="0" animBg="1"/>
      <p:bldP spid="26" grpId="0"/>
      <p:bldP spid="27" grpId="0"/>
      <p:bldP spid="28" grpId="0"/>
      <p:bldP spid="29" grpId="0"/>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4911768" y="1589458"/>
            <a:ext cx="6253537" cy="1003334"/>
            <a:chOff x="4911768" y="1576758"/>
            <a:chExt cx="6253537" cy="1003334"/>
          </a:xfrm>
        </p:grpSpPr>
        <p:sp>
          <p:nvSpPr>
            <p:cNvPr id="13" name="矩形 12"/>
            <p:cNvSpPr/>
            <p:nvPr/>
          </p:nvSpPr>
          <p:spPr>
            <a:xfrm>
              <a:off x="4911769" y="1576758"/>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4911768" y="2013791"/>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5" name="组合 14"/>
          <p:cNvGrpSpPr/>
          <p:nvPr/>
        </p:nvGrpSpPr>
        <p:grpSpPr>
          <a:xfrm>
            <a:off x="4911768" y="2865952"/>
            <a:ext cx="6253537" cy="1003334"/>
            <a:chOff x="4911768" y="2853252"/>
            <a:chExt cx="6253537" cy="1003334"/>
          </a:xfrm>
        </p:grpSpPr>
        <p:sp>
          <p:nvSpPr>
            <p:cNvPr id="16" name="矩形 15"/>
            <p:cNvSpPr/>
            <p:nvPr/>
          </p:nvSpPr>
          <p:spPr>
            <a:xfrm>
              <a:off x="4911769" y="2853252"/>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4911768" y="3290285"/>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8" name="组合 17"/>
          <p:cNvGrpSpPr/>
          <p:nvPr/>
        </p:nvGrpSpPr>
        <p:grpSpPr>
          <a:xfrm>
            <a:off x="4911768" y="4142446"/>
            <a:ext cx="6253537" cy="1003334"/>
            <a:chOff x="4911768" y="4129746"/>
            <a:chExt cx="6253537" cy="1003334"/>
          </a:xfrm>
        </p:grpSpPr>
        <p:sp>
          <p:nvSpPr>
            <p:cNvPr id="19" name="矩形 18"/>
            <p:cNvSpPr/>
            <p:nvPr/>
          </p:nvSpPr>
          <p:spPr>
            <a:xfrm>
              <a:off x="4911769" y="4129746"/>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4911768" y="4566779"/>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a:t>
              </a:r>
            </a:p>
          </p:txBody>
        </p:sp>
      </p:grpSp>
      <p:grpSp>
        <p:nvGrpSpPr>
          <p:cNvPr id="21" name="组合 20"/>
          <p:cNvGrpSpPr/>
          <p:nvPr/>
        </p:nvGrpSpPr>
        <p:grpSpPr>
          <a:xfrm>
            <a:off x="4911768" y="5418941"/>
            <a:ext cx="6253537" cy="1003334"/>
            <a:chOff x="4911768" y="5406241"/>
            <a:chExt cx="6253537" cy="1003334"/>
          </a:xfrm>
        </p:grpSpPr>
        <p:sp>
          <p:nvSpPr>
            <p:cNvPr id="22" name="矩形 21"/>
            <p:cNvSpPr/>
            <p:nvPr/>
          </p:nvSpPr>
          <p:spPr>
            <a:xfrm>
              <a:off x="4911769" y="5406241"/>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3" name="矩形 47"/>
            <p:cNvSpPr>
              <a:spLocks noChangeArrowheads="1"/>
            </p:cNvSpPr>
            <p:nvPr/>
          </p:nvSpPr>
          <p:spPr bwMode="auto">
            <a:xfrm>
              <a:off x="4911768" y="5843274"/>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sp>
        <p:nvSpPr>
          <p:cNvPr id="24" name="Oval 25"/>
          <p:cNvSpPr/>
          <p:nvPr/>
        </p:nvSpPr>
        <p:spPr>
          <a:xfrm>
            <a:off x="4427724" y="1910784"/>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5" name="Oval 35"/>
          <p:cNvSpPr/>
          <p:nvPr/>
        </p:nvSpPr>
        <p:spPr>
          <a:xfrm>
            <a:off x="4427724" y="3190940"/>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6" name="Oval 51"/>
          <p:cNvSpPr/>
          <p:nvPr/>
        </p:nvSpPr>
        <p:spPr>
          <a:xfrm>
            <a:off x="4427724" y="4471095"/>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7" name="Oval 64"/>
          <p:cNvSpPr/>
          <p:nvPr/>
        </p:nvSpPr>
        <p:spPr>
          <a:xfrm>
            <a:off x="4427724" y="5751251"/>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nvGrpSpPr>
          <p:cNvPr id="28" name="组合 27"/>
          <p:cNvGrpSpPr/>
          <p:nvPr/>
        </p:nvGrpSpPr>
        <p:grpSpPr>
          <a:xfrm>
            <a:off x="1329315" y="1521468"/>
            <a:ext cx="3098410" cy="971355"/>
            <a:chOff x="1361399" y="1508768"/>
            <a:chExt cx="3098410" cy="971355"/>
          </a:xfrm>
        </p:grpSpPr>
        <p:grpSp>
          <p:nvGrpSpPr>
            <p:cNvPr id="29" name="Group 30"/>
            <p:cNvGrpSpPr/>
            <p:nvPr/>
          </p:nvGrpSpPr>
          <p:grpSpPr>
            <a:xfrm>
              <a:off x="1361399" y="1508768"/>
              <a:ext cx="3098410" cy="971355"/>
              <a:chOff x="1231550" y="1255634"/>
              <a:chExt cx="2430618" cy="762001"/>
            </a:xfrm>
          </p:grpSpPr>
          <p:sp>
            <p:nvSpPr>
              <p:cNvPr id="31" name="Flowchart: Off-page Connector 22"/>
              <p:cNvSpPr/>
              <p:nvPr/>
            </p:nvSpPr>
            <p:spPr>
              <a:xfrm rot="16200000">
                <a:off x="1829116" y="830137"/>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5867" dirty="0"/>
              </a:p>
            </p:txBody>
          </p:sp>
          <p:sp>
            <p:nvSpPr>
              <p:cNvPr id="32" name="Round Same Side Corner Rectangle 23"/>
              <p:cNvSpPr/>
              <p:nvPr/>
            </p:nvSpPr>
            <p:spPr>
              <a:xfrm rot="16200000">
                <a:off x="1080978"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01</a:t>
                </a:r>
                <a:endParaRPr lang="en-US" sz="2800" dirty="0">
                  <a:solidFill>
                    <a:schemeClr val="bg1">
                      <a:lumMod val="50000"/>
                      <a:lumOff val="50000"/>
                    </a:schemeClr>
                  </a:solidFill>
                  <a:latin typeface="Impact" panose="020B0806030902050204" pitchFamily="34" charset="0"/>
                </a:endParaRPr>
              </a:p>
            </p:txBody>
          </p:sp>
          <p:cxnSp>
            <p:nvCxnSpPr>
              <p:cNvPr id="33" name="Straight Connector 24"/>
              <p:cNvCxnSpPr>
                <a:endCxn id="24" idx="2"/>
              </p:cNvCxnSpPr>
              <p:nvPr/>
            </p:nvCxnSpPr>
            <p:spPr>
              <a:xfrm flipV="1">
                <a:off x="2991445" y="1646598"/>
                <a:ext cx="670723" cy="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0" name="Freeform 35"/>
            <p:cNvSpPr>
              <a:spLocks noChangeAspect="1" noEditPoints="1"/>
            </p:cNvSpPr>
            <p:nvPr/>
          </p:nvSpPr>
          <p:spPr bwMode="auto">
            <a:xfrm>
              <a:off x="2269724" y="1753520"/>
              <a:ext cx="783774" cy="457201"/>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3200"/>
            </a:p>
          </p:txBody>
        </p:sp>
      </p:grpSp>
      <p:grpSp>
        <p:nvGrpSpPr>
          <p:cNvPr id="34" name="组合 33"/>
          <p:cNvGrpSpPr/>
          <p:nvPr/>
        </p:nvGrpSpPr>
        <p:grpSpPr>
          <a:xfrm>
            <a:off x="1326759" y="4081778"/>
            <a:ext cx="3100964" cy="971356"/>
            <a:chOff x="1358843" y="4069078"/>
            <a:chExt cx="3100964" cy="971356"/>
          </a:xfrm>
        </p:grpSpPr>
        <p:grpSp>
          <p:nvGrpSpPr>
            <p:cNvPr id="35" name="Group 40"/>
            <p:cNvGrpSpPr/>
            <p:nvPr/>
          </p:nvGrpSpPr>
          <p:grpSpPr>
            <a:xfrm>
              <a:off x="1358843" y="4069078"/>
              <a:ext cx="3100964" cy="971356"/>
              <a:chOff x="1229546" y="1255634"/>
              <a:chExt cx="2432622" cy="762002"/>
            </a:xfrm>
          </p:grpSpPr>
          <p:sp>
            <p:nvSpPr>
              <p:cNvPr id="37" name="Flowchart: Off-page Connector 47"/>
              <p:cNvSpPr/>
              <p:nvPr/>
            </p:nvSpPr>
            <p:spPr>
              <a:xfrm rot="16200000">
                <a:off x="1829116" y="830138"/>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38" name="Round Same Side Corner Rectangle 49"/>
              <p:cNvSpPr/>
              <p:nvPr/>
            </p:nvSpPr>
            <p:spPr>
              <a:xfrm rot="16200000">
                <a:off x="1078974"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03</a:t>
                </a:r>
                <a:endParaRPr lang="en-US" sz="2800" dirty="0">
                  <a:solidFill>
                    <a:schemeClr val="bg1">
                      <a:lumMod val="50000"/>
                      <a:lumOff val="50000"/>
                    </a:schemeClr>
                  </a:solidFill>
                  <a:latin typeface="Impact" panose="020B0806030902050204" pitchFamily="34" charset="0"/>
                </a:endParaRPr>
              </a:p>
            </p:txBody>
          </p:sp>
          <p:cxnSp>
            <p:nvCxnSpPr>
              <p:cNvPr id="39" name="Straight Connector 50"/>
              <p:cNvCxnSpPr>
                <a:endCxn id="26" idx="2"/>
              </p:cNvCxnSpPr>
              <p:nvPr/>
            </p:nvCxnSpPr>
            <p:spPr>
              <a:xfrm>
                <a:off x="2991444" y="1646598"/>
                <a:ext cx="67072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6" name="Freeform 61"/>
            <p:cNvSpPr>
              <a:spLocks/>
            </p:cNvSpPr>
            <p:nvPr/>
          </p:nvSpPr>
          <p:spPr bwMode="auto">
            <a:xfrm>
              <a:off x="2382417" y="4264823"/>
              <a:ext cx="558388" cy="579867"/>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2400">
                <a:latin typeface="Impact" panose="020B0806030902050204" pitchFamily="34" charset="0"/>
              </a:endParaRPr>
            </a:p>
          </p:txBody>
        </p:sp>
      </p:grpSp>
      <p:grpSp>
        <p:nvGrpSpPr>
          <p:cNvPr id="40" name="组合 39"/>
          <p:cNvGrpSpPr/>
          <p:nvPr/>
        </p:nvGrpSpPr>
        <p:grpSpPr>
          <a:xfrm>
            <a:off x="1329315" y="2801623"/>
            <a:ext cx="3098408" cy="971356"/>
            <a:chOff x="1361399" y="2788923"/>
            <a:chExt cx="3098408" cy="971356"/>
          </a:xfrm>
        </p:grpSpPr>
        <p:grpSp>
          <p:nvGrpSpPr>
            <p:cNvPr id="41" name="Group 31"/>
            <p:cNvGrpSpPr/>
            <p:nvPr/>
          </p:nvGrpSpPr>
          <p:grpSpPr>
            <a:xfrm>
              <a:off x="1361399" y="2788923"/>
              <a:ext cx="3098408" cy="971356"/>
              <a:chOff x="1231549" y="1255634"/>
              <a:chExt cx="2430616" cy="762002"/>
            </a:xfrm>
          </p:grpSpPr>
          <p:sp>
            <p:nvSpPr>
              <p:cNvPr id="43" name="Flowchart: Off-page Connector 32"/>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44" name="Round Same Side Corner Rectangle 33"/>
              <p:cNvSpPr/>
              <p:nvPr/>
            </p:nvSpPr>
            <p:spPr>
              <a:xfrm rot="16200000">
                <a:off x="1080977"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02</a:t>
                </a:r>
                <a:endParaRPr lang="en-US" sz="2800" dirty="0">
                  <a:solidFill>
                    <a:schemeClr val="bg1">
                      <a:lumMod val="50000"/>
                      <a:lumOff val="50000"/>
                    </a:schemeClr>
                  </a:solidFill>
                  <a:latin typeface="Impact" panose="020B0806030902050204" pitchFamily="34" charset="0"/>
                </a:endParaRPr>
              </a:p>
            </p:txBody>
          </p:sp>
          <p:cxnSp>
            <p:nvCxnSpPr>
              <p:cNvPr id="45" name="Straight Connector 34"/>
              <p:cNvCxnSpPr>
                <a:endCxn id="25"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2" name="Freeform 5"/>
            <p:cNvSpPr>
              <a:spLocks noEditPoints="1"/>
            </p:cNvSpPr>
            <p:nvPr/>
          </p:nvSpPr>
          <p:spPr bwMode="auto">
            <a:xfrm>
              <a:off x="2351352" y="3055525"/>
              <a:ext cx="620518" cy="438152"/>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nvGrpSpPr>
          <p:cNvPr id="46" name="组合 45"/>
          <p:cNvGrpSpPr/>
          <p:nvPr/>
        </p:nvGrpSpPr>
        <p:grpSpPr>
          <a:xfrm>
            <a:off x="1326760" y="5361934"/>
            <a:ext cx="3100963" cy="971356"/>
            <a:chOff x="1358844" y="5349234"/>
            <a:chExt cx="3100963" cy="971356"/>
          </a:xfrm>
        </p:grpSpPr>
        <p:grpSp>
          <p:nvGrpSpPr>
            <p:cNvPr id="47" name="Group 56"/>
            <p:cNvGrpSpPr/>
            <p:nvPr/>
          </p:nvGrpSpPr>
          <p:grpSpPr>
            <a:xfrm>
              <a:off x="1358844" y="5349234"/>
              <a:ext cx="3100963" cy="971356"/>
              <a:chOff x="1229545" y="1255634"/>
              <a:chExt cx="2432620" cy="762002"/>
            </a:xfrm>
          </p:grpSpPr>
          <p:sp>
            <p:nvSpPr>
              <p:cNvPr id="52" name="Flowchart: Off-page Connector 59"/>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53" name="Round Same Side Corner Rectangle 61"/>
              <p:cNvSpPr/>
              <p:nvPr/>
            </p:nvSpPr>
            <p:spPr>
              <a:xfrm rot="16200000">
                <a:off x="1078973"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04</a:t>
                </a:r>
                <a:endParaRPr lang="en-US" sz="2800" dirty="0">
                  <a:solidFill>
                    <a:schemeClr val="bg1">
                      <a:lumMod val="50000"/>
                      <a:lumOff val="50000"/>
                    </a:schemeClr>
                  </a:solidFill>
                  <a:latin typeface="Impact" panose="020B0806030902050204" pitchFamily="34" charset="0"/>
                </a:endParaRPr>
              </a:p>
            </p:txBody>
          </p:sp>
          <p:cxnSp>
            <p:nvCxnSpPr>
              <p:cNvPr id="54" name="Straight Connector 63"/>
              <p:cNvCxnSpPr>
                <a:endCxn id="27"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8" name="Group 50"/>
            <p:cNvGrpSpPr/>
            <p:nvPr/>
          </p:nvGrpSpPr>
          <p:grpSpPr>
            <a:xfrm>
              <a:off x="2365810" y="5540420"/>
              <a:ext cx="591603" cy="588985"/>
              <a:chOff x="6350" y="-3175"/>
              <a:chExt cx="717550" cy="714376"/>
            </a:xfrm>
            <a:solidFill>
              <a:schemeClr val="bg1"/>
            </a:solidFill>
          </p:grpSpPr>
          <p:sp>
            <p:nvSpPr>
              <p:cNvPr id="49" name="Freeform 18"/>
              <p:cNvSpPr>
                <a:spLocks/>
              </p:cNvSpPr>
              <p:nvPr/>
            </p:nvSpPr>
            <p:spPr bwMode="auto">
              <a:xfrm>
                <a:off x="438150" y="430213"/>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0" name="Freeform 19"/>
              <p:cNvSpPr>
                <a:spLocks noEditPoints="1"/>
              </p:cNvSpPr>
              <p:nvPr/>
            </p:nvSpPr>
            <p:spPr bwMode="auto">
              <a:xfrm>
                <a:off x="6350" y="-3175"/>
                <a:ext cx="530225" cy="531813"/>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moveTo>
                      <a:pt x="70" y="122"/>
                    </a:moveTo>
                    <a:cubicBezTo>
                      <a:pt x="41" y="122"/>
                      <a:pt x="17" y="99"/>
                      <a:pt x="17" y="70"/>
                    </a:cubicBezTo>
                    <a:cubicBezTo>
                      <a:pt x="17" y="41"/>
                      <a:pt x="41" y="17"/>
                      <a:pt x="70" y="17"/>
                    </a:cubicBezTo>
                    <a:cubicBezTo>
                      <a:pt x="98" y="17"/>
                      <a:pt x="122" y="41"/>
                      <a:pt x="122" y="70"/>
                    </a:cubicBezTo>
                    <a:cubicBezTo>
                      <a:pt x="122" y="99"/>
                      <a:pt x="98" y="122"/>
                      <a:pt x="70" y="12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1" name="Freeform 20"/>
              <p:cNvSpPr>
                <a:spLocks/>
              </p:cNvSpPr>
              <p:nvPr/>
            </p:nvSpPr>
            <p:spPr bwMode="auto">
              <a:xfrm>
                <a:off x="117475" y="106363"/>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14:presetBounceEnd="375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37500">
                                          <p:cBhvr additive="base">
                                            <p:cTn id="11" dur="400" fill="hold"/>
                                            <p:tgtEl>
                                              <p:spTgt spid="28"/>
                                            </p:tgtEl>
                                            <p:attrNameLst>
                                              <p:attrName>ppt_x</p:attrName>
                                            </p:attrNameLst>
                                          </p:cBhvr>
                                          <p:tavLst>
                                            <p:tav tm="0">
                                              <p:val>
                                                <p:strVal val="0-#ppt_w/2"/>
                                              </p:val>
                                            </p:tav>
                                            <p:tav tm="100000">
                                              <p:val>
                                                <p:strVal val="#ppt_x"/>
                                              </p:val>
                                            </p:tav>
                                          </p:tavLst>
                                        </p:anim>
                                        <p:anim calcmode="lin" valueType="num" p14:bounceEnd="37500">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14:presetBounceEnd="37500">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14:bounceEnd="37500">
                                          <p:cBhvr additive="base">
                                            <p:cTn id="26" dur="400" fill="hold"/>
                                            <p:tgtEl>
                                              <p:spTgt spid="40"/>
                                            </p:tgtEl>
                                            <p:attrNameLst>
                                              <p:attrName>ppt_x</p:attrName>
                                            </p:attrNameLst>
                                          </p:cBhvr>
                                          <p:tavLst>
                                            <p:tav tm="0">
                                              <p:val>
                                                <p:strVal val="0-#ppt_w/2"/>
                                              </p:val>
                                            </p:tav>
                                            <p:tav tm="100000">
                                              <p:val>
                                                <p:strVal val="#ppt_x"/>
                                              </p:val>
                                            </p:tav>
                                          </p:tavLst>
                                        </p:anim>
                                        <p:anim calcmode="lin" valueType="num" p14:bounceEnd="37500">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14:presetBounceEnd="37500">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14:bounceEnd="37500">
                                          <p:cBhvr additive="base">
                                            <p:cTn id="41" dur="400" fill="hold"/>
                                            <p:tgtEl>
                                              <p:spTgt spid="34"/>
                                            </p:tgtEl>
                                            <p:attrNameLst>
                                              <p:attrName>ppt_x</p:attrName>
                                            </p:attrNameLst>
                                          </p:cBhvr>
                                          <p:tavLst>
                                            <p:tav tm="0">
                                              <p:val>
                                                <p:strVal val="0-#ppt_w/2"/>
                                              </p:val>
                                            </p:tav>
                                            <p:tav tm="100000">
                                              <p:val>
                                                <p:strVal val="#ppt_x"/>
                                              </p:val>
                                            </p:tav>
                                          </p:tavLst>
                                        </p:anim>
                                        <p:anim calcmode="lin" valueType="num" p14:bounceEnd="37500">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14:presetBounceEnd="37500">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14:bounceEnd="37500">
                                          <p:cBhvr additive="base">
                                            <p:cTn id="56" dur="400" fill="hold"/>
                                            <p:tgtEl>
                                              <p:spTgt spid="46"/>
                                            </p:tgtEl>
                                            <p:attrNameLst>
                                              <p:attrName>ppt_x</p:attrName>
                                            </p:attrNameLst>
                                          </p:cBhvr>
                                          <p:tavLst>
                                            <p:tav tm="0">
                                              <p:val>
                                                <p:strVal val="0-#ppt_w/2"/>
                                              </p:val>
                                            </p:tav>
                                            <p:tav tm="100000">
                                              <p:val>
                                                <p:strVal val="#ppt_x"/>
                                              </p:val>
                                            </p:tav>
                                          </p:tavLst>
                                        </p:anim>
                                        <p:anim calcmode="lin" valueType="num" p14:bounceEnd="37500">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400" fill="hold"/>
                                            <p:tgtEl>
                                              <p:spTgt spid="28"/>
                                            </p:tgtEl>
                                            <p:attrNameLst>
                                              <p:attrName>ppt_x</p:attrName>
                                            </p:attrNameLst>
                                          </p:cBhvr>
                                          <p:tavLst>
                                            <p:tav tm="0">
                                              <p:val>
                                                <p:strVal val="0-#ppt_w/2"/>
                                              </p:val>
                                            </p:tav>
                                            <p:tav tm="100000">
                                              <p:val>
                                                <p:strVal val="#ppt_x"/>
                                              </p:val>
                                            </p:tav>
                                          </p:tavLst>
                                        </p:anim>
                                        <p:anim calcmode="lin" valueType="num">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400" fill="hold"/>
                                            <p:tgtEl>
                                              <p:spTgt spid="40"/>
                                            </p:tgtEl>
                                            <p:attrNameLst>
                                              <p:attrName>ppt_x</p:attrName>
                                            </p:attrNameLst>
                                          </p:cBhvr>
                                          <p:tavLst>
                                            <p:tav tm="0">
                                              <p:val>
                                                <p:strVal val="0-#ppt_w/2"/>
                                              </p:val>
                                            </p:tav>
                                            <p:tav tm="100000">
                                              <p:val>
                                                <p:strVal val="#ppt_x"/>
                                              </p:val>
                                            </p:tav>
                                          </p:tavLst>
                                        </p:anim>
                                        <p:anim calcmode="lin" valueType="num">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400" fill="hold"/>
                                            <p:tgtEl>
                                              <p:spTgt spid="34"/>
                                            </p:tgtEl>
                                            <p:attrNameLst>
                                              <p:attrName>ppt_x</p:attrName>
                                            </p:attrNameLst>
                                          </p:cBhvr>
                                          <p:tavLst>
                                            <p:tav tm="0">
                                              <p:val>
                                                <p:strVal val="0-#ppt_w/2"/>
                                              </p:val>
                                            </p:tav>
                                            <p:tav tm="100000">
                                              <p:val>
                                                <p:strVal val="#ppt_x"/>
                                              </p:val>
                                            </p:tav>
                                          </p:tavLst>
                                        </p:anim>
                                        <p:anim calcmode="lin" valueType="num">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cBhvr additive="base">
                                            <p:cTn id="56" dur="400" fill="hold"/>
                                            <p:tgtEl>
                                              <p:spTgt spid="46"/>
                                            </p:tgtEl>
                                            <p:attrNameLst>
                                              <p:attrName>ppt_x</p:attrName>
                                            </p:attrNameLst>
                                          </p:cBhvr>
                                          <p:tavLst>
                                            <p:tav tm="0">
                                              <p:val>
                                                <p:strVal val="0-#ppt_w/2"/>
                                              </p:val>
                                            </p:tav>
                                            <p:tav tm="100000">
                                              <p:val>
                                                <p:strVal val="#ppt_x"/>
                                              </p:val>
                                            </p:tav>
                                          </p:tavLst>
                                        </p:anim>
                                        <p:anim calcmode="lin" valueType="num">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1115303" y="1660715"/>
            <a:ext cx="9916021" cy="4594307"/>
            <a:chOff x="531056" y="1270790"/>
            <a:chExt cx="5788862" cy="2682115"/>
          </a:xfrm>
        </p:grpSpPr>
        <p:grpSp>
          <p:nvGrpSpPr>
            <p:cNvPr id="13" name="Group 27"/>
            <p:cNvGrpSpPr>
              <a:grpSpLocks/>
            </p:cNvGrpSpPr>
            <p:nvPr/>
          </p:nvGrpSpPr>
          <p:grpSpPr bwMode="auto">
            <a:xfrm rot="10800000" flipH="1">
              <a:off x="1970564" y="2442726"/>
              <a:ext cx="1209675" cy="504981"/>
              <a:chOff x="1652259" y="4256917"/>
              <a:chExt cx="1206254" cy="360191"/>
            </a:xfrm>
          </p:grpSpPr>
          <p:cxnSp>
            <p:nvCxnSpPr>
              <p:cNvPr id="36"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4" name="Freeform 5"/>
            <p:cNvSpPr>
              <a:spLocks/>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18D2A6"/>
            </a:solidFill>
            <a:ln>
              <a:noFill/>
            </a:ln>
          </p:spPr>
          <p:txBody>
            <a:bodyPr lIns="68580" tIns="34290" rIns="68580" bIns="34290" anchor="ctr"/>
            <a:lstStyle/>
            <a:p>
              <a:pPr fontAlgn="auto">
                <a:spcBef>
                  <a:spcPts val="0"/>
                </a:spcBef>
                <a:spcAft>
                  <a:spcPts val="0"/>
                </a:spcAft>
                <a:defRPr/>
              </a:pPr>
              <a:endParaRPr lang="en-US" sz="1500" dirty="0">
                <a:solidFill>
                  <a:schemeClr val="bg1"/>
                </a:solidFill>
                <a:latin typeface="FontAwesome" pitchFamily="2" charset="0"/>
                <a:ea typeface="+mn-ea"/>
              </a:endParaRPr>
            </a:p>
          </p:txBody>
        </p:sp>
        <p:sp>
          <p:nvSpPr>
            <p:cNvPr id="15" name="TextBox 14"/>
            <p:cNvSpPr txBox="1">
              <a:spLocks noChangeArrowheads="1"/>
            </p:cNvSpPr>
            <p:nvPr/>
          </p:nvSpPr>
          <p:spPr bwMode="auto">
            <a:xfrm>
              <a:off x="2423002" y="1451821"/>
              <a:ext cx="1064419" cy="471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algn="l" fontAlgn="auto">
                <a:spcAft>
                  <a:spcPts val="0"/>
                </a:spcAft>
                <a:defRPr/>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所有</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Text Placeholder 32"/>
            <p:cNvSpPr txBox="1">
              <a:spLocks/>
            </p:cNvSpPr>
            <p:nvPr/>
          </p:nvSpPr>
          <p:spPr bwMode="auto">
            <a:xfrm>
              <a:off x="531056" y="3146164"/>
              <a:ext cx="256107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地方</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16"/>
            <p:cNvGrpSpPr>
              <a:grpSpLocks/>
            </p:cNvGrpSpPr>
            <p:nvPr/>
          </p:nvGrpSpPr>
          <p:grpSpPr bwMode="auto">
            <a:xfrm>
              <a:off x="3092133" y="1523280"/>
              <a:ext cx="3227785" cy="2429625"/>
              <a:chOff x="3200238" y="2031113"/>
              <a:chExt cx="4303307" cy="3238214"/>
            </a:xfrm>
          </p:grpSpPr>
          <p:grpSp>
            <p:nvGrpSpPr>
              <p:cNvPr id="20" name="Group 3"/>
              <p:cNvGrpSpPr>
                <a:grpSpLocks/>
              </p:cNvGrpSpPr>
              <p:nvPr/>
            </p:nvGrpSpPr>
            <p:grpSpPr bwMode="auto">
              <a:xfrm>
                <a:off x="3200238" y="2031113"/>
                <a:ext cx="4303307" cy="3238214"/>
                <a:chOff x="3366492" y="2204299"/>
                <a:chExt cx="4303307" cy="3238214"/>
              </a:xfrm>
            </p:grpSpPr>
            <p:sp>
              <p:nvSpPr>
                <p:cNvPr id="24"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 name="Freeform 5"/>
                <p:cNvSpPr>
                  <a:spLocks/>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6" name="Freeform 6"/>
                <p:cNvSpPr>
                  <a:spLocks/>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7" name="Freeform 7"/>
                <p:cNvSpPr>
                  <a:spLocks/>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28" name="Freeform 8"/>
                <p:cNvSpPr>
                  <a:spLocks/>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9" name="Freeform 9"/>
                <p:cNvSpPr>
                  <a:spLocks/>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0" name="Freeform 10"/>
                <p:cNvSpPr>
                  <a:spLocks/>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1" name="Freeform 11"/>
                <p:cNvSpPr>
                  <a:spLocks/>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32" name="Freeform 12"/>
                <p:cNvSpPr>
                  <a:spLocks/>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3" name="Freeform 13"/>
                <p:cNvSpPr>
                  <a:spLocks/>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4" name="Freeform 14"/>
                <p:cNvSpPr>
                  <a:spLocks/>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5" name="Freeform 15"/>
                <p:cNvSpPr>
                  <a:spLocks/>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grpSp>
          <p:sp>
            <p:nvSpPr>
              <p:cNvPr id="21"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2"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3"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sp>
          <p:nvSpPr>
            <p:cNvPr id="18"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p>
          </p:txBody>
        </p:sp>
        <p:sp>
          <p:nvSpPr>
            <p:cNvPr id="19" name="Text Placeholder 2"/>
            <p:cNvSpPr txBox="1">
              <a:spLocks/>
            </p:cNvSpPr>
            <p:nvPr/>
          </p:nvSpPr>
          <p:spPr>
            <a:xfrm>
              <a:off x="2400381" y="1270790"/>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7082" fontAlgn="auto">
                <a:spcAft>
                  <a:spcPts val="0"/>
                </a:spcAft>
                <a:defRPr/>
              </a:pPr>
              <a:r>
                <a:rPr lang="zh-CN" altLang="en-US" sz="2400" dirty="0">
                  <a:solidFill>
                    <a:schemeClr val="bg1">
                      <a:lumMod val="50000"/>
                    </a:schemeClr>
                  </a:solidFill>
                  <a:ea typeface="微软雅黑" pitchFamily="34" charset="-122"/>
                </a:rPr>
                <a:t>请在这里输入标题</a:t>
              </a:r>
              <a:endParaRPr lang="en-AU" altLang="zh-CN" sz="2400" dirty="0">
                <a:solidFill>
                  <a:schemeClr val="bg1">
                    <a:lumMod val="50000"/>
                  </a:schemeClr>
                </a:solidFill>
                <a:latin typeface="Roboto Condensed" panose="02000000000000000000" pitchFamily="2" charset="0"/>
                <a:ea typeface="Arial"/>
                <a:cs typeface="Arial"/>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700263" y="1712062"/>
            <a:ext cx="884237" cy="925512"/>
            <a:chOff x="2700263" y="1110021"/>
            <a:chExt cx="884237" cy="925512"/>
          </a:xfrm>
          <a:solidFill>
            <a:srgbClr val="18D2A6"/>
          </a:solidFill>
        </p:grpSpPr>
        <p:sp>
          <p:nvSpPr>
            <p:cNvPr id="13" name="Oval 6"/>
            <p:cNvSpPr>
              <a:spLocks noChangeArrowheads="1"/>
            </p:cNvSpPr>
            <p:nvPr/>
          </p:nvSpPr>
          <p:spPr bwMode="auto">
            <a:xfrm>
              <a:off x="2700263" y="1110021"/>
              <a:ext cx="884237"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bg1"/>
                </a:solidFill>
                <a:effectLst/>
                <a:uLnTx/>
                <a:uFillTx/>
              </a:endParaRPr>
            </a:p>
          </p:txBody>
        </p:sp>
        <p:sp>
          <p:nvSpPr>
            <p:cNvPr id="14" name="TextBox 13"/>
            <p:cNvSpPr txBox="1"/>
            <p:nvPr/>
          </p:nvSpPr>
          <p:spPr>
            <a:xfrm>
              <a:off x="2907381" y="11958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1</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5" name="组合 14"/>
          <p:cNvGrpSpPr/>
          <p:nvPr/>
        </p:nvGrpSpPr>
        <p:grpSpPr>
          <a:xfrm>
            <a:off x="4127425" y="2594712"/>
            <a:ext cx="1046162" cy="1019175"/>
            <a:chOff x="4127425" y="1992671"/>
            <a:chExt cx="1046162" cy="1019175"/>
          </a:xfrm>
          <a:solidFill>
            <a:srgbClr val="1983B7"/>
          </a:solidFill>
        </p:grpSpPr>
        <p:sp>
          <p:nvSpPr>
            <p:cNvPr id="16" name="Freeform 11"/>
            <p:cNvSpPr>
              <a:spLocks/>
            </p:cNvSpPr>
            <p:nvPr/>
          </p:nvSpPr>
          <p:spPr bwMode="auto">
            <a:xfrm>
              <a:off x="4127425" y="1992671"/>
              <a:ext cx="1046162" cy="1019175"/>
            </a:xfrm>
            <a:custGeom>
              <a:avLst/>
              <a:gdLst>
                <a:gd name="T0" fmla="*/ 2522 w 2855"/>
                <a:gd name="T1" fmla="*/ 761 h 2785"/>
                <a:gd name="T2" fmla="*/ 2030 w 2855"/>
                <a:gd name="T3" fmla="*/ 2436 h 2785"/>
                <a:gd name="T4" fmla="*/ 332 w 2855"/>
                <a:gd name="T5" fmla="*/ 2025 h 2785"/>
                <a:gd name="T6" fmla="*/ 824 w 2855"/>
                <a:gd name="T7" fmla="*/ 349 h 2785"/>
                <a:gd name="T8" fmla="*/ 2522 w 2855"/>
                <a:gd name="T9" fmla="*/ 761 h 2785"/>
              </a:gdLst>
              <a:ahLst/>
              <a:cxnLst>
                <a:cxn ang="0">
                  <a:pos x="T0" y="T1"/>
                </a:cxn>
                <a:cxn ang="0">
                  <a:pos x="T2" y="T3"/>
                </a:cxn>
                <a:cxn ang="0">
                  <a:pos x="T4" y="T5"/>
                </a:cxn>
                <a:cxn ang="0">
                  <a:pos x="T6" y="T7"/>
                </a:cxn>
                <a:cxn ang="0">
                  <a:pos x="T8" y="T9"/>
                </a:cxn>
              </a:cxnLst>
              <a:rect l="0" t="0" r="r" b="b"/>
              <a:pathLst>
                <a:path w="2855" h="2785">
                  <a:moveTo>
                    <a:pt x="2522" y="761"/>
                  </a:moveTo>
                  <a:cubicBezTo>
                    <a:pt x="2855" y="1337"/>
                    <a:pt x="2634" y="2087"/>
                    <a:pt x="2030" y="2436"/>
                  </a:cubicBezTo>
                  <a:cubicBezTo>
                    <a:pt x="1425" y="2785"/>
                    <a:pt x="665" y="2601"/>
                    <a:pt x="332" y="2025"/>
                  </a:cubicBezTo>
                  <a:cubicBezTo>
                    <a:pt x="0" y="1448"/>
                    <a:pt x="220" y="698"/>
                    <a:pt x="824" y="349"/>
                  </a:cubicBezTo>
                  <a:cubicBezTo>
                    <a:pt x="1429" y="0"/>
                    <a:pt x="2189" y="184"/>
                    <a:pt x="2522"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17" name="TextBox 16"/>
            <p:cNvSpPr txBox="1"/>
            <p:nvPr/>
          </p:nvSpPr>
          <p:spPr>
            <a:xfrm>
              <a:off x="4463048" y="2169661"/>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2</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8" name="组合 17"/>
          <p:cNvGrpSpPr/>
          <p:nvPr/>
        </p:nvGrpSpPr>
        <p:grpSpPr>
          <a:xfrm>
            <a:off x="4076625" y="4364774"/>
            <a:ext cx="1046162" cy="1020762"/>
            <a:chOff x="4076625" y="3762733"/>
            <a:chExt cx="1046162" cy="1020762"/>
          </a:xfrm>
          <a:solidFill>
            <a:srgbClr val="18D2A6"/>
          </a:solidFill>
        </p:grpSpPr>
        <p:sp>
          <p:nvSpPr>
            <p:cNvPr id="19" name="Freeform 10"/>
            <p:cNvSpPr>
              <a:spLocks/>
            </p:cNvSpPr>
            <p:nvPr/>
          </p:nvSpPr>
          <p:spPr bwMode="auto">
            <a:xfrm>
              <a:off x="4076625" y="3762733"/>
              <a:ext cx="1046162" cy="1020762"/>
            </a:xfrm>
            <a:custGeom>
              <a:avLst/>
              <a:gdLst>
                <a:gd name="T0" fmla="*/ 2522 w 2855"/>
                <a:gd name="T1" fmla="*/ 2025 h 2786"/>
                <a:gd name="T2" fmla="*/ 825 w 2855"/>
                <a:gd name="T3" fmla="*/ 2437 h 2786"/>
                <a:gd name="T4" fmla="*/ 333 w 2855"/>
                <a:gd name="T5" fmla="*/ 761 h 2786"/>
                <a:gd name="T6" fmla="*/ 2030 w 2855"/>
                <a:gd name="T7" fmla="*/ 349 h 2786"/>
                <a:gd name="T8" fmla="*/ 2522 w 2855"/>
                <a:gd name="T9" fmla="*/ 2025 h 2786"/>
              </a:gdLst>
              <a:ahLst/>
              <a:cxnLst>
                <a:cxn ang="0">
                  <a:pos x="T0" y="T1"/>
                </a:cxn>
                <a:cxn ang="0">
                  <a:pos x="T2" y="T3"/>
                </a:cxn>
                <a:cxn ang="0">
                  <a:pos x="T4" y="T5"/>
                </a:cxn>
                <a:cxn ang="0">
                  <a:pos x="T6" y="T7"/>
                </a:cxn>
                <a:cxn ang="0">
                  <a:pos x="T8" y="T9"/>
                </a:cxn>
              </a:cxnLst>
              <a:rect l="0" t="0" r="r" b="b"/>
              <a:pathLst>
                <a:path w="2855" h="2786">
                  <a:moveTo>
                    <a:pt x="2522" y="2025"/>
                  </a:moveTo>
                  <a:cubicBezTo>
                    <a:pt x="2189" y="2601"/>
                    <a:pt x="1429" y="2786"/>
                    <a:pt x="825" y="2437"/>
                  </a:cubicBezTo>
                  <a:cubicBezTo>
                    <a:pt x="220" y="2088"/>
                    <a:pt x="0" y="1337"/>
                    <a:pt x="333" y="761"/>
                  </a:cubicBezTo>
                  <a:cubicBezTo>
                    <a:pt x="665" y="185"/>
                    <a:pt x="1425" y="0"/>
                    <a:pt x="2030" y="349"/>
                  </a:cubicBezTo>
                  <a:cubicBezTo>
                    <a:pt x="2634" y="698"/>
                    <a:pt x="2855" y="1449"/>
                    <a:pt x="2522"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0" name="TextBox 19"/>
            <p:cNvSpPr txBox="1"/>
            <p:nvPr/>
          </p:nvSpPr>
          <p:spPr>
            <a:xfrm>
              <a:off x="4403672" y="39865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3</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1" name="组合 20"/>
          <p:cNvGrpSpPr/>
          <p:nvPr/>
        </p:nvGrpSpPr>
        <p:grpSpPr>
          <a:xfrm>
            <a:off x="2598663" y="5253774"/>
            <a:ext cx="882650" cy="925512"/>
            <a:chOff x="2598663" y="4651733"/>
            <a:chExt cx="882650" cy="925512"/>
          </a:xfrm>
          <a:solidFill>
            <a:srgbClr val="1983B7"/>
          </a:solidFill>
        </p:grpSpPr>
        <p:sp>
          <p:nvSpPr>
            <p:cNvPr id="22" name="Oval 9"/>
            <p:cNvSpPr>
              <a:spLocks noChangeArrowheads="1"/>
            </p:cNvSpPr>
            <p:nvPr/>
          </p:nvSpPr>
          <p:spPr bwMode="auto">
            <a:xfrm>
              <a:off x="2598663" y="4651733"/>
              <a:ext cx="882650"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3" name="TextBox 22"/>
            <p:cNvSpPr txBox="1"/>
            <p:nvPr/>
          </p:nvSpPr>
          <p:spPr>
            <a:xfrm>
              <a:off x="2824254" y="4853484"/>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4</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4" name="组合 23"/>
          <p:cNvGrpSpPr/>
          <p:nvPr/>
        </p:nvGrpSpPr>
        <p:grpSpPr>
          <a:xfrm>
            <a:off x="1009576" y="4277462"/>
            <a:ext cx="1046162" cy="1019175"/>
            <a:chOff x="1009576" y="3675421"/>
            <a:chExt cx="1046162" cy="1019175"/>
          </a:xfrm>
          <a:solidFill>
            <a:srgbClr val="18D2A6"/>
          </a:solidFill>
        </p:grpSpPr>
        <p:sp>
          <p:nvSpPr>
            <p:cNvPr id="25" name="Freeform 8"/>
            <p:cNvSpPr>
              <a:spLocks/>
            </p:cNvSpPr>
            <p:nvPr/>
          </p:nvSpPr>
          <p:spPr bwMode="auto">
            <a:xfrm>
              <a:off x="1009576" y="3675421"/>
              <a:ext cx="1046162" cy="1019175"/>
            </a:xfrm>
            <a:custGeom>
              <a:avLst/>
              <a:gdLst>
                <a:gd name="T0" fmla="*/ 333 w 2855"/>
                <a:gd name="T1" fmla="*/ 2025 h 2785"/>
                <a:gd name="T2" fmla="*/ 825 w 2855"/>
                <a:gd name="T3" fmla="*/ 349 h 2785"/>
                <a:gd name="T4" fmla="*/ 2523 w 2855"/>
                <a:gd name="T5" fmla="*/ 760 h 2785"/>
                <a:gd name="T6" fmla="*/ 2030 w 2855"/>
                <a:gd name="T7" fmla="*/ 2436 h 2785"/>
                <a:gd name="T8" fmla="*/ 333 w 2855"/>
                <a:gd name="T9" fmla="*/ 2025 h 2785"/>
              </a:gdLst>
              <a:ahLst/>
              <a:cxnLst>
                <a:cxn ang="0">
                  <a:pos x="T0" y="T1"/>
                </a:cxn>
                <a:cxn ang="0">
                  <a:pos x="T2" y="T3"/>
                </a:cxn>
                <a:cxn ang="0">
                  <a:pos x="T4" y="T5"/>
                </a:cxn>
                <a:cxn ang="0">
                  <a:pos x="T6" y="T7"/>
                </a:cxn>
                <a:cxn ang="0">
                  <a:pos x="T8" y="T9"/>
                </a:cxn>
              </a:cxnLst>
              <a:rect l="0" t="0" r="r" b="b"/>
              <a:pathLst>
                <a:path w="2855" h="2785">
                  <a:moveTo>
                    <a:pt x="333" y="2025"/>
                  </a:moveTo>
                  <a:cubicBezTo>
                    <a:pt x="0" y="1448"/>
                    <a:pt x="221" y="698"/>
                    <a:pt x="825" y="349"/>
                  </a:cubicBezTo>
                  <a:cubicBezTo>
                    <a:pt x="1430" y="0"/>
                    <a:pt x="2190" y="184"/>
                    <a:pt x="2523" y="760"/>
                  </a:cubicBezTo>
                  <a:cubicBezTo>
                    <a:pt x="2855" y="1337"/>
                    <a:pt x="2635" y="2087"/>
                    <a:pt x="2030" y="2436"/>
                  </a:cubicBezTo>
                  <a:cubicBezTo>
                    <a:pt x="1426" y="2785"/>
                    <a:pt x="666" y="2601"/>
                    <a:pt x="333"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6" name="TextBox 25"/>
            <p:cNvSpPr txBox="1"/>
            <p:nvPr/>
          </p:nvSpPr>
          <p:spPr>
            <a:xfrm>
              <a:off x="1244836" y="3891583"/>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5</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7" name="组合 26"/>
          <p:cNvGrpSpPr/>
          <p:nvPr/>
        </p:nvGrpSpPr>
        <p:grpSpPr>
          <a:xfrm>
            <a:off x="1060376" y="2505812"/>
            <a:ext cx="1046162" cy="1020762"/>
            <a:chOff x="1060376" y="1903771"/>
            <a:chExt cx="1046162" cy="1020762"/>
          </a:xfrm>
          <a:solidFill>
            <a:srgbClr val="1983B7"/>
          </a:solidFill>
        </p:grpSpPr>
        <p:sp>
          <p:nvSpPr>
            <p:cNvPr id="28" name="Freeform 7"/>
            <p:cNvSpPr>
              <a:spLocks/>
            </p:cNvSpPr>
            <p:nvPr/>
          </p:nvSpPr>
          <p:spPr bwMode="auto">
            <a:xfrm>
              <a:off x="1060376" y="1903771"/>
              <a:ext cx="1046162" cy="1020762"/>
            </a:xfrm>
            <a:custGeom>
              <a:avLst/>
              <a:gdLst>
                <a:gd name="T0" fmla="*/ 333 w 2855"/>
                <a:gd name="T1" fmla="*/ 761 h 2786"/>
                <a:gd name="T2" fmla="*/ 2030 w 2855"/>
                <a:gd name="T3" fmla="*/ 349 h 2786"/>
                <a:gd name="T4" fmla="*/ 2522 w 2855"/>
                <a:gd name="T5" fmla="*/ 2025 h 2786"/>
                <a:gd name="T6" fmla="*/ 825 w 2855"/>
                <a:gd name="T7" fmla="*/ 2437 h 2786"/>
                <a:gd name="T8" fmla="*/ 333 w 2855"/>
                <a:gd name="T9" fmla="*/ 761 h 2786"/>
              </a:gdLst>
              <a:ahLst/>
              <a:cxnLst>
                <a:cxn ang="0">
                  <a:pos x="T0" y="T1"/>
                </a:cxn>
                <a:cxn ang="0">
                  <a:pos x="T2" y="T3"/>
                </a:cxn>
                <a:cxn ang="0">
                  <a:pos x="T4" y="T5"/>
                </a:cxn>
                <a:cxn ang="0">
                  <a:pos x="T6" y="T7"/>
                </a:cxn>
                <a:cxn ang="0">
                  <a:pos x="T8" y="T9"/>
                </a:cxn>
              </a:cxnLst>
              <a:rect l="0" t="0" r="r" b="b"/>
              <a:pathLst>
                <a:path w="2855" h="2786">
                  <a:moveTo>
                    <a:pt x="333" y="761"/>
                  </a:moveTo>
                  <a:cubicBezTo>
                    <a:pt x="666" y="185"/>
                    <a:pt x="1426" y="0"/>
                    <a:pt x="2030" y="349"/>
                  </a:cubicBezTo>
                  <a:cubicBezTo>
                    <a:pt x="2635" y="698"/>
                    <a:pt x="2855" y="1449"/>
                    <a:pt x="2522" y="2025"/>
                  </a:cubicBezTo>
                  <a:cubicBezTo>
                    <a:pt x="2190" y="2601"/>
                    <a:pt x="1430" y="2786"/>
                    <a:pt x="825" y="2437"/>
                  </a:cubicBezTo>
                  <a:cubicBezTo>
                    <a:pt x="221" y="2088"/>
                    <a:pt x="0" y="1337"/>
                    <a:pt x="333"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9" name="TextBox 28"/>
            <p:cNvSpPr txBox="1"/>
            <p:nvPr/>
          </p:nvSpPr>
          <p:spPr>
            <a:xfrm>
              <a:off x="1292337" y="2074658"/>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6</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30" name="组合 29"/>
          <p:cNvGrpSpPr/>
          <p:nvPr/>
        </p:nvGrpSpPr>
        <p:grpSpPr>
          <a:xfrm>
            <a:off x="6328921" y="2259591"/>
            <a:ext cx="2016224" cy="950671"/>
            <a:chOff x="6328921" y="1657550"/>
            <a:chExt cx="2016224" cy="950671"/>
          </a:xfrm>
        </p:grpSpPr>
        <p:sp>
          <p:nvSpPr>
            <p:cNvPr id="31" name="TextBox 30"/>
            <p:cNvSpPr txBox="1"/>
            <p:nvPr/>
          </p:nvSpPr>
          <p:spPr>
            <a:xfrm>
              <a:off x="6328921"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统一思想</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2" name="TextBox 31"/>
            <p:cNvSpPr txBox="1"/>
            <p:nvPr/>
          </p:nvSpPr>
          <p:spPr>
            <a:xfrm>
              <a:off x="6328921"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3" name="组合 32"/>
          <p:cNvGrpSpPr/>
          <p:nvPr/>
        </p:nvGrpSpPr>
        <p:grpSpPr>
          <a:xfrm>
            <a:off x="9309627" y="2259591"/>
            <a:ext cx="2016224" cy="950671"/>
            <a:chOff x="9309627" y="1657550"/>
            <a:chExt cx="2016224" cy="950671"/>
          </a:xfrm>
        </p:grpSpPr>
        <p:sp>
          <p:nvSpPr>
            <p:cNvPr id="34" name="TextBox 33"/>
            <p:cNvSpPr txBox="1"/>
            <p:nvPr/>
          </p:nvSpPr>
          <p:spPr>
            <a:xfrm>
              <a:off x="9309627"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分解计划</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5" name="TextBox 34"/>
            <p:cNvSpPr txBox="1"/>
            <p:nvPr/>
          </p:nvSpPr>
          <p:spPr>
            <a:xfrm>
              <a:off x="9309627"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6" name="组合 35"/>
          <p:cNvGrpSpPr/>
          <p:nvPr/>
        </p:nvGrpSpPr>
        <p:grpSpPr>
          <a:xfrm>
            <a:off x="6328921" y="3732131"/>
            <a:ext cx="2016224" cy="950671"/>
            <a:chOff x="6328921" y="3130090"/>
            <a:chExt cx="2016224" cy="950671"/>
          </a:xfrm>
        </p:grpSpPr>
        <p:sp>
          <p:nvSpPr>
            <p:cNvPr id="37" name="TextBox 36"/>
            <p:cNvSpPr txBox="1"/>
            <p:nvPr/>
          </p:nvSpPr>
          <p:spPr>
            <a:xfrm>
              <a:off x="6328921"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人员调度</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8" name="TextBox 37"/>
            <p:cNvSpPr txBox="1"/>
            <p:nvPr/>
          </p:nvSpPr>
          <p:spPr>
            <a:xfrm>
              <a:off x="6328921"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9" name="组合 38"/>
          <p:cNvGrpSpPr/>
          <p:nvPr/>
        </p:nvGrpSpPr>
        <p:grpSpPr>
          <a:xfrm>
            <a:off x="9309627" y="3732131"/>
            <a:ext cx="2016224" cy="950671"/>
            <a:chOff x="9309627" y="3130090"/>
            <a:chExt cx="2016224" cy="950671"/>
          </a:xfrm>
        </p:grpSpPr>
        <p:sp>
          <p:nvSpPr>
            <p:cNvPr id="40" name="TextBox 39"/>
            <p:cNvSpPr txBox="1"/>
            <p:nvPr/>
          </p:nvSpPr>
          <p:spPr>
            <a:xfrm>
              <a:off x="9309627"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资金保障</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1" name="TextBox 40"/>
            <p:cNvSpPr txBox="1"/>
            <p:nvPr/>
          </p:nvSpPr>
          <p:spPr>
            <a:xfrm>
              <a:off x="9309627"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2" name="组合 41"/>
          <p:cNvGrpSpPr/>
          <p:nvPr/>
        </p:nvGrpSpPr>
        <p:grpSpPr>
          <a:xfrm>
            <a:off x="6328921" y="5121544"/>
            <a:ext cx="2016224" cy="950671"/>
            <a:chOff x="6328921" y="4519503"/>
            <a:chExt cx="2016224" cy="950671"/>
          </a:xfrm>
        </p:grpSpPr>
        <p:sp>
          <p:nvSpPr>
            <p:cNvPr id="43" name="TextBox 42"/>
            <p:cNvSpPr txBox="1"/>
            <p:nvPr/>
          </p:nvSpPr>
          <p:spPr>
            <a:xfrm>
              <a:off x="6328921"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培训先行</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4" name="TextBox 43"/>
            <p:cNvSpPr txBox="1"/>
            <p:nvPr/>
          </p:nvSpPr>
          <p:spPr>
            <a:xfrm>
              <a:off x="6328921"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5" name="组合 44"/>
          <p:cNvGrpSpPr/>
          <p:nvPr/>
        </p:nvGrpSpPr>
        <p:grpSpPr>
          <a:xfrm>
            <a:off x="9309627" y="5121544"/>
            <a:ext cx="2016224" cy="950671"/>
            <a:chOff x="9309627" y="4519503"/>
            <a:chExt cx="2016224" cy="950671"/>
          </a:xfrm>
        </p:grpSpPr>
        <p:sp>
          <p:nvSpPr>
            <p:cNvPr id="46" name="TextBox 45"/>
            <p:cNvSpPr txBox="1"/>
            <p:nvPr/>
          </p:nvSpPr>
          <p:spPr>
            <a:xfrm>
              <a:off x="9309627"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督导措施</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7" name="TextBox 46"/>
            <p:cNvSpPr txBox="1"/>
            <p:nvPr/>
          </p:nvSpPr>
          <p:spPr>
            <a:xfrm>
              <a:off x="9309627"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sp>
        <p:nvSpPr>
          <p:cNvPr id="48" name="Oval 12"/>
          <p:cNvSpPr>
            <a:spLocks noChangeArrowheads="1"/>
          </p:cNvSpPr>
          <p:nvPr/>
        </p:nvSpPr>
        <p:spPr bwMode="auto">
          <a:xfrm>
            <a:off x="1560438" y="2415324"/>
            <a:ext cx="3060700" cy="3060700"/>
          </a:xfrm>
          <a:prstGeom prst="ellipse">
            <a:avLst/>
          </a:prstGeom>
          <a:solidFill>
            <a:srgbClr val="18D2A6"/>
          </a:solidFill>
          <a:ln w="7"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endParaRPr>
          </a:p>
        </p:txBody>
      </p:sp>
      <p:sp>
        <p:nvSpPr>
          <p:cNvPr id="49" name="TextBox 48"/>
          <p:cNvSpPr txBox="1"/>
          <p:nvPr/>
        </p:nvSpPr>
        <p:spPr>
          <a:xfrm>
            <a:off x="2485494" y="3310330"/>
            <a:ext cx="1210588" cy="1323439"/>
          </a:xfrm>
          <a:prstGeom prst="rect">
            <a:avLst/>
          </a:prstGeom>
          <a:noFill/>
        </p:spPr>
        <p:txBody>
          <a:bodyPr wrap="none" rtlCol="0">
            <a:spAutoFit/>
          </a:bodyPr>
          <a:lstStyle/>
          <a:p>
            <a:r>
              <a:rPr lang="zh-CN" altLang="en-US" sz="4000" dirty="0" smtClean="0">
                <a:solidFill>
                  <a:schemeClr val="bg1"/>
                </a:solidFill>
                <a:latin typeface="+mn-ea"/>
                <a:ea typeface="+mn-ea"/>
              </a:rPr>
              <a:t>保障</a:t>
            </a:r>
            <a:endParaRPr lang="en-US" altLang="zh-CN" sz="4000" dirty="0" smtClean="0">
              <a:solidFill>
                <a:schemeClr val="bg1"/>
              </a:solidFill>
              <a:latin typeface="+mn-ea"/>
              <a:ea typeface="+mn-ea"/>
            </a:endParaRPr>
          </a:p>
          <a:p>
            <a:r>
              <a:rPr lang="zh-CN" altLang="en-US" sz="4000" dirty="0" smtClean="0">
                <a:solidFill>
                  <a:schemeClr val="bg1"/>
                </a:solidFill>
                <a:latin typeface="+mn-ea"/>
                <a:ea typeface="+mn-ea"/>
              </a:rPr>
              <a:t>措施</a:t>
            </a:r>
            <a:endParaRPr lang="zh-CN" altLang="en-US" sz="4000" dirty="0">
              <a:solidFill>
                <a:schemeClr val="bg1"/>
              </a:solidFill>
              <a:latin typeface="+mn-ea"/>
              <a:ea typeface="+mn-ea"/>
            </a:endParaRP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heel(1)">
                                      <p:cBhvr>
                                        <p:cTn id="11" dur="1000"/>
                                        <p:tgtEl>
                                          <p:spTgt spid="48"/>
                                        </p:tgtEl>
                                      </p:cBhvr>
                                    </p:animEffect>
                                  </p:childTnLst>
                                </p:cTn>
                              </p:par>
                            </p:childTnLst>
                          </p:cTn>
                        </p:par>
                        <p:par>
                          <p:cTn id="12" fill="hold">
                            <p:stCondLst>
                              <p:cond delay="1500"/>
                            </p:stCondLst>
                            <p:childTnLst>
                              <p:par>
                                <p:cTn id="13" presetID="31" presetClass="entr" presetSubtype="0" fill="hold" grpId="0" nodeType="after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p:cTn id="15" dur="500" fill="hold"/>
                                        <p:tgtEl>
                                          <p:spTgt spid="49"/>
                                        </p:tgtEl>
                                        <p:attrNameLst>
                                          <p:attrName>ppt_w</p:attrName>
                                        </p:attrNameLst>
                                      </p:cBhvr>
                                      <p:tavLst>
                                        <p:tav tm="0">
                                          <p:val>
                                            <p:fltVal val="0"/>
                                          </p:val>
                                        </p:tav>
                                        <p:tav tm="100000">
                                          <p:val>
                                            <p:strVal val="#ppt_w"/>
                                          </p:val>
                                        </p:tav>
                                      </p:tavLst>
                                    </p:anim>
                                    <p:anim calcmode="lin" valueType="num">
                                      <p:cBhvr>
                                        <p:cTn id="16" dur="500" fill="hold"/>
                                        <p:tgtEl>
                                          <p:spTgt spid="49"/>
                                        </p:tgtEl>
                                        <p:attrNameLst>
                                          <p:attrName>ppt_h</p:attrName>
                                        </p:attrNameLst>
                                      </p:cBhvr>
                                      <p:tavLst>
                                        <p:tav tm="0">
                                          <p:val>
                                            <p:fltVal val="0"/>
                                          </p:val>
                                        </p:tav>
                                        <p:tav tm="100000">
                                          <p:val>
                                            <p:strVal val="#ppt_h"/>
                                          </p:val>
                                        </p:tav>
                                      </p:tavLst>
                                    </p:anim>
                                    <p:anim calcmode="lin" valueType="num">
                                      <p:cBhvr>
                                        <p:cTn id="17" dur="500" fill="hold"/>
                                        <p:tgtEl>
                                          <p:spTgt spid="49"/>
                                        </p:tgtEl>
                                        <p:attrNameLst>
                                          <p:attrName>style.rotation</p:attrName>
                                        </p:attrNameLst>
                                      </p:cBhvr>
                                      <p:tavLst>
                                        <p:tav tm="0">
                                          <p:val>
                                            <p:fltVal val="90"/>
                                          </p:val>
                                        </p:tav>
                                        <p:tav tm="100000">
                                          <p:val>
                                            <p:fltVal val="0"/>
                                          </p:val>
                                        </p:tav>
                                      </p:tavLst>
                                    </p:anim>
                                    <p:animEffect transition="in" filter="fade">
                                      <p:cBhvr>
                                        <p:cTn id="18" dur="500"/>
                                        <p:tgtEl>
                                          <p:spTgt spid="49"/>
                                        </p:tgtEl>
                                      </p:cBhvr>
                                    </p:animEffect>
                                  </p:childTnLst>
                                </p:cTn>
                              </p:par>
                            </p:childTnLst>
                          </p:cTn>
                        </p:par>
                        <p:par>
                          <p:cTn id="19" fill="hold">
                            <p:stCondLst>
                              <p:cond delay="2000"/>
                            </p:stCondLst>
                            <p:childTnLst>
                              <p:par>
                                <p:cTn id="20" presetID="52"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Scale>
                                      <p:cBhvr>
                                        <p:cTn id="22"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2"/>
                                        </p:tgtEl>
                                        <p:attrNameLst>
                                          <p:attrName>ppt_x</p:attrName>
                                          <p:attrName>ppt_y</p:attrName>
                                        </p:attrNameLst>
                                      </p:cBhvr>
                                    </p:animMotion>
                                    <p:animEffect transition="in" filter="fade">
                                      <p:cBhvr>
                                        <p:cTn id="24" dur="1000"/>
                                        <p:tgtEl>
                                          <p:spTgt spid="12"/>
                                        </p:tgtEl>
                                      </p:cBhvr>
                                    </p:animEffect>
                                  </p:childTnLst>
                                </p:cTn>
                              </p:par>
                              <p:par>
                                <p:cTn id="25" presetID="52" presetClass="entr" presetSubtype="0" fill="hold" nodeType="withEffect">
                                  <p:stCondLst>
                                    <p:cond delay="200"/>
                                  </p:stCondLst>
                                  <p:childTnLst>
                                    <p:set>
                                      <p:cBhvr>
                                        <p:cTn id="26" dur="1" fill="hold">
                                          <p:stCondLst>
                                            <p:cond delay="0"/>
                                          </p:stCondLst>
                                        </p:cTn>
                                        <p:tgtEl>
                                          <p:spTgt spid="15"/>
                                        </p:tgtEl>
                                        <p:attrNameLst>
                                          <p:attrName>style.visibility</p:attrName>
                                        </p:attrNameLst>
                                      </p:cBhvr>
                                      <p:to>
                                        <p:strVal val="visible"/>
                                      </p:to>
                                    </p:set>
                                    <p:animScale>
                                      <p:cBhvr>
                                        <p:cTn id="2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5"/>
                                        </p:tgtEl>
                                        <p:attrNameLst>
                                          <p:attrName>ppt_x</p:attrName>
                                          <p:attrName>ppt_y</p:attrName>
                                        </p:attrNameLst>
                                      </p:cBhvr>
                                    </p:animMotion>
                                    <p:animEffect transition="in" filter="fade">
                                      <p:cBhvr>
                                        <p:cTn id="29" dur="1000"/>
                                        <p:tgtEl>
                                          <p:spTgt spid="15"/>
                                        </p:tgtEl>
                                      </p:cBhvr>
                                    </p:animEffect>
                                  </p:childTnLst>
                                </p:cTn>
                              </p:par>
                              <p:par>
                                <p:cTn id="30" presetID="52" presetClass="entr" presetSubtype="0" fill="hold" nodeType="withEffect">
                                  <p:stCondLst>
                                    <p:cond delay="400"/>
                                  </p:stCondLst>
                                  <p:childTnLst>
                                    <p:set>
                                      <p:cBhvr>
                                        <p:cTn id="31" dur="1" fill="hold">
                                          <p:stCondLst>
                                            <p:cond delay="0"/>
                                          </p:stCondLst>
                                        </p:cTn>
                                        <p:tgtEl>
                                          <p:spTgt spid="18"/>
                                        </p:tgtEl>
                                        <p:attrNameLst>
                                          <p:attrName>style.visibility</p:attrName>
                                        </p:attrNameLst>
                                      </p:cBhvr>
                                      <p:to>
                                        <p:strVal val="visible"/>
                                      </p:to>
                                    </p:set>
                                    <p:animScale>
                                      <p:cBhvr>
                                        <p:cTn id="3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8"/>
                                        </p:tgtEl>
                                        <p:attrNameLst>
                                          <p:attrName>ppt_x</p:attrName>
                                          <p:attrName>ppt_y</p:attrName>
                                        </p:attrNameLst>
                                      </p:cBhvr>
                                    </p:animMotion>
                                    <p:animEffect transition="in" filter="fade">
                                      <p:cBhvr>
                                        <p:cTn id="34" dur="1000"/>
                                        <p:tgtEl>
                                          <p:spTgt spid="18"/>
                                        </p:tgtEl>
                                      </p:cBhvr>
                                    </p:animEffect>
                                  </p:childTnLst>
                                </p:cTn>
                              </p:par>
                              <p:par>
                                <p:cTn id="35" presetID="52" presetClass="entr" presetSubtype="0" fill="hold" nodeType="withEffect">
                                  <p:stCondLst>
                                    <p:cond delay="600"/>
                                  </p:stCondLst>
                                  <p:childTnLst>
                                    <p:set>
                                      <p:cBhvr>
                                        <p:cTn id="36" dur="1" fill="hold">
                                          <p:stCondLst>
                                            <p:cond delay="0"/>
                                          </p:stCondLst>
                                        </p:cTn>
                                        <p:tgtEl>
                                          <p:spTgt spid="21"/>
                                        </p:tgtEl>
                                        <p:attrNameLst>
                                          <p:attrName>style.visibility</p:attrName>
                                        </p:attrNameLst>
                                      </p:cBhvr>
                                      <p:to>
                                        <p:strVal val="visible"/>
                                      </p:to>
                                    </p:set>
                                    <p:animScale>
                                      <p:cBhvr>
                                        <p:cTn id="3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1"/>
                                        </p:tgtEl>
                                        <p:attrNameLst>
                                          <p:attrName>ppt_x</p:attrName>
                                          <p:attrName>ppt_y</p:attrName>
                                        </p:attrNameLst>
                                      </p:cBhvr>
                                    </p:animMotion>
                                    <p:animEffect transition="in" filter="fade">
                                      <p:cBhvr>
                                        <p:cTn id="39" dur="1000"/>
                                        <p:tgtEl>
                                          <p:spTgt spid="21"/>
                                        </p:tgtEl>
                                      </p:cBhvr>
                                    </p:animEffect>
                                  </p:childTnLst>
                                </p:cTn>
                              </p:par>
                              <p:par>
                                <p:cTn id="40" presetID="52" presetClass="entr" presetSubtype="0" fill="hold" nodeType="withEffect">
                                  <p:stCondLst>
                                    <p:cond delay="800"/>
                                  </p:stCondLst>
                                  <p:childTnLst>
                                    <p:set>
                                      <p:cBhvr>
                                        <p:cTn id="41" dur="1" fill="hold">
                                          <p:stCondLst>
                                            <p:cond delay="0"/>
                                          </p:stCondLst>
                                        </p:cTn>
                                        <p:tgtEl>
                                          <p:spTgt spid="24"/>
                                        </p:tgtEl>
                                        <p:attrNameLst>
                                          <p:attrName>style.visibility</p:attrName>
                                        </p:attrNameLst>
                                      </p:cBhvr>
                                      <p:to>
                                        <p:strVal val="visible"/>
                                      </p:to>
                                    </p:set>
                                    <p:animScale>
                                      <p:cBhvr>
                                        <p:cTn id="4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4"/>
                                        </p:tgtEl>
                                        <p:attrNameLst>
                                          <p:attrName>ppt_x</p:attrName>
                                          <p:attrName>ppt_y</p:attrName>
                                        </p:attrNameLst>
                                      </p:cBhvr>
                                    </p:animMotion>
                                    <p:animEffect transition="in" filter="fade">
                                      <p:cBhvr>
                                        <p:cTn id="44" dur="1000"/>
                                        <p:tgtEl>
                                          <p:spTgt spid="24"/>
                                        </p:tgtEl>
                                      </p:cBhvr>
                                    </p:animEffect>
                                  </p:childTnLst>
                                </p:cTn>
                              </p:par>
                              <p:par>
                                <p:cTn id="45" presetID="52" presetClass="entr" presetSubtype="0" fill="hold" nodeType="withEffect">
                                  <p:stCondLst>
                                    <p:cond delay="1000"/>
                                  </p:stCondLst>
                                  <p:childTnLst>
                                    <p:set>
                                      <p:cBhvr>
                                        <p:cTn id="46" dur="1" fill="hold">
                                          <p:stCondLst>
                                            <p:cond delay="0"/>
                                          </p:stCondLst>
                                        </p:cTn>
                                        <p:tgtEl>
                                          <p:spTgt spid="27"/>
                                        </p:tgtEl>
                                        <p:attrNameLst>
                                          <p:attrName>style.visibility</p:attrName>
                                        </p:attrNameLst>
                                      </p:cBhvr>
                                      <p:to>
                                        <p:strVal val="visible"/>
                                      </p:to>
                                    </p:set>
                                    <p:animScale>
                                      <p:cBhvr>
                                        <p:cTn id="47"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27"/>
                                        </p:tgtEl>
                                        <p:attrNameLst>
                                          <p:attrName>ppt_x</p:attrName>
                                          <p:attrName>ppt_y</p:attrName>
                                        </p:attrNameLst>
                                      </p:cBhvr>
                                    </p:animMotion>
                                    <p:animEffect transition="in" filter="fade">
                                      <p:cBhvr>
                                        <p:cTn id="49" dur="1000"/>
                                        <p:tgtEl>
                                          <p:spTgt spid="27"/>
                                        </p:tgtEl>
                                      </p:cBhvr>
                                    </p:animEffect>
                                  </p:childTnLst>
                                </p:cTn>
                              </p:par>
                            </p:childTnLst>
                          </p:cTn>
                        </p:par>
                        <p:par>
                          <p:cTn id="50" fill="hold">
                            <p:stCondLst>
                              <p:cond delay="4000"/>
                            </p:stCondLst>
                            <p:childTnLst>
                              <p:par>
                                <p:cTn id="51" presetID="52"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Scale>
                                      <p:cBhvr>
                                        <p:cTn id="53" dur="5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500" decel="50000" fill="hold">
                                          <p:stCondLst>
                                            <p:cond delay="0"/>
                                          </p:stCondLst>
                                        </p:cTn>
                                        <p:tgtEl>
                                          <p:spTgt spid="30"/>
                                        </p:tgtEl>
                                        <p:attrNameLst>
                                          <p:attrName>ppt_x</p:attrName>
                                          <p:attrName>ppt_y</p:attrName>
                                        </p:attrNameLst>
                                      </p:cBhvr>
                                    </p:animMotion>
                                    <p:animEffect transition="in" filter="fade">
                                      <p:cBhvr>
                                        <p:cTn id="55" dur="500"/>
                                        <p:tgtEl>
                                          <p:spTgt spid="30"/>
                                        </p:tgtEl>
                                      </p:cBhvr>
                                    </p:animEffect>
                                  </p:childTnLst>
                                </p:cTn>
                              </p:par>
                              <p:par>
                                <p:cTn id="56" presetID="52" presetClass="entr" presetSubtype="0" fill="hold" nodeType="withEffect">
                                  <p:stCondLst>
                                    <p:cond delay="200"/>
                                  </p:stCondLst>
                                  <p:childTnLst>
                                    <p:set>
                                      <p:cBhvr>
                                        <p:cTn id="57" dur="1" fill="hold">
                                          <p:stCondLst>
                                            <p:cond delay="0"/>
                                          </p:stCondLst>
                                        </p:cTn>
                                        <p:tgtEl>
                                          <p:spTgt spid="33"/>
                                        </p:tgtEl>
                                        <p:attrNameLst>
                                          <p:attrName>style.visibility</p:attrName>
                                        </p:attrNameLst>
                                      </p:cBhvr>
                                      <p:to>
                                        <p:strVal val="visible"/>
                                      </p:to>
                                    </p:set>
                                    <p:animScale>
                                      <p:cBhvr>
                                        <p:cTn id="58"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500" decel="50000" fill="hold">
                                          <p:stCondLst>
                                            <p:cond delay="0"/>
                                          </p:stCondLst>
                                        </p:cTn>
                                        <p:tgtEl>
                                          <p:spTgt spid="33"/>
                                        </p:tgtEl>
                                        <p:attrNameLst>
                                          <p:attrName>ppt_x</p:attrName>
                                          <p:attrName>ppt_y</p:attrName>
                                        </p:attrNameLst>
                                      </p:cBhvr>
                                    </p:animMotion>
                                    <p:animEffect transition="in" filter="fade">
                                      <p:cBhvr>
                                        <p:cTn id="60" dur="500"/>
                                        <p:tgtEl>
                                          <p:spTgt spid="33"/>
                                        </p:tgtEl>
                                      </p:cBhvr>
                                    </p:animEffect>
                                  </p:childTnLst>
                                </p:cTn>
                              </p:par>
                              <p:par>
                                <p:cTn id="61" presetID="52" presetClass="entr" presetSubtype="0" fill="hold" nodeType="withEffect">
                                  <p:stCondLst>
                                    <p:cond delay="400"/>
                                  </p:stCondLst>
                                  <p:childTnLst>
                                    <p:set>
                                      <p:cBhvr>
                                        <p:cTn id="62" dur="1" fill="hold">
                                          <p:stCondLst>
                                            <p:cond delay="0"/>
                                          </p:stCondLst>
                                        </p:cTn>
                                        <p:tgtEl>
                                          <p:spTgt spid="36"/>
                                        </p:tgtEl>
                                        <p:attrNameLst>
                                          <p:attrName>style.visibility</p:attrName>
                                        </p:attrNameLst>
                                      </p:cBhvr>
                                      <p:to>
                                        <p:strVal val="visible"/>
                                      </p:to>
                                    </p:set>
                                    <p:animScale>
                                      <p:cBhvr>
                                        <p:cTn id="63"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6"/>
                                        </p:tgtEl>
                                        <p:attrNameLst>
                                          <p:attrName>ppt_x</p:attrName>
                                          <p:attrName>ppt_y</p:attrName>
                                        </p:attrNameLst>
                                      </p:cBhvr>
                                    </p:animMotion>
                                    <p:animEffect transition="in" filter="fade">
                                      <p:cBhvr>
                                        <p:cTn id="65" dur="500"/>
                                        <p:tgtEl>
                                          <p:spTgt spid="36"/>
                                        </p:tgtEl>
                                      </p:cBhvr>
                                    </p:animEffect>
                                  </p:childTnLst>
                                </p:cTn>
                              </p:par>
                              <p:par>
                                <p:cTn id="66" presetID="52" presetClass="entr" presetSubtype="0" fill="hold" nodeType="withEffect">
                                  <p:stCondLst>
                                    <p:cond delay="600"/>
                                  </p:stCondLst>
                                  <p:childTnLst>
                                    <p:set>
                                      <p:cBhvr>
                                        <p:cTn id="67" dur="1" fill="hold">
                                          <p:stCondLst>
                                            <p:cond delay="0"/>
                                          </p:stCondLst>
                                        </p:cTn>
                                        <p:tgtEl>
                                          <p:spTgt spid="39"/>
                                        </p:tgtEl>
                                        <p:attrNameLst>
                                          <p:attrName>style.visibility</p:attrName>
                                        </p:attrNameLst>
                                      </p:cBhvr>
                                      <p:to>
                                        <p:strVal val="visible"/>
                                      </p:to>
                                    </p:set>
                                    <p:animScale>
                                      <p:cBhvr>
                                        <p:cTn id="68" dur="5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9"/>
                                        </p:tgtEl>
                                        <p:attrNameLst>
                                          <p:attrName>ppt_x</p:attrName>
                                          <p:attrName>ppt_y</p:attrName>
                                        </p:attrNameLst>
                                      </p:cBhvr>
                                    </p:animMotion>
                                    <p:animEffect transition="in" filter="fade">
                                      <p:cBhvr>
                                        <p:cTn id="70" dur="500"/>
                                        <p:tgtEl>
                                          <p:spTgt spid="39"/>
                                        </p:tgtEl>
                                      </p:cBhvr>
                                    </p:animEffect>
                                  </p:childTnLst>
                                </p:cTn>
                              </p:par>
                              <p:par>
                                <p:cTn id="71" presetID="52" presetClass="entr" presetSubtype="0" fill="hold" nodeType="withEffect">
                                  <p:stCondLst>
                                    <p:cond delay="800"/>
                                  </p:stCondLst>
                                  <p:childTnLst>
                                    <p:set>
                                      <p:cBhvr>
                                        <p:cTn id="72" dur="1" fill="hold">
                                          <p:stCondLst>
                                            <p:cond delay="0"/>
                                          </p:stCondLst>
                                        </p:cTn>
                                        <p:tgtEl>
                                          <p:spTgt spid="42"/>
                                        </p:tgtEl>
                                        <p:attrNameLst>
                                          <p:attrName>style.visibility</p:attrName>
                                        </p:attrNameLst>
                                      </p:cBhvr>
                                      <p:to>
                                        <p:strVal val="visible"/>
                                      </p:to>
                                    </p:set>
                                    <p:animScale>
                                      <p:cBhvr>
                                        <p:cTn id="73" dur="5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500" decel="50000" fill="hold">
                                          <p:stCondLst>
                                            <p:cond delay="0"/>
                                          </p:stCondLst>
                                        </p:cTn>
                                        <p:tgtEl>
                                          <p:spTgt spid="42"/>
                                        </p:tgtEl>
                                        <p:attrNameLst>
                                          <p:attrName>ppt_x</p:attrName>
                                          <p:attrName>ppt_y</p:attrName>
                                        </p:attrNameLst>
                                      </p:cBhvr>
                                    </p:animMotion>
                                    <p:animEffect transition="in" filter="fade">
                                      <p:cBhvr>
                                        <p:cTn id="75" dur="500"/>
                                        <p:tgtEl>
                                          <p:spTgt spid="42"/>
                                        </p:tgtEl>
                                      </p:cBhvr>
                                    </p:animEffect>
                                  </p:childTnLst>
                                </p:cTn>
                              </p:par>
                              <p:par>
                                <p:cTn id="76" presetID="52" presetClass="entr" presetSubtype="0" fill="hold" nodeType="withEffect">
                                  <p:stCondLst>
                                    <p:cond delay="1000"/>
                                  </p:stCondLst>
                                  <p:childTnLst>
                                    <p:set>
                                      <p:cBhvr>
                                        <p:cTn id="77" dur="1" fill="hold">
                                          <p:stCondLst>
                                            <p:cond delay="0"/>
                                          </p:stCondLst>
                                        </p:cTn>
                                        <p:tgtEl>
                                          <p:spTgt spid="45"/>
                                        </p:tgtEl>
                                        <p:attrNameLst>
                                          <p:attrName>style.visibility</p:attrName>
                                        </p:attrNameLst>
                                      </p:cBhvr>
                                      <p:to>
                                        <p:strVal val="visible"/>
                                      </p:to>
                                    </p:set>
                                    <p:animScale>
                                      <p:cBhvr>
                                        <p:cTn id="78"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500" decel="50000" fill="hold">
                                          <p:stCondLst>
                                            <p:cond delay="0"/>
                                          </p:stCondLst>
                                        </p:cTn>
                                        <p:tgtEl>
                                          <p:spTgt spid="45"/>
                                        </p:tgtEl>
                                        <p:attrNameLst>
                                          <p:attrName>ppt_x</p:attrName>
                                          <p:attrName>ppt_y</p:attrName>
                                        </p:attrNameLst>
                                      </p:cBhvr>
                                    </p:animMotion>
                                    <p:animEffect transition="in" filter="fade">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97363" y="2040528"/>
            <a:ext cx="11559174" cy="4014357"/>
            <a:chOff x="640211" y="1211715"/>
            <a:chExt cx="8021122" cy="2785636"/>
          </a:xfrm>
        </p:grpSpPr>
        <p:pic>
          <p:nvPicPr>
            <p:cNvPr id="13" name="图片 1" descr="woman1.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14121" y="2530235"/>
              <a:ext cx="919670" cy="919670"/>
            </a:xfrm>
            <a:prstGeom prst="rect">
              <a:avLst/>
            </a:prstGeom>
          </p:spPr>
        </p:pic>
        <p:pic>
          <p:nvPicPr>
            <p:cNvPr id="14" name="图片 2" descr="man3.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06416" y="2530235"/>
              <a:ext cx="919672" cy="919670"/>
            </a:xfrm>
            <a:prstGeom prst="rect">
              <a:avLst/>
            </a:prstGeom>
          </p:spPr>
        </p:pic>
        <p:pic>
          <p:nvPicPr>
            <p:cNvPr id="15" name="图片 3" descr="man2.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8713" y="2530235"/>
              <a:ext cx="919670" cy="919670"/>
            </a:xfrm>
            <a:prstGeom prst="rect">
              <a:avLst/>
            </a:prstGeom>
          </p:spPr>
        </p:pic>
        <p:sp>
          <p:nvSpPr>
            <p:cNvPr id="16" name="文本框 12"/>
            <p:cNvSpPr txBox="1"/>
            <p:nvPr/>
          </p:nvSpPr>
          <p:spPr>
            <a:xfrm>
              <a:off x="933878"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nvGrpSpPr>
            <p:cNvPr id="17" name="组 21"/>
            <p:cNvGrpSpPr/>
            <p:nvPr/>
          </p:nvGrpSpPr>
          <p:grpSpPr>
            <a:xfrm>
              <a:off x="640211" y="1211715"/>
              <a:ext cx="2203603" cy="1175657"/>
              <a:chOff x="640211" y="1102178"/>
              <a:chExt cx="2203603" cy="1175657"/>
            </a:xfrm>
            <a:solidFill>
              <a:srgbClr val="3666D7"/>
            </a:solidFill>
          </p:grpSpPr>
          <p:sp>
            <p:nvSpPr>
              <p:cNvPr id="35" name="圆角矩形 19"/>
              <p:cNvSpPr/>
              <p:nvPr/>
            </p:nvSpPr>
            <p:spPr>
              <a:xfrm>
                <a:off x="640211" y="1102178"/>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6" name="等腰三角形 20"/>
              <p:cNvSpPr/>
              <p:nvPr/>
            </p:nvSpPr>
            <p:spPr>
              <a:xfrm flipV="1">
                <a:off x="1621317" y="2151872"/>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8" name="组 25"/>
            <p:cNvGrpSpPr/>
            <p:nvPr/>
          </p:nvGrpSpPr>
          <p:grpSpPr>
            <a:xfrm>
              <a:off x="3564450" y="1211715"/>
              <a:ext cx="2203603" cy="1175657"/>
              <a:chOff x="640211" y="1102178"/>
              <a:chExt cx="2203603" cy="1175657"/>
            </a:xfrm>
          </p:grpSpPr>
          <p:sp>
            <p:nvSpPr>
              <p:cNvPr id="33" name="圆角矩形 27"/>
              <p:cNvSpPr/>
              <p:nvPr/>
            </p:nvSpPr>
            <p:spPr>
              <a:xfrm>
                <a:off x="640211" y="1102178"/>
                <a:ext cx="2203603" cy="1049694"/>
              </a:xfrm>
              <a:prstGeom prst="roundRect">
                <a:avLst>
                  <a:gd name="adj" fmla="val 5669"/>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4" name="等腰三角形 28"/>
              <p:cNvSpPr/>
              <p:nvPr/>
            </p:nvSpPr>
            <p:spPr>
              <a:xfrm flipV="1">
                <a:off x="1621317" y="2151872"/>
                <a:ext cx="241391" cy="125963"/>
              </a:xfrm>
              <a:prstGeom prst="triangle">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9" name="Group 53"/>
            <p:cNvGrpSpPr/>
            <p:nvPr/>
          </p:nvGrpSpPr>
          <p:grpSpPr>
            <a:xfrm>
              <a:off x="6457730" y="1211715"/>
              <a:ext cx="2203603" cy="1175657"/>
              <a:chOff x="6457730" y="1211715"/>
              <a:chExt cx="2203603" cy="1175657"/>
            </a:xfrm>
          </p:grpSpPr>
          <p:sp>
            <p:nvSpPr>
              <p:cNvPr id="31" name="圆角矩形 32"/>
              <p:cNvSpPr/>
              <p:nvPr/>
            </p:nvSpPr>
            <p:spPr>
              <a:xfrm>
                <a:off x="6457730" y="1211715"/>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2" name="等腰三角形 33"/>
              <p:cNvSpPr/>
              <p:nvPr/>
            </p:nvSpPr>
            <p:spPr>
              <a:xfrm flipV="1">
                <a:off x="7438836" y="2261409"/>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20" name="组合 2"/>
            <p:cNvGrpSpPr/>
            <p:nvPr/>
          </p:nvGrpSpPr>
          <p:grpSpPr>
            <a:xfrm>
              <a:off x="701240" y="1211715"/>
              <a:ext cx="2142574" cy="876114"/>
              <a:chOff x="437058" y="3441362"/>
              <a:chExt cx="2142574" cy="876114"/>
            </a:xfrm>
          </p:grpSpPr>
          <p:sp>
            <p:nvSpPr>
              <p:cNvPr id="29" name="TextBox 28"/>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30"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1" name="组合 2"/>
            <p:cNvGrpSpPr/>
            <p:nvPr/>
          </p:nvGrpSpPr>
          <p:grpSpPr>
            <a:xfrm>
              <a:off x="3625479" y="1212174"/>
              <a:ext cx="2142574" cy="876114"/>
              <a:chOff x="437058" y="3441362"/>
              <a:chExt cx="2142574" cy="876114"/>
            </a:xfrm>
          </p:grpSpPr>
          <p:sp>
            <p:nvSpPr>
              <p:cNvPr id="27" name="TextBox 26"/>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8"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2" name="组合 2"/>
            <p:cNvGrpSpPr/>
            <p:nvPr/>
          </p:nvGrpSpPr>
          <p:grpSpPr>
            <a:xfrm>
              <a:off x="6518759" y="1212174"/>
              <a:ext cx="2142574" cy="876114"/>
              <a:chOff x="437058" y="3441362"/>
              <a:chExt cx="2142574" cy="876114"/>
            </a:xfrm>
          </p:grpSpPr>
          <p:sp>
            <p:nvSpPr>
              <p:cNvPr id="25" name="TextBox 24"/>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6"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sp>
          <p:nvSpPr>
            <p:cNvPr id="23" name="文本框 12"/>
            <p:cNvSpPr txBox="1"/>
            <p:nvPr/>
          </p:nvSpPr>
          <p:spPr>
            <a:xfrm>
              <a:off x="3673945"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sp>
          <p:nvSpPr>
            <p:cNvPr id="24" name="文本框 12"/>
            <p:cNvSpPr txBox="1"/>
            <p:nvPr/>
          </p:nvSpPr>
          <p:spPr>
            <a:xfrm>
              <a:off x="6801222"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02</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11"/>
          <p:cNvSpPr/>
          <p:nvPr/>
        </p:nvSpPr>
        <p:spPr>
          <a:xfrm>
            <a:off x="1249808" y="1817426"/>
            <a:ext cx="6346209" cy="2374710"/>
          </a:xfrm>
          <a:prstGeom prst="rect">
            <a:avLst/>
          </a:prstGeom>
          <a:blipFill>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78860" y="4192136"/>
            <a:ext cx="4217158" cy="191068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249808" y="4192136"/>
            <a:ext cx="2129051" cy="1910687"/>
            <a:chOff x="1327904" y="4039736"/>
            <a:chExt cx="2129051" cy="1910687"/>
          </a:xfrm>
        </p:grpSpPr>
        <p:sp>
          <p:nvSpPr>
            <p:cNvPr id="15" name="矩形 14"/>
            <p:cNvSpPr/>
            <p:nvPr/>
          </p:nvSpPr>
          <p:spPr>
            <a:xfrm>
              <a:off x="1327904" y="4039736"/>
              <a:ext cx="2129051" cy="191068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32"/>
            <p:cNvSpPr>
              <a:spLocks noEditPoints="1"/>
            </p:cNvSpPr>
            <p:nvPr/>
          </p:nvSpPr>
          <p:spPr bwMode="auto">
            <a:xfrm>
              <a:off x="2043547" y="4687152"/>
              <a:ext cx="697765" cy="645108"/>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矩形 47"/>
          <p:cNvSpPr>
            <a:spLocks noChangeArrowheads="1"/>
          </p:cNvSpPr>
          <p:nvPr/>
        </p:nvSpPr>
        <p:spPr bwMode="auto">
          <a:xfrm>
            <a:off x="3624521" y="4839552"/>
            <a:ext cx="3848669" cy="1103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图片，在此录入上述图表的综合描述说明。</a:t>
            </a:r>
            <a:r>
              <a:rPr lang="zh-CN" altLang="en-US" sz="1400" dirty="0">
                <a:solidFill>
                  <a:schemeClr val="bg1">
                    <a:lumMod val="95000"/>
                  </a:schemeClr>
                </a:solidFill>
                <a:latin typeface="微软雅黑" pitchFamily="34" charset="-122"/>
                <a:ea typeface="微软雅黑" pitchFamily="34" charset="-122"/>
                <a:sym typeface="微软雅黑" pitchFamily="34" charset="-122"/>
              </a:rPr>
              <a:t>您可以点击文字框输入您的描述说明，或者通过复制</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粘贴。</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18" name="矩形 3"/>
          <p:cNvSpPr>
            <a:spLocks noChangeArrowheads="1"/>
          </p:cNvSpPr>
          <p:nvPr/>
        </p:nvSpPr>
        <p:spPr bwMode="auto">
          <a:xfrm>
            <a:off x="3624521" y="4390810"/>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smtClean="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19" name="TextBox 13"/>
          <p:cNvSpPr txBox="1"/>
          <p:nvPr/>
        </p:nvSpPr>
        <p:spPr>
          <a:xfrm flipH="1">
            <a:off x="7964512" y="1758103"/>
            <a:ext cx="2786907" cy="430887"/>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solidFill>
                  <a:schemeClr val="bg1">
                    <a:lumMod val="50000"/>
                  </a:schemeClr>
                </a:solidFill>
              </a:rPr>
              <a:t>点击</a:t>
            </a:r>
            <a:r>
              <a:rPr lang="zh-CN" altLang="en-US" dirty="0" smtClean="0">
                <a:solidFill>
                  <a:schemeClr val="bg1">
                    <a:lumMod val="50000"/>
                  </a:schemeClr>
                </a:solidFill>
              </a:rPr>
              <a:t>添加关键字</a:t>
            </a:r>
            <a:endParaRPr lang="zh-CN" altLang="en-US" dirty="0">
              <a:solidFill>
                <a:schemeClr val="bg1">
                  <a:lumMod val="50000"/>
                </a:schemeClr>
              </a:solidFill>
            </a:endParaRPr>
          </a:p>
        </p:txBody>
      </p:sp>
      <p:sp>
        <p:nvSpPr>
          <p:cNvPr id="20" name="TextBox 14"/>
          <p:cNvSpPr txBox="1"/>
          <p:nvPr/>
        </p:nvSpPr>
        <p:spPr>
          <a:xfrm>
            <a:off x="7964512" y="2210018"/>
            <a:ext cx="3220866" cy="1169551"/>
          </a:xfrm>
          <a:prstGeom prst="rect">
            <a:avLst/>
          </a:prstGeom>
          <a:noFill/>
        </p:spPr>
        <p:txBody>
          <a:bodyPr wrap="square" rtlCol="0">
            <a:spAutoFit/>
          </a:bodyPr>
          <a:lstStyle/>
          <a:p>
            <a:pPr>
              <a:lnSpc>
                <a:spcPct val="125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bg1">
                    <a:lumMod val="50000"/>
                  </a:schemeClr>
                </a:solidFill>
                <a:latin typeface="微软雅黑" pitchFamily="34" charset="-122"/>
                <a:ea typeface="微软雅黑" pitchFamily="34" charset="-122"/>
              </a:rPr>
              <a:t>。您的内容打在这里，或者通过复制您的文本</a:t>
            </a:r>
            <a:r>
              <a:rPr lang="zh-CN" altLang="en-US" sz="1400" dirty="0">
                <a:solidFill>
                  <a:schemeClr val="bg1">
                    <a:lumMod val="50000"/>
                  </a:schemeClr>
                </a:solidFill>
                <a:latin typeface="微软雅黑" pitchFamily="34" charset="-122"/>
                <a:ea typeface="微软雅黑" pitchFamily="34" charset="-122"/>
              </a:rPr>
              <a:t>后您的内容打在这里</a:t>
            </a:r>
            <a:r>
              <a:rPr lang="zh-CN" altLang="en-US" sz="1400" dirty="0" smtClean="0">
                <a:solidFill>
                  <a:schemeClr val="bg1">
                    <a:lumMod val="50000"/>
                  </a:schemeClr>
                </a:solidFill>
                <a:latin typeface="微软雅黑" pitchFamily="34" charset="-122"/>
                <a:ea typeface="微软雅黑" pitchFamily="34" charset="-122"/>
              </a:rPr>
              <a:t>。</a:t>
            </a:r>
            <a:endParaRPr lang="en-US" altLang="zh-CN" sz="1400" dirty="0" smtClean="0">
              <a:solidFill>
                <a:schemeClr val="bg1">
                  <a:lumMod val="50000"/>
                </a:schemeClr>
              </a:solidFill>
              <a:latin typeface="微软雅黑" pitchFamily="34" charset="-122"/>
              <a:ea typeface="微软雅黑" pitchFamily="34" charset="-122"/>
            </a:endParaRPr>
          </a:p>
        </p:txBody>
      </p:sp>
      <p:graphicFrame>
        <p:nvGraphicFramePr>
          <p:cNvPr id="21" name="图表 20"/>
          <p:cNvGraphicFramePr/>
          <p:nvPr>
            <p:extLst>
              <p:ext uri="{D42A27DB-BD31-4B8C-83A1-F6EECF244321}">
                <p14:modId xmlns:p14="http://schemas.microsoft.com/office/powerpoint/2010/main" val="3871656699"/>
              </p:ext>
            </p:extLst>
          </p:nvPr>
        </p:nvGraphicFramePr>
        <p:xfrm>
          <a:off x="7868974" y="3353446"/>
          <a:ext cx="1733744" cy="184002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1991749237"/>
              </p:ext>
            </p:extLst>
          </p:nvPr>
        </p:nvGraphicFramePr>
        <p:xfrm>
          <a:off x="9544318" y="3353446"/>
          <a:ext cx="1733744" cy="1840028"/>
        </p:xfrm>
        <a:graphic>
          <a:graphicData uri="http://schemas.openxmlformats.org/drawingml/2006/chart">
            <c:chart xmlns:c="http://schemas.openxmlformats.org/drawingml/2006/chart" xmlns:r="http://schemas.openxmlformats.org/officeDocument/2006/relationships" r:id="rId6"/>
          </a:graphicData>
        </a:graphic>
      </p:graphicFrame>
      <p:sp>
        <p:nvSpPr>
          <p:cNvPr id="23" name="TextBox 15"/>
          <p:cNvSpPr txBox="1"/>
          <p:nvPr/>
        </p:nvSpPr>
        <p:spPr>
          <a:xfrm>
            <a:off x="9616366"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50</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24" name="TextBox 21"/>
          <p:cNvSpPr txBox="1"/>
          <p:nvPr/>
        </p:nvSpPr>
        <p:spPr>
          <a:xfrm>
            <a:off x="7941022"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25</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25" name="组合 24"/>
          <p:cNvGrpSpPr/>
          <p:nvPr/>
        </p:nvGrpSpPr>
        <p:grpSpPr>
          <a:xfrm>
            <a:off x="7996596" y="5344144"/>
            <a:ext cx="660348" cy="660348"/>
            <a:chOff x="641132" y="4608587"/>
            <a:chExt cx="708547" cy="708547"/>
          </a:xfrm>
        </p:grpSpPr>
        <p:sp>
          <p:nvSpPr>
            <p:cNvPr id="26" name="椭圆 25"/>
            <p:cNvSpPr/>
            <p:nvPr/>
          </p:nvSpPr>
          <p:spPr>
            <a:xfrm>
              <a:off x="641132" y="4608587"/>
              <a:ext cx="708547" cy="70854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3"/>
            <p:cNvSpPr>
              <a:spLocks noEditPoints="1"/>
            </p:cNvSpPr>
            <p:nvPr/>
          </p:nvSpPr>
          <p:spPr bwMode="auto">
            <a:xfrm>
              <a:off x="750137" y="4793025"/>
              <a:ext cx="490538" cy="371475"/>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28" name="TextBox 14"/>
          <p:cNvSpPr txBox="1"/>
          <p:nvPr/>
        </p:nvSpPr>
        <p:spPr>
          <a:xfrm>
            <a:off x="8774574" y="5236506"/>
            <a:ext cx="2458929" cy="875624"/>
          </a:xfrm>
          <a:prstGeom prst="rect">
            <a:avLst/>
          </a:prstGeom>
          <a:noFill/>
        </p:spPr>
        <p:txBody>
          <a:bodyPr wrap="square" rtlCol="0">
            <a:spAutoFit/>
          </a:bodyPr>
          <a:lstStyle/>
          <a:p>
            <a:pPr marL="36000">
              <a:lnSpc>
                <a:spcPct val="125000"/>
              </a:lnSpc>
              <a:spcBef>
                <a:spcPct val="0"/>
              </a:spcBef>
            </a:pP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14:presetBounceEnd="46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46000">
                                          <p:cBhvr additive="base">
                                            <p:cTn id="11" dur="500" fill="hold"/>
                                            <p:tgtEl>
                                              <p:spTgt spid="12"/>
                                            </p:tgtEl>
                                            <p:attrNameLst>
                                              <p:attrName>ppt_x</p:attrName>
                                            </p:attrNameLst>
                                          </p:cBhvr>
                                          <p:tavLst>
                                            <p:tav tm="0">
                                              <p:val>
                                                <p:strVal val="#ppt_x"/>
                                              </p:val>
                                            </p:tav>
                                            <p:tav tm="100000">
                                              <p:val>
                                                <p:strVal val="#ppt_x"/>
                                              </p:val>
                                            </p:tav>
                                          </p:tavLst>
                                        </p:anim>
                                        <p:anim calcmode="lin" valueType="num" p14:bounceEnd="46000">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329643" y="2174706"/>
            <a:ext cx="11434892" cy="4082010"/>
            <a:chOff x="481133" y="1100134"/>
            <a:chExt cx="8143896" cy="2907195"/>
          </a:xfrm>
        </p:grpSpPr>
        <p:sp>
          <p:nvSpPr>
            <p:cNvPr id="13" name="TextBox 12"/>
            <p:cNvSpPr txBox="1"/>
            <p:nvPr/>
          </p:nvSpPr>
          <p:spPr>
            <a:xfrm>
              <a:off x="493833" y="2857525"/>
              <a:ext cx="1935042" cy="372636"/>
            </a:xfrm>
            <a:prstGeom prst="rect">
              <a:avLst/>
            </a:prstGeom>
            <a:noFill/>
          </p:spPr>
          <p:txBody>
            <a:bodyPr wrap="square" rtlCol="0">
              <a:spAutoFit/>
            </a:bodyPr>
            <a:lstStyle/>
            <a:p>
              <a:r>
                <a:rPr lang="en-US" altLang="zh-CN" sz="2800" b="1" spc="-20" dirty="0">
                  <a:solidFill>
                    <a:schemeClr val="bg1">
                      <a:lumMod val="50000"/>
                    </a:schemeClr>
                  </a:solidFill>
                </a:rPr>
                <a:t>Super Service 1</a:t>
              </a:r>
              <a:endParaRPr lang="zh-CN" altLang="en-US" sz="2800" b="1" spc="-20" dirty="0">
                <a:solidFill>
                  <a:schemeClr val="bg1">
                    <a:lumMod val="50000"/>
                  </a:schemeClr>
                </a:solidFill>
              </a:endParaRPr>
            </a:p>
          </p:txBody>
        </p:sp>
        <p:cxnSp>
          <p:nvCxnSpPr>
            <p:cNvPr id="14" name="直接连接符 13"/>
            <p:cNvCxnSpPr/>
            <p:nvPr/>
          </p:nvCxnSpPr>
          <p:spPr>
            <a:xfrm>
              <a:off x="562490" y="3272452"/>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81133" y="3329730"/>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6" name="TextBox 15"/>
            <p:cNvSpPr txBox="1"/>
            <p:nvPr/>
          </p:nvSpPr>
          <p:spPr>
            <a:xfrm>
              <a:off x="3240704" y="2862287"/>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2</a:t>
              </a:r>
              <a:endParaRPr lang="zh-CN" altLang="en-US" sz="2800" b="1" spc="-10" dirty="0">
                <a:solidFill>
                  <a:schemeClr val="bg1">
                    <a:lumMod val="50000"/>
                  </a:schemeClr>
                </a:solidFill>
              </a:endParaRPr>
            </a:p>
          </p:txBody>
        </p:sp>
        <p:cxnSp>
          <p:nvCxnSpPr>
            <p:cNvPr id="17" name="直接连接符 16"/>
            <p:cNvCxnSpPr/>
            <p:nvPr/>
          </p:nvCxnSpPr>
          <p:spPr>
            <a:xfrm>
              <a:off x="3309361" y="3277214"/>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228004" y="3334492"/>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9" name="TextBox 18"/>
            <p:cNvSpPr txBox="1"/>
            <p:nvPr/>
          </p:nvSpPr>
          <p:spPr>
            <a:xfrm>
              <a:off x="5994662" y="2851588"/>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3</a:t>
              </a:r>
              <a:endParaRPr lang="zh-CN" altLang="en-US" sz="2800" b="1" spc="-10" dirty="0">
                <a:solidFill>
                  <a:schemeClr val="bg1">
                    <a:lumMod val="50000"/>
                  </a:schemeClr>
                </a:solidFill>
              </a:endParaRPr>
            </a:p>
          </p:txBody>
        </p:sp>
        <p:cxnSp>
          <p:nvCxnSpPr>
            <p:cNvPr id="20" name="直接连接符 19"/>
            <p:cNvCxnSpPr/>
            <p:nvPr/>
          </p:nvCxnSpPr>
          <p:spPr>
            <a:xfrm>
              <a:off x="6063319" y="3279215"/>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981962" y="3336493"/>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grpSp>
          <p:nvGrpSpPr>
            <p:cNvPr id="22" name="组合 21"/>
            <p:cNvGrpSpPr/>
            <p:nvPr/>
          </p:nvGrpSpPr>
          <p:grpSpPr>
            <a:xfrm>
              <a:off x="564871" y="1104102"/>
              <a:ext cx="2515493" cy="1607347"/>
              <a:chOff x="564871" y="1104102"/>
              <a:chExt cx="2515493" cy="1607347"/>
            </a:xfrm>
          </p:grpSpPr>
          <p:sp>
            <p:nvSpPr>
              <p:cNvPr id="29" name="矩形 28"/>
              <p:cNvSpPr/>
              <p:nvPr/>
            </p:nvSpPr>
            <p:spPr>
              <a:xfrm>
                <a:off x="564871" y="1104102"/>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30" name="组合 29"/>
              <p:cNvGrpSpPr/>
              <p:nvPr/>
            </p:nvGrpSpPr>
            <p:grpSpPr>
              <a:xfrm>
                <a:off x="1635918" y="1621632"/>
                <a:ext cx="376238" cy="547686"/>
                <a:chOff x="1635918" y="1621632"/>
                <a:chExt cx="376238" cy="547686"/>
              </a:xfrm>
            </p:grpSpPr>
            <p:sp>
              <p:nvSpPr>
                <p:cNvPr id="31" name="椭圆 27"/>
                <p:cNvSpPr/>
                <p:nvPr/>
              </p:nvSpPr>
              <p:spPr>
                <a:xfrm>
                  <a:off x="1635918" y="1621632"/>
                  <a:ext cx="376238" cy="342901"/>
                </a:xfrm>
                <a:custGeom>
                  <a:avLst/>
                  <a:gdLst/>
                  <a:ahLst/>
                  <a:cxnLst/>
                  <a:rect l="l" t="t" r="r" b="b"/>
                  <a:pathLst>
                    <a:path w="376238" h="342901">
                      <a:moveTo>
                        <a:pt x="188119" y="0"/>
                      </a:moveTo>
                      <a:cubicBezTo>
                        <a:pt x="292014" y="0"/>
                        <a:pt x="376238" y="84224"/>
                        <a:pt x="376238" y="188119"/>
                      </a:cubicBezTo>
                      <a:cubicBezTo>
                        <a:pt x="376238" y="254148"/>
                        <a:pt x="342219" y="312232"/>
                        <a:pt x="288862" y="342901"/>
                      </a:cubicBezTo>
                      <a:lnTo>
                        <a:pt x="87376" y="342901"/>
                      </a:lnTo>
                      <a:cubicBezTo>
                        <a:pt x="34019" y="312232"/>
                        <a:pt x="0" y="254148"/>
                        <a:pt x="0" y="188119"/>
                      </a:cubicBezTo>
                      <a:cubicBezTo>
                        <a:pt x="0" y="84224"/>
                        <a:pt x="84224" y="0"/>
                        <a:pt x="1881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2" name="直接连接符 31"/>
                <p:cNvCxnSpPr/>
                <p:nvPr/>
              </p:nvCxnSpPr>
              <p:spPr>
                <a:xfrm flipH="1" flipV="1">
                  <a:off x="1769269" y="1814512"/>
                  <a:ext cx="54768"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824037" y="1809750"/>
                  <a:ext cx="50007"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sp>
              <p:nvSpPr>
                <p:cNvPr id="34" name="圆角矩形 9218"/>
                <p:cNvSpPr/>
                <p:nvPr/>
              </p:nvSpPr>
              <p:spPr>
                <a:xfrm>
                  <a:off x="1692411" y="1978818"/>
                  <a:ext cx="262239" cy="169069"/>
                </a:xfrm>
                <a:custGeom>
                  <a:avLst/>
                  <a:gdLst>
                    <a:gd name="connsiteX0" fmla="*/ 0 w 257174"/>
                    <a:gd name="connsiteY0" fmla="*/ 54769 h 185738"/>
                    <a:gd name="connsiteX1" fmla="*/ 54769 w 257174"/>
                    <a:gd name="connsiteY1" fmla="*/ 0 h 185738"/>
                    <a:gd name="connsiteX2" fmla="*/ 202405 w 257174"/>
                    <a:gd name="connsiteY2" fmla="*/ 0 h 185738"/>
                    <a:gd name="connsiteX3" fmla="*/ 257174 w 257174"/>
                    <a:gd name="connsiteY3" fmla="*/ 54769 h 185738"/>
                    <a:gd name="connsiteX4" fmla="*/ 257174 w 257174"/>
                    <a:gd name="connsiteY4" fmla="*/ 130969 h 185738"/>
                    <a:gd name="connsiteX5" fmla="*/ 202405 w 257174"/>
                    <a:gd name="connsiteY5" fmla="*/ 185738 h 185738"/>
                    <a:gd name="connsiteX6" fmla="*/ 54769 w 257174"/>
                    <a:gd name="connsiteY6" fmla="*/ 185738 h 185738"/>
                    <a:gd name="connsiteX7" fmla="*/ 0 w 257174"/>
                    <a:gd name="connsiteY7" fmla="*/ 130969 h 185738"/>
                    <a:gd name="connsiteX8" fmla="*/ 0 w 257174"/>
                    <a:gd name="connsiteY8" fmla="*/ 54769 h 185738"/>
                    <a:gd name="connsiteX0" fmla="*/ 0 w 259200"/>
                    <a:gd name="connsiteY0" fmla="*/ 54769 h 185738"/>
                    <a:gd name="connsiteX1" fmla="*/ 54769 w 259200"/>
                    <a:gd name="connsiteY1" fmla="*/ 0 h 185738"/>
                    <a:gd name="connsiteX2" fmla="*/ 238124 w 259200"/>
                    <a:gd name="connsiteY2" fmla="*/ 0 h 185738"/>
                    <a:gd name="connsiteX3" fmla="*/ 257174 w 259200"/>
                    <a:gd name="connsiteY3" fmla="*/ 54769 h 185738"/>
                    <a:gd name="connsiteX4" fmla="*/ 257174 w 259200"/>
                    <a:gd name="connsiteY4" fmla="*/ 130969 h 185738"/>
                    <a:gd name="connsiteX5" fmla="*/ 202405 w 259200"/>
                    <a:gd name="connsiteY5" fmla="*/ 185738 h 185738"/>
                    <a:gd name="connsiteX6" fmla="*/ 54769 w 259200"/>
                    <a:gd name="connsiteY6" fmla="*/ 185738 h 185738"/>
                    <a:gd name="connsiteX7" fmla="*/ 0 w 259200"/>
                    <a:gd name="connsiteY7" fmla="*/ 130969 h 185738"/>
                    <a:gd name="connsiteX8" fmla="*/ 0 w 259200"/>
                    <a:gd name="connsiteY8" fmla="*/ 54769 h 185738"/>
                    <a:gd name="connsiteX0" fmla="*/ 3039 w 262239"/>
                    <a:gd name="connsiteY0" fmla="*/ 54769 h 185738"/>
                    <a:gd name="connsiteX1" fmla="*/ 19708 w 262239"/>
                    <a:gd name="connsiteY1" fmla="*/ 0 h 185738"/>
                    <a:gd name="connsiteX2" fmla="*/ 241163 w 262239"/>
                    <a:gd name="connsiteY2" fmla="*/ 0 h 185738"/>
                    <a:gd name="connsiteX3" fmla="*/ 260213 w 262239"/>
                    <a:gd name="connsiteY3" fmla="*/ 54769 h 185738"/>
                    <a:gd name="connsiteX4" fmla="*/ 260213 w 262239"/>
                    <a:gd name="connsiteY4" fmla="*/ 130969 h 185738"/>
                    <a:gd name="connsiteX5" fmla="*/ 205444 w 262239"/>
                    <a:gd name="connsiteY5" fmla="*/ 185738 h 185738"/>
                    <a:gd name="connsiteX6" fmla="*/ 57808 w 262239"/>
                    <a:gd name="connsiteY6" fmla="*/ 185738 h 185738"/>
                    <a:gd name="connsiteX7" fmla="*/ 3039 w 262239"/>
                    <a:gd name="connsiteY7" fmla="*/ 130969 h 185738"/>
                    <a:gd name="connsiteX8" fmla="*/ 3039 w 262239"/>
                    <a:gd name="connsiteY8" fmla="*/ 54769 h 185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2239" h="185738">
                      <a:moveTo>
                        <a:pt x="3039" y="54769"/>
                      </a:moveTo>
                      <a:cubicBezTo>
                        <a:pt x="3039" y="24521"/>
                        <a:pt x="-10540" y="0"/>
                        <a:pt x="19708" y="0"/>
                      </a:cubicBezTo>
                      <a:lnTo>
                        <a:pt x="241163" y="0"/>
                      </a:lnTo>
                      <a:cubicBezTo>
                        <a:pt x="271411" y="0"/>
                        <a:pt x="260213" y="24521"/>
                        <a:pt x="260213" y="54769"/>
                      </a:cubicBezTo>
                      <a:lnTo>
                        <a:pt x="260213" y="130969"/>
                      </a:lnTo>
                      <a:cubicBezTo>
                        <a:pt x="260213" y="161217"/>
                        <a:pt x="235692" y="185738"/>
                        <a:pt x="205444" y="185738"/>
                      </a:cubicBezTo>
                      <a:lnTo>
                        <a:pt x="57808" y="185738"/>
                      </a:lnTo>
                      <a:cubicBezTo>
                        <a:pt x="27560" y="185738"/>
                        <a:pt x="3039" y="161217"/>
                        <a:pt x="3039" y="130969"/>
                      </a:cubicBezTo>
                      <a:lnTo>
                        <a:pt x="3039" y="5476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5" name="直接连接符 34"/>
                <p:cNvCxnSpPr/>
                <p:nvPr/>
              </p:nvCxnSpPr>
              <p:spPr>
                <a:xfrm>
                  <a:off x="1764507" y="2169318"/>
                  <a:ext cx="121444" cy="0"/>
                </a:xfrm>
                <a:prstGeom prst="line">
                  <a:avLst/>
                </a:prstGeom>
                <a:ln w="25400" cap="rnd">
                  <a:solidFill>
                    <a:srgbClr val="FFFFFF"/>
                  </a:solidFill>
                </a:ln>
              </p:spPr>
              <p:style>
                <a:lnRef idx="1">
                  <a:schemeClr val="accent1"/>
                </a:lnRef>
                <a:fillRef idx="0">
                  <a:schemeClr val="accent1"/>
                </a:fillRef>
                <a:effectRef idx="0">
                  <a:schemeClr val="accent1"/>
                </a:effectRef>
                <a:fontRef idx="minor">
                  <a:schemeClr val="tx1"/>
                </a:fontRef>
              </p:style>
            </p:cxnSp>
          </p:grpSp>
        </p:grpSp>
        <p:sp>
          <p:nvSpPr>
            <p:cNvPr id="23" name="矩形 22"/>
            <p:cNvSpPr/>
            <p:nvPr/>
          </p:nvSpPr>
          <p:spPr>
            <a:xfrm>
              <a:off x="3309361" y="1100135"/>
              <a:ext cx="2515493" cy="160734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4" name="矩形 23"/>
            <p:cNvSpPr/>
            <p:nvPr/>
          </p:nvSpPr>
          <p:spPr>
            <a:xfrm>
              <a:off x="6065700" y="1100134"/>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5" name="弦形 9231"/>
            <p:cNvSpPr/>
            <p:nvPr/>
          </p:nvSpPr>
          <p:spPr>
            <a:xfrm rot="8057819">
              <a:off x="6986714" y="1711131"/>
              <a:ext cx="670904" cy="611419"/>
            </a:xfrm>
            <a:custGeom>
              <a:avLst/>
              <a:gdLst/>
              <a:ahLst/>
              <a:cxnLst/>
              <a:rect l="l" t="t" r="r" b="b"/>
              <a:pathLst>
                <a:path w="670904" h="611419">
                  <a:moveTo>
                    <a:pt x="123563" y="545233"/>
                  </a:moveTo>
                  <a:cubicBezTo>
                    <a:pt x="79854" y="501751"/>
                    <a:pt x="52607" y="440061"/>
                    <a:pt x="51719" y="370006"/>
                  </a:cubicBezTo>
                  <a:lnTo>
                    <a:pt x="53474" y="358751"/>
                  </a:lnTo>
                  <a:cubicBezTo>
                    <a:pt x="89336" y="358095"/>
                    <a:pt x="124330" y="347028"/>
                    <a:pt x="156142" y="328318"/>
                  </a:cubicBezTo>
                  <a:lnTo>
                    <a:pt x="153681" y="325796"/>
                  </a:lnTo>
                  <a:cubicBezTo>
                    <a:pt x="115933" y="343920"/>
                    <a:pt x="71043" y="341166"/>
                    <a:pt x="35958" y="317262"/>
                  </a:cubicBezTo>
                  <a:cubicBezTo>
                    <a:pt x="14514" y="290103"/>
                    <a:pt x="2884" y="256126"/>
                    <a:pt x="467" y="219636"/>
                  </a:cubicBezTo>
                  <a:cubicBezTo>
                    <a:pt x="-6358" y="116605"/>
                    <a:pt x="62272" y="23729"/>
                    <a:pt x="162765" y="0"/>
                  </a:cubicBezTo>
                  <a:lnTo>
                    <a:pt x="303582" y="145606"/>
                  </a:lnTo>
                  <a:lnTo>
                    <a:pt x="379736" y="219907"/>
                  </a:lnTo>
                  <a:lnTo>
                    <a:pt x="333861" y="264671"/>
                  </a:lnTo>
                  <a:lnTo>
                    <a:pt x="288505" y="218189"/>
                  </a:lnTo>
                  <a:lnTo>
                    <a:pt x="278036" y="381447"/>
                  </a:lnTo>
                  <a:lnTo>
                    <a:pt x="441501" y="374986"/>
                  </a:lnTo>
                  <a:lnTo>
                    <a:pt x="396146" y="328504"/>
                  </a:lnTo>
                  <a:lnTo>
                    <a:pt x="443592" y="282209"/>
                  </a:lnTo>
                  <a:lnTo>
                    <a:pt x="543645" y="379827"/>
                  </a:lnTo>
                  <a:lnTo>
                    <a:pt x="543092" y="382013"/>
                  </a:lnTo>
                  <a:lnTo>
                    <a:pt x="670904" y="513000"/>
                  </a:lnTo>
                  <a:cubicBezTo>
                    <a:pt x="665947" y="529442"/>
                    <a:pt x="656461" y="544522"/>
                    <a:pt x="643368" y="557297"/>
                  </a:cubicBezTo>
                  <a:cubicBezTo>
                    <a:pt x="596775" y="602761"/>
                    <a:pt x="522148" y="601845"/>
                    <a:pt x="476685" y="555252"/>
                  </a:cubicBezTo>
                  <a:lnTo>
                    <a:pt x="462872" y="533887"/>
                  </a:lnTo>
                  <a:cubicBezTo>
                    <a:pt x="418526" y="580000"/>
                    <a:pt x="358630" y="608529"/>
                    <a:pt x="294185" y="611212"/>
                  </a:cubicBezTo>
                  <a:cubicBezTo>
                    <a:pt x="227445" y="613989"/>
                    <a:pt x="167273" y="588716"/>
                    <a:pt x="123563" y="545233"/>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26" name="组合 25"/>
            <p:cNvGrpSpPr/>
            <p:nvPr/>
          </p:nvGrpSpPr>
          <p:grpSpPr>
            <a:xfrm>
              <a:off x="4449841" y="1591597"/>
              <a:ext cx="244513" cy="624872"/>
              <a:chOff x="4449841" y="1591597"/>
              <a:chExt cx="244513" cy="624872"/>
            </a:xfrm>
          </p:grpSpPr>
          <p:sp>
            <p:nvSpPr>
              <p:cNvPr id="27" name="等腰三角形 26"/>
              <p:cNvSpPr/>
              <p:nvPr/>
            </p:nvSpPr>
            <p:spPr>
              <a:xfrm rot="2644183">
                <a:off x="4518770" y="1591597"/>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8" name="等腰三角形 27"/>
              <p:cNvSpPr/>
              <p:nvPr/>
            </p:nvSpPr>
            <p:spPr>
              <a:xfrm rot="13440000">
                <a:off x="4449841" y="1887542"/>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89"/>
          <p:cNvSpPr/>
          <p:nvPr/>
        </p:nvSpPr>
        <p:spPr>
          <a:xfrm>
            <a:off x="898628" y="4788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37"/>
          <p:cNvGrpSpPr/>
          <p:nvPr/>
        </p:nvGrpSpPr>
        <p:grpSpPr>
          <a:xfrm>
            <a:off x="1235528" y="2430735"/>
            <a:ext cx="301358" cy="2317121"/>
            <a:chOff x="1074408" y="1485901"/>
            <a:chExt cx="214311" cy="1647821"/>
          </a:xfrm>
          <a:solidFill>
            <a:srgbClr val="18D2A6"/>
          </a:solidFill>
        </p:grpSpPr>
        <p:cxnSp>
          <p:nvCxnSpPr>
            <p:cNvPr id="14" name="Straight Connector 90"/>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Rounded Rectangle 94"/>
            <p:cNvSpPr/>
            <p:nvPr/>
          </p:nvSpPr>
          <p:spPr>
            <a:xfrm>
              <a:off x="1074408" y="2190750"/>
              <a:ext cx="214311" cy="942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38"/>
          <p:cNvGrpSpPr/>
          <p:nvPr/>
        </p:nvGrpSpPr>
        <p:grpSpPr>
          <a:xfrm>
            <a:off x="1769139" y="2430735"/>
            <a:ext cx="301358" cy="2317121"/>
            <a:chOff x="1447800" y="1485901"/>
            <a:chExt cx="214311" cy="1647821"/>
          </a:xfrm>
          <a:solidFill>
            <a:srgbClr val="1983B7"/>
          </a:solidFill>
        </p:grpSpPr>
        <p:cxnSp>
          <p:nvCxnSpPr>
            <p:cNvPr id="17" name="Straight Connector 97"/>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Rounded Rectangle 100"/>
            <p:cNvSpPr/>
            <p:nvPr/>
          </p:nvSpPr>
          <p:spPr>
            <a:xfrm>
              <a:off x="14478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39"/>
          <p:cNvGrpSpPr/>
          <p:nvPr/>
        </p:nvGrpSpPr>
        <p:grpSpPr>
          <a:xfrm>
            <a:off x="2302751" y="2430735"/>
            <a:ext cx="301358" cy="2317121"/>
            <a:chOff x="1828800" y="1485901"/>
            <a:chExt cx="214311" cy="1647821"/>
          </a:xfrm>
          <a:solidFill>
            <a:srgbClr val="18D2A6"/>
          </a:solidFill>
        </p:grpSpPr>
        <p:cxnSp>
          <p:nvCxnSpPr>
            <p:cNvPr id="20" name="Straight Connector 103"/>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Rounded Rectangle 106"/>
            <p:cNvSpPr/>
            <p:nvPr/>
          </p:nvSpPr>
          <p:spPr>
            <a:xfrm>
              <a:off x="1828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140"/>
          <p:cNvGrpSpPr/>
          <p:nvPr/>
        </p:nvGrpSpPr>
        <p:grpSpPr>
          <a:xfrm>
            <a:off x="2836363" y="2430735"/>
            <a:ext cx="301358" cy="2317121"/>
            <a:chOff x="2209800" y="1485901"/>
            <a:chExt cx="214311" cy="1647821"/>
          </a:xfrm>
          <a:solidFill>
            <a:srgbClr val="1983B7"/>
          </a:solidFill>
        </p:grpSpPr>
        <p:cxnSp>
          <p:nvCxnSpPr>
            <p:cNvPr id="23" name="Straight Connector 107"/>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Rounded Rectangle 120"/>
            <p:cNvSpPr/>
            <p:nvPr/>
          </p:nvSpPr>
          <p:spPr>
            <a:xfrm>
              <a:off x="2209800" y="2419350"/>
              <a:ext cx="214311" cy="7143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5" name="Group 141"/>
          <p:cNvGrpSpPr/>
          <p:nvPr/>
        </p:nvGrpSpPr>
        <p:grpSpPr>
          <a:xfrm>
            <a:off x="3369974" y="2430735"/>
            <a:ext cx="301358" cy="2317121"/>
            <a:chOff x="2667000" y="1485901"/>
            <a:chExt cx="214311" cy="1647821"/>
          </a:xfrm>
          <a:solidFill>
            <a:srgbClr val="18D2A6"/>
          </a:solidFill>
        </p:grpSpPr>
        <p:cxnSp>
          <p:nvCxnSpPr>
            <p:cNvPr id="26" name="Straight Connector 127"/>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Rounded Rectangle 128"/>
            <p:cNvSpPr/>
            <p:nvPr/>
          </p:nvSpPr>
          <p:spPr>
            <a:xfrm>
              <a:off x="26670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142"/>
          <p:cNvGrpSpPr/>
          <p:nvPr/>
        </p:nvGrpSpPr>
        <p:grpSpPr>
          <a:xfrm>
            <a:off x="3903589" y="2430735"/>
            <a:ext cx="301358" cy="2317121"/>
            <a:chOff x="2971800" y="1485901"/>
            <a:chExt cx="214311" cy="1647821"/>
          </a:xfrm>
          <a:solidFill>
            <a:srgbClr val="1983B7"/>
          </a:solidFill>
        </p:grpSpPr>
        <p:cxnSp>
          <p:nvCxnSpPr>
            <p:cNvPr id="29" name="Straight Connector 135"/>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Rounded Rectangle 136"/>
            <p:cNvSpPr/>
            <p:nvPr/>
          </p:nvSpPr>
          <p:spPr>
            <a:xfrm>
              <a:off x="2971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143"/>
          <p:cNvSpPr/>
          <p:nvPr/>
        </p:nvSpPr>
        <p:spPr>
          <a:xfrm>
            <a:off x="1266131"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32" name="Rectangle 144"/>
          <p:cNvSpPr/>
          <p:nvPr/>
        </p:nvSpPr>
        <p:spPr>
          <a:xfrm>
            <a:off x="1804402"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3" name="Rectangle 145"/>
          <p:cNvSpPr/>
          <p:nvPr/>
        </p:nvSpPr>
        <p:spPr>
          <a:xfrm>
            <a:off x="2342673"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34" name="Rectangle 146"/>
          <p:cNvSpPr/>
          <p:nvPr/>
        </p:nvSpPr>
        <p:spPr>
          <a:xfrm>
            <a:off x="2880944"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35" name="Rectangle 147"/>
          <p:cNvSpPr/>
          <p:nvPr/>
        </p:nvSpPr>
        <p:spPr>
          <a:xfrm>
            <a:off x="3419215"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6" name="Rectangle 148"/>
          <p:cNvSpPr/>
          <p:nvPr/>
        </p:nvSpPr>
        <p:spPr>
          <a:xfrm>
            <a:off x="3957486"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37" name="Group 149"/>
          <p:cNvGrpSpPr/>
          <p:nvPr/>
        </p:nvGrpSpPr>
        <p:grpSpPr>
          <a:xfrm>
            <a:off x="6122734" y="2432418"/>
            <a:ext cx="2090836" cy="701095"/>
            <a:chOff x="4597686" y="3155872"/>
            <a:chExt cx="1583966" cy="498584"/>
          </a:xfrm>
        </p:grpSpPr>
        <p:sp>
          <p:nvSpPr>
            <p:cNvPr id="38" name="TextBox 37"/>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152"/>
          <p:cNvGrpSpPr/>
          <p:nvPr/>
        </p:nvGrpSpPr>
        <p:grpSpPr>
          <a:xfrm>
            <a:off x="9119934" y="2432418"/>
            <a:ext cx="2036110" cy="701095"/>
            <a:chOff x="6978976" y="3155872"/>
            <a:chExt cx="1542507" cy="498584"/>
          </a:xfrm>
        </p:grpSpPr>
        <p:sp>
          <p:nvSpPr>
            <p:cNvPr id="41" name="TextBox 40"/>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55"/>
          <p:cNvGrpSpPr/>
          <p:nvPr/>
        </p:nvGrpSpPr>
        <p:grpSpPr>
          <a:xfrm>
            <a:off x="6122734" y="3340449"/>
            <a:ext cx="2036110" cy="701095"/>
            <a:chOff x="4597685" y="3914331"/>
            <a:chExt cx="1542507" cy="498583"/>
          </a:xfrm>
        </p:grpSpPr>
        <p:sp>
          <p:nvSpPr>
            <p:cNvPr id="44" name="TextBox 43"/>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158"/>
          <p:cNvGrpSpPr/>
          <p:nvPr/>
        </p:nvGrpSpPr>
        <p:grpSpPr>
          <a:xfrm>
            <a:off x="9119934" y="3340449"/>
            <a:ext cx="2036110" cy="701095"/>
            <a:chOff x="6978976" y="3914331"/>
            <a:chExt cx="1542507" cy="498583"/>
          </a:xfrm>
        </p:grpSpPr>
        <p:sp>
          <p:nvSpPr>
            <p:cNvPr id="47" name="TextBox 46"/>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161"/>
          <p:cNvGrpSpPr/>
          <p:nvPr/>
        </p:nvGrpSpPr>
        <p:grpSpPr>
          <a:xfrm>
            <a:off x="6122734" y="4366172"/>
            <a:ext cx="2036110" cy="701095"/>
            <a:chOff x="4597685" y="3914331"/>
            <a:chExt cx="1542507" cy="498583"/>
          </a:xfrm>
        </p:grpSpPr>
        <p:sp>
          <p:nvSpPr>
            <p:cNvPr id="50" name="TextBox 49"/>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164"/>
          <p:cNvGrpSpPr/>
          <p:nvPr/>
        </p:nvGrpSpPr>
        <p:grpSpPr>
          <a:xfrm>
            <a:off x="9119934" y="4366172"/>
            <a:ext cx="2036110" cy="701095"/>
            <a:chOff x="6978976" y="3914331"/>
            <a:chExt cx="1542507" cy="498583"/>
          </a:xfrm>
        </p:grpSpPr>
        <p:sp>
          <p:nvSpPr>
            <p:cNvPr id="53" name="TextBox 52"/>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167"/>
          <p:cNvGrpSpPr/>
          <p:nvPr/>
        </p:nvGrpSpPr>
        <p:grpSpPr>
          <a:xfrm>
            <a:off x="8408121" y="4342707"/>
            <a:ext cx="659525" cy="640643"/>
            <a:chOff x="6299532" y="4190009"/>
            <a:chExt cx="469021" cy="455593"/>
          </a:xfrm>
        </p:grpSpPr>
        <p:sp>
          <p:nvSpPr>
            <p:cNvPr id="56" name="Oval 168"/>
            <p:cNvSpPr>
              <a:spLocks noChangeAspect="1"/>
            </p:cNvSpPr>
            <p:nvPr/>
          </p:nvSpPr>
          <p:spPr>
            <a:xfrm>
              <a:off x="6299532" y="4190009"/>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8" name="Group 170"/>
          <p:cNvGrpSpPr/>
          <p:nvPr/>
        </p:nvGrpSpPr>
        <p:grpSpPr>
          <a:xfrm>
            <a:off x="5381771" y="2404304"/>
            <a:ext cx="659525" cy="640643"/>
            <a:chOff x="630683" y="3383511"/>
            <a:chExt cx="469021" cy="455593"/>
          </a:xfrm>
        </p:grpSpPr>
        <p:sp>
          <p:nvSpPr>
            <p:cNvPr id="59" name="Oval 171"/>
            <p:cNvSpPr>
              <a:spLocks noChangeAspect="1"/>
            </p:cNvSpPr>
            <p:nvPr/>
          </p:nvSpPr>
          <p:spPr>
            <a:xfrm>
              <a:off x="630683" y="3383511"/>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1" name="Group 173"/>
          <p:cNvGrpSpPr/>
          <p:nvPr/>
        </p:nvGrpSpPr>
        <p:grpSpPr>
          <a:xfrm>
            <a:off x="5381771" y="4342707"/>
            <a:ext cx="659525" cy="640643"/>
            <a:chOff x="3428938" y="4190009"/>
            <a:chExt cx="469021" cy="455593"/>
          </a:xfrm>
        </p:grpSpPr>
        <p:sp>
          <p:nvSpPr>
            <p:cNvPr id="62" name="Oval 174"/>
            <p:cNvSpPr>
              <a:spLocks noChangeAspect="1"/>
            </p:cNvSpPr>
            <p:nvPr/>
          </p:nvSpPr>
          <p:spPr>
            <a:xfrm>
              <a:off x="3428938"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176"/>
          <p:cNvGrpSpPr/>
          <p:nvPr/>
        </p:nvGrpSpPr>
        <p:grpSpPr>
          <a:xfrm>
            <a:off x="5381771" y="3356350"/>
            <a:ext cx="659525" cy="640643"/>
            <a:chOff x="6299532" y="3384456"/>
            <a:chExt cx="469021" cy="455593"/>
          </a:xfrm>
        </p:grpSpPr>
        <p:sp>
          <p:nvSpPr>
            <p:cNvPr id="65" name="Oval 177"/>
            <p:cNvSpPr>
              <a:spLocks noChangeAspect="1"/>
            </p:cNvSpPr>
            <p:nvPr/>
          </p:nvSpPr>
          <p:spPr>
            <a:xfrm>
              <a:off x="6299532"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7" name="Group 179"/>
          <p:cNvGrpSpPr/>
          <p:nvPr/>
        </p:nvGrpSpPr>
        <p:grpSpPr>
          <a:xfrm>
            <a:off x="8408121" y="3356350"/>
            <a:ext cx="659525" cy="640643"/>
            <a:chOff x="630683" y="4190009"/>
            <a:chExt cx="469021" cy="455593"/>
          </a:xfrm>
        </p:grpSpPr>
        <p:sp>
          <p:nvSpPr>
            <p:cNvPr id="68" name="Oval 180"/>
            <p:cNvSpPr>
              <a:spLocks noChangeAspect="1"/>
            </p:cNvSpPr>
            <p:nvPr/>
          </p:nvSpPr>
          <p:spPr>
            <a:xfrm>
              <a:off x="630683"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182"/>
          <p:cNvGrpSpPr/>
          <p:nvPr/>
        </p:nvGrpSpPr>
        <p:grpSpPr>
          <a:xfrm>
            <a:off x="8408121" y="2404304"/>
            <a:ext cx="659525" cy="640643"/>
            <a:chOff x="3425803" y="3384456"/>
            <a:chExt cx="469021" cy="455593"/>
          </a:xfrm>
        </p:grpSpPr>
        <p:sp>
          <p:nvSpPr>
            <p:cNvPr id="71" name="Oval 183"/>
            <p:cNvSpPr>
              <a:spLocks noChangeAspect="1"/>
            </p:cNvSpPr>
            <p:nvPr/>
          </p:nvSpPr>
          <p:spPr>
            <a:xfrm>
              <a:off x="3425803"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ooter Text"/>
          <p:cNvSpPr txBox="1"/>
          <p:nvPr/>
        </p:nvSpPr>
        <p:spPr>
          <a:xfrm>
            <a:off x="706804" y="5770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4" name="Straight Line buttom"/>
          <p:cNvCxnSpPr/>
          <p:nvPr/>
        </p:nvCxnSpPr>
        <p:spPr>
          <a:xfrm>
            <a:off x="698006" y="5583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strips(downRight)">
                                      <p:cBhvr>
                                        <p:cTn id="11" dur="500"/>
                                        <p:tgtEl>
                                          <p:spTgt spid="12"/>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slide(fromBottom)">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childTnLst>
                                </p:cTn>
                              </p:par>
                            </p:childTnLst>
                          </p:cTn>
                        </p:par>
                        <p:par>
                          <p:cTn id="19" fill="hold">
                            <p:stCondLst>
                              <p:cond delay="2000"/>
                            </p:stCondLst>
                            <p:childTnLst>
                              <p:par>
                                <p:cTn id="20" presetID="12" presetClass="entr" presetSubtype="4"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slide(fromBottom)">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1000"/>
                                        <p:tgtEl>
                                          <p:spTgt spid="32"/>
                                        </p:tgtEl>
                                      </p:cBhvr>
                                    </p:animEffect>
                                  </p:childTnLst>
                                </p:cTn>
                              </p:par>
                            </p:childTnLst>
                          </p:cTn>
                        </p:par>
                        <p:par>
                          <p:cTn id="26" fill="hold">
                            <p:stCondLst>
                              <p:cond delay="3000"/>
                            </p:stCondLst>
                            <p:childTnLst>
                              <p:par>
                                <p:cTn id="27" presetID="12" presetClass="entr" presetSubtype="4"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slide(fromBottom)">
                                      <p:cBhvr>
                                        <p:cTn id="29" dur="500"/>
                                        <p:tgtEl>
                                          <p:spTgt spid="1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1000"/>
                                        <p:tgtEl>
                                          <p:spTgt spid="33"/>
                                        </p:tgtEl>
                                      </p:cBhvr>
                                    </p:animEffect>
                                  </p:childTnLst>
                                </p:cTn>
                              </p:par>
                            </p:childTnLst>
                          </p:cTn>
                        </p:par>
                        <p:par>
                          <p:cTn id="33" fill="hold">
                            <p:stCondLst>
                              <p:cond delay="4000"/>
                            </p:stCondLst>
                            <p:childTnLst>
                              <p:par>
                                <p:cTn id="34" presetID="12" presetClass="entr" presetSubtype="4"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slide(fromBottom)">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1000"/>
                                        <p:tgtEl>
                                          <p:spTgt spid="34"/>
                                        </p:tgtEl>
                                      </p:cBhvr>
                                    </p:animEffect>
                                  </p:childTnLst>
                                </p:cTn>
                              </p:par>
                            </p:childTnLst>
                          </p:cTn>
                        </p:par>
                        <p:par>
                          <p:cTn id="40" fill="hold">
                            <p:stCondLst>
                              <p:cond delay="5000"/>
                            </p:stCondLst>
                            <p:childTnLst>
                              <p:par>
                                <p:cTn id="41" presetID="12" presetClass="entr" presetSubtype="4"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slide(fromBottom)">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fade">
                                      <p:cBhvr>
                                        <p:cTn id="46" dur="1000"/>
                                        <p:tgtEl>
                                          <p:spTgt spid="35"/>
                                        </p:tgtEl>
                                      </p:cBhvr>
                                    </p:animEffect>
                                  </p:childTnLst>
                                </p:cTn>
                              </p:par>
                            </p:childTnLst>
                          </p:cTn>
                        </p:par>
                        <p:par>
                          <p:cTn id="47" fill="hold">
                            <p:stCondLst>
                              <p:cond delay="6000"/>
                            </p:stCondLst>
                            <p:childTnLst>
                              <p:par>
                                <p:cTn id="48" presetID="12" presetClass="entr" presetSubtype="4"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lide(fromBottom)">
                                      <p:cBhvr>
                                        <p:cTn id="50" dur="500"/>
                                        <p:tgtEl>
                                          <p:spTgt spid="2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1000"/>
                                        <p:tgtEl>
                                          <p:spTgt spid="36"/>
                                        </p:tgtEl>
                                      </p:cBhvr>
                                    </p:animEffect>
                                  </p:childTnLst>
                                </p:cTn>
                              </p:par>
                            </p:childTnLst>
                          </p:cTn>
                        </p:par>
                        <p:par>
                          <p:cTn id="54" fill="hold">
                            <p:stCondLst>
                              <p:cond delay="7000"/>
                            </p:stCondLst>
                            <p:childTnLst>
                              <p:par>
                                <p:cTn id="55" presetID="53" presetClass="entr" presetSubtype="0"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 calcmode="lin" valueType="num">
                                      <p:cBhvr>
                                        <p:cTn id="57" dur="500" fill="hold"/>
                                        <p:tgtEl>
                                          <p:spTgt spid="58"/>
                                        </p:tgtEl>
                                        <p:attrNameLst>
                                          <p:attrName>ppt_w</p:attrName>
                                        </p:attrNameLst>
                                      </p:cBhvr>
                                      <p:tavLst>
                                        <p:tav tm="0">
                                          <p:val>
                                            <p:fltVal val="0"/>
                                          </p:val>
                                        </p:tav>
                                        <p:tav tm="100000">
                                          <p:val>
                                            <p:strVal val="#ppt_w"/>
                                          </p:val>
                                        </p:tav>
                                      </p:tavLst>
                                    </p:anim>
                                    <p:anim calcmode="lin" valueType="num">
                                      <p:cBhvr>
                                        <p:cTn id="58" dur="500" fill="hold"/>
                                        <p:tgtEl>
                                          <p:spTgt spid="58"/>
                                        </p:tgtEl>
                                        <p:attrNameLst>
                                          <p:attrName>ppt_h</p:attrName>
                                        </p:attrNameLst>
                                      </p:cBhvr>
                                      <p:tavLst>
                                        <p:tav tm="0">
                                          <p:val>
                                            <p:fltVal val="0"/>
                                          </p:val>
                                        </p:tav>
                                        <p:tav tm="100000">
                                          <p:val>
                                            <p:strVal val="#ppt_h"/>
                                          </p:val>
                                        </p:tav>
                                      </p:tavLst>
                                    </p:anim>
                                    <p:animEffect transition="in" filter="fade">
                                      <p:cBhvr>
                                        <p:cTn id="59" dur="500"/>
                                        <p:tgtEl>
                                          <p:spTgt spid="58"/>
                                        </p:tgtEl>
                                      </p:cBhvr>
                                    </p:animEffect>
                                  </p:childTnLst>
                                </p:cTn>
                              </p:par>
                              <p:par>
                                <p:cTn id="60" presetID="2" presetClass="entr" presetSubtype="4" accel="50000" decel="50000" fill="hold" nodeType="with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fill="hold"/>
                                        <p:tgtEl>
                                          <p:spTgt spid="37"/>
                                        </p:tgtEl>
                                        <p:attrNameLst>
                                          <p:attrName>ppt_x</p:attrName>
                                        </p:attrNameLst>
                                      </p:cBhvr>
                                      <p:tavLst>
                                        <p:tav tm="0">
                                          <p:val>
                                            <p:strVal val="#ppt_x"/>
                                          </p:val>
                                        </p:tav>
                                        <p:tav tm="100000">
                                          <p:val>
                                            <p:strVal val="#ppt_x"/>
                                          </p:val>
                                        </p:tav>
                                      </p:tavLst>
                                    </p:anim>
                                    <p:anim calcmode="lin" valueType="num">
                                      <p:cBhvr additive="base">
                                        <p:cTn id="63" dur="500" fill="hold"/>
                                        <p:tgtEl>
                                          <p:spTgt spid="37"/>
                                        </p:tgtEl>
                                        <p:attrNameLst>
                                          <p:attrName>ppt_y</p:attrName>
                                        </p:attrNameLst>
                                      </p:cBhvr>
                                      <p:tavLst>
                                        <p:tav tm="0">
                                          <p:val>
                                            <p:strVal val="1+#ppt_h/2"/>
                                          </p:val>
                                        </p:tav>
                                        <p:tav tm="100000">
                                          <p:val>
                                            <p:strVal val="#ppt_y"/>
                                          </p:val>
                                        </p:tav>
                                      </p:tavLst>
                                    </p:anim>
                                  </p:childTnLst>
                                </p:cTn>
                              </p:par>
                            </p:childTnLst>
                          </p:cTn>
                        </p:par>
                        <p:par>
                          <p:cTn id="64" fill="hold">
                            <p:stCondLst>
                              <p:cond delay="7500"/>
                            </p:stCondLst>
                            <p:childTnLst>
                              <p:par>
                                <p:cTn id="65" presetID="53" presetClass="entr" presetSubtype="0" fill="hold" nodeType="after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fltVal val="0"/>
                                          </p:val>
                                        </p:tav>
                                        <p:tav tm="100000">
                                          <p:val>
                                            <p:strVal val="#ppt_w"/>
                                          </p:val>
                                        </p:tav>
                                      </p:tavLst>
                                    </p:anim>
                                    <p:anim calcmode="lin" valueType="num">
                                      <p:cBhvr>
                                        <p:cTn id="68" dur="500" fill="hold"/>
                                        <p:tgtEl>
                                          <p:spTgt spid="70"/>
                                        </p:tgtEl>
                                        <p:attrNameLst>
                                          <p:attrName>ppt_h</p:attrName>
                                        </p:attrNameLst>
                                      </p:cBhvr>
                                      <p:tavLst>
                                        <p:tav tm="0">
                                          <p:val>
                                            <p:fltVal val="0"/>
                                          </p:val>
                                        </p:tav>
                                        <p:tav tm="100000">
                                          <p:val>
                                            <p:strVal val="#ppt_h"/>
                                          </p:val>
                                        </p:tav>
                                      </p:tavLst>
                                    </p:anim>
                                    <p:animEffect transition="in" filter="fade">
                                      <p:cBhvr>
                                        <p:cTn id="69" dur="500"/>
                                        <p:tgtEl>
                                          <p:spTgt spid="70"/>
                                        </p:tgtEl>
                                      </p:cBhvr>
                                    </p:animEffect>
                                  </p:childTnLst>
                                </p:cTn>
                              </p:par>
                              <p:par>
                                <p:cTn id="70" presetID="2" presetClass="entr" presetSubtype="4" accel="50000" decel="50000" fill="hold" nodeType="with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additive="base">
                                        <p:cTn id="72" dur="500" fill="hold"/>
                                        <p:tgtEl>
                                          <p:spTgt spid="40"/>
                                        </p:tgtEl>
                                        <p:attrNameLst>
                                          <p:attrName>ppt_x</p:attrName>
                                        </p:attrNameLst>
                                      </p:cBhvr>
                                      <p:tavLst>
                                        <p:tav tm="0">
                                          <p:val>
                                            <p:strVal val="#ppt_x"/>
                                          </p:val>
                                        </p:tav>
                                        <p:tav tm="100000">
                                          <p:val>
                                            <p:strVal val="#ppt_x"/>
                                          </p:val>
                                        </p:tav>
                                      </p:tavLst>
                                    </p:anim>
                                    <p:anim calcmode="lin" valueType="num">
                                      <p:cBhvr additive="base">
                                        <p:cTn id="73" dur="500" fill="hold"/>
                                        <p:tgtEl>
                                          <p:spTgt spid="40"/>
                                        </p:tgtEl>
                                        <p:attrNameLst>
                                          <p:attrName>ppt_y</p:attrName>
                                        </p:attrNameLst>
                                      </p:cBhvr>
                                      <p:tavLst>
                                        <p:tav tm="0">
                                          <p:val>
                                            <p:strVal val="1+#ppt_h/2"/>
                                          </p:val>
                                        </p:tav>
                                        <p:tav tm="100000">
                                          <p:val>
                                            <p:strVal val="#ppt_y"/>
                                          </p:val>
                                        </p:tav>
                                      </p:tavLst>
                                    </p:anim>
                                  </p:childTnLst>
                                </p:cTn>
                              </p:par>
                            </p:childTnLst>
                          </p:cTn>
                        </p:par>
                        <p:par>
                          <p:cTn id="74" fill="hold">
                            <p:stCondLst>
                              <p:cond delay="8000"/>
                            </p:stCondLst>
                            <p:childTnLst>
                              <p:par>
                                <p:cTn id="75" presetID="53" presetClass="entr" presetSubtype="0" fill="hold" nodeType="afterEffect">
                                  <p:stCondLst>
                                    <p:cond delay="0"/>
                                  </p:stCondLst>
                                  <p:childTnLst>
                                    <p:set>
                                      <p:cBhvr>
                                        <p:cTn id="76" dur="1" fill="hold">
                                          <p:stCondLst>
                                            <p:cond delay="0"/>
                                          </p:stCondLst>
                                        </p:cTn>
                                        <p:tgtEl>
                                          <p:spTgt spid="64"/>
                                        </p:tgtEl>
                                        <p:attrNameLst>
                                          <p:attrName>style.visibility</p:attrName>
                                        </p:attrNameLst>
                                      </p:cBhvr>
                                      <p:to>
                                        <p:strVal val="visible"/>
                                      </p:to>
                                    </p:set>
                                    <p:anim calcmode="lin" valueType="num">
                                      <p:cBhvr>
                                        <p:cTn id="77" dur="500" fill="hold"/>
                                        <p:tgtEl>
                                          <p:spTgt spid="64"/>
                                        </p:tgtEl>
                                        <p:attrNameLst>
                                          <p:attrName>ppt_w</p:attrName>
                                        </p:attrNameLst>
                                      </p:cBhvr>
                                      <p:tavLst>
                                        <p:tav tm="0">
                                          <p:val>
                                            <p:fltVal val="0"/>
                                          </p:val>
                                        </p:tav>
                                        <p:tav tm="100000">
                                          <p:val>
                                            <p:strVal val="#ppt_w"/>
                                          </p:val>
                                        </p:tav>
                                      </p:tavLst>
                                    </p:anim>
                                    <p:anim calcmode="lin" valueType="num">
                                      <p:cBhvr>
                                        <p:cTn id="78" dur="500" fill="hold"/>
                                        <p:tgtEl>
                                          <p:spTgt spid="64"/>
                                        </p:tgtEl>
                                        <p:attrNameLst>
                                          <p:attrName>ppt_h</p:attrName>
                                        </p:attrNameLst>
                                      </p:cBhvr>
                                      <p:tavLst>
                                        <p:tav tm="0">
                                          <p:val>
                                            <p:fltVal val="0"/>
                                          </p:val>
                                        </p:tav>
                                        <p:tav tm="100000">
                                          <p:val>
                                            <p:strVal val="#ppt_h"/>
                                          </p:val>
                                        </p:tav>
                                      </p:tavLst>
                                    </p:anim>
                                    <p:animEffect transition="in" filter="fade">
                                      <p:cBhvr>
                                        <p:cTn id="79" dur="500"/>
                                        <p:tgtEl>
                                          <p:spTgt spid="64"/>
                                        </p:tgtEl>
                                      </p:cBhvr>
                                    </p:animEffect>
                                  </p:childTnLst>
                                </p:cTn>
                              </p:par>
                              <p:par>
                                <p:cTn id="80" presetID="2" presetClass="entr" presetSubtype="4" accel="50000" decel="50000" fill="hold"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500" fill="hold"/>
                                        <p:tgtEl>
                                          <p:spTgt spid="43"/>
                                        </p:tgtEl>
                                        <p:attrNameLst>
                                          <p:attrName>ppt_x</p:attrName>
                                        </p:attrNameLst>
                                      </p:cBhvr>
                                      <p:tavLst>
                                        <p:tav tm="0">
                                          <p:val>
                                            <p:strVal val="#ppt_x"/>
                                          </p:val>
                                        </p:tav>
                                        <p:tav tm="100000">
                                          <p:val>
                                            <p:strVal val="#ppt_x"/>
                                          </p:val>
                                        </p:tav>
                                      </p:tavLst>
                                    </p:anim>
                                    <p:anim calcmode="lin" valueType="num">
                                      <p:cBhvr additive="base">
                                        <p:cTn id="83" dur="500" fill="hold"/>
                                        <p:tgtEl>
                                          <p:spTgt spid="43"/>
                                        </p:tgtEl>
                                        <p:attrNameLst>
                                          <p:attrName>ppt_y</p:attrName>
                                        </p:attrNameLst>
                                      </p:cBhvr>
                                      <p:tavLst>
                                        <p:tav tm="0">
                                          <p:val>
                                            <p:strVal val="1+#ppt_h/2"/>
                                          </p:val>
                                        </p:tav>
                                        <p:tav tm="100000">
                                          <p:val>
                                            <p:strVal val="#ppt_y"/>
                                          </p:val>
                                        </p:tav>
                                      </p:tavLst>
                                    </p:anim>
                                  </p:childTnLst>
                                </p:cTn>
                              </p:par>
                            </p:childTnLst>
                          </p:cTn>
                        </p:par>
                        <p:par>
                          <p:cTn id="84" fill="hold">
                            <p:stCondLst>
                              <p:cond delay="8500"/>
                            </p:stCondLst>
                            <p:childTnLst>
                              <p:par>
                                <p:cTn id="85" presetID="53" presetClass="entr" presetSubtype="0" fill="hold"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par>
                                <p:cTn id="90" presetID="2" presetClass="entr" presetSubtype="4" accel="50000" decel="50000" fill="hold" nodeType="withEffect">
                                  <p:stCondLst>
                                    <p:cond delay="0"/>
                                  </p:stCondLst>
                                  <p:childTnLst>
                                    <p:set>
                                      <p:cBhvr>
                                        <p:cTn id="91" dur="1" fill="hold">
                                          <p:stCondLst>
                                            <p:cond delay="0"/>
                                          </p:stCondLst>
                                        </p:cTn>
                                        <p:tgtEl>
                                          <p:spTgt spid="46"/>
                                        </p:tgtEl>
                                        <p:attrNameLst>
                                          <p:attrName>style.visibility</p:attrName>
                                        </p:attrNameLst>
                                      </p:cBhvr>
                                      <p:to>
                                        <p:strVal val="visible"/>
                                      </p:to>
                                    </p:set>
                                    <p:anim calcmode="lin" valueType="num">
                                      <p:cBhvr additive="base">
                                        <p:cTn id="92" dur="500" fill="hold"/>
                                        <p:tgtEl>
                                          <p:spTgt spid="46"/>
                                        </p:tgtEl>
                                        <p:attrNameLst>
                                          <p:attrName>ppt_x</p:attrName>
                                        </p:attrNameLst>
                                      </p:cBhvr>
                                      <p:tavLst>
                                        <p:tav tm="0">
                                          <p:val>
                                            <p:strVal val="#ppt_x"/>
                                          </p:val>
                                        </p:tav>
                                        <p:tav tm="100000">
                                          <p:val>
                                            <p:strVal val="#ppt_x"/>
                                          </p:val>
                                        </p:tav>
                                      </p:tavLst>
                                    </p:anim>
                                    <p:anim calcmode="lin" valueType="num">
                                      <p:cBhvr additive="base">
                                        <p:cTn id="93" dur="500" fill="hold"/>
                                        <p:tgtEl>
                                          <p:spTgt spid="46"/>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53" presetClass="entr" presetSubtype="0" fill="hold" nodeType="after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ppt_w</p:attrName>
                                        </p:attrNameLst>
                                      </p:cBhvr>
                                      <p:tavLst>
                                        <p:tav tm="0">
                                          <p:val>
                                            <p:fltVal val="0"/>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animEffect transition="in" filter="fade">
                                      <p:cBhvr>
                                        <p:cTn id="99" dur="500"/>
                                        <p:tgtEl>
                                          <p:spTgt spid="61"/>
                                        </p:tgtEl>
                                      </p:cBhvr>
                                    </p:animEffect>
                                  </p:childTnLst>
                                </p:cTn>
                              </p:par>
                              <p:par>
                                <p:cTn id="100" presetID="2" presetClass="entr" presetSubtype="4" accel="50000" decel="50000" fill="hold" nodeType="with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500" fill="hold"/>
                                        <p:tgtEl>
                                          <p:spTgt spid="49"/>
                                        </p:tgtEl>
                                        <p:attrNameLst>
                                          <p:attrName>ppt_x</p:attrName>
                                        </p:attrNameLst>
                                      </p:cBhvr>
                                      <p:tavLst>
                                        <p:tav tm="0">
                                          <p:val>
                                            <p:strVal val="#ppt_x"/>
                                          </p:val>
                                        </p:tav>
                                        <p:tav tm="100000">
                                          <p:val>
                                            <p:strVal val="#ppt_x"/>
                                          </p:val>
                                        </p:tav>
                                      </p:tavLst>
                                    </p:anim>
                                    <p:anim calcmode="lin" valueType="num">
                                      <p:cBhvr additive="base">
                                        <p:cTn id="103" dur="500" fill="hold"/>
                                        <p:tgtEl>
                                          <p:spTgt spid="49"/>
                                        </p:tgtEl>
                                        <p:attrNameLst>
                                          <p:attrName>ppt_y</p:attrName>
                                        </p:attrNameLst>
                                      </p:cBhvr>
                                      <p:tavLst>
                                        <p:tav tm="0">
                                          <p:val>
                                            <p:strVal val="1+#ppt_h/2"/>
                                          </p:val>
                                        </p:tav>
                                        <p:tav tm="100000">
                                          <p:val>
                                            <p:strVal val="#ppt_y"/>
                                          </p:val>
                                        </p:tav>
                                      </p:tavLst>
                                    </p:anim>
                                  </p:childTnLst>
                                </p:cTn>
                              </p:par>
                            </p:childTnLst>
                          </p:cTn>
                        </p:par>
                        <p:par>
                          <p:cTn id="104" fill="hold">
                            <p:stCondLst>
                              <p:cond delay="9500"/>
                            </p:stCondLst>
                            <p:childTnLst>
                              <p:par>
                                <p:cTn id="105" presetID="53" presetClass="entr" presetSubtype="0" fill="hold" nodeType="afterEffect">
                                  <p:stCondLst>
                                    <p:cond delay="0"/>
                                  </p:stCondLst>
                                  <p:childTnLst>
                                    <p:set>
                                      <p:cBhvr>
                                        <p:cTn id="106" dur="1" fill="hold">
                                          <p:stCondLst>
                                            <p:cond delay="0"/>
                                          </p:stCondLst>
                                        </p:cTn>
                                        <p:tgtEl>
                                          <p:spTgt spid="55"/>
                                        </p:tgtEl>
                                        <p:attrNameLst>
                                          <p:attrName>style.visibility</p:attrName>
                                        </p:attrNameLst>
                                      </p:cBhvr>
                                      <p:to>
                                        <p:strVal val="visible"/>
                                      </p:to>
                                    </p:set>
                                    <p:anim calcmode="lin" valueType="num">
                                      <p:cBhvr>
                                        <p:cTn id="107" dur="500" fill="hold"/>
                                        <p:tgtEl>
                                          <p:spTgt spid="55"/>
                                        </p:tgtEl>
                                        <p:attrNameLst>
                                          <p:attrName>ppt_w</p:attrName>
                                        </p:attrNameLst>
                                      </p:cBhvr>
                                      <p:tavLst>
                                        <p:tav tm="0">
                                          <p:val>
                                            <p:fltVal val="0"/>
                                          </p:val>
                                        </p:tav>
                                        <p:tav tm="100000">
                                          <p:val>
                                            <p:strVal val="#ppt_w"/>
                                          </p:val>
                                        </p:tav>
                                      </p:tavLst>
                                    </p:anim>
                                    <p:anim calcmode="lin" valueType="num">
                                      <p:cBhvr>
                                        <p:cTn id="108" dur="500" fill="hold"/>
                                        <p:tgtEl>
                                          <p:spTgt spid="55"/>
                                        </p:tgtEl>
                                        <p:attrNameLst>
                                          <p:attrName>ppt_h</p:attrName>
                                        </p:attrNameLst>
                                      </p:cBhvr>
                                      <p:tavLst>
                                        <p:tav tm="0">
                                          <p:val>
                                            <p:fltVal val="0"/>
                                          </p:val>
                                        </p:tav>
                                        <p:tav tm="100000">
                                          <p:val>
                                            <p:strVal val="#ppt_h"/>
                                          </p:val>
                                        </p:tav>
                                      </p:tavLst>
                                    </p:anim>
                                    <p:animEffect transition="in" filter="fade">
                                      <p:cBhvr>
                                        <p:cTn id="109" dur="500"/>
                                        <p:tgtEl>
                                          <p:spTgt spid="55"/>
                                        </p:tgtEl>
                                      </p:cBhvr>
                                    </p:animEffect>
                                  </p:childTnLst>
                                </p:cTn>
                              </p:par>
                              <p:par>
                                <p:cTn id="110" presetID="2" presetClass="entr" presetSubtype="4" accel="50000" decel="50000" fill="hold" nodeType="with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additive="base">
                                        <p:cTn id="112" dur="500" fill="hold"/>
                                        <p:tgtEl>
                                          <p:spTgt spid="52"/>
                                        </p:tgtEl>
                                        <p:attrNameLst>
                                          <p:attrName>ppt_x</p:attrName>
                                        </p:attrNameLst>
                                      </p:cBhvr>
                                      <p:tavLst>
                                        <p:tav tm="0">
                                          <p:val>
                                            <p:strVal val="#ppt_x"/>
                                          </p:val>
                                        </p:tav>
                                        <p:tav tm="100000">
                                          <p:val>
                                            <p:strVal val="#ppt_x"/>
                                          </p:val>
                                        </p:tav>
                                      </p:tavLst>
                                    </p:anim>
                                    <p:anim calcmode="lin" valueType="num">
                                      <p:cBhvr additive="base">
                                        <p:cTn id="113" dur="500" fill="hold"/>
                                        <p:tgtEl>
                                          <p:spTgt spid="52"/>
                                        </p:tgtEl>
                                        <p:attrNameLst>
                                          <p:attrName>ppt_y</p:attrName>
                                        </p:attrNameLst>
                                      </p:cBhvr>
                                      <p:tavLst>
                                        <p:tav tm="0">
                                          <p:val>
                                            <p:strVal val="1+#ppt_h/2"/>
                                          </p:val>
                                        </p:tav>
                                        <p:tav tm="100000">
                                          <p:val>
                                            <p:strVal val="#ppt_y"/>
                                          </p:val>
                                        </p:tav>
                                      </p:tavLst>
                                    </p:anim>
                                  </p:childTnLst>
                                </p:cTn>
                              </p:par>
                            </p:childTnLst>
                          </p:cTn>
                        </p:par>
                        <p:par>
                          <p:cTn id="114" fill="hold">
                            <p:stCondLst>
                              <p:cond delay="10000"/>
                            </p:stCondLst>
                            <p:childTnLst>
                              <p:par>
                                <p:cTn id="115" presetID="13" presetClass="entr" presetSubtype="16" fill="hold" nodeType="afterEffect">
                                  <p:stCondLst>
                                    <p:cond delay="0"/>
                                  </p:stCondLst>
                                  <p:childTnLst>
                                    <p:set>
                                      <p:cBhvr>
                                        <p:cTn id="116" dur="1" fill="hold">
                                          <p:stCondLst>
                                            <p:cond delay="0"/>
                                          </p:stCondLst>
                                        </p:cTn>
                                        <p:tgtEl>
                                          <p:spTgt spid="74"/>
                                        </p:tgtEl>
                                        <p:attrNameLst>
                                          <p:attrName>style.visibility</p:attrName>
                                        </p:attrNameLst>
                                      </p:cBhvr>
                                      <p:to>
                                        <p:strVal val="visible"/>
                                      </p:to>
                                    </p:set>
                                    <p:animEffect transition="in" filter="plus(in)">
                                      <p:cBhvr>
                                        <p:cTn id="117" dur="500"/>
                                        <p:tgtEl>
                                          <p:spTgt spid="7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fade">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1" grpId="0"/>
      <p:bldP spid="32" grpId="0"/>
      <p:bldP spid="33" grpId="0"/>
      <p:bldP spid="34" grpId="0"/>
      <p:bldP spid="35" grpId="0"/>
      <p:bldP spid="36"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Freeform 471"/>
          <p:cNvSpPr>
            <a:spLocks noEditPoints="1"/>
          </p:cNvSpPr>
          <p:nvPr/>
        </p:nvSpPr>
        <p:spPr>
          <a:xfrm>
            <a:off x="6405563" y="4276725"/>
            <a:ext cx="966787" cy="739775"/>
          </a:xfrm>
          <a:custGeom>
            <a:avLst/>
            <a:gdLst>
              <a:gd name="txL" fmla="*/ 0 w 106"/>
              <a:gd name="txT" fmla="*/ 0 h 81"/>
              <a:gd name="txR" fmla="*/ 106 w 106"/>
              <a:gd name="txB" fmla="*/ 81 h 8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Lst>
            <a:rect l="txL" t="txT" r="txR" b="tx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3" name="Freeform 476"/>
          <p:cNvSpPr>
            <a:spLocks noEditPoints="1"/>
          </p:cNvSpPr>
          <p:nvPr/>
        </p:nvSpPr>
        <p:spPr>
          <a:xfrm>
            <a:off x="1668463" y="1973263"/>
            <a:ext cx="1041400" cy="754062"/>
          </a:xfrm>
          <a:custGeom>
            <a:avLst/>
            <a:gdLst>
              <a:gd name="txL" fmla="*/ 0 w 125"/>
              <a:gd name="txT" fmla="*/ 0 h 73"/>
              <a:gd name="txR" fmla="*/ 125 w 125"/>
              <a:gd name="txB" fmla="*/ 73 h 73"/>
            </a:gdLst>
            <a:ahLst/>
            <a:cxnLst>
              <a:cxn ang="0">
                <a:pos x="2147483646" y="2147483646"/>
              </a:cxn>
              <a:cxn ang="0">
                <a:pos x="2147483646" y="2147483646"/>
              </a:cxn>
              <a:cxn ang="0">
                <a:pos x="2147483646" y="2147483646"/>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4" name="Oval 493"/>
          <p:cNvSpPr/>
          <p:nvPr/>
        </p:nvSpPr>
        <p:spPr>
          <a:xfrm>
            <a:off x="1668463" y="4352925"/>
            <a:ext cx="730250" cy="663575"/>
          </a:xfrm>
          <a:custGeom>
            <a:avLst/>
            <a:gdLst>
              <a:gd name="txL" fmla="*/ 0 w 239713"/>
              <a:gd name="txT" fmla="*/ 0 h 217487"/>
              <a:gd name="txR" fmla="*/ 239713 w 239713"/>
              <a:gd name="txB" fmla="*/ 217487 h 217487"/>
            </a:gdLst>
            <a:ahLst/>
            <a:cxnLst>
              <a:cxn ang="0">
                <a:pos x="625675" y="1226601"/>
              </a:cxn>
              <a:cxn ang="0">
                <a:pos x="662109" y="1226601"/>
              </a:cxn>
              <a:cxn ang="0">
                <a:pos x="742987" y="1226601"/>
              </a:cxn>
              <a:cxn ang="0">
                <a:pos x="744851" y="1226601"/>
              </a:cxn>
              <a:cxn ang="0">
                <a:pos x="903749" y="1226601"/>
              </a:cxn>
              <a:cxn ang="0">
                <a:pos x="933621" y="1226601"/>
              </a:cxn>
              <a:cxn ang="0">
                <a:pos x="938502" y="1226601"/>
              </a:cxn>
              <a:cxn ang="0">
                <a:pos x="948283" y="1226601"/>
              </a:cxn>
              <a:cxn ang="0">
                <a:pos x="1012363" y="1226601"/>
              </a:cxn>
              <a:cxn ang="0">
                <a:pos x="1016717" y="1226601"/>
              </a:cxn>
              <a:cxn ang="0">
                <a:pos x="1201914" y="1226601"/>
              </a:cxn>
              <a:cxn ang="0">
                <a:pos x="1202462" y="1226601"/>
              </a:cxn>
              <a:cxn ang="0">
                <a:pos x="1564167" y="1226601"/>
              </a:cxn>
              <a:cxn ang="0">
                <a:pos x="1814002" y="1275391"/>
              </a:cxn>
              <a:cxn ang="0">
                <a:pos x="2024739" y="1408764"/>
              </a:cxn>
              <a:cxn ang="0">
                <a:pos x="2170291" y="1607189"/>
              </a:cxn>
              <a:cxn ang="0">
                <a:pos x="2224598" y="1851149"/>
              </a:cxn>
              <a:cxn ang="0">
                <a:pos x="2224598" y="1872840"/>
              </a:cxn>
              <a:cxn ang="0">
                <a:pos x="2224598" y="1872840"/>
              </a:cxn>
              <a:cxn ang="0">
                <a:pos x="2224598" y="2024635"/>
              </a:cxn>
              <a:cxn ang="0">
                <a:pos x="0" y="2024635"/>
              </a:cxn>
              <a:cxn ang="0">
                <a:pos x="0" y="2002954"/>
              </a:cxn>
              <a:cxn ang="0">
                <a:pos x="0" y="1851149"/>
              </a:cxn>
              <a:cxn ang="0">
                <a:pos x="625675" y="1226601"/>
              </a:cxn>
              <a:cxn ang="0">
                <a:pos x="1104936" y="0"/>
              </a:cxn>
              <a:cxn ang="0">
                <a:pos x="1322854" y="44134"/>
              </a:cxn>
              <a:cxn ang="0">
                <a:pos x="1500803" y="164485"/>
              </a:cxn>
              <a:cxn ang="0">
                <a:pos x="1620778" y="342990"/>
              </a:cxn>
              <a:cxn ang="0">
                <a:pos x="1664767" y="561580"/>
              </a:cxn>
              <a:cxn ang="0">
                <a:pos x="1620778" y="780179"/>
              </a:cxn>
              <a:cxn ang="0">
                <a:pos x="1500803" y="958675"/>
              </a:cxn>
              <a:cxn ang="0">
                <a:pos x="1322854" y="1079031"/>
              </a:cxn>
              <a:cxn ang="0">
                <a:pos x="1104936" y="1123156"/>
              </a:cxn>
              <a:cxn ang="0">
                <a:pos x="709078" y="958675"/>
              </a:cxn>
              <a:cxn ang="0">
                <a:pos x="589100" y="780179"/>
              </a:cxn>
              <a:cxn ang="0">
                <a:pos x="545105" y="561580"/>
              </a:cxn>
              <a:cxn ang="0">
                <a:pos x="709078" y="164485"/>
              </a:cxn>
              <a:cxn ang="0">
                <a:pos x="887024" y="44134"/>
              </a:cxn>
              <a:cxn ang="0">
                <a:pos x="1104936" y="0"/>
              </a:cxn>
            </a:cxnLst>
            <a:rect l="txL" t="txT" r="txR" b="tx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5" name="Freeform 497"/>
          <p:cNvSpPr>
            <a:spLocks noEditPoints="1"/>
          </p:cNvSpPr>
          <p:nvPr/>
        </p:nvSpPr>
        <p:spPr>
          <a:xfrm>
            <a:off x="6405563" y="1973263"/>
            <a:ext cx="563562" cy="777875"/>
          </a:xfrm>
          <a:custGeom>
            <a:avLst/>
            <a:gdLst>
              <a:gd name="txL" fmla="*/ 0 w 128"/>
              <a:gd name="txT" fmla="*/ 0 h 177"/>
              <a:gd name="txR" fmla="*/ 128 w 128"/>
              <a:gd name="txB" fmla="*/ 177 h 177"/>
            </a:gdLst>
            <a:ahLst/>
            <a:cxnLst>
              <a:cxn ang="0">
                <a:pos x="2147483646" y="2147483646"/>
              </a:cxn>
              <a:cxn ang="0">
                <a:pos x="2147483646" y="2147483646"/>
              </a:cxn>
              <a:cxn ang="0">
                <a:pos x="0" y="2147483646"/>
              </a:cxn>
              <a:cxn ang="0">
                <a:pos x="0" y="2147483646"/>
              </a:cxn>
              <a:cxn ang="0">
                <a:pos x="0"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6" name="直接连接符 22"/>
          <p:cNvSpPr/>
          <p:nvPr/>
        </p:nvSpPr>
        <p:spPr>
          <a:xfrm>
            <a:off x="1668463" y="2819400"/>
            <a:ext cx="3709987"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7" name="直接连接符 23"/>
          <p:cNvSpPr/>
          <p:nvPr/>
        </p:nvSpPr>
        <p:spPr>
          <a:xfrm>
            <a:off x="6405563" y="2819400"/>
            <a:ext cx="3679825"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8" name="直接连接符 24"/>
          <p:cNvSpPr/>
          <p:nvPr/>
        </p:nvSpPr>
        <p:spPr>
          <a:xfrm>
            <a:off x="1668463" y="5175250"/>
            <a:ext cx="3709987"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9" name="直接连接符 38"/>
          <p:cNvSpPr/>
          <p:nvPr/>
        </p:nvSpPr>
        <p:spPr>
          <a:xfrm>
            <a:off x="6405563" y="5175250"/>
            <a:ext cx="3679825"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20" name="TextBox 498"/>
          <p:cNvSpPr/>
          <p:nvPr/>
        </p:nvSpPr>
        <p:spPr>
          <a:xfrm>
            <a:off x="3617913" y="2222500"/>
            <a:ext cx="1878012"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p>
        </p:txBody>
      </p:sp>
      <p:sp>
        <p:nvSpPr>
          <p:cNvPr id="21" name="TextBox 499"/>
          <p:cNvSpPr/>
          <p:nvPr/>
        </p:nvSpPr>
        <p:spPr>
          <a:xfrm>
            <a:off x="8324850" y="2222500"/>
            <a:ext cx="1878013"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2" name="TextBox 500"/>
          <p:cNvSpPr/>
          <p:nvPr/>
        </p:nvSpPr>
        <p:spPr>
          <a:xfrm>
            <a:off x="3617913" y="4548188"/>
            <a:ext cx="1878012"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3" name="TextBox 501"/>
          <p:cNvSpPr/>
          <p:nvPr/>
        </p:nvSpPr>
        <p:spPr>
          <a:xfrm>
            <a:off x="8324850" y="4548188"/>
            <a:ext cx="1878013"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4" name="TextBox 503"/>
          <p:cNvSpPr/>
          <p:nvPr/>
        </p:nvSpPr>
        <p:spPr>
          <a:xfrm>
            <a:off x="1543050" y="2909888"/>
            <a:ext cx="4062413"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您的内容打在这里，或者通过复制您的文本后，在此框中选择粘贴，并选择只保留文字，在此录入上述图表的描述说明。</a:t>
            </a:r>
          </a:p>
        </p:txBody>
      </p:sp>
      <p:sp>
        <p:nvSpPr>
          <p:cNvPr id="25" name="TextBox 504"/>
          <p:cNvSpPr/>
          <p:nvPr/>
        </p:nvSpPr>
        <p:spPr>
          <a:xfrm>
            <a:off x="6303963" y="2909888"/>
            <a:ext cx="4060825"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6" name="TextBox 505"/>
          <p:cNvSpPr/>
          <p:nvPr/>
        </p:nvSpPr>
        <p:spPr>
          <a:xfrm>
            <a:off x="1543050" y="5276850"/>
            <a:ext cx="4062413"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7" name="TextBox 506"/>
          <p:cNvSpPr/>
          <p:nvPr/>
        </p:nvSpPr>
        <p:spPr>
          <a:xfrm>
            <a:off x="6303963" y="5276850"/>
            <a:ext cx="4060825"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ppt_x</p:attrName>
                                        </p:attrNameLst>
                                      </p:cBhvr>
                                      <p:tavLst>
                                        <p:tav tm="0">
                                          <p:val>
                                            <p:strVal val="1+#ppt_w/2"/>
                                          </p:val>
                                        </p:tav>
                                        <p:tav tm="100000">
                                          <p:val>
                                            <p:strVal val="#ppt_x"/>
                                          </p:val>
                                        </p:tav>
                                      </p:tavLst>
                                    </p:anim>
                                    <p:anim calcmode="lin" valueType="num">
                                      <p:cBhvr>
                                        <p:cTn id="12" dur="75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ppt_x</p:attrName>
                                        </p:attrNameLst>
                                      </p:cBhvr>
                                      <p:tavLst>
                                        <p:tav tm="0">
                                          <p:val>
                                            <p:strVal val="1+#ppt_w/2"/>
                                          </p:val>
                                        </p:tav>
                                        <p:tav tm="100000">
                                          <p:val>
                                            <p:strVal val="#ppt_x"/>
                                          </p:val>
                                        </p:tav>
                                      </p:tavLst>
                                    </p:anim>
                                    <p:anim calcmode="lin" valueType="num">
                                      <p:cBhvr>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750" fill="hold"/>
                                        <p:tgtEl>
                                          <p:spTgt spid="14"/>
                                        </p:tgtEl>
                                        <p:attrNameLst>
                                          <p:attrName>ppt_x</p:attrName>
                                        </p:attrNameLst>
                                      </p:cBhvr>
                                      <p:tavLst>
                                        <p:tav tm="0">
                                          <p:val>
                                            <p:strVal val="1+#ppt_w/2"/>
                                          </p:val>
                                        </p:tav>
                                        <p:tav tm="100000">
                                          <p:val>
                                            <p:strVal val="#ppt_x"/>
                                          </p:val>
                                        </p:tav>
                                      </p:tavLst>
                                    </p:anim>
                                    <p:anim calcmode="lin" valueType="num">
                                      <p:cBhvr>
                                        <p:cTn id="20" dur="75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1+#ppt_w/2"/>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filter="wipe(left)">
                                      <p:cBhvr>
                                        <p:cTn id="28" dur="500"/>
                                        <p:tgtEl>
                                          <p:spTgt spid="16"/>
                                        </p:tgtEl>
                                      </p:cBhvr>
                                    </p:animEffect>
                                  </p:childTnLst>
                                </p:cTn>
                              </p:par>
                              <p:par>
                                <p:cTn id="29" presetID="2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filter="wipe(left)">
                                      <p:cBhvr>
                                        <p:cTn id="31" dur="500"/>
                                        <p:tgtEl>
                                          <p:spTgt spid="17"/>
                                        </p:tgtEl>
                                      </p:cBhvr>
                                    </p:animEffect>
                                  </p:childTnLst>
                                </p:cTn>
                              </p:par>
                              <p:par>
                                <p:cTn id="32" presetID="2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filter="wipe(left)">
                                      <p:cBhvr>
                                        <p:cTn id="34" dur="500"/>
                                        <p:tgtEl>
                                          <p:spTgt spid="18"/>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filter="wipe(left)">
                                      <p:cBhvr>
                                        <p:cTn id="37" dur="500"/>
                                        <p:tgtEl>
                                          <p:spTgt spid="19"/>
                                        </p:tgtEl>
                                      </p:cBhvr>
                                    </p:animEffect>
                                  </p:childTnLst>
                                </p:cTn>
                              </p:par>
                            </p:childTnLst>
                          </p:cTn>
                        </p:par>
                        <p:par>
                          <p:cTn id="38" fill="hold">
                            <p:stCondLst>
                              <p:cond delay="1750"/>
                            </p:stCondLst>
                            <p:childTnLst>
                              <p:par>
                                <p:cTn id="39" presetID="12" presetClass="entr" presetSubtype="4" fill="hold" grpId="0" nodeType="afterEffect">
                                  <p:stCondLst>
                                    <p:cond delay="0"/>
                                  </p:stCondLst>
                                  <p:iterate type="lt">
                                    <p:tmPct val="50000"/>
                                  </p:iterate>
                                  <p:childTnLst>
                                    <p:set>
                                      <p:cBhvr>
                                        <p:cTn id="40" dur="1" fill="hold">
                                          <p:stCondLst>
                                            <p:cond delay="0"/>
                                          </p:stCondLst>
                                        </p:cTn>
                                        <p:tgtEl>
                                          <p:spTgt spid="20"/>
                                        </p:tgtEl>
                                        <p:attrNameLst>
                                          <p:attrName>style.visibility</p:attrName>
                                        </p:attrNameLst>
                                      </p:cBhvr>
                                      <p:to>
                                        <p:strVal val="visible"/>
                                      </p:to>
                                    </p:set>
                                    <p:anim calcmode="lin" valueType="num">
                                      <p:cBhvr>
                                        <p:cTn id="41" dur="300"/>
                                        <p:tgtEl>
                                          <p:spTgt spid="20"/>
                                        </p:tgtEl>
                                        <p:attrNameLst>
                                          <p:attrName>ppt_y</p:attrName>
                                        </p:attrNameLst>
                                      </p:cBhvr>
                                      <p:tavLst>
                                        <p:tav tm="0">
                                          <p:val>
                                            <p:strVal val="#ppt_y+#ppt_h*1.125000"/>
                                          </p:val>
                                        </p:tav>
                                        <p:tav tm="100000">
                                          <p:val>
                                            <p:strVal val="#ppt_y"/>
                                          </p:val>
                                        </p:tav>
                                      </p:tavLst>
                                    </p:anim>
                                    <p:animEffect filter="wipe(up)">
                                      <p:cBhvr>
                                        <p:cTn id="42" dur="300"/>
                                        <p:tgtEl>
                                          <p:spTgt spid="20"/>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21"/>
                                        </p:tgtEl>
                                        <p:attrNameLst>
                                          <p:attrName>style.visibility</p:attrName>
                                        </p:attrNameLst>
                                      </p:cBhvr>
                                      <p:to>
                                        <p:strVal val="visible"/>
                                      </p:to>
                                    </p:set>
                                    <p:anim calcmode="lin" valueType="num">
                                      <p:cBhvr>
                                        <p:cTn id="45" dur="300"/>
                                        <p:tgtEl>
                                          <p:spTgt spid="21"/>
                                        </p:tgtEl>
                                        <p:attrNameLst>
                                          <p:attrName>ppt_y</p:attrName>
                                        </p:attrNameLst>
                                      </p:cBhvr>
                                      <p:tavLst>
                                        <p:tav tm="0">
                                          <p:val>
                                            <p:strVal val="#ppt_y+#ppt_h*1.125000"/>
                                          </p:val>
                                        </p:tav>
                                        <p:tav tm="100000">
                                          <p:val>
                                            <p:strVal val="#ppt_y"/>
                                          </p:val>
                                        </p:tav>
                                      </p:tavLst>
                                    </p:anim>
                                    <p:animEffect filter="wipe(up)">
                                      <p:cBhvr>
                                        <p:cTn id="46" dur="300"/>
                                        <p:tgtEl>
                                          <p:spTgt spid="21"/>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300"/>
                                        <p:tgtEl>
                                          <p:spTgt spid="22"/>
                                        </p:tgtEl>
                                        <p:attrNameLst>
                                          <p:attrName>ppt_y</p:attrName>
                                        </p:attrNameLst>
                                      </p:cBhvr>
                                      <p:tavLst>
                                        <p:tav tm="0">
                                          <p:val>
                                            <p:strVal val="#ppt_y+#ppt_h*1.125000"/>
                                          </p:val>
                                        </p:tav>
                                        <p:tav tm="100000">
                                          <p:val>
                                            <p:strVal val="#ppt_y"/>
                                          </p:val>
                                        </p:tav>
                                      </p:tavLst>
                                    </p:anim>
                                    <p:animEffect filter="wipe(up)">
                                      <p:cBhvr>
                                        <p:cTn id="50" dur="300"/>
                                        <p:tgtEl>
                                          <p:spTgt spid="22"/>
                                        </p:tgtEl>
                                      </p:cBhvr>
                                    </p:animEffect>
                                  </p:childTnLst>
                                </p:cTn>
                              </p:par>
                              <p:par>
                                <p:cTn id="51" presetID="12" presetClass="entr" presetSubtype="4" fill="hold" grpId="0" nodeType="withEffect">
                                  <p:stCondLst>
                                    <p:cond delay="0"/>
                                  </p:stCondLst>
                                  <p:iterate type="lt">
                                    <p:tmPct val="50000"/>
                                  </p:iterate>
                                  <p:childTnLst>
                                    <p:set>
                                      <p:cBhvr>
                                        <p:cTn id="52" dur="1" fill="hold">
                                          <p:stCondLst>
                                            <p:cond delay="0"/>
                                          </p:stCondLst>
                                        </p:cTn>
                                        <p:tgtEl>
                                          <p:spTgt spid="23"/>
                                        </p:tgtEl>
                                        <p:attrNameLst>
                                          <p:attrName>style.visibility</p:attrName>
                                        </p:attrNameLst>
                                      </p:cBhvr>
                                      <p:to>
                                        <p:strVal val="visible"/>
                                      </p:to>
                                    </p:set>
                                    <p:anim calcmode="lin" valueType="num">
                                      <p:cBhvr>
                                        <p:cTn id="53" dur="300"/>
                                        <p:tgtEl>
                                          <p:spTgt spid="23"/>
                                        </p:tgtEl>
                                        <p:attrNameLst>
                                          <p:attrName>ppt_y</p:attrName>
                                        </p:attrNameLst>
                                      </p:cBhvr>
                                      <p:tavLst>
                                        <p:tav tm="0">
                                          <p:val>
                                            <p:strVal val="#ppt_y+#ppt_h*1.125000"/>
                                          </p:val>
                                        </p:tav>
                                        <p:tav tm="100000">
                                          <p:val>
                                            <p:strVal val="#ppt_y"/>
                                          </p:val>
                                        </p:tav>
                                      </p:tavLst>
                                    </p:anim>
                                    <p:animEffect filter="wipe(up)">
                                      <p:cBhvr>
                                        <p:cTn id="54" dur="300"/>
                                        <p:tgtEl>
                                          <p:spTgt spid="23"/>
                                        </p:tgtEl>
                                      </p:cBhvr>
                                    </p:animEffect>
                                  </p:childTnLst>
                                </p:cTn>
                              </p:par>
                              <p:par>
                                <p:cTn id="55" presetID="10" presetClass="entr" presetSubtype="0" fill="hold" grpId="0" nodeType="withEffect">
                                  <p:stCondLst>
                                    <p:cond delay="1000"/>
                                  </p:stCondLst>
                                  <p:iterate type="lt">
                                    <p:tmPct val="10000"/>
                                  </p:iterate>
                                  <p:childTnLst>
                                    <p:set>
                                      <p:cBhvr>
                                        <p:cTn id="56" dur="1" fill="hold">
                                          <p:stCondLst>
                                            <p:cond delay="0"/>
                                          </p:stCondLst>
                                        </p:cTn>
                                        <p:tgtEl>
                                          <p:spTgt spid="24"/>
                                        </p:tgtEl>
                                        <p:attrNameLst>
                                          <p:attrName>style.visibility</p:attrName>
                                        </p:attrNameLst>
                                      </p:cBhvr>
                                      <p:to>
                                        <p:strVal val="visible"/>
                                      </p:to>
                                    </p:set>
                                    <p:animEffect filter="fade">
                                      <p:cBhvr>
                                        <p:cTn id="57" dur="100"/>
                                        <p:tgtEl>
                                          <p:spTgt spid="24"/>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25"/>
                                        </p:tgtEl>
                                        <p:attrNameLst>
                                          <p:attrName>style.visibility</p:attrName>
                                        </p:attrNameLst>
                                      </p:cBhvr>
                                      <p:to>
                                        <p:strVal val="visible"/>
                                      </p:to>
                                    </p:set>
                                    <p:animEffect filter="fade">
                                      <p:cBhvr>
                                        <p:cTn id="60" dur="100"/>
                                        <p:tgtEl>
                                          <p:spTgt spid="25"/>
                                        </p:tgtEl>
                                      </p:cBhvr>
                                    </p:animEffect>
                                  </p:childTnLst>
                                </p:cTn>
                              </p:par>
                              <p:par>
                                <p:cTn id="61" presetID="10" presetClass="entr" presetSubtype="0" fill="hold" grpId="0" nodeType="withEffect">
                                  <p:stCondLst>
                                    <p:cond delay="1000"/>
                                  </p:stCondLst>
                                  <p:iterate type="lt">
                                    <p:tmPct val="10000"/>
                                  </p:iterate>
                                  <p:childTnLst>
                                    <p:set>
                                      <p:cBhvr>
                                        <p:cTn id="62" dur="1" fill="hold">
                                          <p:stCondLst>
                                            <p:cond delay="0"/>
                                          </p:stCondLst>
                                        </p:cTn>
                                        <p:tgtEl>
                                          <p:spTgt spid="26"/>
                                        </p:tgtEl>
                                        <p:attrNameLst>
                                          <p:attrName>style.visibility</p:attrName>
                                        </p:attrNameLst>
                                      </p:cBhvr>
                                      <p:to>
                                        <p:strVal val="visible"/>
                                      </p:to>
                                    </p:set>
                                    <p:animEffect filter="fade">
                                      <p:cBhvr>
                                        <p:cTn id="63" dur="100"/>
                                        <p:tgtEl>
                                          <p:spTgt spid="26"/>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27"/>
                                        </p:tgtEl>
                                        <p:attrNameLst>
                                          <p:attrName>style.visibility</p:attrName>
                                        </p:attrNameLst>
                                      </p:cBhvr>
                                      <p:to>
                                        <p:strVal val="visible"/>
                                      </p:to>
                                    </p:set>
                                    <p:animEffect filter="fade">
                                      <p:cBhvr>
                                        <p:cTn id="66" dur="1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p:bldP spid="21" grpId="0" bldLvl="0"/>
      <p:bldP spid="22" grpId="0" bldLvl="0"/>
      <p:bldP spid="23" grpId="0" bldLvl="0"/>
      <p:bldP spid="24" grpId="0" bldLvl="0"/>
      <p:bldP spid="25" grpId="0" bldLvl="0"/>
      <p:bldP spid="26" grpId="0" bldLvl="0"/>
      <p:bldP spid="27"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504126" y="2202826"/>
            <a:ext cx="11153131" cy="3965738"/>
            <a:chOff x="611560" y="1491633"/>
            <a:chExt cx="7704856" cy="2739629"/>
          </a:xfrm>
        </p:grpSpPr>
        <p:graphicFrame>
          <p:nvGraphicFramePr>
            <p:cNvPr id="13" name="图表 12"/>
            <p:cNvGraphicFramePr>
              <a:graphicFrameLocks/>
            </p:cNvGraphicFramePr>
            <p:nvPr>
              <p:extLst>
                <p:ext uri="{D42A27DB-BD31-4B8C-83A1-F6EECF244321}">
                  <p14:modId xmlns:p14="http://schemas.microsoft.com/office/powerpoint/2010/main" val="1887124115"/>
                </p:ext>
              </p:extLst>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4" name="5"/>
            <p:cNvSpPr/>
            <p:nvPr/>
          </p:nvSpPr>
          <p:spPr>
            <a:xfrm>
              <a:off x="3769600" y="2179812"/>
              <a:ext cx="1363265" cy="1363266"/>
            </a:xfrm>
            <a:prstGeom prst="ellipse">
              <a:avLst/>
            </a:prstGeom>
            <a:noFill/>
            <a:ln>
              <a:solidFill>
                <a:srgbClr val="1983B7"/>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添加</a:t>
              </a:r>
              <a:endParaRPr lang="en-US" altLang="zh-CN" sz="2000" b="1" dirty="0" smtClean="0">
                <a:solidFill>
                  <a:schemeClr val="bg1">
                    <a:lumMod val="50000"/>
                  </a:schemeClr>
                </a:solidFill>
                <a:latin typeface="微软雅黑" pitchFamily="34" charset="-122"/>
                <a:ea typeface="微软雅黑" pitchFamily="34" charset="-122"/>
              </a:endParaRPr>
            </a:p>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标题</a:t>
              </a:r>
              <a:endParaRPr lang="zh-CN" altLang="en-US" sz="2000" b="1" dirty="0">
                <a:solidFill>
                  <a:schemeClr val="bg1">
                    <a:lumMod val="50000"/>
                  </a:schemeClr>
                </a:solidFill>
                <a:latin typeface="微软雅黑" pitchFamily="34" charset="-122"/>
                <a:ea typeface="微软雅黑" pitchFamily="34" charset="-122"/>
              </a:endParaRPr>
            </a:p>
          </p:txBody>
        </p:sp>
        <p:sp>
          <p:nvSpPr>
            <p:cNvPr id="15" name="TextBox 71"/>
            <p:cNvSpPr txBox="1">
              <a:spLocks noChangeArrowheads="1"/>
            </p:cNvSpPr>
            <p:nvPr/>
          </p:nvSpPr>
          <p:spPr bwMode="auto">
            <a:xfrm>
              <a:off x="611560" y="1621332"/>
              <a:ext cx="627525"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09</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6" name="TextBox 72"/>
            <p:cNvSpPr txBox="1">
              <a:spLocks noChangeArrowheads="1"/>
            </p:cNvSpPr>
            <p:nvPr/>
          </p:nvSpPr>
          <p:spPr bwMode="auto">
            <a:xfrm>
              <a:off x="5617449" y="1621332"/>
              <a:ext cx="624203"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03</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7" name="TextBox 73"/>
            <p:cNvSpPr txBox="1">
              <a:spLocks noChangeArrowheads="1"/>
            </p:cNvSpPr>
            <p:nvPr/>
          </p:nvSpPr>
          <p:spPr bwMode="auto">
            <a:xfrm>
              <a:off x="611560" y="3186138"/>
              <a:ext cx="614236" cy="46215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20</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8" name="TextBox 77"/>
            <p:cNvSpPr txBox="1">
              <a:spLocks noChangeArrowheads="1"/>
            </p:cNvSpPr>
            <p:nvPr/>
          </p:nvSpPr>
          <p:spPr bwMode="auto">
            <a:xfrm>
              <a:off x="5617444" y="3186138"/>
              <a:ext cx="626418"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chemeClr val="bg1">
                      <a:lumMod val="50000"/>
                    </a:schemeClr>
                  </a:solidFill>
                  <a:latin typeface="Impact" panose="020B0806030902050204" pitchFamily="34" charset="0"/>
                  <a:ea typeface="微软雅黑" panose="020B0503020204020204" pitchFamily="34" charset="-122"/>
                </a:rPr>
                <a:t>68</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9" name="TextBox 78"/>
            <p:cNvSpPr txBox="1"/>
            <p:nvPr/>
          </p:nvSpPr>
          <p:spPr>
            <a:xfrm>
              <a:off x="1403864"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0" name="TextBox 79"/>
            <p:cNvSpPr txBox="1">
              <a:spLocks noChangeArrowheads="1"/>
            </p:cNvSpPr>
            <p:nvPr/>
          </p:nvSpPr>
          <p:spPr bwMode="auto">
            <a:xfrm>
              <a:off x="1403864" y="1657051"/>
              <a:ext cx="1656000" cy="28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1" name="TextBox 80"/>
            <p:cNvSpPr txBox="1"/>
            <p:nvPr/>
          </p:nvSpPr>
          <p:spPr>
            <a:xfrm>
              <a:off x="6372416"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2" name="TextBox 81"/>
            <p:cNvSpPr txBox="1">
              <a:spLocks noChangeArrowheads="1"/>
            </p:cNvSpPr>
            <p:nvPr/>
          </p:nvSpPr>
          <p:spPr bwMode="auto">
            <a:xfrm>
              <a:off x="6372417" y="1657051"/>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3" name="TextBox 88"/>
            <p:cNvSpPr txBox="1"/>
            <p:nvPr/>
          </p:nvSpPr>
          <p:spPr>
            <a:xfrm>
              <a:off x="1403864"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4" name="TextBox 89"/>
            <p:cNvSpPr txBox="1">
              <a:spLocks noChangeArrowheads="1"/>
            </p:cNvSpPr>
            <p:nvPr/>
          </p:nvSpPr>
          <p:spPr bwMode="auto">
            <a:xfrm>
              <a:off x="1403864"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5" name="TextBox 95"/>
            <p:cNvSpPr txBox="1"/>
            <p:nvPr/>
          </p:nvSpPr>
          <p:spPr>
            <a:xfrm>
              <a:off x="6372416"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6" name="TextBox 96"/>
            <p:cNvSpPr txBox="1">
              <a:spLocks noChangeArrowheads="1"/>
            </p:cNvSpPr>
            <p:nvPr/>
          </p:nvSpPr>
          <p:spPr bwMode="auto">
            <a:xfrm>
              <a:off x="6372417"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gr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03</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文本框 4"/>
          <p:cNvSpPr txBox="1"/>
          <p:nvPr/>
        </p:nvSpPr>
        <p:spPr>
          <a:xfrm>
            <a:off x="4203626" y="4784960"/>
            <a:ext cx="4137006" cy="524679"/>
          </a:xfrm>
          <a:prstGeom prst="rect">
            <a:avLst/>
          </a:prstGeom>
          <a:noFill/>
        </p:spPr>
        <p:txBody>
          <a:bodyPr wrap="square" lIns="91424" tIns="45712" rIns="91424" bIns="45712" rtlCol="0">
            <a:spAutoFit/>
          </a:bodyPr>
          <a:lstStyle/>
          <a:p>
            <a:pPr algn="ctr" defTabSz="457106">
              <a:lnSpc>
                <a:spcPct val="130000"/>
              </a:lnSpc>
            </a:pPr>
            <a:r>
              <a:rPr lang="zh-CN" altLang="en-US" sz="2400" dirty="0" smtClean="0">
                <a:solidFill>
                  <a:schemeClr val="bg1">
                    <a:lumMod val="50000"/>
                  </a:schemeClr>
                </a:solidFill>
                <a:latin typeface="Century Gothic"/>
                <a:ea typeface="微软雅黑" panose="020B0503020204020204" pitchFamily="34" charset="-122"/>
              </a:rPr>
              <a:t>添加</a:t>
            </a:r>
            <a:r>
              <a:rPr lang="zh-CN" altLang="en-US" sz="2400" dirty="0">
                <a:solidFill>
                  <a:schemeClr val="bg1">
                    <a:lumMod val="50000"/>
                  </a:schemeClr>
                </a:solidFill>
                <a:latin typeface="Century Gothic"/>
                <a:ea typeface="微软雅黑" panose="020B0503020204020204" pitchFamily="34" charset="-122"/>
              </a:rPr>
              <a:t>标题</a:t>
            </a:r>
            <a:endParaRPr lang="en-US" altLang="zh-CN" sz="2400" dirty="0">
              <a:solidFill>
                <a:schemeClr val="bg1">
                  <a:lumMod val="50000"/>
                </a:schemeClr>
              </a:solidFill>
              <a:latin typeface="Century Gothic"/>
              <a:ea typeface="微软雅黑" panose="020B0503020204020204" pitchFamily="34" charset="-122"/>
            </a:endParaRPr>
          </a:p>
        </p:txBody>
      </p:sp>
      <p:sp>
        <p:nvSpPr>
          <p:cNvPr id="14" name="文本框 5"/>
          <p:cNvSpPr txBox="1"/>
          <p:nvPr/>
        </p:nvSpPr>
        <p:spPr>
          <a:xfrm>
            <a:off x="1520355" y="5443450"/>
            <a:ext cx="9503548" cy="932547"/>
          </a:xfrm>
          <a:prstGeom prst="rect">
            <a:avLst/>
          </a:prstGeom>
          <a:noFill/>
        </p:spPr>
        <p:txBody>
          <a:bodyPr wrap="square" lIns="91424" tIns="45712" rIns="91424" bIns="45712" rtlCol="0">
            <a:spAutoFit/>
          </a:bodyPr>
          <a:lstStyle/>
          <a:p>
            <a:pPr algn="ctr" defTabSz="457106">
              <a:lnSpc>
                <a:spcPct val="130000"/>
              </a:lnSpc>
            </a:pPr>
            <a:r>
              <a:rPr lang="zh-CN" altLang="en-US" sz="1400" dirty="0">
                <a:solidFill>
                  <a:schemeClr val="bg1">
                    <a:lumMod val="50000"/>
                  </a:schemeClr>
                </a:solidFill>
                <a:latin typeface="Century Gothic"/>
                <a:ea typeface="微软雅黑" panose="020B0503020204020204" pitchFamily="34" charset="-122"/>
              </a:rPr>
              <a:t>双击图标可以对图表图形及文字的颜色、边框等进行选择。点击图表然后右键选择“编辑数据”即自动跳转到</a:t>
            </a:r>
            <a:r>
              <a:rPr lang="en-US" altLang="zh-CN" sz="1400" dirty="0">
                <a:solidFill>
                  <a:schemeClr val="bg1">
                    <a:lumMod val="50000"/>
                  </a:schemeClr>
                </a:solidFill>
                <a:latin typeface="Century Gothic"/>
                <a:ea typeface="微软雅黑" panose="020B0503020204020204" pitchFamily="34" charset="-122"/>
              </a:rPr>
              <a:t>Excel</a:t>
            </a:r>
            <a:r>
              <a:rPr lang="zh-CN" altLang="en-US" sz="1400" dirty="0">
                <a:solidFill>
                  <a:schemeClr val="bg1">
                    <a:lumMod val="50000"/>
                  </a:schemeClr>
                </a:solidFill>
                <a:latin typeface="Century Gothic"/>
                <a:ea typeface="微软雅黑" panose="020B0503020204020204" pitchFamily="34" charset="-122"/>
              </a:rPr>
              <a:t>中对图表的数据信息进行编辑。点击图标，在屏幕上方的“图标布局”面板中可以对图表的标题、坐标轴、图例、数据标签、网格线、趋势线等进行编辑。</a:t>
            </a:r>
          </a:p>
        </p:txBody>
      </p:sp>
      <p:sp>
        <p:nvSpPr>
          <p:cNvPr id="15" name="矩形 14"/>
          <p:cNvSpPr/>
          <p:nvPr/>
        </p:nvSpPr>
        <p:spPr>
          <a:xfrm>
            <a:off x="1747765" y="1982910"/>
            <a:ext cx="2672855" cy="1999831"/>
          </a:xfrm>
          <a:prstGeom prst="rect">
            <a:avLst/>
          </a:prstGeom>
          <a:blipFill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a:solidFill>
                <a:prstClr val="white"/>
              </a:solidFill>
              <a:latin typeface="Calibri"/>
              <a:ea typeface="宋体"/>
            </a:endParaRPr>
          </a:p>
        </p:txBody>
      </p:sp>
      <p:pic>
        <p:nvPicPr>
          <p:cNvPr id="16" name="图片 15" descr="IMG_2247.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912996" y="1973385"/>
            <a:ext cx="2652103" cy="2016757"/>
          </a:xfrm>
          <a:prstGeom prst="rect">
            <a:avLst/>
          </a:prstGeom>
        </p:spPr>
      </p:pic>
      <p:sp>
        <p:nvSpPr>
          <p:cNvPr id="17" name="矩形 16"/>
          <p:cNvSpPr/>
          <p:nvPr/>
        </p:nvSpPr>
        <p:spPr>
          <a:xfrm>
            <a:off x="8057475" y="1973385"/>
            <a:ext cx="2638035" cy="2016757"/>
          </a:xfrm>
          <a:prstGeom prst="rect">
            <a:avLst/>
          </a:prstGeom>
          <a:blipFill rotWithShape="1">
            <a:blip r:embed="rId6"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latin typeface="Calibri"/>
              <a:ea typeface="宋体"/>
            </a:endParaRPr>
          </a:p>
        </p:txBody>
      </p:sp>
      <p:sp>
        <p:nvSpPr>
          <p:cNvPr id="18" name="矩形 17"/>
          <p:cNvSpPr/>
          <p:nvPr/>
        </p:nvSpPr>
        <p:spPr>
          <a:xfrm>
            <a:off x="1747765" y="3980056"/>
            <a:ext cx="2672855"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912996" y="3980056"/>
            <a:ext cx="2652103" cy="336229"/>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057473" y="3980056"/>
            <a:ext cx="2638037"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50"/>
                                        <p:tgtEl>
                                          <p:spTgt spid="14"/>
                                        </p:tgtEl>
                                      </p:cBhvr>
                                    </p:animEffect>
                                    <p:anim calcmode="lin" valueType="num">
                                      <p:cBhvr>
                                        <p:cTn id="18" dur="250" fill="hold"/>
                                        <p:tgtEl>
                                          <p:spTgt spid="14"/>
                                        </p:tgtEl>
                                        <p:attrNameLst>
                                          <p:attrName>ppt_x</p:attrName>
                                        </p:attrNameLst>
                                      </p:cBhvr>
                                      <p:tavLst>
                                        <p:tav tm="0">
                                          <p:val>
                                            <p:strVal val="#ppt_x"/>
                                          </p:val>
                                        </p:tav>
                                        <p:tav tm="100000">
                                          <p:val>
                                            <p:strVal val="#ppt_x"/>
                                          </p:val>
                                        </p:tav>
                                      </p:tavLst>
                                    </p:anim>
                                    <p:anim calcmode="lin" valueType="num">
                                      <p:cBhvr>
                                        <p:cTn id="19" dur="25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250"/>
                                        <p:tgtEl>
                                          <p:spTgt spid="15"/>
                                        </p:tgtEl>
                                      </p:cBhvr>
                                    </p:animEffect>
                                    <p:anim calcmode="lin" valueType="num">
                                      <p:cBhvr>
                                        <p:cTn id="24" dur="250" fill="hold"/>
                                        <p:tgtEl>
                                          <p:spTgt spid="15"/>
                                        </p:tgtEl>
                                        <p:attrNameLst>
                                          <p:attrName>ppt_x</p:attrName>
                                        </p:attrNameLst>
                                      </p:cBhvr>
                                      <p:tavLst>
                                        <p:tav tm="0">
                                          <p:val>
                                            <p:strVal val="#ppt_x"/>
                                          </p:val>
                                        </p:tav>
                                        <p:tav tm="100000">
                                          <p:val>
                                            <p:strVal val="#ppt_x"/>
                                          </p:val>
                                        </p:tav>
                                      </p:tavLst>
                                    </p:anim>
                                    <p:anim calcmode="lin" valueType="num">
                                      <p:cBhvr>
                                        <p:cTn id="25" dur="250" fill="hold"/>
                                        <p:tgtEl>
                                          <p:spTgt spid="15"/>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250"/>
                                        <p:tgtEl>
                                          <p:spTgt spid="16"/>
                                        </p:tgtEl>
                                      </p:cBhvr>
                                    </p:animEffect>
                                    <p:anim calcmode="lin" valueType="num">
                                      <p:cBhvr>
                                        <p:cTn id="30" dur="250" fill="hold"/>
                                        <p:tgtEl>
                                          <p:spTgt spid="16"/>
                                        </p:tgtEl>
                                        <p:attrNameLst>
                                          <p:attrName>ppt_x</p:attrName>
                                        </p:attrNameLst>
                                      </p:cBhvr>
                                      <p:tavLst>
                                        <p:tav tm="0">
                                          <p:val>
                                            <p:strVal val="#ppt_x"/>
                                          </p:val>
                                        </p:tav>
                                        <p:tav tm="100000">
                                          <p:val>
                                            <p:strVal val="#ppt_x"/>
                                          </p:val>
                                        </p:tav>
                                      </p:tavLst>
                                    </p:anim>
                                    <p:anim calcmode="lin" valueType="num">
                                      <p:cBhvr>
                                        <p:cTn id="31" dur="250" fill="hold"/>
                                        <p:tgtEl>
                                          <p:spTgt spid="16"/>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50"/>
                                        <p:tgtEl>
                                          <p:spTgt spid="17"/>
                                        </p:tgtEl>
                                      </p:cBhvr>
                                    </p:animEffect>
                                    <p:anim calcmode="lin" valueType="num">
                                      <p:cBhvr>
                                        <p:cTn id="36" dur="250" fill="hold"/>
                                        <p:tgtEl>
                                          <p:spTgt spid="17"/>
                                        </p:tgtEl>
                                        <p:attrNameLst>
                                          <p:attrName>ppt_x</p:attrName>
                                        </p:attrNameLst>
                                      </p:cBhvr>
                                      <p:tavLst>
                                        <p:tav tm="0">
                                          <p:val>
                                            <p:strVal val="#ppt_x"/>
                                          </p:val>
                                        </p:tav>
                                        <p:tav tm="100000">
                                          <p:val>
                                            <p:strVal val="#ppt_x"/>
                                          </p:val>
                                        </p:tav>
                                      </p:tavLst>
                                    </p:anim>
                                    <p:anim calcmode="lin" valueType="num">
                                      <p:cBhvr>
                                        <p:cTn id="37" dur="25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50"/>
                                        <p:tgtEl>
                                          <p:spTgt spid="18"/>
                                        </p:tgtEl>
                                      </p:cBhvr>
                                    </p:animEffect>
                                    <p:anim calcmode="lin" valueType="num">
                                      <p:cBhvr>
                                        <p:cTn id="42" dur="250" fill="hold"/>
                                        <p:tgtEl>
                                          <p:spTgt spid="18"/>
                                        </p:tgtEl>
                                        <p:attrNameLst>
                                          <p:attrName>ppt_x</p:attrName>
                                        </p:attrNameLst>
                                      </p:cBhvr>
                                      <p:tavLst>
                                        <p:tav tm="0">
                                          <p:val>
                                            <p:strVal val="#ppt_x"/>
                                          </p:val>
                                        </p:tav>
                                        <p:tav tm="100000">
                                          <p:val>
                                            <p:strVal val="#ppt_x"/>
                                          </p:val>
                                        </p:tav>
                                      </p:tavLst>
                                    </p:anim>
                                    <p:anim calcmode="lin" valueType="num">
                                      <p:cBhvr>
                                        <p:cTn id="43" dur="25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250"/>
                                        <p:tgtEl>
                                          <p:spTgt spid="19"/>
                                        </p:tgtEl>
                                      </p:cBhvr>
                                    </p:animEffect>
                                    <p:anim calcmode="lin" valueType="num">
                                      <p:cBhvr>
                                        <p:cTn id="48" dur="250" fill="hold"/>
                                        <p:tgtEl>
                                          <p:spTgt spid="19"/>
                                        </p:tgtEl>
                                        <p:attrNameLst>
                                          <p:attrName>ppt_x</p:attrName>
                                        </p:attrNameLst>
                                      </p:cBhvr>
                                      <p:tavLst>
                                        <p:tav tm="0">
                                          <p:val>
                                            <p:strVal val="#ppt_x"/>
                                          </p:val>
                                        </p:tav>
                                        <p:tav tm="100000">
                                          <p:val>
                                            <p:strVal val="#ppt_x"/>
                                          </p:val>
                                        </p:tav>
                                      </p:tavLst>
                                    </p:anim>
                                    <p:anim calcmode="lin" valueType="num">
                                      <p:cBhvr>
                                        <p:cTn id="49" dur="250" fill="hold"/>
                                        <p:tgtEl>
                                          <p:spTgt spid="19"/>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50"/>
                                        <p:tgtEl>
                                          <p:spTgt spid="20"/>
                                        </p:tgtEl>
                                      </p:cBhvr>
                                    </p:animEffect>
                                    <p:anim calcmode="lin" valueType="num">
                                      <p:cBhvr>
                                        <p:cTn id="54" dur="250" fill="hold"/>
                                        <p:tgtEl>
                                          <p:spTgt spid="20"/>
                                        </p:tgtEl>
                                        <p:attrNameLst>
                                          <p:attrName>ppt_x</p:attrName>
                                        </p:attrNameLst>
                                      </p:cBhvr>
                                      <p:tavLst>
                                        <p:tav tm="0">
                                          <p:val>
                                            <p:strVal val="#ppt_x"/>
                                          </p:val>
                                        </p:tav>
                                        <p:tav tm="100000">
                                          <p:val>
                                            <p:strVal val="#ppt_x"/>
                                          </p:val>
                                        </p:tav>
                                      </p:tavLst>
                                    </p:anim>
                                    <p:anim calcmode="lin" valueType="num">
                                      <p:cBhvr>
                                        <p:cTn id="55"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7" grpId="0" animBg="1"/>
      <p:bldP spid="18"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Oval 7"/>
          <p:cNvSpPr>
            <a:spLocks noChangeArrowheads="1"/>
          </p:cNvSpPr>
          <p:nvPr/>
        </p:nvSpPr>
        <p:spPr bwMode="auto">
          <a:xfrm>
            <a:off x="4204654" y="2139827"/>
            <a:ext cx="3920868" cy="3932135"/>
          </a:xfrm>
          <a:prstGeom prst="ellipse">
            <a:avLst/>
          </a:prstGeom>
          <a:noFill/>
          <a:ln w="9525" cap="flat">
            <a:solidFill>
              <a:schemeClr val="bg1">
                <a:lumMod val="50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a:p>
        </p:txBody>
      </p:sp>
      <p:sp>
        <p:nvSpPr>
          <p:cNvPr id="14" name="Freeform 34"/>
          <p:cNvSpPr>
            <a:spLocks/>
          </p:cNvSpPr>
          <p:nvPr/>
        </p:nvSpPr>
        <p:spPr bwMode="auto">
          <a:xfrm>
            <a:off x="4678930" y="2651109"/>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5" name="Freeform 35"/>
          <p:cNvSpPr>
            <a:spLocks/>
          </p:cNvSpPr>
          <p:nvPr/>
        </p:nvSpPr>
        <p:spPr bwMode="auto">
          <a:xfrm>
            <a:off x="4678930" y="4188864"/>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6" name="Freeform 37"/>
          <p:cNvSpPr>
            <a:spLocks/>
          </p:cNvSpPr>
          <p:nvPr/>
        </p:nvSpPr>
        <p:spPr bwMode="auto">
          <a:xfrm>
            <a:off x="6268296" y="2651109"/>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7" name="Freeform 39"/>
          <p:cNvSpPr>
            <a:spLocks/>
          </p:cNvSpPr>
          <p:nvPr/>
        </p:nvSpPr>
        <p:spPr bwMode="auto">
          <a:xfrm>
            <a:off x="6268296" y="4188864"/>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18" name="组合 17"/>
          <p:cNvGrpSpPr/>
          <p:nvPr/>
        </p:nvGrpSpPr>
        <p:grpSpPr>
          <a:xfrm>
            <a:off x="5422007" y="3445797"/>
            <a:ext cx="617239" cy="536670"/>
            <a:chOff x="5481877" y="3723806"/>
            <a:chExt cx="617239" cy="536669"/>
          </a:xfrm>
          <a:solidFill>
            <a:srgbClr val="18D2A6"/>
          </a:solidFill>
        </p:grpSpPr>
        <p:sp>
          <p:nvSpPr>
            <p:cNvPr id="19"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0" name="Oval 33"/>
            <p:cNvSpPr>
              <a:spLocks noChangeArrowheads="1"/>
            </p:cNvSpPr>
            <p:nvPr/>
          </p:nvSpPr>
          <p:spPr bwMode="auto">
            <a:xfrm>
              <a:off x="5481877"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1" name="TextBox 20"/>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22" name="组合 21"/>
          <p:cNvGrpSpPr/>
          <p:nvPr/>
        </p:nvGrpSpPr>
        <p:grpSpPr>
          <a:xfrm>
            <a:off x="6350862" y="3445797"/>
            <a:ext cx="608913" cy="536670"/>
            <a:chOff x="6410728" y="3723806"/>
            <a:chExt cx="608913" cy="536669"/>
          </a:xfrm>
          <a:solidFill>
            <a:srgbClr val="1983B7"/>
          </a:solidFill>
        </p:grpSpPr>
        <p:sp>
          <p:nvSpPr>
            <p:cNvPr id="23" name="Oval 38"/>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4" name="TextBox 23"/>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25" name="组合 24"/>
          <p:cNvGrpSpPr/>
          <p:nvPr/>
        </p:nvGrpSpPr>
        <p:grpSpPr>
          <a:xfrm>
            <a:off x="6350862" y="4230154"/>
            <a:ext cx="608913" cy="536669"/>
            <a:chOff x="6410728" y="4508169"/>
            <a:chExt cx="608913" cy="536669"/>
          </a:xfrm>
          <a:solidFill>
            <a:srgbClr val="18D2A6"/>
          </a:solidFill>
        </p:grpSpPr>
        <p:sp>
          <p:nvSpPr>
            <p:cNvPr id="26" name="Oval 40"/>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7" name="TextBox 26"/>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28" name="组合 27"/>
          <p:cNvGrpSpPr/>
          <p:nvPr/>
        </p:nvGrpSpPr>
        <p:grpSpPr>
          <a:xfrm>
            <a:off x="5422011" y="4230154"/>
            <a:ext cx="607823" cy="536669"/>
            <a:chOff x="5481877" y="4508169"/>
            <a:chExt cx="607824" cy="536669"/>
          </a:xfrm>
          <a:solidFill>
            <a:srgbClr val="1983B7"/>
          </a:solidFill>
        </p:grpSpPr>
        <p:sp>
          <p:nvSpPr>
            <p:cNvPr id="29" name="Oval 36"/>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30" name="TextBox 29"/>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sp>
        <p:nvSpPr>
          <p:cNvPr id="31" name="TextBox 30"/>
          <p:cNvSpPr txBox="1"/>
          <p:nvPr/>
        </p:nvSpPr>
        <p:spPr>
          <a:xfrm>
            <a:off x="8863870" y="3032899"/>
            <a:ext cx="2232248" cy="572382"/>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32" name="TextBox 31"/>
          <p:cNvSpPr txBox="1"/>
          <p:nvPr/>
        </p:nvSpPr>
        <p:spPr>
          <a:xfrm>
            <a:off x="8771643" y="2584177"/>
            <a:ext cx="1235096" cy="438582"/>
          </a:xfrm>
          <a:prstGeom prst="rect">
            <a:avLst/>
          </a:prstGeom>
          <a:noFill/>
        </p:spPr>
        <p:txBody>
          <a:bodyPr wrap="square" lIns="91356" tIns="0" rIns="91356" bIns="0" rtlCol="0" anchor="t">
            <a:spAutoFit/>
          </a:bodyPr>
          <a:lstStyle/>
          <a:p>
            <a:pP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33" name="组合 32"/>
          <p:cNvGrpSpPr/>
          <p:nvPr/>
        </p:nvGrpSpPr>
        <p:grpSpPr>
          <a:xfrm flipH="1">
            <a:off x="7892897" y="2808602"/>
            <a:ext cx="897080" cy="465639"/>
            <a:chOff x="10968080" y="2834540"/>
            <a:chExt cx="1020324" cy="465639"/>
          </a:xfrm>
        </p:grpSpPr>
        <p:grpSp>
          <p:nvGrpSpPr>
            <p:cNvPr id="34" name="组合 33"/>
            <p:cNvGrpSpPr/>
            <p:nvPr/>
          </p:nvGrpSpPr>
          <p:grpSpPr>
            <a:xfrm flipH="1" flipV="1">
              <a:off x="10968082" y="3062876"/>
              <a:ext cx="1020322" cy="129707"/>
              <a:chOff x="3407502" y="4686698"/>
              <a:chExt cx="1055154" cy="60148"/>
            </a:xfrm>
          </p:grpSpPr>
          <p:cxnSp>
            <p:nvCxnSpPr>
              <p:cNvPr id="38" name="直接连接符 37"/>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10968080" y="2834540"/>
              <a:ext cx="45720" cy="465639"/>
              <a:chOff x="3034140" y="2463978"/>
              <a:chExt cx="45720" cy="465639"/>
            </a:xfrm>
          </p:grpSpPr>
          <p:cxnSp>
            <p:nvCxnSpPr>
              <p:cNvPr id="36" name="直接连接符 35"/>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3034140" y="2666319"/>
                <a:ext cx="45720" cy="45720"/>
              </a:xfrm>
              <a:prstGeom prst="ellipse">
                <a:avLst/>
              </a:prstGeom>
              <a:solidFill>
                <a:schemeClr val="accent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0" name="组合 39"/>
          <p:cNvGrpSpPr/>
          <p:nvPr/>
        </p:nvGrpSpPr>
        <p:grpSpPr>
          <a:xfrm flipH="1" flipV="1">
            <a:off x="7839229" y="5106182"/>
            <a:ext cx="897080" cy="465641"/>
            <a:chOff x="10968080" y="2834540"/>
            <a:chExt cx="1020324" cy="465639"/>
          </a:xfrm>
        </p:grpSpPr>
        <p:grpSp>
          <p:nvGrpSpPr>
            <p:cNvPr id="41" name="组合 40"/>
            <p:cNvGrpSpPr/>
            <p:nvPr/>
          </p:nvGrpSpPr>
          <p:grpSpPr>
            <a:xfrm flipH="1" flipV="1">
              <a:off x="10968082" y="3062876"/>
              <a:ext cx="1020322" cy="129707"/>
              <a:chOff x="3407502" y="4686698"/>
              <a:chExt cx="1055154" cy="60148"/>
            </a:xfrm>
          </p:grpSpPr>
          <p:cxnSp>
            <p:nvCxnSpPr>
              <p:cNvPr id="45" name="直接连接符 44"/>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0968080" y="2834540"/>
              <a:ext cx="45720" cy="465639"/>
              <a:chOff x="3034140" y="2463978"/>
              <a:chExt cx="45720" cy="465639"/>
            </a:xfrm>
          </p:grpSpPr>
          <p:cxnSp>
            <p:nvCxnSpPr>
              <p:cNvPr id="43" name="直接连接符 42"/>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3034140" y="2666319"/>
                <a:ext cx="45720" cy="45720"/>
              </a:xfrm>
              <a:prstGeom prst="ellipse">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7" name="TextBox 46"/>
          <p:cNvSpPr txBox="1"/>
          <p:nvPr/>
        </p:nvSpPr>
        <p:spPr>
          <a:xfrm>
            <a:off x="8876739" y="5320064"/>
            <a:ext cx="2232248" cy="548978"/>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8" name="TextBox 47"/>
          <p:cNvSpPr txBox="1"/>
          <p:nvPr/>
        </p:nvSpPr>
        <p:spPr>
          <a:xfrm>
            <a:off x="8804735" y="4871345"/>
            <a:ext cx="1235096" cy="438582"/>
          </a:xfrm>
          <a:prstGeom prst="rect">
            <a:avLst/>
          </a:prstGeom>
          <a:noFill/>
        </p:spPr>
        <p:txBody>
          <a:bodyPr wrap="square" lIns="91356" tIns="0" rIns="91356"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49" name="组合 48"/>
          <p:cNvGrpSpPr/>
          <p:nvPr/>
        </p:nvGrpSpPr>
        <p:grpSpPr>
          <a:xfrm>
            <a:off x="3489452" y="2739719"/>
            <a:ext cx="1020325" cy="2832113"/>
            <a:chOff x="3549319" y="3017729"/>
            <a:chExt cx="1020324" cy="2832113"/>
          </a:xfrm>
        </p:grpSpPr>
        <p:grpSp>
          <p:nvGrpSpPr>
            <p:cNvPr id="50" name="组合 49"/>
            <p:cNvGrpSpPr/>
            <p:nvPr/>
          </p:nvGrpSpPr>
          <p:grpSpPr>
            <a:xfrm flipH="1" flipV="1">
              <a:off x="3549321" y="3246065"/>
              <a:ext cx="1020322" cy="129707"/>
              <a:chOff x="3407502" y="4686698"/>
              <a:chExt cx="1055154" cy="60148"/>
            </a:xfrm>
          </p:grpSpPr>
          <p:cxnSp>
            <p:nvCxnSpPr>
              <p:cNvPr id="61" name="直接连接符 60"/>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3549319" y="3017729"/>
              <a:ext cx="45720" cy="465639"/>
              <a:chOff x="3034140" y="2463978"/>
              <a:chExt cx="45720" cy="465639"/>
            </a:xfrm>
          </p:grpSpPr>
          <p:cxnSp>
            <p:nvCxnSpPr>
              <p:cNvPr id="59" name="直接连接符 58"/>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3034140" y="2666319"/>
                <a:ext cx="45720" cy="45720"/>
              </a:xfrm>
              <a:prstGeom prst="ellipse">
                <a:avLst/>
              </a:prstGeom>
              <a:solidFill>
                <a:srgbClr val="00A4A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572178" y="5384202"/>
              <a:ext cx="994721" cy="465640"/>
              <a:chOff x="10968080" y="2834540"/>
              <a:chExt cx="1020324" cy="465639"/>
            </a:xfrm>
          </p:grpSpPr>
          <p:grpSp>
            <p:nvGrpSpPr>
              <p:cNvPr id="53" name="组合 52"/>
              <p:cNvGrpSpPr/>
              <p:nvPr/>
            </p:nvGrpSpPr>
            <p:grpSpPr>
              <a:xfrm flipH="1" flipV="1">
                <a:off x="10968082" y="3062876"/>
                <a:ext cx="1020322" cy="129707"/>
                <a:chOff x="3407502" y="4686698"/>
                <a:chExt cx="1055154" cy="60148"/>
              </a:xfrm>
            </p:grpSpPr>
            <p:cxnSp>
              <p:nvCxnSpPr>
                <p:cNvPr id="57" name="直接连接符 56"/>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10968080" y="2834540"/>
                <a:ext cx="45720" cy="465639"/>
                <a:chOff x="3034140" y="2463978"/>
                <a:chExt cx="45720" cy="465639"/>
              </a:xfrm>
            </p:grpSpPr>
            <p:cxnSp>
              <p:nvCxnSpPr>
                <p:cNvPr id="55" name="直接连接符 54"/>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3034140" y="2666319"/>
                  <a:ext cx="45720" cy="457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63" name="组合 62"/>
          <p:cNvGrpSpPr/>
          <p:nvPr/>
        </p:nvGrpSpPr>
        <p:grpSpPr>
          <a:xfrm>
            <a:off x="1193403" y="2471567"/>
            <a:ext cx="2232248" cy="3398140"/>
            <a:chOff x="1253273" y="2749583"/>
            <a:chExt cx="2232248" cy="3398140"/>
          </a:xfrm>
        </p:grpSpPr>
        <p:sp>
          <p:nvSpPr>
            <p:cNvPr id="64" name="TextBox 63"/>
            <p:cNvSpPr txBox="1"/>
            <p:nvPr/>
          </p:nvSpPr>
          <p:spPr>
            <a:xfrm>
              <a:off x="1253273" y="3197136"/>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5" name="TextBox 64"/>
            <p:cNvSpPr txBox="1"/>
            <p:nvPr/>
          </p:nvSpPr>
          <p:spPr>
            <a:xfrm>
              <a:off x="2250425" y="2749583"/>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66" name="TextBox 65"/>
            <p:cNvSpPr txBox="1"/>
            <p:nvPr/>
          </p:nvSpPr>
          <p:spPr>
            <a:xfrm>
              <a:off x="1253273" y="5598662"/>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7" name="TextBox 66"/>
            <p:cNvSpPr txBox="1"/>
            <p:nvPr/>
          </p:nvSpPr>
          <p:spPr>
            <a:xfrm>
              <a:off x="2250425" y="5151107"/>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68" name="矩形 67"/>
          <p:cNvSpPr/>
          <p:nvPr/>
        </p:nvSpPr>
        <p:spPr>
          <a:xfrm>
            <a:off x="6010288" y="3957656"/>
            <a:ext cx="309617" cy="2476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56" tIns="45679" rIns="91356" bIns="45679" rtlCol="0" anchor="ctr"/>
          <a:lstStyle/>
          <a:p>
            <a:pPr algn="ctr"/>
            <a:endParaRPr lang="zh-CN" altLang="en-US"/>
          </a:p>
        </p:txBody>
      </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par>
                                <p:cTn id="14" presetID="2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9" presetClass="entr" presetSubtype="1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300" fill="hold"/>
                                        <p:tgtEl>
                                          <p:spTgt spid="18"/>
                                        </p:tgtEl>
                                        <p:attrNameLst>
                                          <p:attrName>ppt_w</p:attrName>
                                        </p:attrNameLst>
                                      </p:cBhvr>
                                      <p:tavLst>
                                        <p:tav tm="0" fmla="#ppt_w*sin(2.5*pi*$)">
                                          <p:val>
                                            <p:fltVal val="0"/>
                                          </p:val>
                                        </p:tav>
                                        <p:tav tm="100000">
                                          <p:val>
                                            <p:fltVal val="1"/>
                                          </p:val>
                                        </p:tav>
                                      </p:tavLst>
                                    </p:anim>
                                    <p:anim calcmode="lin" valueType="num">
                                      <p:cBhvr>
                                        <p:cTn id="22" dur="300" fill="hold"/>
                                        <p:tgtEl>
                                          <p:spTgt spid="18"/>
                                        </p:tgtEl>
                                        <p:attrNameLst>
                                          <p:attrName>ppt_h</p:attrName>
                                        </p:attrNameLst>
                                      </p:cBhvr>
                                      <p:tavLst>
                                        <p:tav tm="0">
                                          <p:val>
                                            <p:strVal val="#ppt_h"/>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childTnLst>
                                </p:cTn>
                              </p:par>
                            </p:childTnLst>
                          </p:cTn>
                        </p:par>
                        <p:par>
                          <p:cTn id="27" fill="hold">
                            <p:stCondLst>
                              <p:cond delay="1500"/>
                            </p:stCondLst>
                            <p:childTnLst>
                              <p:par>
                                <p:cTn id="28" presetID="19" presetClass="entr" presetSubtype="10"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00" fill="hold"/>
                                        <p:tgtEl>
                                          <p:spTgt spid="22"/>
                                        </p:tgtEl>
                                        <p:attrNameLst>
                                          <p:attrName>ppt_w</p:attrName>
                                        </p:attrNameLst>
                                      </p:cBhvr>
                                      <p:tavLst>
                                        <p:tav tm="0" fmla="#ppt_w*sin(2.5*pi*$)">
                                          <p:val>
                                            <p:fltVal val="0"/>
                                          </p:val>
                                        </p:tav>
                                        <p:tav tm="100000">
                                          <p:val>
                                            <p:fltVal val="1"/>
                                          </p:val>
                                        </p:tav>
                                      </p:tavLst>
                                    </p:anim>
                                    <p:anim calcmode="lin" valueType="num">
                                      <p:cBhvr>
                                        <p:cTn id="31" dur="300" fill="hold"/>
                                        <p:tgtEl>
                                          <p:spTgt spid="22"/>
                                        </p:tgtEl>
                                        <p:attrNameLst>
                                          <p:attrName>ppt_h</p:attrName>
                                        </p:attrNameLst>
                                      </p:cBhvr>
                                      <p:tavLst>
                                        <p:tav tm="0">
                                          <p:val>
                                            <p:strVal val="#ppt_h"/>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childTnLst>
                                </p:cTn>
                              </p:par>
                            </p:childTnLst>
                          </p:cTn>
                        </p:par>
                        <p:par>
                          <p:cTn id="36" fill="hold">
                            <p:stCondLst>
                              <p:cond delay="2000"/>
                            </p:stCondLst>
                            <p:childTnLst>
                              <p:par>
                                <p:cTn id="37" presetID="19" presetClass="entr" presetSubtype="10"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 fill="hold"/>
                                        <p:tgtEl>
                                          <p:spTgt spid="25"/>
                                        </p:tgtEl>
                                        <p:attrNameLst>
                                          <p:attrName>ppt_w</p:attrName>
                                        </p:attrNameLst>
                                      </p:cBhvr>
                                      <p:tavLst>
                                        <p:tav tm="0" fmla="#ppt_w*sin(2.5*pi*$)">
                                          <p:val>
                                            <p:fltVal val="0"/>
                                          </p:val>
                                        </p:tav>
                                        <p:tav tm="100000">
                                          <p:val>
                                            <p:fltVal val="1"/>
                                          </p:val>
                                        </p:tav>
                                      </p:tavLst>
                                    </p:anim>
                                    <p:anim calcmode="lin" valueType="num">
                                      <p:cBhvr>
                                        <p:cTn id="40" dur="300" fill="hold"/>
                                        <p:tgtEl>
                                          <p:spTgt spid="25"/>
                                        </p:tgtEl>
                                        <p:attrNameLst>
                                          <p:attrName>ppt_h</p:attrName>
                                        </p:attrNameLst>
                                      </p:cBhvr>
                                      <p:tavLst>
                                        <p:tav tm="0">
                                          <p:val>
                                            <p:strVal val="#ppt_h"/>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2500"/>
                            </p:stCondLst>
                            <p:childTnLst>
                              <p:par>
                                <p:cTn id="46" presetID="19" presetClass="entr" presetSubtype="10"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300" fill="hold"/>
                                        <p:tgtEl>
                                          <p:spTgt spid="28"/>
                                        </p:tgtEl>
                                        <p:attrNameLst>
                                          <p:attrName>ppt_w</p:attrName>
                                        </p:attrNameLst>
                                      </p:cBhvr>
                                      <p:tavLst>
                                        <p:tav tm="0" fmla="#ppt_w*sin(2.5*pi*$)">
                                          <p:val>
                                            <p:fltVal val="0"/>
                                          </p:val>
                                        </p:tav>
                                        <p:tav tm="100000">
                                          <p:val>
                                            <p:fltVal val="1"/>
                                          </p:val>
                                        </p:tav>
                                      </p:tavLst>
                                    </p:anim>
                                    <p:anim calcmode="lin" valueType="num">
                                      <p:cBhvr>
                                        <p:cTn id="49" dur="300" fill="hold"/>
                                        <p:tgtEl>
                                          <p:spTgt spid="28"/>
                                        </p:tgtEl>
                                        <p:attrNameLst>
                                          <p:attrName>ppt_h</p:attrName>
                                        </p:attrNameLst>
                                      </p:cBhvr>
                                      <p:tavLst>
                                        <p:tav tm="0">
                                          <p:val>
                                            <p:strVal val="#ppt_h"/>
                                          </p:val>
                                        </p:tav>
                                        <p:tav tm="100000">
                                          <p:val>
                                            <p:strVal val="#ppt_h"/>
                                          </p:val>
                                        </p:tav>
                                      </p:tavLst>
                                    </p:anim>
                                  </p:childTnLst>
                                </p:cTn>
                              </p:par>
                            </p:childTnLst>
                          </p:cTn>
                        </p:par>
                        <p:par>
                          <p:cTn id="50" fill="hold">
                            <p:stCondLst>
                              <p:cond delay="2800"/>
                            </p:stCondLst>
                            <p:childTnLst>
                              <p:par>
                                <p:cTn id="51" presetID="22" presetClass="entr" presetSubtype="2"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right)">
                                      <p:cBhvr>
                                        <p:cTn id="53" dur="500"/>
                                        <p:tgtEl>
                                          <p:spTgt spid="31"/>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right)">
                                      <p:cBhvr>
                                        <p:cTn id="56" dur="500"/>
                                        <p:tgtEl>
                                          <p:spTgt spid="32"/>
                                        </p:tgtEl>
                                      </p:cBhvr>
                                    </p:animEffect>
                                  </p:childTnLst>
                                </p:cTn>
                              </p:par>
                              <p:par>
                                <p:cTn id="57" presetID="22" presetClass="entr" presetSubtype="4"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down)">
                                      <p:cBhvr>
                                        <p:cTn id="59" dur="500"/>
                                        <p:tgtEl>
                                          <p:spTgt spid="33"/>
                                        </p:tgtEl>
                                      </p:cBhvr>
                                    </p:animEffect>
                                  </p:childTnLst>
                                </p:cTn>
                              </p:par>
                              <p:par>
                                <p:cTn id="60" presetID="22" presetClass="entr" presetSubtype="4"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wipe(down)">
                                      <p:cBhvr>
                                        <p:cTn id="62" dur="500"/>
                                        <p:tgtEl>
                                          <p:spTgt spid="40"/>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wipe(right)">
                                      <p:cBhvr>
                                        <p:cTn id="65" dur="500"/>
                                        <p:tgtEl>
                                          <p:spTgt spid="47"/>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childTnLst>
                          </p:cTn>
                        </p:par>
                        <p:par>
                          <p:cTn id="69" fill="hold">
                            <p:stCondLst>
                              <p:cond delay="3300"/>
                            </p:stCondLst>
                            <p:childTnLst>
                              <p:par>
                                <p:cTn id="70" presetID="22" presetClass="entr" presetSubtype="2"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right)">
                                      <p:cBhvr>
                                        <p:cTn id="72" dur="500"/>
                                        <p:tgtEl>
                                          <p:spTgt spid="49"/>
                                        </p:tgtEl>
                                      </p:cBhvr>
                                    </p:animEffect>
                                  </p:childTnLst>
                                </p:cTn>
                              </p:par>
                            </p:childTnLst>
                          </p:cTn>
                        </p:par>
                        <p:par>
                          <p:cTn id="73" fill="hold">
                            <p:stCondLst>
                              <p:cond delay="3800"/>
                            </p:stCondLst>
                            <p:childTnLst>
                              <p:par>
                                <p:cTn id="74" presetID="12" presetClass="entr" presetSubtype="8" fill="hold" nodeType="after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additive="base">
                                        <p:cTn id="76" dur="500"/>
                                        <p:tgtEl>
                                          <p:spTgt spid="63"/>
                                        </p:tgtEl>
                                        <p:attrNameLst>
                                          <p:attrName>ppt_x</p:attrName>
                                        </p:attrNameLst>
                                      </p:cBhvr>
                                      <p:tavLst>
                                        <p:tav tm="0">
                                          <p:val>
                                            <p:strVal val="#ppt_x-#ppt_w*1.125000"/>
                                          </p:val>
                                        </p:tav>
                                        <p:tav tm="100000">
                                          <p:val>
                                            <p:strVal val="#ppt_x"/>
                                          </p:val>
                                        </p:tav>
                                      </p:tavLst>
                                    </p:anim>
                                    <p:animEffect transition="in" filter="wipe(right)">
                                      <p:cBhvr>
                                        <p:cTn id="7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31" grpId="0"/>
      <p:bldP spid="32" grpId="0"/>
      <p:bldP spid="47" grpId="0"/>
      <p:bldP spid="48" grpId="0"/>
      <p:bldP spid="6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25"/>
          <p:cNvSpPr/>
          <p:nvPr/>
        </p:nvSpPr>
        <p:spPr>
          <a:xfrm>
            <a:off x="2025193"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3" name="矩形 26"/>
          <p:cNvSpPr/>
          <p:nvPr/>
        </p:nvSpPr>
        <p:spPr>
          <a:xfrm>
            <a:off x="2025193"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4" name="矩形 27"/>
          <p:cNvSpPr/>
          <p:nvPr/>
        </p:nvSpPr>
        <p:spPr>
          <a:xfrm>
            <a:off x="3707943" y="2583538"/>
            <a:ext cx="1487488"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5" name="矩形 28"/>
          <p:cNvSpPr/>
          <p:nvPr/>
        </p:nvSpPr>
        <p:spPr>
          <a:xfrm>
            <a:off x="3707943" y="4067851"/>
            <a:ext cx="1487488"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6" name="矩形 29"/>
          <p:cNvSpPr/>
          <p:nvPr/>
        </p:nvSpPr>
        <p:spPr>
          <a:xfrm>
            <a:off x="5389106"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7" name="矩形 30"/>
          <p:cNvSpPr/>
          <p:nvPr/>
        </p:nvSpPr>
        <p:spPr>
          <a:xfrm>
            <a:off x="5389106"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8" name="矩形 31"/>
          <p:cNvSpPr/>
          <p:nvPr/>
        </p:nvSpPr>
        <p:spPr>
          <a:xfrm>
            <a:off x="7071856" y="2583538"/>
            <a:ext cx="1487487"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9" name="矩形 32"/>
          <p:cNvSpPr/>
          <p:nvPr/>
        </p:nvSpPr>
        <p:spPr>
          <a:xfrm>
            <a:off x="7071856" y="4067851"/>
            <a:ext cx="1487487"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20" name="矩形 33"/>
          <p:cNvSpPr/>
          <p:nvPr/>
        </p:nvSpPr>
        <p:spPr>
          <a:xfrm>
            <a:off x="8753018"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21" name="矩形 34"/>
          <p:cNvSpPr/>
          <p:nvPr/>
        </p:nvSpPr>
        <p:spPr>
          <a:xfrm>
            <a:off x="8753018"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grpSp>
        <p:nvGrpSpPr>
          <p:cNvPr id="22" name="组合 35"/>
          <p:cNvGrpSpPr/>
          <p:nvPr/>
        </p:nvGrpSpPr>
        <p:grpSpPr>
          <a:xfrm>
            <a:off x="2501443" y="2761338"/>
            <a:ext cx="536575" cy="685800"/>
            <a:chOff x="0" y="0"/>
            <a:chExt cx="366231" cy="470769"/>
          </a:xfrm>
        </p:grpSpPr>
        <p:sp>
          <p:nvSpPr>
            <p:cNvPr id="23" name="Freeform 108"/>
            <p:cNvSpPr/>
            <p:nvPr/>
          </p:nvSpPr>
          <p:spPr>
            <a:xfrm flipH="1">
              <a:off x="0" y="418154"/>
              <a:ext cx="51923" cy="52615"/>
            </a:xfrm>
            <a:custGeom>
              <a:avLst/>
              <a:gdLst>
                <a:gd name="txL" fmla="*/ 0 w 32"/>
                <a:gd name="txT" fmla="*/ 0 h 32"/>
                <a:gd name="txR" fmla="*/ 32 w 32"/>
                <a:gd name="txB" fmla="*/ 32 h 32"/>
              </a:gdLst>
              <a:ahLst/>
              <a:cxnLst>
                <a:cxn ang="0">
                  <a:pos x="0" y="2147483646"/>
                </a:cxn>
                <a:cxn ang="0">
                  <a:pos x="2147483646" y="2147483646"/>
                </a:cxn>
                <a:cxn ang="0">
                  <a:pos x="2147483646" y="2147483646"/>
                </a:cxn>
                <a:cxn ang="0">
                  <a:pos x="2147483646" y="0"/>
                </a:cxn>
                <a:cxn ang="0">
                  <a:pos x="0" y="0"/>
                </a:cxn>
                <a:cxn ang="0">
                  <a:pos x="0" y="2147483646"/>
                </a:cxn>
              </a:cxnLst>
              <a:rect l="txL" t="txT" r="txR" b="tx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alpha val="100000"/>
              </a:srgbClr>
            </a:solidFill>
            <a:ln w="9525">
              <a:noFill/>
            </a:ln>
          </p:spPr>
          <p:txBody>
            <a:bodyPr/>
            <a:lstStyle/>
            <a:p>
              <a:endParaRPr lang="zh-CN" altLang="en-US"/>
            </a:p>
          </p:txBody>
        </p:sp>
        <p:sp>
          <p:nvSpPr>
            <p:cNvPr id="24" name="Freeform 109"/>
            <p:cNvSpPr>
              <a:spLocks noEditPoints="1"/>
            </p:cNvSpPr>
            <p:nvPr/>
          </p:nvSpPr>
          <p:spPr>
            <a:xfrm flipH="1">
              <a:off x="0" y="0"/>
              <a:ext cx="366231" cy="470769"/>
            </a:xfrm>
            <a:custGeom>
              <a:avLst/>
              <a:gdLst>
                <a:gd name="txL" fmla="*/ 0 w 224"/>
                <a:gd name="txT" fmla="*/ 0 h 288"/>
                <a:gd name="txR" fmla="*/ 224 w 224"/>
                <a:gd name="txB" fmla="*/ 288 h 288"/>
              </a:gdLst>
              <a:ahLst/>
              <a:cxnLst>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alpha val="100000"/>
              </a:srgbClr>
            </a:solidFill>
            <a:ln w="9525">
              <a:noFill/>
            </a:ln>
          </p:spPr>
          <p:txBody>
            <a:bodyPr/>
            <a:lstStyle/>
            <a:p>
              <a:endParaRPr lang="zh-CN" altLang="en-US"/>
            </a:p>
          </p:txBody>
        </p:sp>
        <p:sp>
          <p:nvSpPr>
            <p:cNvPr id="25" name="Rectangle 110"/>
            <p:cNvSpPr/>
            <p:nvPr/>
          </p:nvSpPr>
          <p:spPr>
            <a:xfrm flipH="1">
              <a:off x="0" y="261692"/>
              <a:ext cx="51923" cy="51923"/>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sp>
          <p:nvSpPr>
            <p:cNvPr id="26" name="Rectangle 111"/>
            <p:cNvSpPr/>
            <p:nvPr/>
          </p:nvSpPr>
          <p:spPr>
            <a:xfrm flipH="1">
              <a:off x="0" y="339923"/>
              <a:ext cx="51923" cy="52615"/>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sp>
        <p:nvSpPr>
          <p:cNvPr id="27" name="Freeform 64"/>
          <p:cNvSpPr>
            <a:spLocks noEditPoints="1"/>
          </p:cNvSpPr>
          <p:nvPr/>
        </p:nvSpPr>
        <p:spPr>
          <a:xfrm flipH="1">
            <a:off x="4082593" y="2799438"/>
            <a:ext cx="738188" cy="609600"/>
          </a:xfrm>
          <a:custGeom>
            <a:avLst/>
            <a:gdLst>
              <a:gd name="txL" fmla="*/ 0 w 308"/>
              <a:gd name="txT" fmla="*/ 0 h 256"/>
              <a:gd name="txR" fmla="*/ 308 w 308"/>
              <a:gd name="txB" fmla="*/ 256 h 256"/>
            </a:gdLst>
            <a:ahLst/>
            <a:cxnLst>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alpha val="100000"/>
            </a:srgbClr>
          </a:solidFill>
          <a:ln w="9525">
            <a:noFill/>
          </a:ln>
        </p:spPr>
        <p:txBody>
          <a:bodyPr/>
          <a:lstStyle/>
          <a:p>
            <a:endParaRPr lang="zh-CN" altLang="en-US"/>
          </a:p>
        </p:txBody>
      </p:sp>
      <p:grpSp>
        <p:nvGrpSpPr>
          <p:cNvPr id="28" name="组合 41"/>
          <p:cNvGrpSpPr/>
          <p:nvPr/>
        </p:nvGrpSpPr>
        <p:grpSpPr>
          <a:xfrm>
            <a:off x="5903456" y="2770863"/>
            <a:ext cx="460375" cy="666750"/>
            <a:chOff x="0" y="0"/>
            <a:chExt cx="314729" cy="458061"/>
          </a:xfrm>
        </p:grpSpPr>
        <p:sp>
          <p:nvSpPr>
            <p:cNvPr id="29" name="Freeform 36"/>
            <p:cNvSpPr/>
            <p:nvPr/>
          </p:nvSpPr>
          <p:spPr>
            <a:xfrm flipH="1">
              <a:off x="92213" y="379880"/>
              <a:ext cx="130302" cy="78181"/>
            </a:xfrm>
            <a:custGeom>
              <a:avLst/>
              <a:gdLst>
                <a:gd name="txL" fmla="*/ 0 w 80"/>
                <a:gd name="txT" fmla="*/ 0 h 48"/>
                <a:gd name="txR" fmla="*/ 80 w 80"/>
                <a:gd name="txB" fmla="*/ 48 h 48"/>
              </a:gdLst>
              <a:ahLst/>
              <a:cxnLst>
                <a:cxn ang="0">
                  <a:pos x="2147483646" y="2147483646"/>
                </a:cxn>
                <a:cxn ang="0">
                  <a:pos x="2147483646" y="2147483646"/>
                </a:cxn>
                <a:cxn ang="0">
                  <a:pos x="2147483646" y="2147483646"/>
                </a:cxn>
                <a:cxn ang="0">
                  <a:pos x="2147483646" y="2147483646"/>
                </a:cxn>
                <a:cxn ang="0">
                  <a:pos x="2147483646" y="2147483646"/>
                </a:cxn>
                <a:cxn ang="0">
                  <a:pos x="0" y="0"/>
                </a:cxn>
                <a:cxn ang="0">
                  <a:pos x="0" y="0"/>
                </a:cxn>
                <a:cxn ang="0">
                  <a:pos x="2147483646" y="2147483646"/>
                </a:cxn>
                <a:cxn ang="0">
                  <a:pos x="2147483646" y="0"/>
                </a:cxn>
                <a:cxn ang="0">
                  <a:pos x="2147483646" y="0"/>
                </a:cxn>
                <a:cxn ang="0">
                  <a:pos x="2147483646" y="2147483646"/>
                </a:cxn>
              </a:cxnLst>
              <a:rect l="txL" t="txT" r="txR" b="tx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alpha val="100000"/>
              </a:srgbClr>
            </a:solidFill>
            <a:ln w="9525">
              <a:noFill/>
            </a:ln>
          </p:spPr>
          <p:txBody>
            <a:bodyPr/>
            <a:lstStyle/>
            <a:p>
              <a:endParaRPr lang="zh-CN" altLang="en-US"/>
            </a:p>
          </p:txBody>
        </p:sp>
        <p:sp>
          <p:nvSpPr>
            <p:cNvPr id="30" name="Freeform 37"/>
            <p:cNvSpPr>
              <a:spLocks noEditPoints="1"/>
            </p:cNvSpPr>
            <p:nvPr/>
          </p:nvSpPr>
          <p:spPr>
            <a:xfrm flipH="1">
              <a:off x="0" y="0"/>
              <a:ext cx="314729" cy="366849"/>
            </a:xfrm>
            <a:custGeom>
              <a:avLst/>
              <a:gdLst>
                <a:gd name="txL" fmla="*/ 0 w 192"/>
                <a:gd name="txT" fmla="*/ 0 h 224"/>
                <a:gd name="txR" fmla="*/ 192 w 192"/>
                <a:gd name="txB" fmla="*/ 224 h 224"/>
              </a:gdLst>
              <a:ahLst/>
              <a:cxnLst>
                <a:cxn ang="0">
                  <a:pos x="2147483646"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alpha val="100000"/>
              </a:srgbClr>
            </a:solidFill>
            <a:ln w="9525">
              <a:noFill/>
            </a:ln>
          </p:spPr>
          <p:txBody>
            <a:bodyPr/>
            <a:lstStyle/>
            <a:p>
              <a:endParaRPr lang="zh-CN" altLang="en-US"/>
            </a:p>
          </p:txBody>
        </p:sp>
      </p:grpSp>
      <p:sp>
        <p:nvSpPr>
          <p:cNvPr id="31" name="Freeform 9"/>
          <p:cNvSpPr/>
          <p:nvPr/>
        </p:nvSpPr>
        <p:spPr>
          <a:xfrm flipH="1">
            <a:off x="7433806" y="2866113"/>
            <a:ext cx="765175" cy="476250"/>
          </a:xfrm>
          <a:custGeom>
            <a:avLst/>
            <a:gdLst>
              <a:gd name="txL" fmla="*/ 0 w 320"/>
              <a:gd name="txT" fmla="*/ 0 h 200"/>
              <a:gd name="txR" fmla="*/ 320 w 320"/>
              <a:gd name="txB" fmla="*/ 200 h 200"/>
            </a:gdLst>
            <a:ahLst/>
            <a:cxnLst>
              <a:cxn ang="0">
                <a:pos x="2147483646" y="2147483646"/>
              </a:cxn>
              <a:cxn ang="0">
                <a:pos x="2147483646" y="0"/>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Lst>
            <a:rect l="txL" t="txT" r="txR" b="tx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alpha val="100000"/>
            </a:srgbClr>
          </a:solidFill>
          <a:ln w="9525">
            <a:noFill/>
          </a:ln>
        </p:spPr>
        <p:txBody>
          <a:bodyPr/>
          <a:lstStyle/>
          <a:p>
            <a:endParaRPr lang="zh-CN" altLang="en-US"/>
          </a:p>
        </p:txBody>
      </p:sp>
      <p:grpSp>
        <p:nvGrpSpPr>
          <p:cNvPr id="32" name="组合 45"/>
          <p:cNvGrpSpPr/>
          <p:nvPr/>
        </p:nvGrpSpPr>
        <p:grpSpPr>
          <a:xfrm>
            <a:off x="9172118" y="2799438"/>
            <a:ext cx="652463" cy="611188"/>
            <a:chOff x="0" y="0"/>
            <a:chExt cx="446032" cy="418971"/>
          </a:xfrm>
        </p:grpSpPr>
        <p:sp>
          <p:nvSpPr>
            <p:cNvPr id="33" name="Freeform 68"/>
            <p:cNvSpPr/>
            <p:nvPr/>
          </p:nvSpPr>
          <p:spPr>
            <a:xfrm flipH="1">
              <a:off x="0" y="183425"/>
              <a:ext cx="66153" cy="235546"/>
            </a:xfrm>
            <a:custGeom>
              <a:avLst/>
              <a:gdLst>
                <a:gd name="txL" fmla="*/ 0 w 40"/>
                <a:gd name="txT" fmla="*/ 0 h 144"/>
                <a:gd name="txR" fmla="*/ 40 w 40"/>
                <a:gd name="txB" fmla="*/ 144 h 144"/>
              </a:gdLst>
              <a:ahLst/>
              <a:cxnLst>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Lst>
              <a:rect l="txL" t="txT" r="txR" b="tx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alpha val="100000"/>
              </a:srgbClr>
            </a:solidFill>
            <a:ln w="9525">
              <a:noFill/>
            </a:ln>
          </p:spPr>
          <p:txBody>
            <a:bodyPr/>
            <a:lstStyle/>
            <a:p>
              <a:endParaRPr lang="zh-CN" altLang="en-US"/>
            </a:p>
          </p:txBody>
        </p:sp>
        <p:sp>
          <p:nvSpPr>
            <p:cNvPr id="34" name="Freeform 69"/>
            <p:cNvSpPr/>
            <p:nvPr/>
          </p:nvSpPr>
          <p:spPr>
            <a:xfrm flipH="1">
              <a:off x="66153" y="366849"/>
              <a:ext cx="313727" cy="52121"/>
            </a:xfrm>
            <a:custGeom>
              <a:avLst/>
              <a:gdLst>
                <a:gd name="txL" fmla="*/ 0 w 192"/>
                <a:gd name="txT" fmla="*/ 0 h 32"/>
                <a:gd name="txR" fmla="*/ 192 w 192"/>
                <a:gd name="txB" fmla="*/ 32 h 32"/>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alpha val="100000"/>
              </a:srgbClr>
            </a:solidFill>
            <a:ln w="9525">
              <a:noFill/>
            </a:ln>
          </p:spPr>
          <p:txBody>
            <a:bodyPr/>
            <a:lstStyle/>
            <a:p>
              <a:endParaRPr lang="zh-CN" altLang="en-US"/>
            </a:p>
          </p:txBody>
        </p:sp>
        <p:sp>
          <p:nvSpPr>
            <p:cNvPr id="35" name="Freeform 70"/>
            <p:cNvSpPr/>
            <p:nvPr/>
          </p:nvSpPr>
          <p:spPr>
            <a:xfrm flipH="1">
              <a:off x="379879" y="183425"/>
              <a:ext cx="66153" cy="235546"/>
            </a:xfrm>
            <a:custGeom>
              <a:avLst/>
              <a:gdLst>
                <a:gd name="txL" fmla="*/ 0 w 40"/>
                <a:gd name="txT" fmla="*/ 0 h 144"/>
                <a:gd name="txR" fmla="*/ 40 w 40"/>
                <a:gd name="txB" fmla="*/ 144 h 144"/>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alpha val="100000"/>
              </a:srgbClr>
            </a:solidFill>
            <a:ln w="9525">
              <a:noFill/>
            </a:ln>
          </p:spPr>
          <p:txBody>
            <a:bodyPr/>
            <a:lstStyle/>
            <a:p>
              <a:endParaRPr lang="zh-CN" altLang="en-US"/>
            </a:p>
          </p:txBody>
        </p:sp>
        <p:sp>
          <p:nvSpPr>
            <p:cNvPr id="36" name="Freeform 71"/>
            <p:cNvSpPr/>
            <p:nvPr/>
          </p:nvSpPr>
          <p:spPr>
            <a:xfrm flipH="1">
              <a:off x="79183" y="0"/>
              <a:ext cx="91211" cy="91211"/>
            </a:xfrm>
            <a:custGeom>
              <a:avLst/>
              <a:gdLst>
                <a:gd name="txL" fmla="*/ 0 w 56"/>
                <a:gd name="txT" fmla="*/ 0 h 56"/>
                <a:gd name="txR" fmla="*/ 56 w 56"/>
                <a:gd name="txB" fmla="*/ 56 h 56"/>
              </a:gdLst>
              <a:ahLst/>
              <a:cxnLst>
                <a:cxn ang="0">
                  <a:pos x="2147483646" y="2147483646"/>
                </a:cxn>
                <a:cxn ang="0">
                  <a:pos x="2147483646" y="2147483646"/>
                </a:cxn>
                <a:cxn ang="0">
                  <a:pos x="0" y="0"/>
                </a:cxn>
                <a:cxn ang="0">
                  <a:pos x="0" y="2147483646"/>
                </a:cxn>
                <a:cxn ang="0">
                  <a:pos x="2147483646" y="2147483646"/>
                </a:cxn>
              </a:cxnLst>
              <a:rect l="txL" t="txT" r="txR" b="tx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alpha val="100000"/>
              </a:srgbClr>
            </a:solidFill>
            <a:ln w="9525">
              <a:noFill/>
            </a:ln>
          </p:spPr>
          <p:txBody>
            <a:bodyPr/>
            <a:lstStyle/>
            <a:p>
              <a:endParaRPr lang="zh-CN" altLang="en-US"/>
            </a:p>
          </p:txBody>
        </p:sp>
        <p:sp>
          <p:nvSpPr>
            <p:cNvPr id="37" name="Freeform 72"/>
            <p:cNvSpPr/>
            <p:nvPr/>
          </p:nvSpPr>
          <p:spPr>
            <a:xfrm flipH="1">
              <a:off x="79183" y="0"/>
              <a:ext cx="287666" cy="157365"/>
            </a:xfrm>
            <a:custGeom>
              <a:avLst/>
              <a:gdLst>
                <a:gd name="txL" fmla="*/ 0 w 176"/>
                <a:gd name="txT" fmla="*/ 0 h 96"/>
                <a:gd name="txR" fmla="*/ 176 w 176"/>
                <a:gd name="txB" fmla="*/ 96 h 96"/>
              </a:gdLst>
              <a:ahLst/>
              <a:cxnLst>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Lst>
              <a:rect l="txL" t="txT" r="txR" b="tx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alpha val="100000"/>
              </a:srgbClr>
            </a:solidFill>
            <a:ln w="9525">
              <a:noFill/>
            </a:ln>
          </p:spPr>
          <p:txBody>
            <a:bodyPr/>
            <a:lstStyle/>
            <a:p>
              <a:endParaRPr lang="zh-CN" altLang="en-US"/>
            </a:p>
          </p:txBody>
        </p:sp>
        <p:sp>
          <p:nvSpPr>
            <p:cNvPr id="38" name="Rectangle 73"/>
            <p:cNvSpPr/>
            <p:nvPr/>
          </p:nvSpPr>
          <p:spPr>
            <a:xfrm flipH="1">
              <a:off x="92213" y="183425"/>
              <a:ext cx="261606" cy="156362"/>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grpSp>
        <p:nvGrpSpPr>
          <p:cNvPr id="39" name="组合 52"/>
          <p:cNvGrpSpPr/>
          <p:nvPr/>
        </p:nvGrpSpPr>
        <p:grpSpPr>
          <a:xfrm>
            <a:off x="2680831" y="3651926"/>
            <a:ext cx="6907212" cy="177800"/>
            <a:chOff x="0" y="0"/>
            <a:chExt cx="8352927" cy="216024"/>
          </a:xfrm>
        </p:grpSpPr>
        <p:sp>
          <p:nvSpPr>
            <p:cNvPr id="40" name="椭圆 53"/>
            <p:cNvSpPr/>
            <p:nvPr/>
          </p:nvSpPr>
          <p:spPr>
            <a:xfrm>
              <a:off x="0"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1" name="椭圆 54"/>
            <p:cNvSpPr/>
            <p:nvPr/>
          </p:nvSpPr>
          <p:spPr>
            <a:xfrm>
              <a:off x="1994686"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2" name="椭圆 55"/>
            <p:cNvSpPr/>
            <p:nvPr/>
          </p:nvSpPr>
          <p:spPr>
            <a:xfrm>
              <a:off x="4068452"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3" name="椭圆 56"/>
            <p:cNvSpPr/>
            <p:nvPr/>
          </p:nvSpPr>
          <p:spPr>
            <a:xfrm>
              <a:off x="6102678"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4" name="椭圆 57"/>
            <p:cNvSpPr/>
            <p:nvPr/>
          </p:nvSpPr>
          <p:spPr>
            <a:xfrm>
              <a:off x="8136903"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5" name="矩形 58"/>
            <p:cNvSpPr/>
            <p:nvPr/>
          </p:nvSpPr>
          <p:spPr>
            <a:xfrm>
              <a:off x="41206" y="85153"/>
              <a:ext cx="8136905" cy="45719"/>
            </a:xfrm>
            <a:prstGeom prst="rect">
              <a:avLst/>
            </a:prstGeom>
            <a:solidFill>
              <a:schemeClr val="bg1"/>
            </a:solidFill>
            <a:ln w="9525">
              <a:noFill/>
              <a:miter/>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grpSp>
      <p:sp>
        <p:nvSpPr>
          <p:cNvPr id="46" name="等腰三角形 59"/>
          <p:cNvSpPr/>
          <p:nvPr/>
        </p:nvSpPr>
        <p:spPr>
          <a:xfrm flipV="1">
            <a:off x="2666543"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7" name="等腰三角形 60"/>
          <p:cNvSpPr/>
          <p:nvPr/>
        </p:nvSpPr>
        <p:spPr>
          <a:xfrm flipV="1">
            <a:off x="4347706" y="4958438"/>
            <a:ext cx="207962"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8" name="等腰三角形 61"/>
          <p:cNvSpPr/>
          <p:nvPr/>
        </p:nvSpPr>
        <p:spPr>
          <a:xfrm flipV="1">
            <a:off x="6030456"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9" name="等腰三角形 62"/>
          <p:cNvSpPr/>
          <p:nvPr/>
        </p:nvSpPr>
        <p:spPr>
          <a:xfrm flipV="1">
            <a:off x="7711618" y="4958438"/>
            <a:ext cx="207963"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0" name="等腰三角形 63"/>
          <p:cNvSpPr/>
          <p:nvPr/>
        </p:nvSpPr>
        <p:spPr>
          <a:xfrm flipV="1">
            <a:off x="9394368"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1" name="TextBox 64"/>
          <p:cNvSpPr/>
          <p:nvPr/>
        </p:nvSpPr>
        <p:spPr>
          <a:xfrm>
            <a:off x="2231568"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p>
        </p:txBody>
      </p:sp>
      <p:sp>
        <p:nvSpPr>
          <p:cNvPr id="52" name="TextBox 65"/>
          <p:cNvSpPr/>
          <p:nvPr/>
        </p:nvSpPr>
        <p:spPr>
          <a:xfrm>
            <a:off x="3914318" y="5247363"/>
            <a:ext cx="1074738"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3" name="TextBox 66"/>
          <p:cNvSpPr/>
          <p:nvPr/>
        </p:nvSpPr>
        <p:spPr>
          <a:xfrm>
            <a:off x="5595481"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4" name="TextBox 67"/>
          <p:cNvSpPr/>
          <p:nvPr/>
        </p:nvSpPr>
        <p:spPr>
          <a:xfrm>
            <a:off x="7278231" y="5247363"/>
            <a:ext cx="1074737"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5" name="TextBox 68"/>
          <p:cNvSpPr/>
          <p:nvPr/>
        </p:nvSpPr>
        <p:spPr>
          <a:xfrm>
            <a:off x="8959393"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100000">
                                          <p:val>
                                            <p:strVal val="#ppt_x"/>
                                          </p:val>
                                        </p:tav>
                                      </p:tavLst>
                                    </p:anim>
                                    <p:anim calcmode="lin" valueType="num">
                                      <p:cBhvr>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ppt_x</p:attrName>
                                        </p:attrNameLst>
                                      </p:cBhvr>
                                      <p:tavLst>
                                        <p:tav tm="0">
                                          <p:val>
                                            <p:strVal val="#ppt_x"/>
                                          </p:val>
                                        </p:tav>
                                        <p:tav tm="100000">
                                          <p:val>
                                            <p:strVal val="#ppt_x"/>
                                          </p:val>
                                        </p:tav>
                                      </p:tavLst>
                                    </p:anim>
                                    <p:anim calcmode="lin" valueType="num">
                                      <p:cBhvr>
                                        <p:cTn id="16" dur="5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ppt_x</p:attrName>
                                        </p:attrNameLst>
                                      </p:cBhvr>
                                      <p:tavLst>
                                        <p:tav tm="0">
                                          <p:val>
                                            <p:strVal val="#ppt_x"/>
                                          </p:val>
                                        </p:tav>
                                        <p:tav tm="100000">
                                          <p:val>
                                            <p:strVal val="#ppt_x"/>
                                          </p:val>
                                        </p:tav>
                                      </p:tavLst>
                                    </p:anim>
                                    <p:anim calcmode="lin" valueType="num">
                                      <p:cBhvr>
                                        <p:cTn id="24" dur="5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1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ppt_x</p:attrName>
                                        </p:attrNameLst>
                                      </p:cBhvr>
                                      <p:tavLst>
                                        <p:tav tm="0">
                                          <p:val>
                                            <p:strVal val="#ppt_x"/>
                                          </p:val>
                                        </p:tav>
                                        <p:tav tm="100000">
                                          <p:val>
                                            <p:strVal val="#ppt_x"/>
                                          </p:val>
                                        </p:tav>
                                      </p:tavLst>
                                    </p:anim>
                                    <p:anim calcmode="lin" valueType="num">
                                      <p:cBhvr>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10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ppt_x</p:attrName>
                                        </p:attrNameLst>
                                      </p:cBhvr>
                                      <p:tavLst>
                                        <p:tav tm="0">
                                          <p:val>
                                            <p:strVal val="#ppt_x"/>
                                          </p:val>
                                        </p:tav>
                                        <p:tav tm="100000">
                                          <p:val>
                                            <p:strVal val="#ppt_x"/>
                                          </p:val>
                                        </p:tav>
                                      </p:tavLst>
                                    </p:anim>
                                    <p:anim calcmode="lin" valueType="num">
                                      <p:cBhvr>
                                        <p:cTn id="32" dur="500" fill="hold"/>
                                        <p:tgtEl>
                                          <p:spTgt spid="17"/>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150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ppt_x</p:attrName>
                                        </p:attrNameLst>
                                      </p:cBhvr>
                                      <p:tavLst>
                                        <p:tav tm="0">
                                          <p:val>
                                            <p:strVal val="#ppt_x"/>
                                          </p:val>
                                        </p:tav>
                                        <p:tav tm="100000">
                                          <p:val>
                                            <p:strVal val="#ppt_x"/>
                                          </p:val>
                                        </p:tav>
                                      </p:tavLst>
                                    </p:anim>
                                    <p:anim calcmode="lin" valueType="num">
                                      <p:cBhvr>
                                        <p:cTn id="36" dur="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1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ppt_x</p:attrName>
                                        </p:attrNameLst>
                                      </p:cBhvr>
                                      <p:tavLst>
                                        <p:tav tm="0">
                                          <p:val>
                                            <p:strVal val="#ppt_x"/>
                                          </p:val>
                                        </p:tav>
                                        <p:tav tm="100000">
                                          <p:val>
                                            <p:strVal val="#ppt_x"/>
                                          </p:val>
                                        </p:tav>
                                      </p:tavLst>
                                    </p:anim>
                                    <p:anim calcmode="lin" valueType="num">
                                      <p:cBhvr>
                                        <p:cTn id="40" dur="5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20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ppt_x</p:attrName>
                                        </p:attrNameLst>
                                      </p:cBhvr>
                                      <p:tavLst>
                                        <p:tav tm="0">
                                          <p:val>
                                            <p:strVal val="#ppt_x"/>
                                          </p:val>
                                        </p:tav>
                                        <p:tav tm="100000">
                                          <p:val>
                                            <p:strVal val="#ppt_x"/>
                                          </p:val>
                                        </p:tav>
                                      </p:tavLst>
                                    </p:anim>
                                    <p:anim calcmode="lin" valueType="num">
                                      <p:cBhvr>
                                        <p:cTn id="44" dur="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200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0-#ppt_h/2"/>
                                          </p:val>
                                        </p:tav>
                                        <p:tav tm="100000">
                                          <p:val>
                                            <p:strVal val="#ppt_y"/>
                                          </p:val>
                                        </p:tav>
                                      </p:tavLst>
                                    </p:anim>
                                  </p:childTnLst>
                                </p:cTn>
                              </p:par>
                              <p:par>
                                <p:cTn id="49" presetID="42" presetClass="entr" presetSubtype="0" fill="hold" nodeType="withEffect">
                                  <p:stCondLst>
                                    <p:cond delay="2500"/>
                                  </p:stCondLst>
                                  <p:childTnLst>
                                    <p:set>
                                      <p:cBhvr>
                                        <p:cTn id="50" dur="1" fill="hold">
                                          <p:stCondLst>
                                            <p:cond delay="0"/>
                                          </p:stCondLst>
                                        </p:cTn>
                                        <p:tgtEl>
                                          <p:spTgt spid="22"/>
                                        </p:tgtEl>
                                        <p:attrNameLst>
                                          <p:attrName>style.visibility</p:attrName>
                                        </p:attrNameLst>
                                      </p:cBhvr>
                                      <p:to>
                                        <p:strVal val="visible"/>
                                      </p:to>
                                    </p:set>
                                    <p:animEffect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2500"/>
                                  </p:stCondLst>
                                  <p:childTnLst>
                                    <p:set>
                                      <p:cBhvr>
                                        <p:cTn id="55" dur="1" fill="hold">
                                          <p:stCondLst>
                                            <p:cond delay="0"/>
                                          </p:stCondLst>
                                        </p:cTn>
                                        <p:tgtEl>
                                          <p:spTgt spid="27"/>
                                        </p:tgtEl>
                                        <p:attrNameLst>
                                          <p:attrName>style.visibility</p:attrName>
                                        </p:attrNameLst>
                                      </p:cBhvr>
                                      <p:to>
                                        <p:strVal val="visible"/>
                                      </p:to>
                                    </p:set>
                                    <p:animEffect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2500"/>
                                  </p:stCondLst>
                                  <p:childTnLst>
                                    <p:set>
                                      <p:cBhvr>
                                        <p:cTn id="60" dur="1" fill="hold">
                                          <p:stCondLst>
                                            <p:cond delay="0"/>
                                          </p:stCondLst>
                                        </p:cTn>
                                        <p:tgtEl>
                                          <p:spTgt spid="28"/>
                                        </p:tgtEl>
                                        <p:attrNameLst>
                                          <p:attrName>style.visibility</p:attrName>
                                        </p:attrNameLst>
                                      </p:cBhvr>
                                      <p:to>
                                        <p:strVal val="visible"/>
                                      </p:to>
                                    </p:set>
                                    <p:animEffect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500"/>
                                  </p:stCondLst>
                                  <p:childTnLst>
                                    <p:set>
                                      <p:cBhvr>
                                        <p:cTn id="65" dur="1" fill="hold">
                                          <p:stCondLst>
                                            <p:cond delay="0"/>
                                          </p:stCondLst>
                                        </p:cTn>
                                        <p:tgtEl>
                                          <p:spTgt spid="31"/>
                                        </p:tgtEl>
                                        <p:attrNameLst>
                                          <p:attrName>style.visibility</p:attrName>
                                        </p:attrNameLst>
                                      </p:cBhvr>
                                      <p:to>
                                        <p:strVal val="visible"/>
                                      </p:to>
                                    </p:set>
                                    <p:animEffect filter="fade">
                                      <p:cBhvr>
                                        <p:cTn id="66" dur="1000"/>
                                        <p:tgtEl>
                                          <p:spTgt spid="31"/>
                                        </p:tgtEl>
                                      </p:cBhvr>
                                    </p:animEffect>
                                    <p:anim calcmode="lin" valueType="num">
                                      <p:cBhvr>
                                        <p:cTn id="67" dur="1000" fill="hold"/>
                                        <p:tgtEl>
                                          <p:spTgt spid="31"/>
                                        </p:tgtEl>
                                        <p:attrNameLst>
                                          <p:attrName>ppt_x</p:attrName>
                                        </p:attrNameLst>
                                      </p:cBhvr>
                                      <p:tavLst>
                                        <p:tav tm="0">
                                          <p:val>
                                            <p:strVal val="#ppt_x"/>
                                          </p:val>
                                        </p:tav>
                                        <p:tav tm="100000">
                                          <p:val>
                                            <p:strVal val="#ppt_x"/>
                                          </p:val>
                                        </p:tav>
                                      </p:tavLst>
                                    </p:anim>
                                    <p:anim calcmode="lin" valueType="num">
                                      <p:cBhvr>
                                        <p:cTn id="68" dur="1000" fill="hold"/>
                                        <p:tgtEl>
                                          <p:spTgt spid="31"/>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2500"/>
                                  </p:stCondLst>
                                  <p:childTnLst>
                                    <p:set>
                                      <p:cBhvr>
                                        <p:cTn id="70" dur="1" fill="hold">
                                          <p:stCondLst>
                                            <p:cond delay="0"/>
                                          </p:stCondLst>
                                        </p:cTn>
                                        <p:tgtEl>
                                          <p:spTgt spid="32"/>
                                        </p:tgtEl>
                                        <p:attrNameLst>
                                          <p:attrName>style.visibility</p:attrName>
                                        </p:attrNameLst>
                                      </p:cBhvr>
                                      <p:to>
                                        <p:strVal val="visible"/>
                                      </p:to>
                                    </p:set>
                                    <p:animEffect filter="fade">
                                      <p:cBhvr>
                                        <p:cTn id="71" dur="1000"/>
                                        <p:tgtEl>
                                          <p:spTgt spid="32"/>
                                        </p:tgtEl>
                                      </p:cBhvr>
                                    </p:animEffect>
                                    <p:anim calcmode="lin" valueType="num">
                                      <p:cBhvr>
                                        <p:cTn id="72" dur="1000" fill="hold"/>
                                        <p:tgtEl>
                                          <p:spTgt spid="32"/>
                                        </p:tgtEl>
                                        <p:attrNameLst>
                                          <p:attrName>ppt_x</p:attrName>
                                        </p:attrNameLst>
                                      </p:cBhvr>
                                      <p:tavLst>
                                        <p:tav tm="0">
                                          <p:val>
                                            <p:strVal val="#ppt_x"/>
                                          </p:val>
                                        </p:tav>
                                        <p:tav tm="100000">
                                          <p:val>
                                            <p:strVal val="#ppt_x"/>
                                          </p:val>
                                        </p:tav>
                                      </p:tavLst>
                                    </p:anim>
                                    <p:anim calcmode="lin" valueType="num">
                                      <p:cBhvr>
                                        <p:cTn id="73" dur="1000" fill="hold"/>
                                        <p:tgtEl>
                                          <p:spTgt spid="32"/>
                                        </p:tgtEl>
                                        <p:attrNameLst>
                                          <p:attrName>ppt_y</p:attrName>
                                        </p:attrNameLst>
                                      </p:cBhvr>
                                      <p:tavLst>
                                        <p:tav tm="0">
                                          <p:val>
                                            <p:strVal val="#ppt_y+.1"/>
                                          </p:val>
                                        </p:tav>
                                        <p:tav tm="100000">
                                          <p:val>
                                            <p:strVal val="#ppt_y"/>
                                          </p:val>
                                        </p:tav>
                                      </p:tavLst>
                                    </p:anim>
                                  </p:childTnLst>
                                </p:cTn>
                              </p:par>
                              <p:par>
                                <p:cTn id="74" presetID="22" presetClass="entr" presetSubtype="8" fill="hold" nodeType="withEffect">
                                  <p:stCondLst>
                                    <p:cond delay="3000"/>
                                  </p:stCondLst>
                                  <p:childTnLst>
                                    <p:set>
                                      <p:cBhvr>
                                        <p:cTn id="75" dur="1" fill="hold">
                                          <p:stCondLst>
                                            <p:cond delay="0"/>
                                          </p:stCondLst>
                                        </p:cTn>
                                        <p:tgtEl>
                                          <p:spTgt spid="39"/>
                                        </p:tgtEl>
                                        <p:attrNameLst>
                                          <p:attrName>style.visibility</p:attrName>
                                        </p:attrNameLst>
                                      </p:cBhvr>
                                      <p:to>
                                        <p:strVal val="visible"/>
                                      </p:to>
                                    </p:set>
                                    <p:animEffect filter="wipe(left)">
                                      <p:cBhvr>
                                        <p:cTn id="76" dur="500"/>
                                        <p:tgtEl>
                                          <p:spTgt spid="39"/>
                                        </p:tgtEl>
                                      </p:cBhvr>
                                    </p:animEffect>
                                  </p:childTnLst>
                                </p:cTn>
                              </p:par>
                              <p:par>
                                <p:cTn id="77" presetID="10" presetClass="entr" presetSubtype="0" fill="hold" grpId="0" nodeType="withEffect">
                                  <p:stCondLst>
                                    <p:cond delay="2500"/>
                                  </p:stCondLst>
                                  <p:childTnLst>
                                    <p:set>
                                      <p:cBhvr>
                                        <p:cTn id="78" dur="1" fill="hold">
                                          <p:stCondLst>
                                            <p:cond delay="0"/>
                                          </p:stCondLst>
                                        </p:cTn>
                                        <p:tgtEl>
                                          <p:spTgt spid="46"/>
                                        </p:tgtEl>
                                        <p:attrNameLst>
                                          <p:attrName>style.visibility</p:attrName>
                                        </p:attrNameLst>
                                      </p:cBhvr>
                                      <p:to>
                                        <p:strVal val="visible"/>
                                      </p:to>
                                    </p:set>
                                    <p:animEffect filter="fade">
                                      <p:cBhvr>
                                        <p:cTn id="79" dur="500"/>
                                        <p:tgtEl>
                                          <p:spTgt spid="46"/>
                                        </p:tgtEl>
                                      </p:cBhvr>
                                    </p:animEffect>
                                  </p:childTnLst>
                                </p:cTn>
                              </p:par>
                              <p:par>
                                <p:cTn id="80" presetID="42" presetClass="entr" presetSubtype="0" fill="hold" grpId="0" nodeType="withEffect">
                                  <p:stCondLst>
                                    <p:cond delay="2500"/>
                                  </p:stCondLst>
                                  <p:childTnLst>
                                    <p:set>
                                      <p:cBhvr>
                                        <p:cTn id="81" dur="1" fill="hold">
                                          <p:stCondLst>
                                            <p:cond delay="0"/>
                                          </p:stCondLst>
                                        </p:cTn>
                                        <p:tgtEl>
                                          <p:spTgt spid="51"/>
                                        </p:tgtEl>
                                        <p:attrNameLst>
                                          <p:attrName>style.visibility</p:attrName>
                                        </p:attrNameLst>
                                      </p:cBhvr>
                                      <p:to>
                                        <p:strVal val="visible"/>
                                      </p:to>
                                    </p:set>
                                    <p:animEffect filter="fade">
                                      <p:cBhvr>
                                        <p:cTn id="82" dur="500"/>
                                        <p:tgtEl>
                                          <p:spTgt spid="51"/>
                                        </p:tgtEl>
                                      </p:cBhvr>
                                    </p:animEffect>
                                    <p:anim calcmode="lin" valueType="num">
                                      <p:cBhvr>
                                        <p:cTn id="83" dur="500" fill="hold"/>
                                        <p:tgtEl>
                                          <p:spTgt spid="51"/>
                                        </p:tgtEl>
                                        <p:attrNameLst>
                                          <p:attrName>ppt_x</p:attrName>
                                        </p:attrNameLst>
                                      </p:cBhvr>
                                      <p:tavLst>
                                        <p:tav tm="0">
                                          <p:val>
                                            <p:strVal val="#ppt_x"/>
                                          </p:val>
                                        </p:tav>
                                        <p:tav tm="100000">
                                          <p:val>
                                            <p:strVal val="#ppt_x"/>
                                          </p:val>
                                        </p:tav>
                                      </p:tavLst>
                                    </p:anim>
                                    <p:anim calcmode="lin" valueType="num">
                                      <p:cBhvr>
                                        <p:cTn id="84" dur="500" fill="hold"/>
                                        <p:tgtEl>
                                          <p:spTgt spid="51"/>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3000"/>
                                  </p:stCondLst>
                                  <p:childTnLst>
                                    <p:set>
                                      <p:cBhvr>
                                        <p:cTn id="86" dur="1" fill="hold">
                                          <p:stCondLst>
                                            <p:cond delay="0"/>
                                          </p:stCondLst>
                                        </p:cTn>
                                        <p:tgtEl>
                                          <p:spTgt spid="47"/>
                                        </p:tgtEl>
                                        <p:attrNameLst>
                                          <p:attrName>style.visibility</p:attrName>
                                        </p:attrNameLst>
                                      </p:cBhvr>
                                      <p:to>
                                        <p:strVal val="visible"/>
                                      </p:to>
                                    </p:set>
                                    <p:animEffect filter="fade">
                                      <p:cBhvr>
                                        <p:cTn id="87" dur="500"/>
                                        <p:tgtEl>
                                          <p:spTgt spid="47"/>
                                        </p:tgtEl>
                                      </p:cBhvr>
                                    </p:animEffect>
                                  </p:childTnLst>
                                </p:cTn>
                              </p:par>
                              <p:par>
                                <p:cTn id="88" presetID="10" presetClass="entr" presetSubtype="0" fill="hold" grpId="0" nodeType="withEffect">
                                  <p:stCondLst>
                                    <p:cond delay="3500"/>
                                  </p:stCondLst>
                                  <p:childTnLst>
                                    <p:set>
                                      <p:cBhvr>
                                        <p:cTn id="89" dur="1" fill="hold">
                                          <p:stCondLst>
                                            <p:cond delay="0"/>
                                          </p:stCondLst>
                                        </p:cTn>
                                        <p:tgtEl>
                                          <p:spTgt spid="48"/>
                                        </p:tgtEl>
                                        <p:attrNameLst>
                                          <p:attrName>style.visibility</p:attrName>
                                        </p:attrNameLst>
                                      </p:cBhvr>
                                      <p:to>
                                        <p:strVal val="visible"/>
                                      </p:to>
                                    </p:set>
                                    <p:animEffect filter="fade">
                                      <p:cBhvr>
                                        <p:cTn id="90" dur="500"/>
                                        <p:tgtEl>
                                          <p:spTgt spid="48"/>
                                        </p:tgtEl>
                                      </p:cBhvr>
                                    </p:animEffect>
                                  </p:childTnLst>
                                </p:cTn>
                              </p:par>
                              <p:par>
                                <p:cTn id="91" presetID="10" presetClass="entr" presetSubtype="0" fill="hold" grpId="0" nodeType="withEffect">
                                  <p:stCondLst>
                                    <p:cond delay="4000"/>
                                  </p:stCondLst>
                                  <p:childTnLst>
                                    <p:set>
                                      <p:cBhvr>
                                        <p:cTn id="92" dur="1" fill="hold">
                                          <p:stCondLst>
                                            <p:cond delay="0"/>
                                          </p:stCondLst>
                                        </p:cTn>
                                        <p:tgtEl>
                                          <p:spTgt spid="49"/>
                                        </p:tgtEl>
                                        <p:attrNameLst>
                                          <p:attrName>style.visibility</p:attrName>
                                        </p:attrNameLst>
                                      </p:cBhvr>
                                      <p:to>
                                        <p:strVal val="visible"/>
                                      </p:to>
                                    </p:set>
                                    <p:animEffect filter="fade">
                                      <p:cBhvr>
                                        <p:cTn id="93" dur="500"/>
                                        <p:tgtEl>
                                          <p:spTgt spid="49"/>
                                        </p:tgtEl>
                                      </p:cBhvr>
                                    </p:animEffect>
                                  </p:childTnLst>
                                </p:cTn>
                              </p:par>
                              <p:par>
                                <p:cTn id="94" presetID="10" presetClass="entr" presetSubtype="0" fill="hold" grpId="0" nodeType="withEffect">
                                  <p:stCondLst>
                                    <p:cond delay="4500"/>
                                  </p:stCondLst>
                                  <p:childTnLst>
                                    <p:set>
                                      <p:cBhvr>
                                        <p:cTn id="95" dur="1" fill="hold">
                                          <p:stCondLst>
                                            <p:cond delay="0"/>
                                          </p:stCondLst>
                                        </p:cTn>
                                        <p:tgtEl>
                                          <p:spTgt spid="50"/>
                                        </p:tgtEl>
                                        <p:attrNameLst>
                                          <p:attrName>style.visibility</p:attrName>
                                        </p:attrNameLst>
                                      </p:cBhvr>
                                      <p:to>
                                        <p:strVal val="visible"/>
                                      </p:to>
                                    </p:set>
                                    <p:animEffect filter="fade">
                                      <p:cBhvr>
                                        <p:cTn id="96" dur="500"/>
                                        <p:tgtEl>
                                          <p:spTgt spid="50"/>
                                        </p:tgtEl>
                                      </p:cBhvr>
                                    </p:animEffect>
                                  </p:childTnLst>
                                </p:cTn>
                              </p:par>
                              <p:par>
                                <p:cTn id="97" presetID="42" presetClass="entr" presetSubtype="0" fill="hold" grpId="0" nodeType="withEffect">
                                  <p:stCondLst>
                                    <p:cond delay="3000"/>
                                  </p:stCondLst>
                                  <p:childTnLst>
                                    <p:set>
                                      <p:cBhvr>
                                        <p:cTn id="98" dur="1" fill="hold">
                                          <p:stCondLst>
                                            <p:cond delay="0"/>
                                          </p:stCondLst>
                                        </p:cTn>
                                        <p:tgtEl>
                                          <p:spTgt spid="52"/>
                                        </p:tgtEl>
                                        <p:attrNameLst>
                                          <p:attrName>style.visibility</p:attrName>
                                        </p:attrNameLst>
                                      </p:cBhvr>
                                      <p:to>
                                        <p:strVal val="visible"/>
                                      </p:to>
                                    </p:set>
                                    <p:animEffect filter="fade">
                                      <p:cBhvr>
                                        <p:cTn id="99" dur="500"/>
                                        <p:tgtEl>
                                          <p:spTgt spid="52"/>
                                        </p:tgtEl>
                                      </p:cBhvr>
                                    </p:animEffect>
                                    <p:anim calcmode="lin" valueType="num">
                                      <p:cBhvr>
                                        <p:cTn id="100" dur="500" fill="hold"/>
                                        <p:tgtEl>
                                          <p:spTgt spid="52"/>
                                        </p:tgtEl>
                                        <p:attrNameLst>
                                          <p:attrName>ppt_x</p:attrName>
                                        </p:attrNameLst>
                                      </p:cBhvr>
                                      <p:tavLst>
                                        <p:tav tm="0">
                                          <p:val>
                                            <p:strVal val="#ppt_x"/>
                                          </p:val>
                                        </p:tav>
                                        <p:tav tm="100000">
                                          <p:val>
                                            <p:strVal val="#ppt_x"/>
                                          </p:val>
                                        </p:tav>
                                      </p:tavLst>
                                    </p:anim>
                                    <p:anim calcmode="lin" valueType="num">
                                      <p:cBhvr>
                                        <p:cTn id="101" dur="500" fill="hold"/>
                                        <p:tgtEl>
                                          <p:spTgt spid="5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3500"/>
                                  </p:stCondLst>
                                  <p:childTnLst>
                                    <p:set>
                                      <p:cBhvr>
                                        <p:cTn id="103" dur="1" fill="hold">
                                          <p:stCondLst>
                                            <p:cond delay="0"/>
                                          </p:stCondLst>
                                        </p:cTn>
                                        <p:tgtEl>
                                          <p:spTgt spid="53"/>
                                        </p:tgtEl>
                                        <p:attrNameLst>
                                          <p:attrName>style.visibility</p:attrName>
                                        </p:attrNameLst>
                                      </p:cBhvr>
                                      <p:to>
                                        <p:strVal val="visible"/>
                                      </p:to>
                                    </p:set>
                                    <p:animEffect filter="fade">
                                      <p:cBhvr>
                                        <p:cTn id="104" dur="500"/>
                                        <p:tgtEl>
                                          <p:spTgt spid="53"/>
                                        </p:tgtEl>
                                      </p:cBhvr>
                                    </p:animEffect>
                                    <p:anim calcmode="lin" valueType="num">
                                      <p:cBhvr>
                                        <p:cTn id="105" dur="500" fill="hold"/>
                                        <p:tgtEl>
                                          <p:spTgt spid="53"/>
                                        </p:tgtEl>
                                        <p:attrNameLst>
                                          <p:attrName>ppt_x</p:attrName>
                                        </p:attrNameLst>
                                      </p:cBhvr>
                                      <p:tavLst>
                                        <p:tav tm="0">
                                          <p:val>
                                            <p:strVal val="#ppt_x"/>
                                          </p:val>
                                        </p:tav>
                                        <p:tav tm="100000">
                                          <p:val>
                                            <p:strVal val="#ppt_x"/>
                                          </p:val>
                                        </p:tav>
                                      </p:tavLst>
                                    </p:anim>
                                    <p:anim calcmode="lin" valueType="num">
                                      <p:cBhvr>
                                        <p:cTn id="106" dur="500" fill="hold"/>
                                        <p:tgtEl>
                                          <p:spTgt spid="53"/>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4000"/>
                                  </p:stCondLst>
                                  <p:childTnLst>
                                    <p:set>
                                      <p:cBhvr>
                                        <p:cTn id="108" dur="1" fill="hold">
                                          <p:stCondLst>
                                            <p:cond delay="0"/>
                                          </p:stCondLst>
                                        </p:cTn>
                                        <p:tgtEl>
                                          <p:spTgt spid="54"/>
                                        </p:tgtEl>
                                        <p:attrNameLst>
                                          <p:attrName>style.visibility</p:attrName>
                                        </p:attrNameLst>
                                      </p:cBhvr>
                                      <p:to>
                                        <p:strVal val="visible"/>
                                      </p:to>
                                    </p:set>
                                    <p:animEffect filter="fade">
                                      <p:cBhvr>
                                        <p:cTn id="109" dur="500"/>
                                        <p:tgtEl>
                                          <p:spTgt spid="54"/>
                                        </p:tgtEl>
                                      </p:cBhvr>
                                    </p:animEffect>
                                    <p:anim calcmode="lin" valueType="num">
                                      <p:cBhvr>
                                        <p:cTn id="110" dur="500" fill="hold"/>
                                        <p:tgtEl>
                                          <p:spTgt spid="54"/>
                                        </p:tgtEl>
                                        <p:attrNameLst>
                                          <p:attrName>ppt_x</p:attrName>
                                        </p:attrNameLst>
                                      </p:cBhvr>
                                      <p:tavLst>
                                        <p:tav tm="0">
                                          <p:val>
                                            <p:strVal val="#ppt_x"/>
                                          </p:val>
                                        </p:tav>
                                        <p:tav tm="100000">
                                          <p:val>
                                            <p:strVal val="#ppt_x"/>
                                          </p:val>
                                        </p:tav>
                                      </p:tavLst>
                                    </p:anim>
                                    <p:anim calcmode="lin" valueType="num">
                                      <p:cBhvr>
                                        <p:cTn id="111" dur="500" fill="hold"/>
                                        <p:tgtEl>
                                          <p:spTgt spid="54"/>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4500"/>
                                  </p:stCondLst>
                                  <p:childTnLst>
                                    <p:set>
                                      <p:cBhvr>
                                        <p:cTn id="113" dur="1" fill="hold">
                                          <p:stCondLst>
                                            <p:cond delay="0"/>
                                          </p:stCondLst>
                                        </p:cTn>
                                        <p:tgtEl>
                                          <p:spTgt spid="55"/>
                                        </p:tgtEl>
                                        <p:attrNameLst>
                                          <p:attrName>style.visibility</p:attrName>
                                        </p:attrNameLst>
                                      </p:cBhvr>
                                      <p:to>
                                        <p:strVal val="visible"/>
                                      </p:to>
                                    </p:set>
                                    <p:animEffect filter="fade">
                                      <p:cBhvr>
                                        <p:cTn id="114" dur="500"/>
                                        <p:tgtEl>
                                          <p:spTgt spid="55"/>
                                        </p:tgtEl>
                                      </p:cBhvr>
                                    </p:animEffect>
                                    <p:anim calcmode="lin" valueType="num">
                                      <p:cBhvr>
                                        <p:cTn id="115" dur="500" fill="hold"/>
                                        <p:tgtEl>
                                          <p:spTgt spid="55"/>
                                        </p:tgtEl>
                                        <p:attrNameLst>
                                          <p:attrName>ppt_x</p:attrName>
                                        </p:attrNameLst>
                                      </p:cBhvr>
                                      <p:tavLst>
                                        <p:tav tm="0">
                                          <p:val>
                                            <p:strVal val="#ppt_x"/>
                                          </p:val>
                                        </p:tav>
                                        <p:tav tm="100000">
                                          <p:val>
                                            <p:strVal val="#ppt_x"/>
                                          </p:val>
                                        </p:tav>
                                      </p:tavLst>
                                    </p:anim>
                                    <p:anim calcmode="lin" valueType="num">
                                      <p:cBhvr>
                                        <p:cTn id="116" dur="5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46" grpId="0" bldLvl="0" animBg="1"/>
      <p:bldP spid="47" grpId="0" bldLvl="0" animBg="1"/>
      <p:bldP spid="48" grpId="0" bldLvl="0" animBg="1"/>
      <p:bldP spid="49" grpId="0" bldLvl="0" animBg="1"/>
      <p:bldP spid="50" grpId="0" bldLvl="0" animBg="1"/>
      <p:bldP spid="51" grpId="0" bldLvl="0"/>
      <p:bldP spid="52" grpId="0" bldLvl="0"/>
      <p:bldP spid="53" grpId="0" bldLvl="0"/>
      <p:bldP spid="54" grpId="0" bldLvl="0"/>
      <p:bldP spid="55"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直接箭头连接符 11"/>
          <p:cNvCxnSpPr/>
          <p:nvPr/>
        </p:nvCxnSpPr>
        <p:spPr>
          <a:xfrm flipV="1">
            <a:off x="1862948" y="1726078"/>
            <a:ext cx="2" cy="4477250"/>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直接箭头连接符 12"/>
          <p:cNvCxnSpPr/>
          <p:nvPr/>
        </p:nvCxnSpPr>
        <p:spPr>
          <a:xfrm>
            <a:off x="1863609" y="6203327"/>
            <a:ext cx="8959396" cy="772"/>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4" name="组合 13"/>
          <p:cNvGrpSpPr/>
          <p:nvPr/>
        </p:nvGrpSpPr>
        <p:grpSpPr>
          <a:xfrm>
            <a:off x="2149361" y="4918215"/>
            <a:ext cx="1851041" cy="785818"/>
            <a:chOff x="2200848" y="4495235"/>
            <a:chExt cx="1851041" cy="785818"/>
          </a:xfrm>
          <a:solidFill>
            <a:srgbClr val="18D2A6"/>
          </a:solidFill>
        </p:grpSpPr>
        <p:sp>
          <p:nvSpPr>
            <p:cNvPr id="15" name="圆角矩形 14"/>
            <p:cNvSpPr/>
            <p:nvPr/>
          </p:nvSpPr>
          <p:spPr bwMode="auto">
            <a:xfrm>
              <a:off x="2200848" y="449523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16" name="矩形 15"/>
            <p:cNvSpPr>
              <a:spLocks noChangeArrowheads="1"/>
            </p:cNvSpPr>
            <p:nvPr/>
          </p:nvSpPr>
          <p:spPr bwMode="auto">
            <a:xfrm>
              <a:off x="2404638" y="468530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1</a:t>
              </a:r>
              <a:endParaRPr lang="zh-CN" altLang="en-US" sz="2400" dirty="0">
                <a:solidFill>
                  <a:schemeClr val="bg1"/>
                </a:solidFill>
              </a:endParaRPr>
            </a:p>
          </p:txBody>
        </p:sp>
      </p:grpSp>
      <p:sp>
        <p:nvSpPr>
          <p:cNvPr id="17" name="矩形 87"/>
          <p:cNvSpPr>
            <a:spLocks noChangeArrowheads="1"/>
          </p:cNvSpPr>
          <p:nvPr/>
        </p:nvSpPr>
        <p:spPr bwMode="auto">
          <a:xfrm>
            <a:off x="2292237" y="2815452"/>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18" name="组合 17"/>
          <p:cNvGrpSpPr/>
          <p:nvPr/>
        </p:nvGrpSpPr>
        <p:grpSpPr>
          <a:xfrm>
            <a:off x="4370405" y="4092020"/>
            <a:ext cx="1851041" cy="785818"/>
            <a:chOff x="4272550" y="3669040"/>
            <a:chExt cx="1851041" cy="785818"/>
          </a:xfrm>
          <a:solidFill>
            <a:srgbClr val="1983B7"/>
          </a:solidFill>
        </p:grpSpPr>
        <p:sp>
          <p:nvSpPr>
            <p:cNvPr id="19" name="圆角矩形 18"/>
            <p:cNvSpPr/>
            <p:nvPr/>
          </p:nvSpPr>
          <p:spPr bwMode="auto">
            <a:xfrm>
              <a:off x="4272550" y="3669040"/>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0" name="矩形 19"/>
            <p:cNvSpPr>
              <a:spLocks noChangeArrowheads="1"/>
            </p:cNvSpPr>
            <p:nvPr/>
          </p:nvSpPr>
          <p:spPr bwMode="auto">
            <a:xfrm>
              <a:off x="4469993" y="3841027"/>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a:t>
              </a:r>
              <a:r>
                <a:rPr lang="zh-CN" altLang="en-US" sz="2400" dirty="0" smtClean="0">
                  <a:solidFill>
                    <a:schemeClr val="bg1"/>
                  </a:solidFill>
                </a:rPr>
                <a:t> </a:t>
              </a:r>
              <a:r>
                <a:rPr lang="en-US" altLang="zh-CN" sz="2400" dirty="0">
                  <a:solidFill>
                    <a:schemeClr val="bg1"/>
                  </a:solidFill>
                </a:rPr>
                <a:t>2</a:t>
              </a:r>
            </a:p>
          </p:txBody>
        </p:sp>
      </p:grpSp>
      <p:sp>
        <p:nvSpPr>
          <p:cNvPr id="21" name="矩形 87"/>
          <p:cNvSpPr>
            <a:spLocks noChangeArrowheads="1"/>
          </p:cNvSpPr>
          <p:nvPr/>
        </p:nvSpPr>
        <p:spPr bwMode="auto">
          <a:xfrm>
            <a:off x="4506934" y="1989257"/>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22" name="直接连接符 21"/>
          <p:cNvCxnSpPr/>
          <p:nvPr/>
        </p:nvCxnSpPr>
        <p:spPr>
          <a:xfrm flipH="1">
            <a:off x="4270277"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3" name="组合 22"/>
          <p:cNvGrpSpPr/>
          <p:nvPr/>
        </p:nvGrpSpPr>
        <p:grpSpPr>
          <a:xfrm>
            <a:off x="6467644" y="3275141"/>
            <a:ext cx="1851041" cy="785818"/>
            <a:chOff x="6279161" y="2852161"/>
            <a:chExt cx="1851041" cy="785818"/>
          </a:xfrm>
          <a:solidFill>
            <a:srgbClr val="18D2A6"/>
          </a:solidFill>
        </p:grpSpPr>
        <p:sp>
          <p:nvSpPr>
            <p:cNvPr id="24" name="圆角矩形 23"/>
            <p:cNvSpPr/>
            <p:nvPr/>
          </p:nvSpPr>
          <p:spPr bwMode="auto">
            <a:xfrm>
              <a:off x="6279161" y="2852161"/>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5" name="矩形 24"/>
            <p:cNvSpPr>
              <a:spLocks noChangeArrowheads="1"/>
            </p:cNvSpPr>
            <p:nvPr/>
          </p:nvSpPr>
          <p:spPr bwMode="auto">
            <a:xfrm>
              <a:off x="6476604" y="3055209"/>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r>
                <a:rPr lang="en-US" altLang="zh-CN" sz="2400" dirty="0" smtClean="0">
                  <a:solidFill>
                    <a:schemeClr val="bg1"/>
                  </a:solidFill>
                </a:rPr>
                <a:t>STEP </a:t>
              </a:r>
              <a:r>
                <a:rPr lang="en-US" altLang="zh-CN" sz="2400" dirty="0">
                  <a:solidFill>
                    <a:schemeClr val="bg1"/>
                  </a:solidFill>
                </a:rPr>
                <a:t>3</a:t>
              </a:r>
              <a:endParaRPr lang="zh-CN" altLang="en-US" sz="2400" dirty="0">
                <a:solidFill>
                  <a:schemeClr val="bg1"/>
                </a:solidFill>
              </a:endParaRPr>
            </a:p>
          </p:txBody>
        </p:sp>
      </p:grpSp>
      <p:cxnSp>
        <p:nvCxnSpPr>
          <p:cNvPr id="26" name="直接连接符 25"/>
          <p:cNvCxnSpPr/>
          <p:nvPr/>
        </p:nvCxnSpPr>
        <p:spPr>
          <a:xfrm flipH="1">
            <a:off x="6388271"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矩形 87"/>
          <p:cNvSpPr>
            <a:spLocks noChangeArrowheads="1"/>
          </p:cNvSpPr>
          <p:nvPr/>
        </p:nvSpPr>
        <p:spPr bwMode="auto">
          <a:xfrm>
            <a:off x="6604173" y="4101336"/>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28" name="组合 27"/>
          <p:cNvGrpSpPr/>
          <p:nvPr/>
        </p:nvGrpSpPr>
        <p:grpSpPr>
          <a:xfrm>
            <a:off x="8611924" y="2417885"/>
            <a:ext cx="1851041" cy="785818"/>
            <a:chOff x="8279425" y="1994905"/>
            <a:chExt cx="1851041" cy="785818"/>
          </a:xfrm>
          <a:solidFill>
            <a:srgbClr val="1983B7"/>
          </a:solidFill>
        </p:grpSpPr>
        <p:sp>
          <p:nvSpPr>
            <p:cNvPr id="29" name="圆角矩形 28"/>
            <p:cNvSpPr/>
            <p:nvPr/>
          </p:nvSpPr>
          <p:spPr bwMode="auto">
            <a:xfrm>
              <a:off x="8279425" y="199490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30" name="矩形 29"/>
            <p:cNvSpPr>
              <a:spLocks noChangeArrowheads="1"/>
            </p:cNvSpPr>
            <p:nvPr/>
          </p:nvSpPr>
          <p:spPr bwMode="auto">
            <a:xfrm>
              <a:off x="8476868" y="219795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4</a:t>
              </a:r>
              <a:endParaRPr lang="zh-CN" altLang="en-US" sz="2400" dirty="0">
                <a:solidFill>
                  <a:schemeClr val="bg1"/>
                </a:solidFill>
              </a:endParaRPr>
            </a:p>
          </p:txBody>
        </p:sp>
      </p:grpSp>
      <p:sp>
        <p:nvSpPr>
          <p:cNvPr id="31" name="矩形 87"/>
          <p:cNvSpPr>
            <a:spLocks noChangeArrowheads="1"/>
          </p:cNvSpPr>
          <p:nvPr/>
        </p:nvSpPr>
        <p:spPr bwMode="auto">
          <a:xfrm>
            <a:off x="8748453" y="3244080"/>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32" name="直接连接符 31"/>
          <p:cNvCxnSpPr/>
          <p:nvPr/>
        </p:nvCxnSpPr>
        <p:spPr>
          <a:xfrm>
            <a:off x="8534139" y="1726078"/>
            <a:ext cx="0"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 name="TextBox 32"/>
          <p:cNvSpPr txBox="1"/>
          <p:nvPr/>
        </p:nvSpPr>
        <p:spPr>
          <a:xfrm>
            <a:off x="1320812" y="2000054"/>
            <a:ext cx="553998" cy="2479396"/>
          </a:xfrm>
          <a:prstGeom prst="rect">
            <a:avLst/>
          </a:prstGeom>
          <a:noFill/>
        </p:spPr>
        <p:txBody>
          <a:bodyPr vert="eaVert"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某某某操作方案</a:t>
            </a:r>
            <a:endParaRPr lang="zh-CN" altLang="en-US" sz="2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22" presetClass="entr" presetSubtype="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3"/>
                                        </p:tgtEl>
                                        <p:attrNameLst>
                                          <p:attrName>ppt_y</p:attrName>
                                        </p:attrNameLst>
                                      </p:cBhvr>
                                      <p:tavLst>
                                        <p:tav tm="0">
                                          <p:val>
                                            <p:strVal val="#ppt_y"/>
                                          </p:val>
                                        </p:tav>
                                        <p:tav tm="100000">
                                          <p:val>
                                            <p:strVal val="#ppt_y"/>
                                          </p:val>
                                        </p:tav>
                                      </p:tavLst>
                                    </p:anim>
                                    <p:anim calcmode="lin" valueType="num">
                                      <p:cBhvr>
                                        <p:cTn id="20"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3"/>
                                        </p:tgtEl>
                                      </p:cBhvr>
                                    </p:animEffect>
                                  </p:childTnLst>
                                </p:cTn>
                              </p:par>
                            </p:childTnLst>
                          </p:cTn>
                        </p:par>
                        <p:par>
                          <p:cTn id="23" fill="hold">
                            <p:stCondLst>
                              <p:cond delay="1800"/>
                            </p:stCondLst>
                            <p:childTnLst>
                              <p:par>
                                <p:cTn id="24" presetID="22" presetClass="entr" presetSubtype="4"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down)">
                                      <p:cBhvr>
                                        <p:cTn id="26" dur="500"/>
                                        <p:tgtEl>
                                          <p:spTgt spid="22"/>
                                        </p:tgtEl>
                                      </p:cBhvr>
                                    </p:animEffect>
                                  </p:childTnLst>
                                </p:cTn>
                              </p:par>
                              <p:par>
                                <p:cTn id="27" presetID="22" presetClass="entr" presetSubtype="4"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down)">
                                      <p:cBhvr>
                                        <p:cTn id="29" dur="500"/>
                                        <p:tgtEl>
                                          <p:spTgt spid="26"/>
                                        </p:tgtEl>
                                      </p:cBhvr>
                                    </p:animEffect>
                                  </p:childTnLst>
                                </p:cTn>
                              </p:par>
                              <p:par>
                                <p:cTn id="30" presetID="22" presetClass="entr" presetSubtype="4"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2300"/>
                            </p:stCondLst>
                            <p:childTnLst>
                              <p:par>
                                <p:cTn id="34" presetID="42"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anim calcmode="lin" valueType="num">
                                      <p:cBhvr>
                                        <p:cTn id="37" dur="300" fill="hold"/>
                                        <p:tgtEl>
                                          <p:spTgt spid="14"/>
                                        </p:tgtEl>
                                        <p:attrNameLst>
                                          <p:attrName>ppt_x</p:attrName>
                                        </p:attrNameLst>
                                      </p:cBhvr>
                                      <p:tavLst>
                                        <p:tav tm="0">
                                          <p:val>
                                            <p:strVal val="#ppt_x"/>
                                          </p:val>
                                        </p:tav>
                                        <p:tav tm="100000">
                                          <p:val>
                                            <p:strVal val="#ppt_x"/>
                                          </p:val>
                                        </p:tav>
                                      </p:tavLst>
                                    </p:anim>
                                    <p:anim calcmode="lin" valueType="num">
                                      <p:cBhvr>
                                        <p:cTn id="38" dur="3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26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3100"/>
                            </p:stCondLst>
                            <p:childTnLst>
                              <p:par>
                                <p:cTn id="44" presetID="42"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300"/>
                                        <p:tgtEl>
                                          <p:spTgt spid="18"/>
                                        </p:tgtEl>
                                      </p:cBhvr>
                                    </p:animEffect>
                                    <p:anim calcmode="lin" valueType="num">
                                      <p:cBhvr>
                                        <p:cTn id="47" dur="300" fill="hold"/>
                                        <p:tgtEl>
                                          <p:spTgt spid="18"/>
                                        </p:tgtEl>
                                        <p:attrNameLst>
                                          <p:attrName>ppt_x</p:attrName>
                                        </p:attrNameLst>
                                      </p:cBhvr>
                                      <p:tavLst>
                                        <p:tav tm="0">
                                          <p:val>
                                            <p:strVal val="#ppt_x"/>
                                          </p:val>
                                        </p:tav>
                                        <p:tav tm="100000">
                                          <p:val>
                                            <p:strVal val="#ppt_x"/>
                                          </p:val>
                                        </p:tav>
                                      </p:tavLst>
                                    </p:anim>
                                    <p:anim calcmode="lin" valueType="num">
                                      <p:cBhvr>
                                        <p:cTn id="48" dur="3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3400"/>
                            </p:stCondLst>
                            <p:childTnLst>
                              <p:par>
                                <p:cTn id="50" presetID="2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down)">
                                      <p:cBhvr>
                                        <p:cTn id="52" dur="500"/>
                                        <p:tgtEl>
                                          <p:spTgt spid="21"/>
                                        </p:tgtEl>
                                      </p:cBhvr>
                                    </p:animEffect>
                                  </p:childTnLst>
                                </p:cTn>
                              </p:par>
                            </p:childTnLst>
                          </p:cTn>
                        </p:par>
                        <p:par>
                          <p:cTn id="53" fill="hold">
                            <p:stCondLst>
                              <p:cond delay="3900"/>
                            </p:stCondLst>
                            <p:childTnLst>
                              <p:par>
                                <p:cTn id="54" presetID="47" presetClass="entr" presetSubtype="0"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300"/>
                                        <p:tgtEl>
                                          <p:spTgt spid="23"/>
                                        </p:tgtEl>
                                      </p:cBhvr>
                                    </p:animEffect>
                                    <p:anim calcmode="lin" valueType="num">
                                      <p:cBhvr>
                                        <p:cTn id="57" dur="300" fill="hold"/>
                                        <p:tgtEl>
                                          <p:spTgt spid="23"/>
                                        </p:tgtEl>
                                        <p:attrNameLst>
                                          <p:attrName>ppt_x</p:attrName>
                                        </p:attrNameLst>
                                      </p:cBhvr>
                                      <p:tavLst>
                                        <p:tav tm="0">
                                          <p:val>
                                            <p:strVal val="#ppt_x"/>
                                          </p:val>
                                        </p:tav>
                                        <p:tav tm="100000">
                                          <p:val>
                                            <p:strVal val="#ppt_x"/>
                                          </p:val>
                                        </p:tav>
                                      </p:tavLst>
                                    </p:anim>
                                    <p:anim calcmode="lin" valueType="num">
                                      <p:cBhvr>
                                        <p:cTn id="58" dur="300" fill="hold"/>
                                        <p:tgtEl>
                                          <p:spTgt spid="23"/>
                                        </p:tgtEl>
                                        <p:attrNameLst>
                                          <p:attrName>ppt_y</p:attrName>
                                        </p:attrNameLst>
                                      </p:cBhvr>
                                      <p:tavLst>
                                        <p:tav tm="0">
                                          <p:val>
                                            <p:strVal val="#ppt_y-.1"/>
                                          </p:val>
                                        </p:tav>
                                        <p:tav tm="100000">
                                          <p:val>
                                            <p:strVal val="#ppt_y"/>
                                          </p:val>
                                        </p:tav>
                                      </p:tavLst>
                                    </p:anim>
                                  </p:childTnLst>
                                </p:cTn>
                              </p:par>
                            </p:childTnLst>
                          </p:cTn>
                        </p:par>
                        <p:par>
                          <p:cTn id="59" fill="hold">
                            <p:stCondLst>
                              <p:cond delay="4200"/>
                            </p:stCondLst>
                            <p:childTnLst>
                              <p:par>
                                <p:cTn id="60" presetID="22" presetClass="entr" presetSubtype="1"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up)">
                                      <p:cBhvr>
                                        <p:cTn id="62" dur="500"/>
                                        <p:tgtEl>
                                          <p:spTgt spid="27"/>
                                        </p:tgtEl>
                                      </p:cBhvr>
                                    </p:animEffect>
                                  </p:childTnLst>
                                </p:cTn>
                              </p:par>
                            </p:childTnLst>
                          </p:cTn>
                        </p:par>
                        <p:par>
                          <p:cTn id="63" fill="hold">
                            <p:stCondLst>
                              <p:cond delay="4700"/>
                            </p:stCondLst>
                            <p:childTnLst>
                              <p:par>
                                <p:cTn id="64" presetID="47" presetClass="entr" presetSubtype="0" fill="hold"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300"/>
                                        <p:tgtEl>
                                          <p:spTgt spid="28"/>
                                        </p:tgtEl>
                                      </p:cBhvr>
                                    </p:animEffect>
                                    <p:anim calcmode="lin" valueType="num">
                                      <p:cBhvr>
                                        <p:cTn id="67" dur="300" fill="hold"/>
                                        <p:tgtEl>
                                          <p:spTgt spid="28"/>
                                        </p:tgtEl>
                                        <p:attrNameLst>
                                          <p:attrName>ppt_x</p:attrName>
                                        </p:attrNameLst>
                                      </p:cBhvr>
                                      <p:tavLst>
                                        <p:tav tm="0">
                                          <p:val>
                                            <p:strVal val="#ppt_x"/>
                                          </p:val>
                                        </p:tav>
                                        <p:tav tm="100000">
                                          <p:val>
                                            <p:strVal val="#ppt_x"/>
                                          </p:val>
                                        </p:tav>
                                      </p:tavLst>
                                    </p:anim>
                                    <p:anim calcmode="lin" valueType="num">
                                      <p:cBhvr>
                                        <p:cTn id="68" dur="300" fill="hold"/>
                                        <p:tgtEl>
                                          <p:spTgt spid="28"/>
                                        </p:tgtEl>
                                        <p:attrNameLst>
                                          <p:attrName>ppt_y</p:attrName>
                                        </p:attrNameLst>
                                      </p:cBhvr>
                                      <p:tavLst>
                                        <p:tav tm="0">
                                          <p:val>
                                            <p:strVal val="#ppt_y-.1"/>
                                          </p:val>
                                        </p:tav>
                                        <p:tav tm="100000">
                                          <p:val>
                                            <p:strVal val="#ppt_y"/>
                                          </p:val>
                                        </p:tav>
                                      </p:tavLst>
                                    </p:anim>
                                  </p:childTnLst>
                                </p:cTn>
                              </p:par>
                            </p:childTnLst>
                          </p:cTn>
                        </p:par>
                        <p:par>
                          <p:cTn id="69" fill="hold">
                            <p:stCondLst>
                              <p:cond delay="5000"/>
                            </p:stCondLst>
                            <p:childTnLst>
                              <p:par>
                                <p:cTn id="70" presetID="22" presetClass="entr" presetSubtype="1"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up)">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7" grpId="0"/>
      <p:bldP spid="31"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五边形 11"/>
          <p:cNvSpPr/>
          <p:nvPr/>
        </p:nvSpPr>
        <p:spPr>
          <a:xfrm>
            <a:off x="122041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五边形 12"/>
          <p:cNvSpPr/>
          <p:nvPr/>
        </p:nvSpPr>
        <p:spPr>
          <a:xfrm>
            <a:off x="4847531" y="2208956"/>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五边形 13"/>
          <p:cNvSpPr/>
          <p:nvPr/>
        </p:nvSpPr>
        <p:spPr>
          <a:xfrm>
            <a:off x="122041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五边形 14"/>
          <p:cNvSpPr/>
          <p:nvPr/>
        </p:nvSpPr>
        <p:spPr>
          <a:xfrm>
            <a:off x="4847531" y="4270749"/>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7"/>
          <p:cNvSpPr txBox="1"/>
          <p:nvPr/>
        </p:nvSpPr>
        <p:spPr>
          <a:xfrm>
            <a:off x="1220411" y="2306907"/>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lumMod val="50000"/>
                </a:schemeClr>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18"/>
          <p:cNvSpPr txBox="1"/>
          <p:nvPr/>
        </p:nvSpPr>
        <p:spPr>
          <a:xfrm>
            <a:off x="485521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19"/>
          <p:cNvSpPr txBox="1"/>
          <p:nvPr/>
        </p:nvSpPr>
        <p:spPr>
          <a:xfrm>
            <a:off x="1220411" y="440065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9" name="文本框 20"/>
          <p:cNvSpPr txBox="1"/>
          <p:nvPr/>
        </p:nvSpPr>
        <p:spPr>
          <a:xfrm>
            <a:off x="485521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0" name="五边形 19"/>
          <p:cNvSpPr/>
          <p:nvPr/>
        </p:nvSpPr>
        <p:spPr>
          <a:xfrm>
            <a:off x="846884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五边形 20"/>
          <p:cNvSpPr/>
          <p:nvPr/>
        </p:nvSpPr>
        <p:spPr>
          <a:xfrm>
            <a:off x="846884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18"/>
          <p:cNvSpPr txBox="1"/>
          <p:nvPr/>
        </p:nvSpPr>
        <p:spPr>
          <a:xfrm>
            <a:off x="847652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3" name="文本框 20"/>
          <p:cNvSpPr txBox="1"/>
          <p:nvPr/>
        </p:nvSpPr>
        <p:spPr>
          <a:xfrm>
            <a:off x="847652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50"/>
                                        <p:tgtEl>
                                          <p:spTgt spid="23"/>
                                        </p:tgtEl>
                                      </p:cBhvr>
                                    </p:animEffect>
                                    <p:anim calcmode="lin" valueType="num">
                                      <p:cBhvr>
                                        <p:cTn id="78" dur="250" fill="hold"/>
                                        <p:tgtEl>
                                          <p:spTgt spid="23"/>
                                        </p:tgtEl>
                                        <p:attrNameLst>
                                          <p:attrName>ppt_x</p:attrName>
                                        </p:attrNameLst>
                                      </p:cBhvr>
                                      <p:tavLst>
                                        <p:tav tm="0">
                                          <p:val>
                                            <p:strVal val="#ppt_x"/>
                                          </p:val>
                                        </p:tav>
                                        <p:tav tm="100000">
                                          <p:val>
                                            <p:strVal val="#ppt_x"/>
                                          </p:val>
                                        </p:tav>
                                      </p:tavLst>
                                    </p:anim>
                                    <p:anim calcmode="lin" valueType="num">
                                      <p:cBhvr>
                                        <p:cTn id="79"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p:bldP spid="18" grpId="0"/>
      <p:bldP spid="19" grpId="0"/>
      <p:bldP spid="20" grpId="0" animBg="1"/>
      <p:bldP spid="21" grpId="0" animBg="1"/>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04</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任意多边形 11"/>
          <p:cNvSpPr/>
          <p:nvPr/>
        </p:nvSpPr>
        <p:spPr>
          <a:xfrm>
            <a:off x="2178516"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五边形 12"/>
          <p:cNvSpPr/>
          <p:nvPr/>
        </p:nvSpPr>
        <p:spPr>
          <a:xfrm rot="16200000">
            <a:off x="4858821" y="2052267"/>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3"/>
          <p:cNvSpPr/>
          <p:nvPr/>
        </p:nvSpPr>
        <p:spPr>
          <a:xfrm rot="10800000">
            <a:off x="6433359" y="3958214"/>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五边形 14"/>
          <p:cNvSpPr/>
          <p:nvPr/>
        </p:nvSpPr>
        <p:spPr>
          <a:xfrm rot="5400000">
            <a:off x="6345749" y="4849014"/>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p:nvPr/>
        </p:nvSpPr>
        <p:spPr>
          <a:xfrm rot="10800000" flipV="1">
            <a:off x="6433358"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五边形 16"/>
          <p:cNvSpPr/>
          <p:nvPr/>
        </p:nvSpPr>
        <p:spPr>
          <a:xfrm rot="16200000" flipV="1">
            <a:off x="6345748" y="2052267"/>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flipV="1">
            <a:off x="2178515" y="3958215"/>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五边形 18"/>
          <p:cNvSpPr/>
          <p:nvPr/>
        </p:nvSpPr>
        <p:spPr>
          <a:xfrm rot="5400000" flipV="1">
            <a:off x="4858820" y="4849015"/>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0" name="组合 19"/>
          <p:cNvGrpSpPr/>
          <p:nvPr/>
        </p:nvGrpSpPr>
        <p:grpSpPr>
          <a:xfrm>
            <a:off x="3485138" y="4174312"/>
            <a:ext cx="456521" cy="454724"/>
            <a:chOff x="4557733" y="2434359"/>
            <a:chExt cx="512624" cy="510606"/>
          </a:xfrm>
          <a:solidFill>
            <a:schemeClr val="bg1"/>
          </a:solidFill>
        </p:grpSpPr>
        <p:sp>
          <p:nvSpPr>
            <p:cNvPr id="21"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2" name="Freeform 8"/>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3" name="组合 22"/>
          <p:cNvGrpSpPr/>
          <p:nvPr/>
        </p:nvGrpSpPr>
        <p:grpSpPr>
          <a:xfrm>
            <a:off x="3521905" y="3099562"/>
            <a:ext cx="418013" cy="401997"/>
            <a:chOff x="6159731" y="1864447"/>
            <a:chExt cx="469385" cy="451400"/>
          </a:xfrm>
          <a:solidFill>
            <a:schemeClr val="bg1"/>
          </a:solidFill>
        </p:grpSpPr>
        <p:sp>
          <p:nvSpPr>
            <p:cNvPr id="24"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25" name="Freeform 134"/>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grpSp>
        <p:nvGrpSpPr>
          <p:cNvPr id="26" name="组合 25"/>
          <p:cNvGrpSpPr/>
          <p:nvPr/>
        </p:nvGrpSpPr>
        <p:grpSpPr>
          <a:xfrm>
            <a:off x="8354320" y="4237931"/>
            <a:ext cx="377867" cy="327486"/>
            <a:chOff x="7090992" y="4839631"/>
            <a:chExt cx="424306" cy="367732"/>
          </a:xfrm>
          <a:solidFill>
            <a:schemeClr val="bg1"/>
          </a:solidFill>
        </p:grpSpPr>
        <p:sp>
          <p:nvSpPr>
            <p:cNvPr id="27" name="Freeform 19"/>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8" name="Freeform 20"/>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9" name="Freeform 21"/>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0" name="Freeform 22"/>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31" name="组合 30"/>
          <p:cNvGrpSpPr/>
          <p:nvPr/>
        </p:nvGrpSpPr>
        <p:grpSpPr>
          <a:xfrm>
            <a:off x="8354320" y="3172542"/>
            <a:ext cx="347824" cy="344238"/>
            <a:chOff x="4270293" y="4090633"/>
            <a:chExt cx="390570" cy="386543"/>
          </a:xfrm>
          <a:solidFill>
            <a:schemeClr val="bg1"/>
          </a:solidFill>
        </p:grpSpPr>
        <p:sp>
          <p:nvSpPr>
            <p:cNvPr id="32" name="Freeform 136"/>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3"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4" name="矩形 33"/>
          <p:cNvSpPr/>
          <p:nvPr/>
        </p:nvSpPr>
        <p:spPr>
          <a:xfrm>
            <a:off x="4925936" y="2262065"/>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01</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5" name="矩形 34"/>
          <p:cNvSpPr/>
          <p:nvPr/>
        </p:nvSpPr>
        <p:spPr>
          <a:xfrm>
            <a:off x="4902766" y="4928988"/>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02</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6" name="矩形 35"/>
          <p:cNvSpPr/>
          <p:nvPr/>
        </p:nvSpPr>
        <p:spPr>
          <a:xfrm>
            <a:off x="6389694" y="2265897"/>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03</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7" name="矩形 36"/>
          <p:cNvSpPr/>
          <p:nvPr/>
        </p:nvSpPr>
        <p:spPr>
          <a:xfrm>
            <a:off x="6492368" y="5004386"/>
            <a:ext cx="680546" cy="461665"/>
          </a:xfrm>
          <a:prstGeom prst="rect">
            <a:avLst/>
          </a:prstGeom>
          <a:solidFill>
            <a:srgbClr val="18D2A6"/>
          </a:solidFill>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04</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8" name="矩形 37"/>
          <p:cNvSpPr/>
          <p:nvPr/>
        </p:nvSpPr>
        <p:spPr>
          <a:xfrm rot="2700000">
            <a:off x="5523877" y="3294774"/>
            <a:ext cx="1141928" cy="114192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文本框 53"/>
          <p:cNvSpPr txBox="1"/>
          <p:nvPr/>
        </p:nvSpPr>
        <p:spPr>
          <a:xfrm>
            <a:off x="1631376" y="1959485"/>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0" name="文本框 54"/>
          <p:cNvSpPr txBox="1"/>
          <p:nvPr/>
        </p:nvSpPr>
        <p:spPr>
          <a:xfrm>
            <a:off x="8114403" y="1959219"/>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1" name="文本框 55"/>
          <p:cNvSpPr txBox="1"/>
          <p:nvPr/>
        </p:nvSpPr>
        <p:spPr>
          <a:xfrm>
            <a:off x="1607228" y="5150407"/>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2" name="文本框 56"/>
          <p:cNvSpPr txBox="1"/>
          <p:nvPr/>
        </p:nvSpPr>
        <p:spPr>
          <a:xfrm>
            <a:off x="8090255" y="5150141"/>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250"/>
                                        <p:tgtEl>
                                          <p:spTgt spid="23"/>
                                        </p:tgtEl>
                                      </p:cBhvr>
                                    </p:animEffect>
                                    <p:anim calcmode="lin" valueType="num">
                                      <p:cBhvr>
                                        <p:cTn id="66" dur="250" fill="hold"/>
                                        <p:tgtEl>
                                          <p:spTgt spid="23"/>
                                        </p:tgtEl>
                                        <p:attrNameLst>
                                          <p:attrName>ppt_x</p:attrName>
                                        </p:attrNameLst>
                                      </p:cBhvr>
                                      <p:tavLst>
                                        <p:tav tm="0">
                                          <p:val>
                                            <p:strVal val="#ppt_x"/>
                                          </p:val>
                                        </p:tav>
                                        <p:tav tm="100000">
                                          <p:val>
                                            <p:strVal val="#ppt_x"/>
                                          </p:val>
                                        </p:tav>
                                      </p:tavLst>
                                    </p:anim>
                                    <p:anim calcmode="lin" valueType="num">
                                      <p:cBhvr>
                                        <p:cTn id="67" dur="250" fill="hold"/>
                                        <p:tgtEl>
                                          <p:spTgt spid="23"/>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250"/>
                                        <p:tgtEl>
                                          <p:spTgt spid="26"/>
                                        </p:tgtEl>
                                      </p:cBhvr>
                                    </p:animEffect>
                                    <p:anim calcmode="lin" valueType="num">
                                      <p:cBhvr>
                                        <p:cTn id="72" dur="250" fill="hold"/>
                                        <p:tgtEl>
                                          <p:spTgt spid="26"/>
                                        </p:tgtEl>
                                        <p:attrNameLst>
                                          <p:attrName>ppt_x</p:attrName>
                                        </p:attrNameLst>
                                      </p:cBhvr>
                                      <p:tavLst>
                                        <p:tav tm="0">
                                          <p:val>
                                            <p:strVal val="#ppt_x"/>
                                          </p:val>
                                        </p:tav>
                                        <p:tav tm="100000">
                                          <p:val>
                                            <p:strVal val="#ppt_x"/>
                                          </p:val>
                                        </p:tav>
                                      </p:tavLst>
                                    </p:anim>
                                    <p:anim calcmode="lin" valueType="num">
                                      <p:cBhvr>
                                        <p:cTn id="73" dur="250" fill="hold"/>
                                        <p:tgtEl>
                                          <p:spTgt spid="2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250"/>
                                        <p:tgtEl>
                                          <p:spTgt spid="31"/>
                                        </p:tgtEl>
                                      </p:cBhvr>
                                    </p:animEffect>
                                    <p:anim calcmode="lin" valueType="num">
                                      <p:cBhvr>
                                        <p:cTn id="78" dur="250" fill="hold"/>
                                        <p:tgtEl>
                                          <p:spTgt spid="31"/>
                                        </p:tgtEl>
                                        <p:attrNameLst>
                                          <p:attrName>ppt_x</p:attrName>
                                        </p:attrNameLst>
                                      </p:cBhvr>
                                      <p:tavLst>
                                        <p:tav tm="0">
                                          <p:val>
                                            <p:strVal val="#ppt_x"/>
                                          </p:val>
                                        </p:tav>
                                        <p:tav tm="100000">
                                          <p:val>
                                            <p:strVal val="#ppt_x"/>
                                          </p:val>
                                        </p:tav>
                                      </p:tavLst>
                                    </p:anim>
                                    <p:anim calcmode="lin" valueType="num">
                                      <p:cBhvr>
                                        <p:cTn id="79" dur="25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250"/>
                                        <p:tgtEl>
                                          <p:spTgt spid="34"/>
                                        </p:tgtEl>
                                      </p:cBhvr>
                                    </p:animEffect>
                                    <p:anim calcmode="lin" valueType="num">
                                      <p:cBhvr>
                                        <p:cTn id="84" dur="250" fill="hold"/>
                                        <p:tgtEl>
                                          <p:spTgt spid="34"/>
                                        </p:tgtEl>
                                        <p:attrNameLst>
                                          <p:attrName>ppt_x</p:attrName>
                                        </p:attrNameLst>
                                      </p:cBhvr>
                                      <p:tavLst>
                                        <p:tav tm="0">
                                          <p:val>
                                            <p:strVal val="#ppt_x"/>
                                          </p:val>
                                        </p:tav>
                                        <p:tav tm="100000">
                                          <p:val>
                                            <p:strVal val="#ppt_x"/>
                                          </p:val>
                                        </p:tav>
                                      </p:tavLst>
                                    </p:anim>
                                    <p:anim calcmode="lin" valueType="num">
                                      <p:cBhvr>
                                        <p:cTn id="85" dur="250" fill="hold"/>
                                        <p:tgtEl>
                                          <p:spTgt spid="34"/>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fade">
                                      <p:cBhvr>
                                        <p:cTn id="89" dur="250"/>
                                        <p:tgtEl>
                                          <p:spTgt spid="35"/>
                                        </p:tgtEl>
                                      </p:cBhvr>
                                    </p:animEffect>
                                    <p:anim calcmode="lin" valueType="num">
                                      <p:cBhvr>
                                        <p:cTn id="90" dur="250" fill="hold"/>
                                        <p:tgtEl>
                                          <p:spTgt spid="35"/>
                                        </p:tgtEl>
                                        <p:attrNameLst>
                                          <p:attrName>ppt_x</p:attrName>
                                        </p:attrNameLst>
                                      </p:cBhvr>
                                      <p:tavLst>
                                        <p:tav tm="0">
                                          <p:val>
                                            <p:strVal val="#ppt_x"/>
                                          </p:val>
                                        </p:tav>
                                        <p:tav tm="100000">
                                          <p:val>
                                            <p:strVal val="#ppt_x"/>
                                          </p:val>
                                        </p:tav>
                                      </p:tavLst>
                                    </p:anim>
                                    <p:anim calcmode="lin" valueType="num">
                                      <p:cBhvr>
                                        <p:cTn id="91" dur="250" fill="hold"/>
                                        <p:tgtEl>
                                          <p:spTgt spid="35"/>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fade">
                                      <p:cBhvr>
                                        <p:cTn id="95" dur="250"/>
                                        <p:tgtEl>
                                          <p:spTgt spid="36"/>
                                        </p:tgtEl>
                                      </p:cBhvr>
                                    </p:animEffect>
                                    <p:anim calcmode="lin" valueType="num">
                                      <p:cBhvr>
                                        <p:cTn id="96" dur="250" fill="hold"/>
                                        <p:tgtEl>
                                          <p:spTgt spid="36"/>
                                        </p:tgtEl>
                                        <p:attrNameLst>
                                          <p:attrName>ppt_x</p:attrName>
                                        </p:attrNameLst>
                                      </p:cBhvr>
                                      <p:tavLst>
                                        <p:tav tm="0">
                                          <p:val>
                                            <p:strVal val="#ppt_x"/>
                                          </p:val>
                                        </p:tav>
                                        <p:tav tm="100000">
                                          <p:val>
                                            <p:strVal val="#ppt_x"/>
                                          </p:val>
                                        </p:tav>
                                      </p:tavLst>
                                    </p:anim>
                                    <p:anim calcmode="lin" valueType="num">
                                      <p:cBhvr>
                                        <p:cTn id="97" dur="250" fill="hold"/>
                                        <p:tgtEl>
                                          <p:spTgt spid="36"/>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250"/>
                                        <p:tgtEl>
                                          <p:spTgt spid="37"/>
                                        </p:tgtEl>
                                      </p:cBhvr>
                                    </p:animEffect>
                                    <p:anim calcmode="lin" valueType="num">
                                      <p:cBhvr>
                                        <p:cTn id="102" dur="250" fill="hold"/>
                                        <p:tgtEl>
                                          <p:spTgt spid="37"/>
                                        </p:tgtEl>
                                        <p:attrNameLst>
                                          <p:attrName>ppt_x</p:attrName>
                                        </p:attrNameLst>
                                      </p:cBhvr>
                                      <p:tavLst>
                                        <p:tav tm="0">
                                          <p:val>
                                            <p:strVal val="#ppt_x"/>
                                          </p:val>
                                        </p:tav>
                                        <p:tav tm="100000">
                                          <p:val>
                                            <p:strVal val="#ppt_x"/>
                                          </p:val>
                                        </p:tav>
                                      </p:tavLst>
                                    </p:anim>
                                    <p:anim calcmode="lin" valueType="num">
                                      <p:cBhvr>
                                        <p:cTn id="103" dur="250" fill="hold"/>
                                        <p:tgtEl>
                                          <p:spTgt spid="37"/>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par>
                          <p:cTn id="128" fill="hold">
                            <p:stCondLst>
                              <p:cond delay="5500"/>
                            </p:stCondLst>
                            <p:childTnLst>
                              <p:par>
                                <p:cTn id="129" presetID="42" presetClass="entr" presetSubtype="0" fill="hold" grpId="0" nodeType="afterEffect">
                                  <p:stCondLst>
                                    <p:cond delay="0"/>
                                  </p:stCondLst>
                                  <p:childTnLst>
                                    <p:set>
                                      <p:cBhvr>
                                        <p:cTn id="130" dur="1" fill="hold">
                                          <p:stCondLst>
                                            <p:cond delay="0"/>
                                          </p:stCondLst>
                                        </p:cTn>
                                        <p:tgtEl>
                                          <p:spTgt spid="42"/>
                                        </p:tgtEl>
                                        <p:attrNameLst>
                                          <p:attrName>style.visibility</p:attrName>
                                        </p:attrNameLst>
                                      </p:cBhvr>
                                      <p:to>
                                        <p:strVal val="visible"/>
                                      </p:to>
                                    </p:set>
                                    <p:animEffect transition="in" filter="fade">
                                      <p:cBhvr>
                                        <p:cTn id="131" dur="250"/>
                                        <p:tgtEl>
                                          <p:spTgt spid="42"/>
                                        </p:tgtEl>
                                      </p:cBhvr>
                                    </p:animEffect>
                                    <p:anim calcmode="lin" valueType="num">
                                      <p:cBhvr>
                                        <p:cTn id="132" dur="250" fill="hold"/>
                                        <p:tgtEl>
                                          <p:spTgt spid="42"/>
                                        </p:tgtEl>
                                        <p:attrNameLst>
                                          <p:attrName>ppt_x</p:attrName>
                                        </p:attrNameLst>
                                      </p:cBhvr>
                                      <p:tavLst>
                                        <p:tav tm="0">
                                          <p:val>
                                            <p:strVal val="#ppt_x"/>
                                          </p:val>
                                        </p:tav>
                                        <p:tav tm="100000">
                                          <p:val>
                                            <p:strVal val="#ppt_x"/>
                                          </p:val>
                                        </p:tav>
                                      </p:tavLst>
                                    </p:anim>
                                    <p:anim calcmode="lin" valueType="num">
                                      <p:cBhvr>
                                        <p:cTn id="133" dur="25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34" grpId="0"/>
      <p:bldP spid="35" grpId="0"/>
      <p:bldP spid="36" grpId="0"/>
      <p:bldP spid="37" grpId="0" animBg="1"/>
      <p:bldP spid="38" grpId="0" animBg="1"/>
      <p:bldP spid="39" grpId="0"/>
      <p:bldP spid="40" grpId="0"/>
      <p:bldP spid="41" grpId="0"/>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Oval 87"/>
          <p:cNvSpPr/>
          <p:nvPr/>
        </p:nvSpPr>
        <p:spPr>
          <a:xfrm>
            <a:off x="5017646" y="2945433"/>
            <a:ext cx="2072343" cy="2072343"/>
          </a:xfrm>
          <a:prstGeom prst="ellipse">
            <a:avLst/>
          </a:prstGeom>
          <a:solidFill>
            <a:schemeClr val="bg1">
              <a:lumMod val="65000"/>
            </a:schemeClr>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3" name="Oval 88"/>
          <p:cNvSpPr/>
          <p:nvPr/>
        </p:nvSpPr>
        <p:spPr>
          <a:xfrm>
            <a:off x="3797633" y="3277419"/>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bg1">
                  <a:lumMod val="50000"/>
                </a:schemeClr>
              </a:solidFill>
            </a:endParaRPr>
          </a:p>
        </p:txBody>
      </p:sp>
      <p:sp>
        <p:nvSpPr>
          <p:cNvPr id="14" name="Oval 89"/>
          <p:cNvSpPr/>
          <p:nvPr/>
        </p:nvSpPr>
        <p:spPr>
          <a:xfrm>
            <a:off x="6901631" y="3277418"/>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5" name="Oval 90"/>
          <p:cNvSpPr/>
          <p:nvPr/>
        </p:nvSpPr>
        <p:spPr>
          <a:xfrm rot="16200000">
            <a:off x="5349633" y="4829417"/>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6" name="Oval 92"/>
          <p:cNvSpPr/>
          <p:nvPr/>
        </p:nvSpPr>
        <p:spPr>
          <a:xfrm rot="16200000">
            <a:off x="5349632" y="1725419"/>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cxnSp>
        <p:nvCxnSpPr>
          <p:cNvPr id="17" name="Elbow Connector 93"/>
          <p:cNvCxnSpPr>
            <a:stCxn id="13" idx="2"/>
          </p:cNvCxnSpPr>
          <p:nvPr/>
        </p:nvCxnSpPr>
        <p:spPr>
          <a:xfrm rot="10800000" flipV="1">
            <a:off x="1002847" y="3981604"/>
            <a:ext cx="2794787" cy="427605"/>
          </a:xfrm>
          <a:prstGeom prst="bentConnector3">
            <a:avLst>
              <a:gd name="adj1" fmla="val 41821"/>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8" name="Elbow Connector 94"/>
          <p:cNvCxnSpPr>
            <a:stCxn id="15" idx="0"/>
          </p:cNvCxnSpPr>
          <p:nvPr/>
        </p:nvCxnSpPr>
        <p:spPr>
          <a:xfrm rot="10800000" flipV="1">
            <a:off x="2232931" y="5533602"/>
            <a:ext cx="3116702" cy="436716"/>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9" name="Elbow Connector 95"/>
          <p:cNvCxnSpPr>
            <a:stCxn id="16" idx="4"/>
          </p:cNvCxnSpPr>
          <p:nvPr/>
        </p:nvCxnSpPr>
        <p:spPr>
          <a:xfrm flipV="1">
            <a:off x="6758003" y="1953483"/>
            <a:ext cx="3334414" cy="476121"/>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20" name="Elbow Connector 96"/>
          <p:cNvCxnSpPr>
            <a:stCxn id="14" idx="6"/>
          </p:cNvCxnSpPr>
          <p:nvPr/>
        </p:nvCxnSpPr>
        <p:spPr>
          <a:xfrm flipV="1">
            <a:off x="8310002" y="3550799"/>
            <a:ext cx="2794786" cy="430805"/>
          </a:xfrm>
          <a:prstGeom prst="bentConnector3">
            <a:avLst>
              <a:gd name="adj1" fmla="val 44158"/>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sp>
        <p:nvSpPr>
          <p:cNvPr id="21" name="Rectangle 97"/>
          <p:cNvSpPr/>
          <p:nvPr/>
        </p:nvSpPr>
        <p:spPr>
          <a:xfrm>
            <a:off x="2096639" y="5210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2" name="Rectangle 98"/>
          <p:cNvSpPr/>
          <p:nvPr/>
        </p:nvSpPr>
        <p:spPr>
          <a:xfrm>
            <a:off x="898271" y="3682774"/>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3" name="Rectangle 99"/>
          <p:cNvSpPr/>
          <p:nvPr/>
        </p:nvSpPr>
        <p:spPr>
          <a:xfrm>
            <a:off x="9578555" y="3658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4" name="Rectangle 100"/>
          <p:cNvSpPr/>
          <p:nvPr/>
        </p:nvSpPr>
        <p:spPr>
          <a:xfrm>
            <a:off x="8455124" y="1996621"/>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5" name="Rectangle 101"/>
          <p:cNvSpPr/>
          <p:nvPr/>
        </p:nvSpPr>
        <p:spPr>
          <a:xfrm>
            <a:off x="2735691" y="4060683"/>
            <a:ext cx="874736"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idea</a:t>
            </a:r>
            <a:endParaRPr lang="id-ID" dirty="0">
              <a:solidFill>
                <a:schemeClr val="bg1">
                  <a:lumMod val="50000"/>
                </a:schemeClr>
              </a:solidFill>
              <a:latin typeface="Bebas Neue" panose="020B0606020202050201" pitchFamily="34" charset="0"/>
            </a:endParaRPr>
          </a:p>
        </p:txBody>
      </p:sp>
      <p:sp>
        <p:nvSpPr>
          <p:cNvPr id="26" name="Rectangle 102"/>
          <p:cNvSpPr/>
          <p:nvPr/>
        </p:nvSpPr>
        <p:spPr>
          <a:xfrm>
            <a:off x="7580685" y="2037188"/>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sketch</a:t>
            </a:r>
            <a:endParaRPr lang="id-ID" dirty="0">
              <a:solidFill>
                <a:schemeClr val="bg1">
                  <a:lumMod val="50000"/>
                </a:schemeClr>
              </a:solidFill>
              <a:latin typeface="Bebas Neue" panose="020B0606020202050201" pitchFamily="34" charset="0"/>
            </a:endParaRPr>
          </a:p>
        </p:txBody>
      </p:sp>
      <p:sp>
        <p:nvSpPr>
          <p:cNvPr id="27" name="Rectangle 103"/>
          <p:cNvSpPr/>
          <p:nvPr/>
        </p:nvSpPr>
        <p:spPr>
          <a:xfrm>
            <a:off x="8778082" y="3607812"/>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build</a:t>
            </a:r>
            <a:endParaRPr lang="id-ID" dirty="0">
              <a:solidFill>
                <a:schemeClr val="bg1">
                  <a:lumMod val="50000"/>
                </a:schemeClr>
              </a:solidFill>
              <a:latin typeface="Bebas Neue" panose="020B0606020202050201" pitchFamily="34" charset="0"/>
            </a:endParaRPr>
          </a:p>
        </p:txBody>
      </p:sp>
      <p:sp>
        <p:nvSpPr>
          <p:cNvPr id="28" name="Rectangle 104"/>
          <p:cNvSpPr/>
          <p:nvPr/>
        </p:nvSpPr>
        <p:spPr>
          <a:xfrm>
            <a:off x="3873013" y="5600987"/>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test</a:t>
            </a:r>
            <a:endParaRPr lang="id-ID" dirty="0">
              <a:solidFill>
                <a:schemeClr val="bg1">
                  <a:lumMod val="50000"/>
                </a:schemeClr>
              </a:solidFill>
              <a:latin typeface="Bebas Neue" panose="020B0606020202050201" pitchFamily="34" charset="0"/>
            </a:endParaRPr>
          </a:p>
        </p:txBody>
      </p:sp>
      <p:grpSp>
        <p:nvGrpSpPr>
          <p:cNvPr id="29" name="Group 105"/>
          <p:cNvGrpSpPr/>
          <p:nvPr/>
        </p:nvGrpSpPr>
        <p:grpSpPr>
          <a:xfrm>
            <a:off x="5829182" y="5220866"/>
            <a:ext cx="439685" cy="530489"/>
            <a:chOff x="134906" y="3220464"/>
            <a:chExt cx="730251" cy="881063"/>
          </a:xfrm>
          <a:noFill/>
        </p:grpSpPr>
        <p:sp>
          <p:nvSpPr>
            <p:cNvPr id="30" name="Freeform 34"/>
            <p:cNvSpPr>
              <a:spLocks/>
            </p:cNvSpPr>
            <p:nvPr/>
          </p:nvSpPr>
          <p:spPr bwMode="auto">
            <a:xfrm>
              <a:off x="134906" y="3220464"/>
              <a:ext cx="730251" cy="577851"/>
            </a:xfrm>
            <a:custGeom>
              <a:avLst/>
              <a:gdLst>
                <a:gd name="T0" fmla="*/ 124 w 192"/>
                <a:gd name="T1" fmla="*/ 96 h 152"/>
                <a:gd name="T2" fmla="*/ 116 w 192"/>
                <a:gd name="T3" fmla="*/ 92 h 152"/>
                <a:gd name="T4" fmla="*/ 116 w 192"/>
                <a:gd name="T5" fmla="*/ 80 h 152"/>
                <a:gd name="T6" fmla="*/ 120 w 192"/>
                <a:gd name="T7" fmla="*/ 60 h 152"/>
                <a:gd name="T8" fmla="*/ 121 w 192"/>
                <a:gd name="T9" fmla="*/ 25 h 152"/>
                <a:gd name="T10" fmla="*/ 96 w 192"/>
                <a:gd name="T11" fmla="*/ 0 h 152"/>
                <a:gd name="T12" fmla="*/ 72 w 192"/>
                <a:gd name="T13" fmla="*/ 24 h 152"/>
                <a:gd name="T14" fmla="*/ 72 w 192"/>
                <a:gd name="T15" fmla="*/ 60 h 152"/>
                <a:gd name="T16" fmla="*/ 76 w 192"/>
                <a:gd name="T17" fmla="*/ 80 h 152"/>
                <a:gd name="T18" fmla="*/ 76 w 192"/>
                <a:gd name="T19" fmla="*/ 92 h 152"/>
                <a:gd name="T20" fmla="*/ 68 w 192"/>
                <a:gd name="T21" fmla="*/ 96 h 152"/>
                <a:gd name="T22" fmla="*/ 16 w 192"/>
                <a:gd name="T23" fmla="*/ 96 h 152"/>
                <a:gd name="T24" fmla="*/ 0 w 192"/>
                <a:gd name="T25" fmla="*/ 116 h 152"/>
                <a:gd name="T26" fmla="*/ 0 w 192"/>
                <a:gd name="T27" fmla="*/ 152 h 152"/>
                <a:gd name="T28" fmla="*/ 192 w 192"/>
                <a:gd name="T29" fmla="*/ 152 h 152"/>
                <a:gd name="T30" fmla="*/ 192 w 192"/>
                <a:gd name="T31" fmla="*/ 116 h 152"/>
                <a:gd name="T32" fmla="*/ 176 w 192"/>
                <a:gd name="T33" fmla="*/ 96 h 152"/>
                <a:gd name="T34" fmla="*/ 124 w 192"/>
                <a:gd name="T35" fmla="*/ 9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52">
                  <a:moveTo>
                    <a:pt x="124" y="96"/>
                  </a:moveTo>
                  <a:cubicBezTo>
                    <a:pt x="121" y="96"/>
                    <a:pt x="118" y="95"/>
                    <a:pt x="116" y="92"/>
                  </a:cubicBezTo>
                  <a:cubicBezTo>
                    <a:pt x="114" y="89"/>
                    <a:pt x="115" y="83"/>
                    <a:pt x="116" y="80"/>
                  </a:cubicBezTo>
                  <a:cubicBezTo>
                    <a:pt x="119" y="72"/>
                    <a:pt x="120" y="68"/>
                    <a:pt x="120" y="60"/>
                  </a:cubicBezTo>
                  <a:cubicBezTo>
                    <a:pt x="121" y="25"/>
                    <a:pt x="121" y="25"/>
                    <a:pt x="121" y="25"/>
                  </a:cubicBezTo>
                  <a:cubicBezTo>
                    <a:pt x="121" y="11"/>
                    <a:pt x="110" y="0"/>
                    <a:pt x="96" y="0"/>
                  </a:cubicBezTo>
                  <a:cubicBezTo>
                    <a:pt x="82" y="0"/>
                    <a:pt x="72" y="10"/>
                    <a:pt x="72" y="24"/>
                  </a:cubicBezTo>
                  <a:cubicBezTo>
                    <a:pt x="72" y="60"/>
                    <a:pt x="72" y="60"/>
                    <a:pt x="72" y="60"/>
                  </a:cubicBezTo>
                  <a:cubicBezTo>
                    <a:pt x="72" y="68"/>
                    <a:pt x="73" y="72"/>
                    <a:pt x="76" y="80"/>
                  </a:cubicBezTo>
                  <a:cubicBezTo>
                    <a:pt x="77" y="83"/>
                    <a:pt x="78" y="89"/>
                    <a:pt x="76" y="92"/>
                  </a:cubicBezTo>
                  <a:cubicBezTo>
                    <a:pt x="74" y="95"/>
                    <a:pt x="71" y="96"/>
                    <a:pt x="68" y="96"/>
                  </a:cubicBezTo>
                  <a:cubicBezTo>
                    <a:pt x="16" y="96"/>
                    <a:pt x="16" y="96"/>
                    <a:pt x="16" y="96"/>
                  </a:cubicBezTo>
                  <a:cubicBezTo>
                    <a:pt x="8" y="96"/>
                    <a:pt x="0" y="108"/>
                    <a:pt x="0" y="116"/>
                  </a:cubicBezTo>
                  <a:cubicBezTo>
                    <a:pt x="0" y="152"/>
                    <a:pt x="0" y="152"/>
                    <a:pt x="0" y="152"/>
                  </a:cubicBezTo>
                  <a:cubicBezTo>
                    <a:pt x="192" y="152"/>
                    <a:pt x="192" y="152"/>
                    <a:pt x="192" y="152"/>
                  </a:cubicBezTo>
                  <a:cubicBezTo>
                    <a:pt x="192" y="116"/>
                    <a:pt x="192" y="116"/>
                    <a:pt x="192" y="116"/>
                  </a:cubicBezTo>
                  <a:cubicBezTo>
                    <a:pt x="192" y="108"/>
                    <a:pt x="184" y="96"/>
                    <a:pt x="176" y="96"/>
                  </a:cubicBezTo>
                  <a:lnTo>
                    <a:pt x="124" y="96"/>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1" name="Freeform 35"/>
            <p:cNvSpPr>
              <a:spLocks/>
            </p:cNvSpPr>
            <p:nvPr/>
          </p:nvSpPr>
          <p:spPr bwMode="auto">
            <a:xfrm>
              <a:off x="165069" y="3798314"/>
              <a:ext cx="669926" cy="303213"/>
            </a:xfrm>
            <a:custGeom>
              <a:avLst/>
              <a:gdLst>
                <a:gd name="T0" fmla="*/ 422 w 422"/>
                <a:gd name="T1" fmla="*/ 191 h 191"/>
                <a:gd name="T2" fmla="*/ 115 w 422"/>
                <a:gd name="T3" fmla="*/ 191 h 191"/>
                <a:gd name="T4" fmla="*/ 115 w 422"/>
                <a:gd name="T5" fmla="*/ 95 h 191"/>
                <a:gd name="T6" fmla="*/ 67 w 422"/>
                <a:gd name="T7" fmla="*/ 191 h 191"/>
                <a:gd name="T8" fmla="*/ 0 w 422"/>
                <a:gd name="T9" fmla="*/ 191 h 191"/>
                <a:gd name="T10" fmla="*/ 0 w 422"/>
                <a:gd name="T11" fmla="*/ 0 h 191"/>
                <a:gd name="T12" fmla="*/ 422 w 422"/>
                <a:gd name="T13" fmla="*/ 0 h 191"/>
                <a:gd name="T14" fmla="*/ 422 w 422"/>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191">
                  <a:moveTo>
                    <a:pt x="422" y="191"/>
                  </a:moveTo>
                  <a:lnTo>
                    <a:pt x="115" y="191"/>
                  </a:lnTo>
                  <a:lnTo>
                    <a:pt x="115" y="95"/>
                  </a:lnTo>
                  <a:lnTo>
                    <a:pt x="67" y="191"/>
                  </a:lnTo>
                  <a:lnTo>
                    <a:pt x="0" y="191"/>
                  </a:lnTo>
                  <a:lnTo>
                    <a:pt x="0" y="0"/>
                  </a:lnTo>
                  <a:lnTo>
                    <a:pt x="422" y="0"/>
                  </a:lnTo>
                  <a:lnTo>
                    <a:pt x="422" y="191"/>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2" name="Line 36"/>
            <p:cNvSpPr>
              <a:spLocks noChangeShapeType="1"/>
            </p:cNvSpPr>
            <p:nvPr/>
          </p:nvSpPr>
          <p:spPr bwMode="auto">
            <a:xfrm>
              <a:off x="742919" y="3904677"/>
              <a:ext cx="0" cy="19685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3" name="Line 37"/>
            <p:cNvSpPr>
              <a:spLocks noChangeShapeType="1"/>
            </p:cNvSpPr>
            <p:nvPr/>
          </p:nvSpPr>
          <p:spPr bwMode="auto">
            <a:xfrm>
              <a:off x="652432" y="3949127"/>
              <a:ext cx="0" cy="15240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4" name="Line 38"/>
            <p:cNvSpPr>
              <a:spLocks noChangeShapeType="1"/>
            </p:cNvSpPr>
            <p:nvPr/>
          </p:nvSpPr>
          <p:spPr bwMode="auto">
            <a:xfrm>
              <a:off x="560357" y="4011039"/>
              <a:ext cx="0" cy="90488"/>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5" name="Oval 39"/>
            <p:cNvSpPr>
              <a:spLocks noChangeArrowheads="1"/>
            </p:cNvSpPr>
            <p:nvPr/>
          </p:nvSpPr>
          <p:spPr bwMode="auto">
            <a:xfrm>
              <a:off x="480981" y="3296664"/>
              <a:ext cx="38100" cy="38100"/>
            </a:xfrm>
            <a:prstGeom prst="ellips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grpSp>
      <p:grpSp>
        <p:nvGrpSpPr>
          <p:cNvPr id="36" name="Group 112"/>
          <p:cNvGrpSpPr/>
          <p:nvPr/>
        </p:nvGrpSpPr>
        <p:grpSpPr>
          <a:xfrm>
            <a:off x="4255017" y="3760740"/>
            <a:ext cx="484609" cy="484609"/>
            <a:chOff x="6264275" y="814388"/>
            <a:chExt cx="881063" cy="881063"/>
          </a:xfrm>
        </p:grpSpPr>
        <p:sp>
          <p:nvSpPr>
            <p:cNvPr id="37" name="Freeform 25"/>
            <p:cNvSpPr>
              <a:spLocks/>
            </p:cNvSpPr>
            <p:nvPr/>
          </p:nvSpPr>
          <p:spPr bwMode="auto">
            <a:xfrm>
              <a:off x="6264275" y="904876"/>
              <a:ext cx="365125" cy="790575"/>
            </a:xfrm>
            <a:custGeom>
              <a:avLst/>
              <a:gdLst>
                <a:gd name="T0" fmla="*/ 96 w 96"/>
                <a:gd name="T1" fmla="*/ 208 h 208"/>
                <a:gd name="T2" fmla="*/ 21 w 96"/>
                <a:gd name="T3" fmla="*/ 208 h 208"/>
                <a:gd name="T4" fmla="*/ 0 w 96"/>
                <a:gd name="T5" fmla="*/ 188 h 208"/>
                <a:gd name="T6" fmla="*/ 0 w 96"/>
                <a:gd name="T7" fmla="*/ 0 h 208"/>
              </a:gdLst>
              <a:ahLst/>
              <a:cxnLst>
                <a:cxn ang="0">
                  <a:pos x="T0" y="T1"/>
                </a:cxn>
                <a:cxn ang="0">
                  <a:pos x="T2" y="T3"/>
                </a:cxn>
                <a:cxn ang="0">
                  <a:pos x="T4" y="T5"/>
                </a:cxn>
                <a:cxn ang="0">
                  <a:pos x="T6" y="T7"/>
                </a:cxn>
              </a:cxnLst>
              <a:rect l="0" t="0" r="r" b="b"/>
              <a:pathLst>
                <a:path w="96" h="208">
                  <a:moveTo>
                    <a:pt x="96" y="208"/>
                  </a:moveTo>
                  <a:cubicBezTo>
                    <a:pt x="21" y="208"/>
                    <a:pt x="21" y="208"/>
                    <a:pt x="21" y="208"/>
                  </a:cubicBezTo>
                  <a:cubicBezTo>
                    <a:pt x="9" y="208"/>
                    <a:pt x="0" y="199"/>
                    <a:pt x="0" y="188"/>
                  </a:cubicBezTo>
                  <a:cubicBezTo>
                    <a:pt x="0" y="0"/>
                    <a:pt x="0" y="0"/>
                    <a:pt x="0" y="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8" name="Line 26"/>
            <p:cNvSpPr>
              <a:spLocks noChangeShapeType="1"/>
            </p:cNvSpPr>
            <p:nvPr/>
          </p:nvSpPr>
          <p:spPr bwMode="auto">
            <a:xfrm>
              <a:off x="6354763" y="904876"/>
              <a:ext cx="608013" cy="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9" name="Freeform 27"/>
            <p:cNvSpPr>
              <a:spLocks/>
            </p:cNvSpPr>
            <p:nvPr/>
          </p:nvSpPr>
          <p:spPr bwMode="auto">
            <a:xfrm>
              <a:off x="6264275" y="814388"/>
              <a:ext cx="728663" cy="303213"/>
            </a:xfrm>
            <a:custGeom>
              <a:avLst/>
              <a:gdLst>
                <a:gd name="T0" fmla="*/ 192 w 192"/>
                <a:gd name="T1" fmla="*/ 0 h 80"/>
                <a:gd name="T2" fmla="*/ 24 w 192"/>
                <a:gd name="T3" fmla="*/ 0 h 80"/>
                <a:gd name="T4" fmla="*/ 0 w 192"/>
                <a:gd name="T5" fmla="*/ 24 h 80"/>
                <a:gd name="T6" fmla="*/ 24 w 192"/>
                <a:gd name="T7" fmla="*/ 48 h 80"/>
                <a:gd name="T8" fmla="*/ 192 w 192"/>
                <a:gd name="T9" fmla="*/ 48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0"/>
                  </a:moveTo>
                  <a:cubicBezTo>
                    <a:pt x="24" y="0"/>
                    <a:pt x="24" y="0"/>
                    <a:pt x="24" y="0"/>
                  </a:cubicBezTo>
                  <a:cubicBezTo>
                    <a:pt x="11" y="0"/>
                    <a:pt x="0" y="11"/>
                    <a:pt x="0" y="24"/>
                  </a:cubicBezTo>
                  <a:cubicBezTo>
                    <a:pt x="0" y="38"/>
                    <a:pt x="11" y="48"/>
                    <a:pt x="24" y="48"/>
                  </a:cubicBezTo>
                  <a:cubicBezTo>
                    <a:pt x="192" y="48"/>
                    <a:pt x="192" y="48"/>
                    <a:pt x="192" y="48"/>
                  </a:cubicBezTo>
                  <a:cubicBezTo>
                    <a:pt x="192" y="80"/>
                    <a:pt x="192" y="80"/>
                    <a:pt x="192" y="8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0" name="Line 28"/>
            <p:cNvSpPr>
              <a:spLocks noChangeShapeType="1"/>
            </p:cNvSpPr>
            <p:nvPr/>
          </p:nvSpPr>
          <p:spPr bwMode="auto">
            <a:xfrm flipV="1">
              <a:off x="6902450" y="1346201"/>
              <a:ext cx="0" cy="212725"/>
            </a:xfrm>
            <a:prstGeom prst="line">
              <a:avLst/>
            </a:prstGeom>
            <a:noFill/>
            <a:ln w="1587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1" name="Freeform 29"/>
            <p:cNvSpPr>
              <a:spLocks/>
            </p:cNvSpPr>
            <p:nvPr/>
          </p:nvSpPr>
          <p:spPr bwMode="auto">
            <a:xfrm>
              <a:off x="6810375" y="1466851"/>
              <a:ext cx="182563" cy="92075"/>
            </a:xfrm>
            <a:custGeom>
              <a:avLst/>
              <a:gdLst>
                <a:gd name="T0" fmla="*/ 0 w 115"/>
                <a:gd name="T1" fmla="*/ 0 h 58"/>
                <a:gd name="T2" fmla="*/ 58 w 115"/>
                <a:gd name="T3" fmla="*/ 58 h 58"/>
                <a:gd name="T4" fmla="*/ 115 w 115"/>
                <a:gd name="T5" fmla="*/ 0 h 58"/>
              </a:gdLst>
              <a:ahLst/>
              <a:cxnLst>
                <a:cxn ang="0">
                  <a:pos x="T0" y="T1"/>
                </a:cxn>
                <a:cxn ang="0">
                  <a:pos x="T2" y="T3"/>
                </a:cxn>
                <a:cxn ang="0">
                  <a:pos x="T4" y="T5"/>
                </a:cxn>
              </a:cxnLst>
              <a:rect l="0" t="0" r="r" b="b"/>
              <a:pathLst>
                <a:path w="115" h="58">
                  <a:moveTo>
                    <a:pt x="0" y="0"/>
                  </a:moveTo>
                  <a:lnTo>
                    <a:pt x="58" y="58"/>
                  </a:lnTo>
                  <a:lnTo>
                    <a:pt x="115" y="0"/>
                  </a:ln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2" name="Oval 30"/>
            <p:cNvSpPr>
              <a:spLocks noChangeArrowheads="1"/>
            </p:cNvSpPr>
            <p:nvPr/>
          </p:nvSpPr>
          <p:spPr bwMode="auto">
            <a:xfrm>
              <a:off x="6659563" y="1209676"/>
              <a:ext cx="485775" cy="485775"/>
            </a:xfrm>
            <a:prstGeom prst="ellipse">
              <a:avLst/>
            </a:prstGeom>
            <a:noFill/>
            <a:ln w="1587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43" name="Group 119"/>
          <p:cNvGrpSpPr/>
          <p:nvPr/>
        </p:nvGrpSpPr>
        <p:grpSpPr>
          <a:xfrm>
            <a:off x="7368009" y="3720730"/>
            <a:ext cx="474675" cy="474676"/>
            <a:chOff x="6399213" y="695325"/>
            <a:chExt cx="850899" cy="850901"/>
          </a:xfrm>
        </p:grpSpPr>
        <p:sp>
          <p:nvSpPr>
            <p:cNvPr id="44" name="Freeform 34"/>
            <p:cNvSpPr>
              <a:spLocks/>
            </p:cNvSpPr>
            <p:nvPr/>
          </p:nvSpPr>
          <p:spPr bwMode="auto">
            <a:xfrm>
              <a:off x="6565900" y="862013"/>
              <a:ext cx="684212" cy="684213"/>
            </a:xfrm>
            <a:custGeom>
              <a:avLst/>
              <a:gdLst>
                <a:gd name="T0" fmla="*/ 431 w 431"/>
                <a:gd name="T1" fmla="*/ 0 h 431"/>
                <a:gd name="T2" fmla="*/ 431 w 431"/>
                <a:gd name="T3" fmla="*/ 431 h 431"/>
                <a:gd name="T4" fmla="*/ 0 w 431"/>
                <a:gd name="T5" fmla="*/ 431 h 431"/>
              </a:gdLst>
              <a:ahLst/>
              <a:cxnLst>
                <a:cxn ang="0">
                  <a:pos x="T0" y="T1"/>
                </a:cxn>
                <a:cxn ang="0">
                  <a:pos x="T2" y="T3"/>
                </a:cxn>
                <a:cxn ang="0">
                  <a:pos x="T4" y="T5"/>
                </a:cxn>
              </a:cxnLst>
              <a:rect l="0" t="0" r="r" b="b"/>
              <a:pathLst>
                <a:path w="431" h="431">
                  <a:moveTo>
                    <a:pt x="431" y="0"/>
                  </a:moveTo>
                  <a:lnTo>
                    <a:pt x="431" y="431"/>
                  </a:lnTo>
                  <a:lnTo>
                    <a:pt x="0" y="43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5" name="Freeform 35"/>
            <p:cNvSpPr>
              <a:spLocks/>
            </p:cNvSpPr>
            <p:nvPr/>
          </p:nvSpPr>
          <p:spPr bwMode="auto">
            <a:xfrm>
              <a:off x="6473825" y="769938"/>
              <a:ext cx="715962" cy="715963"/>
            </a:xfrm>
            <a:custGeom>
              <a:avLst/>
              <a:gdLst>
                <a:gd name="T0" fmla="*/ 451 w 451"/>
                <a:gd name="T1" fmla="*/ 0 h 451"/>
                <a:gd name="T2" fmla="*/ 451 w 451"/>
                <a:gd name="T3" fmla="*/ 451 h 451"/>
                <a:gd name="T4" fmla="*/ 0 w 451"/>
                <a:gd name="T5" fmla="*/ 451 h 451"/>
              </a:gdLst>
              <a:ahLst/>
              <a:cxnLst>
                <a:cxn ang="0">
                  <a:pos x="T0" y="T1"/>
                </a:cxn>
                <a:cxn ang="0">
                  <a:pos x="T2" y="T3"/>
                </a:cxn>
                <a:cxn ang="0">
                  <a:pos x="T4" y="T5"/>
                </a:cxn>
              </a:cxnLst>
              <a:rect l="0" t="0" r="r" b="b"/>
              <a:pathLst>
                <a:path w="451" h="451">
                  <a:moveTo>
                    <a:pt x="451" y="0"/>
                  </a:moveTo>
                  <a:lnTo>
                    <a:pt x="451" y="451"/>
                  </a:lnTo>
                  <a:lnTo>
                    <a:pt x="0" y="45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6" name="Rectangle 36"/>
            <p:cNvSpPr>
              <a:spLocks noChangeArrowheads="1"/>
            </p:cNvSpPr>
            <p:nvPr/>
          </p:nvSpPr>
          <p:spPr bwMode="auto">
            <a:xfrm>
              <a:off x="6399213" y="695325"/>
              <a:ext cx="728662" cy="728663"/>
            </a:xfrm>
            <a:prstGeom prst="rect">
              <a:avLst/>
            </a:pr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7" name="Freeform 37"/>
            <p:cNvSpPr>
              <a:spLocks/>
            </p:cNvSpPr>
            <p:nvPr/>
          </p:nvSpPr>
          <p:spPr bwMode="auto">
            <a:xfrm>
              <a:off x="6550025" y="965200"/>
              <a:ext cx="482600" cy="307975"/>
            </a:xfrm>
            <a:custGeom>
              <a:avLst/>
              <a:gdLst>
                <a:gd name="T0" fmla="*/ 304 w 304"/>
                <a:gd name="T1" fmla="*/ 194 h 194"/>
                <a:gd name="T2" fmla="*/ 230 w 304"/>
                <a:gd name="T3" fmla="*/ 0 h 194"/>
                <a:gd name="T4" fmla="*/ 134 w 304"/>
                <a:gd name="T5" fmla="*/ 143 h 194"/>
                <a:gd name="T6" fmla="*/ 75 w 304"/>
                <a:gd name="T7" fmla="*/ 71 h 194"/>
                <a:gd name="T8" fmla="*/ 0 w 304"/>
                <a:gd name="T9" fmla="*/ 194 h 194"/>
              </a:gdLst>
              <a:ahLst/>
              <a:cxnLst>
                <a:cxn ang="0">
                  <a:pos x="T0" y="T1"/>
                </a:cxn>
                <a:cxn ang="0">
                  <a:pos x="T2" y="T3"/>
                </a:cxn>
                <a:cxn ang="0">
                  <a:pos x="T4" y="T5"/>
                </a:cxn>
                <a:cxn ang="0">
                  <a:pos x="T6" y="T7"/>
                </a:cxn>
                <a:cxn ang="0">
                  <a:pos x="T8" y="T9"/>
                </a:cxn>
              </a:cxnLst>
              <a:rect l="0" t="0" r="r" b="b"/>
              <a:pathLst>
                <a:path w="304" h="194">
                  <a:moveTo>
                    <a:pt x="304" y="194"/>
                  </a:moveTo>
                  <a:lnTo>
                    <a:pt x="230" y="0"/>
                  </a:lnTo>
                  <a:lnTo>
                    <a:pt x="134" y="143"/>
                  </a:lnTo>
                  <a:lnTo>
                    <a:pt x="75" y="71"/>
                  </a:lnTo>
                  <a:lnTo>
                    <a:pt x="0" y="194"/>
                  </a:lnTo>
                </a:path>
              </a:pathLst>
            </a:cu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8" name="Oval 38"/>
            <p:cNvSpPr>
              <a:spLocks noChangeArrowheads="1"/>
            </p:cNvSpPr>
            <p:nvPr/>
          </p:nvSpPr>
          <p:spPr bwMode="auto">
            <a:xfrm>
              <a:off x="6550025" y="808038"/>
              <a:ext cx="119062" cy="119063"/>
            </a:xfrm>
            <a:prstGeom prst="ellipse">
              <a:avLst/>
            </a:pr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9" name="Line 39"/>
            <p:cNvSpPr>
              <a:spLocks noChangeShapeType="1"/>
            </p:cNvSpPr>
            <p:nvPr/>
          </p:nvSpPr>
          <p:spPr bwMode="auto">
            <a:xfrm flipH="1">
              <a:off x="6399213" y="1273175"/>
              <a:ext cx="728662" cy="0"/>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50" name="Group 126"/>
          <p:cNvGrpSpPr/>
          <p:nvPr/>
        </p:nvGrpSpPr>
        <p:grpSpPr>
          <a:xfrm>
            <a:off x="5860006" y="2168185"/>
            <a:ext cx="408861" cy="466068"/>
            <a:chOff x="6873875" y="742950"/>
            <a:chExt cx="771526" cy="879476"/>
          </a:xfrm>
        </p:grpSpPr>
        <p:sp>
          <p:nvSpPr>
            <p:cNvPr id="51" name="Line 43"/>
            <p:cNvSpPr>
              <a:spLocks noChangeShapeType="1"/>
            </p:cNvSpPr>
            <p:nvPr/>
          </p:nvSpPr>
          <p:spPr bwMode="auto">
            <a:xfrm>
              <a:off x="7162800"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2" name="Line 44"/>
            <p:cNvSpPr>
              <a:spLocks noChangeShapeType="1"/>
            </p:cNvSpPr>
            <p:nvPr/>
          </p:nvSpPr>
          <p:spPr bwMode="auto">
            <a:xfrm>
              <a:off x="7223125"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3" name="Freeform 45"/>
            <p:cNvSpPr>
              <a:spLocks/>
            </p:cNvSpPr>
            <p:nvPr/>
          </p:nvSpPr>
          <p:spPr bwMode="auto">
            <a:xfrm>
              <a:off x="6964363" y="1547813"/>
              <a:ext cx="457200" cy="74613"/>
            </a:xfrm>
            <a:custGeom>
              <a:avLst/>
              <a:gdLst>
                <a:gd name="T0" fmla="*/ 120 w 120"/>
                <a:gd name="T1" fmla="*/ 20 h 20"/>
                <a:gd name="T2" fmla="*/ 60 w 120"/>
                <a:gd name="T3" fmla="*/ 0 h 20"/>
                <a:gd name="T4" fmla="*/ 0 w 120"/>
                <a:gd name="T5" fmla="*/ 20 h 20"/>
                <a:gd name="T6" fmla="*/ 120 w 120"/>
                <a:gd name="T7" fmla="*/ 20 h 20"/>
              </a:gdLst>
              <a:ahLst/>
              <a:cxnLst>
                <a:cxn ang="0">
                  <a:pos x="T0" y="T1"/>
                </a:cxn>
                <a:cxn ang="0">
                  <a:pos x="T2" y="T3"/>
                </a:cxn>
                <a:cxn ang="0">
                  <a:pos x="T4" y="T5"/>
                </a:cxn>
                <a:cxn ang="0">
                  <a:pos x="T6" y="T7"/>
                </a:cxn>
              </a:cxnLst>
              <a:rect l="0" t="0" r="r" b="b"/>
              <a:pathLst>
                <a:path w="120" h="20">
                  <a:moveTo>
                    <a:pt x="120" y="20"/>
                  </a:moveTo>
                  <a:cubicBezTo>
                    <a:pt x="103" y="7"/>
                    <a:pt x="83" y="0"/>
                    <a:pt x="60" y="0"/>
                  </a:cubicBezTo>
                  <a:cubicBezTo>
                    <a:pt x="37" y="0"/>
                    <a:pt x="17" y="7"/>
                    <a:pt x="0" y="20"/>
                  </a:cubicBezTo>
                  <a:lnTo>
                    <a:pt x="120" y="20"/>
                  </a:lnTo>
                  <a:close/>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4" name="Oval 46"/>
            <p:cNvSpPr>
              <a:spLocks noChangeArrowheads="1"/>
            </p:cNvSpPr>
            <p:nvPr/>
          </p:nvSpPr>
          <p:spPr bwMode="auto">
            <a:xfrm>
              <a:off x="6904038" y="773113"/>
              <a:ext cx="577850" cy="576263"/>
            </a:xfrm>
            <a:prstGeom prst="ellipse">
              <a:avLst/>
            </a:pr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5" name="Freeform 47"/>
            <p:cNvSpPr>
              <a:spLocks/>
            </p:cNvSpPr>
            <p:nvPr/>
          </p:nvSpPr>
          <p:spPr bwMode="auto">
            <a:xfrm>
              <a:off x="6904038" y="773113"/>
              <a:ext cx="741363" cy="739775"/>
            </a:xfrm>
            <a:custGeom>
              <a:avLst/>
              <a:gdLst>
                <a:gd name="T0" fmla="*/ 152 w 195"/>
                <a:gd name="T1" fmla="*/ 0 h 195"/>
                <a:gd name="T2" fmla="*/ 152 w 195"/>
                <a:gd name="T3" fmla="*/ 152 h 195"/>
                <a:gd name="T4" fmla="*/ 0 w 195"/>
                <a:gd name="T5" fmla="*/ 152 h 195"/>
              </a:gdLst>
              <a:ahLst/>
              <a:cxnLst>
                <a:cxn ang="0">
                  <a:pos x="T0" y="T1"/>
                </a:cxn>
                <a:cxn ang="0">
                  <a:pos x="T2" y="T3"/>
                </a:cxn>
                <a:cxn ang="0">
                  <a:pos x="T4" y="T5"/>
                </a:cxn>
              </a:cxnLst>
              <a:rect l="0" t="0" r="r" b="b"/>
              <a:pathLst>
                <a:path w="195" h="195">
                  <a:moveTo>
                    <a:pt x="152" y="0"/>
                  </a:moveTo>
                  <a:cubicBezTo>
                    <a:pt x="195" y="42"/>
                    <a:pt x="195" y="110"/>
                    <a:pt x="152" y="152"/>
                  </a:cubicBezTo>
                  <a:cubicBezTo>
                    <a:pt x="110" y="195"/>
                    <a:pt x="42" y="195"/>
                    <a:pt x="0" y="152"/>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6" name="Line 48"/>
            <p:cNvSpPr>
              <a:spLocks noChangeShapeType="1"/>
            </p:cNvSpPr>
            <p:nvPr/>
          </p:nvSpPr>
          <p:spPr bwMode="auto">
            <a:xfrm flipV="1">
              <a:off x="6873875" y="1319213"/>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7" name="Line 49"/>
            <p:cNvSpPr>
              <a:spLocks noChangeShapeType="1"/>
            </p:cNvSpPr>
            <p:nvPr/>
          </p:nvSpPr>
          <p:spPr bwMode="auto">
            <a:xfrm flipV="1">
              <a:off x="7451725" y="742950"/>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grpSp>
      <p:grpSp>
        <p:nvGrpSpPr>
          <p:cNvPr id="58" name="Group 134"/>
          <p:cNvGrpSpPr/>
          <p:nvPr/>
        </p:nvGrpSpPr>
        <p:grpSpPr>
          <a:xfrm flipH="1">
            <a:off x="5618509" y="3573685"/>
            <a:ext cx="838090" cy="849991"/>
            <a:chOff x="1909763" y="950913"/>
            <a:chExt cx="782637" cy="793750"/>
          </a:xfrm>
          <a:solidFill>
            <a:schemeClr val="bg1"/>
          </a:solidFill>
        </p:grpSpPr>
        <p:sp>
          <p:nvSpPr>
            <p:cNvPr id="59"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0"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fade">
                                      <p:cBhvr>
                                        <p:cTn id="45" dur="500"/>
                                        <p:tgtEl>
                                          <p:spTgt spid="50"/>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childTnLst>
                          </p:cTn>
                        </p:par>
                        <p:par>
                          <p:cTn id="54" fill="hold">
                            <p:stCondLst>
                              <p:cond delay="6000"/>
                            </p:stCondLst>
                            <p:childTnLst>
                              <p:par>
                                <p:cTn id="55" presetID="22" presetClass="entr" presetSubtype="8"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par>
                          <p:cTn id="66" fill="hold">
                            <p:stCondLst>
                              <p:cond delay="75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8000"/>
                            </p:stCondLst>
                            <p:childTnLst>
                              <p:par>
                                <p:cTn id="71" presetID="22" presetClass="entr" presetSubtype="8"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childTnLst>
                          </p:cTn>
                        </p:par>
                        <p:par>
                          <p:cTn id="74" fill="hold">
                            <p:stCondLst>
                              <p:cond delay="8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9000"/>
                            </p:stCondLst>
                            <p:childTnLst>
                              <p:par>
                                <p:cTn id="79" presetID="10" presetClass="entr" presetSubtype="0"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500"/>
                                        <p:tgtEl>
                                          <p:spTgt spid="15"/>
                                        </p:tgtEl>
                                      </p:cBhvr>
                                    </p:animEffect>
                                  </p:childTnLst>
                                </p:cTn>
                              </p:par>
                            </p:childTnLst>
                          </p:cTn>
                        </p:par>
                        <p:par>
                          <p:cTn id="82" fill="hold">
                            <p:stCondLst>
                              <p:cond delay="9500"/>
                            </p:stCondLst>
                            <p:childTnLst>
                              <p:par>
                                <p:cTn id="83" presetID="10" presetClass="entr" presetSubtype="0"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fade">
                                      <p:cBhvr>
                                        <p:cTn id="85" dur="500"/>
                                        <p:tgtEl>
                                          <p:spTgt spid="29"/>
                                        </p:tgtEl>
                                      </p:cBhvr>
                                    </p:animEffect>
                                  </p:childTnLst>
                                </p:cTn>
                              </p:par>
                            </p:childTnLst>
                          </p:cTn>
                        </p:par>
                        <p:par>
                          <p:cTn id="86" fill="hold">
                            <p:stCondLst>
                              <p:cond delay="10000"/>
                            </p:stCondLst>
                            <p:childTnLst>
                              <p:par>
                                <p:cTn id="87" presetID="22" presetClass="entr" presetSubtype="2" fill="hold" nodeType="after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wipe(right)">
                                      <p:cBhvr>
                                        <p:cTn id="89" dur="500"/>
                                        <p:tgtEl>
                                          <p:spTgt spid="18"/>
                                        </p:tgtEl>
                                      </p:cBhvr>
                                    </p:animEffect>
                                  </p:childTnLst>
                                </p:cTn>
                              </p:par>
                            </p:childTnLst>
                          </p:cTn>
                        </p:par>
                        <p:par>
                          <p:cTn id="90" fill="hold">
                            <p:stCondLst>
                              <p:cond delay="10500"/>
                            </p:stCondLst>
                            <p:childTnLst>
                              <p:par>
                                <p:cTn id="91" presetID="22" presetClass="entr" presetSubtype="8"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childTnLst>
                          </p:cTn>
                        </p:par>
                        <p:par>
                          <p:cTn id="94" fill="hold">
                            <p:stCondLst>
                              <p:cond delay="11000"/>
                            </p:stCondLst>
                            <p:childTnLst>
                              <p:par>
                                <p:cTn id="95" presetID="22" presetClass="entr" presetSubtype="8"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wipe(left)">
                                      <p:cBhvr>
                                        <p:cTn id="9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21" grpId="0"/>
      <p:bldP spid="22" grpId="0"/>
      <p:bldP spid="23" grpId="0"/>
      <p:bldP spid="24" grpId="0"/>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타원 219"/>
          <p:cNvSpPr>
            <a:spLocks noChangeArrowheads="1"/>
          </p:cNvSpPr>
          <p:nvPr/>
        </p:nvSpPr>
        <p:spPr bwMode="auto">
          <a:xfrm>
            <a:off x="9405711" y="2644771"/>
            <a:ext cx="1273175" cy="1274763"/>
          </a:xfrm>
          <a:prstGeom prst="ellipse">
            <a:avLst/>
          </a:prstGeom>
          <a:solidFill>
            <a:srgbClr val="1983B7">
              <a:alpha val="85000"/>
            </a:srgbClr>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3" name="막힌 원호 127"/>
          <p:cNvSpPr>
            <a:spLocks/>
          </p:cNvSpPr>
          <p:nvPr/>
        </p:nvSpPr>
        <p:spPr bwMode="auto">
          <a:xfrm rot="-5400000">
            <a:off x="4923405" y="2215353"/>
            <a:ext cx="2370137" cy="2368550"/>
          </a:xfrm>
          <a:custGeom>
            <a:avLst/>
            <a:gdLst>
              <a:gd name="T0" fmla="*/ 0 w 2369150"/>
              <a:gd name="T1" fmla="*/ 1182769 h 2369152"/>
              <a:gd name="T2" fmla="*/ 0 w 2369150"/>
              <a:gd name="T3" fmla="*/ 1182769 h 2369152"/>
              <a:gd name="T4" fmla="*/ 1187540 w 2369150"/>
              <a:gd name="T5" fmla="*/ 0 h 2369152"/>
              <a:gd name="T6" fmla="*/ 2375077 w 2369150"/>
              <a:gd name="T7" fmla="*/ 1182768 h 2369152"/>
              <a:gd name="T8" fmla="*/ 1914859 w 2369150"/>
              <a:gd name="T9" fmla="*/ 1182768 h 2369152"/>
              <a:gd name="T10" fmla="*/ 1914858 w 2369150"/>
              <a:gd name="T11" fmla="*/ 1182768 h 2369152"/>
              <a:gd name="T12" fmla="*/ 1187540 w 2369150"/>
              <a:gd name="T13" fmla="*/ 458368 h 2369152"/>
              <a:gd name="T14" fmla="*/ 460218 w 2369150"/>
              <a:gd name="T15" fmla="*/ 1182769 h 2369152"/>
              <a:gd name="T16" fmla="*/ 0 w 2369150"/>
              <a:gd name="T17" fmla="*/ 1182769 h 2369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69150"/>
              <a:gd name="T28" fmla="*/ 0 h 2369152"/>
              <a:gd name="T29" fmla="*/ 2369150 w 2369150"/>
              <a:gd name="T30" fmla="*/ 1184575 h 23691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69150" h="2369152">
                <a:moveTo>
                  <a:pt x="0" y="1184575"/>
                </a:moveTo>
                <a:lnTo>
                  <a:pt x="0" y="1184575"/>
                </a:lnTo>
                <a:cubicBezTo>
                  <a:pt x="0" y="530352"/>
                  <a:pt x="530352" y="0"/>
                  <a:pt x="1184575" y="0"/>
                </a:cubicBezTo>
                <a:cubicBezTo>
                  <a:pt x="1838796" y="0"/>
                  <a:pt x="2369148" y="530351"/>
                  <a:pt x="2369149" y="1184574"/>
                </a:cubicBezTo>
                <a:lnTo>
                  <a:pt x="1910080" y="1184574"/>
                </a:lnTo>
                <a:lnTo>
                  <a:pt x="1910079" y="1184574"/>
                </a:lnTo>
                <a:cubicBezTo>
                  <a:pt x="1910078" y="783888"/>
                  <a:pt x="1585259" y="459070"/>
                  <a:pt x="1184575" y="459070"/>
                </a:cubicBezTo>
                <a:cubicBezTo>
                  <a:pt x="783890" y="459070"/>
                  <a:pt x="459070" y="783889"/>
                  <a:pt x="459070" y="1184575"/>
                </a:cubicBezTo>
                <a:lnTo>
                  <a:pt x="0" y="1184575"/>
                </a:lnTo>
                <a:close/>
              </a:path>
            </a:pathLst>
          </a:custGeom>
          <a:gradFill rotWithShape="1">
            <a:gsLst>
              <a:gs pos="0">
                <a:srgbClr val="FFFFFF">
                  <a:alpha val="45000"/>
                </a:srgbClr>
              </a:gs>
              <a:gs pos="50000">
                <a:srgbClr val="FFFFFF">
                  <a:alpha val="225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타원 217"/>
          <p:cNvSpPr>
            <a:spLocks noChangeArrowheads="1"/>
          </p:cNvSpPr>
          <p:nvPr/>
        </p:nvSpPr>
        <p:spPr bwMode="auto">
          <a:xfrm>
            <a:off x="1609499" y="2708271"/>
            <a:ext cx="1273175" cy="1274763"/>
          </a:xfrm>
          <a:prstGeom prst="ellipse">
            <a:avLst/>
          </a:prstGeom>
          <a:solidFill>
            <a:srgbClr val="1983B7"/>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5" name="막힌 원호 225"/>
          <p:cNvSpPr>
            <a:spLocks/>
          </p:cNvSpPr>
          <p:nvPr/>
        </p:nvSpPr>
        <p:spPr bwMode="auto">
          <a:xfrm rot="5400000">
            <a:off x="4910704" y="2107403"/>
            <a:ext cx="2436813" cy="2444750"/>
          </a:xfrm>
          <a:custGeom>
            <a:avLst/>
            <a:gdLst>
              <a:gd name="T0" fmla="*/ 7 w 2436720"/>
              <a:gd name="T1" fmla="*/ 1227831 h 2444258"/>
              <a:gd name="T2" fmla="*/ 7 w 2436720"/>
              <a:gd name="T3" fmla="*/ 1227830 h 2444258"/>
              <a:gd name="T4" fmla="*/ 0 w 2436720"/>
              <a:gd name="T5" fmla="*/ 1223605 h 2444258"/>
              <a:gd name="T6" fmla="*/ 1218642 w 2436720"/>
              <a:gd name="T7" fmla="*/ 0 h 2444258"/>
              <a:gd name="T8" fmla="*/ 2437198 w 2436720"/>
              <a:gd name="T9" fmla="*/ 1209669 h 2444258"/>
              <a:gd name="T10" fmla="*/ 1965032 w 2436720"/>
              <a:gd name="T11" fmla="*/ 1215069 h 2444258"/>
              <a:gd name="T12" fmla="*/ 1965031 w 2436720"/>
              <a:gd name="T13" fmla="*/ 1215069 h 2444258"/>
              <a:gd name="T14" fmla="*/ 1218642 w 2436720"/>
              <a:gd name="T15" fmla="*/ 472660 h 2444258"/>
              <a:gd name="T16" fmla="*/ 472198 w 2436720"/>
              <a:gd name="T17" fmla="*/ 1223605 h 2444258"/>
              <a:gd name="T18" fmla="*/ 472202 w 2436720"/>
              <a:gd name="T19" fmla="*/ 1226196 h 2444258"/>
              <a:gd name="T20" fmla="*/ 7 w 2436720"/>
              <a:gd name="T21" fmla="*/ 1227831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36720"/>
              <a:gd name="T34" fmla="*/ 0 h 2444258"/>
              <a:gd name="T35" fmla="*/ 2436641 w 2436720"/>
              <a:gd name="T36" fmla="*/ 1226349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36720" h="2444258">
                <a:moveTo>
                  <a:pt x="7" y="1226349"/>
                </a:moveTo>
                <a:lnTo>
                  <a:pt x="7" y="1226348"/>
                </a:lnTo>
                <a:cubicBezTo>
                  <a:pt x="2" y="1224942"/>
                  <a:pt x="0" y="1223535"/>
                  <a:pt x="0" y="1222129"/>
                </a:cubicBezTo>
                <a:cubicBezTo>
                  <a:pt x="0" y="547165"/>
                  <a:pt x="545478" y="0"/>
                  <a:pt x="1218360" y="0"/>
                </a:cubicBezTo>
                <a:cubicBezTo>
                  <a:pt x="1885829" y="0"/>
                  <a:pt x="2429039" y="538720"/>
                  <a:pt x="2436640" y="1208211"/>
                </a:cubicBezTo>
                <a:lnTo>
                  <a:pt x="1964582" y="1213604"/>
                </a:lnTo>
                <a:lnTo>
                  <a:pt x="1964581" y="1213604"/>
                </a:lnTo>
                <a:cubicBezTo>
                  <a:pt x="1959934" y="802720"/>
                  <a:pt x="1627204" y="472090"/>
                  <a:pt x="1218360" y="472090"/>
                </a:cubicBezTo>
                <a:cubicBezTo>
                  <a:pt x="806206" y="472090"/>
                  <a:pt x="472090" y="807893"/>
                  <a:pt x="472090" y="1222129"/>
                </a:cubicBezTo>
                <a:cubicBezTo>
                  <a:pt x="472090" y="1222990"/>
                  <a:pt x="472091" y="1223852"/>
                  <a:pt x="472094" y="1224714"/>
                </a:cubicBezTo>
                <a:lnTo>
                  <a:pt x="7" y="1226349"/>
                </a:lnTo>
                <a:close/>
              </a:path>
            </a:pathLst>
          </a:custGeom>
          <a:solidFill>
            <a:srgbClr val="1983B7">
              <a:alpha val="85000"/>
            </a:srgbClr>
          </a:solidFill>
          <a:ln>
            <a:noFill/>
          </a:ln>
          <a:extLst/>
        </p:spPr>
        <p:txBody>
          <a:bodyPr anchor="ctr"/>
          <a:lstStyle/>
          <a:p>
            <a:endParaRPr lang="zh-CN" altLang="en-US"/>
          </a:p>
        </p:txBody>
      </p:sp>
      <p:sp>
        <p:nvSpPr>
          <p:cNvPr id="16" name="막힌 원호 224"/>
          <p:cNvSpPr>
            <a:spLocks/>
          </p:cNvSpPr>
          <p:nvPr/>
        </p:nvSpPr>
        <p:spPr bwMode="auto">
          <a:xfrm rot="-5400000">
            <a:off x="4910705" y="2104227"/>
            <a:ext cx="2444750" cy="2446338"/>
          </a:xfrm>
          <a:custGeom>
            <a:avLst/>
            <a:gdLst>
              <a:gd name="T0" fmla="*/ 132 w 2444256"/>
              <a:gd name="T1" fmla="*/ 1246452 h 2444258"/>
              <a:gd name="T2" fmla="*/ 132 w 2444256"/>
              <a:gd name="T3" fmla="*/ 1246451 h 2444258"/>
              <a:gd name="T4" fmla="*/ 0 w 2444256"/>
              <a:gd name="T5" fmla="*/ 1228383 h 2444258"/>
              <a:gd name="T6" fmla="*/ 1223610 w 2444256"/>
              <a:gd name="T7" fmla="*/ 0 h 2444258"/>
              <a:gd name="T8" fmla="*/ 2447207 w 2444256"/>
              <a:gd name="T9" fmla="*/ 1222782 h 2444258"/>
              <a:gd name="T10" fmla="*/ 1973898 w 2444256"/>
              <a:gd name="T11" fmla="*/ 1224950 h 2444258"/>
              <a:gd name="T12" fmla="*/ 1973898 w 2444256"/>
              <a:gd name="T13" fmla="*/ 1224949 h 2444258"/>
              <a:gd name="T14" fmla="*/ 1223611 w 2444256"/>
              <a:gd name="T15" fmla="*/ 475163 h 2444258"/>
              <a:gd name="T16" fmla="*/ 473321 w 2444256"/>
              <a:gd name="T17" fmla="*/ 1228383 h 2444258"/>
              <a:gd name="T18" fmla="*/ 473402 w 2444256"/>
              <a:gd name="T19" fmla="*/ 1239461 h 2444258"/>
              <a:gd name="T20" fmla="*/ 132 w 2444256"/>
              <a:gd name="T21" fmla="*/ 1246452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44256"/>
              <a:gd name="T34" fmla="*/ 0 h 2444258"/>
              <a:gd name="T35" fmla="*/ 2444243 w 2444256"/>
              <a:gd name="T36" fmla="*/ 1240107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44256" h="2444258">
                <a:moveTo>
                  <a:pt x="132" y="1240107"/>
                </a:moveTo>
                <a:lnTo>
                  <a:pt x="132" y="1240106"/>
                </a:lnTo>
                <a:cubicBezTo>
                  <a:pt x="44" y="1234114"/>
                  <a:pt x="0" y="1228121"/>
                  <a:pt x="0" y="1222129"/>
                </a:cubicBezTo>
                <a:cubicBezTo>
                  <a:pt x="0" y="547165"/>
                  <a:pt x="547165" y="0"/>
                  <a:pt x="1222128" y="0"/>
                </a:cubicBezTo>
                <a:cubicBezTo>
                  <a:pt x="1894916" y="0"/>
                  <a:pt x="2441176" y="543776"/>
                  <a:pt x="2444243" y="1216557"/>
                </a:cubicBezTo>
                <a:lnTo>
                  <a:pt x="1971505" y="1218713"/>
                </a:lnTo>
                <a:lnTo>
                  <a:pt x="1971505" y="1218712"/>
                </a:lnTo>
                <a:cubicBezTo>
                  <a:pt x="1969624" y="806176"/>
                  <a:pt x="1634668" y="472744"/>
                  <a:pt x="1222129" y="472744"/>
                </a:cubicBezTo>
                <a:cubicBezTo>
                  <a:pt x="808255" y="472744"/>
                  <a:pt x="472745" y="808255"/>
                  <a:pt x="472745" y="1222129"/>
                </a:cubicBezTo>
                <a:cubicBezTo>
                  <a:pt x="472745" y="1225803"/>
                  <a:pt x="472772" y="1229478"/>
                  <a:pt x="472826" y="1233152"/>
                </a:cubicBezTo>
                <a:lnTo>
                  <a:pt x="132" y="1240107"/>
                </a:lnTo>
                <a:close/>
              </a:path>
            </a:pathLst>
          </a:custGeom>
          <a:solidFill>
            <a:srgbClr val="1983B7"/>
          </a:solidFill>
          <a:ln>
            <a:noFill/>
          </a:ln>
          <a:extLst/>
        </p:spPr>
        <p:txBody>
          <a:bodyPr anchor="ctr"/>
          <a:lstStyle/>
          <a:p>
            <a:endParaRPr lang="zh-CN" altLang="en-US"/>
          </a:p>
        </p:txBody>
      </p:sp>
      <p:sp>
        <p:nvSpPr>
          <p:cNvPr id="17" name="矩形 11"/>
          <p:cNvSpPr>
            <a:spLocks noChangeArrowheads="1"/>
          </p:cNvSpPr>
          <p:nvPr/>
        </p:nvSpPr>
        <p:spPr bwMode="auto">
          <a:xfrm>
            <a:off x="16094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3"/>
          <p:cNvSpPr txBox="1">
            <a:spLocks noChangeArrowheads="1"/>
          </p:cNvSpPr>
          <p:nvPr/>
        </p:nvSpPr>
        <p:spPr bwMode="auto">
          <a:xfrm>
            <a:off x="16094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13"/>
          <p:cNvSpPr>
            <a:spLocks noChangeArrowheads="1"/>
          </p:cNvSpPr>
          <p:nvPr/>
        </p:nvSpPr>
        <p:spPr bwMode="auto">
          <a:xfrm>
            <a:off x="79086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3"/>
          <p:cNvSpPr txBox="1">
            <a:spLocks noChangeArrowheads="1"/>
          </p:cNvSpPr>
          <p:nvPr/>
        </p:nvSpPr>
        <p:spPr bwMode="auto">
          <a:xfrm>
            <a:off x="79086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3"/>
          <p:cNvSpPr txBox="1">
            <a:spLocks noChangeArrowheads="1"/>
          </p:cNvSpPr>
          <p:nvPr/>
        </p:nvSpPr>
        <p:spPr bwMode="auto">
          <a:xfrm>
            <a:off x="1545999" y="32099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3"/>
          <p:cNvSpPr txBox="1">
            <a:spLocks noChangeArrowheads="1"/>
          </p:cNvSpPr>
          <p:nvPr/>
        </p:nvSpPr>
        <p:spPr bwMode="auto">
          <a:xfrm>
            <a:off x="9388249" y="31972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3"/>
          <p:cNvSpPr txBox="1">
            <a:spLocks noChangeArrowheads="1"/>
          </p:cNvSpPr>
          <p:nvPr/>
        </p:nvSpPr>
        <p:spPr bwMode="auto">
          <a:xfrm>
            <a:off x="5459186" y="3209921"/>
            <a:ext cx="13731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250"/>
                                        <p:tgtEl>
                                          <p:spTgt spid="21"/>
                                        </p:tgtEl>
                                      </p:cBhvr>
                                    </p:animEffect>
                                    <p:anim calcmode="lin" valueType="num">
                                      <p:cBhvr>
                                        <p:cTn id="12" dur="250" fill="hold"/>
                                        <p:tgtEl>
                                          <p:spTgt spid="21"/>
                                        </p:tgtEl>
                                        <p:attrNameLst>
                                          <p:attrName>ppt_x</p:attrName>
                                        </p:attrNameLst>
                                      </p:cBhvr>
                                      <p:tavLst>
                                        <p:tav tm="0">
                                          <p:val>
                                            <p:strVal val="#ppt_x"/>
                                          </p:val>
                                        </p:tav>
                                        <p:tav tm="100000">
                                          <p:val>
                                            <p:strVal val="#ppt_x"/>
                                          </p:val>
                                        </p:tav>
                                      </p:tavLst>
                                    </p:anim>
                                    <p:anim calcmode="lin" valueType="num">
                                      <p:cBhvr>
                                        <p:cTn id="13" dur="250" fill="hold"/>
                                        <p:tgtEl>
                                          <p:spTgt spid="2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50"/>
                                        <p:tgtEl>
                                          <p:spTgt spid="22"/>
                                        </p:tgtEl>
                                      </p:cBhvr>
                                    </p:animEffect>
                                    <p:anim calcmode="lin" valueType="num">
                                      <p:cBhvr>
                                        <p:cTn id="18" dur="250" fill="hold"/>
                                        <p:tgtEl>
                                          <p:spTgt spid="22"/>
                                        </p:tgtEl>
                                        <p:attrNameLst>
                                          <p:attrName>ppt_x</p:attrName>
                                        </p:attrNameLst>
                                      </p:cBhvr>
                                      <p:tavLst>
                                        <p:tav tm="0">
                                          <p:val>
                                            <p:strVal val="#ppt_x"/>
                                          </p:val>
                                        </p:tav>
                                        <p:tav tm="100000">
                                          <p:val>
                                            <p:strVal val="#ppt_x"/>
                                          </p:val>
                                        </p:tav>
                                      </p:tavLst>
                                    </p:anim>
                                    <p:anim calcmode="lin" valueType="num">
                                      <p:cBhvr>
                                        <p:cTn id="19" dur="25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anim calcmode="lin" valueType="num">
                                      <p:cBhvr>
                                        <p:cTn id="24" dur="250" fill="hold"/>
                                        <p:tgtEl>
                                          <p:spTgt spid="23"/>
                                        </p:tgtEl>
                                        <p:attrNameLst>
                                          <p:attrName>ppt_x</p:attrName>
                                        </p:attrNameLst>
                                      </p:cBhvr>
                                      <p:tavLst>
                                        <p:tav tm="0">
                                          <p:val>
                                            <p:strVal val="#ppt_x"/>
                                          </p:val>
                                        </p:tav>
                                        <p:tav tm="100000">
                                          <p:val>
                                            <p:strVal val="#ppt_x"/>
                                          </p:val>
                                        </p:tav>
                                      </p:tavLst>
                                    </p:anim>
                                    <p:anim calcmode="lin" valueType="num">
                                      <p:cBhvr>
                                        <p:cTn id="25" dur="2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250"/>
                                        <p:tgtEl>
                                          <p:spTgt spid="12"/>
                                        </p:tgtEl>
                                      </p:cBhvr>
                                    </p:animEffect>
                                    <p:anim calcmode="lin" valueType="num">
                                      <p:cBhvr>
                                        <p:cTn id="30" dur="250" fill="hold"/>
                                        <p:tgtEl>
                                          <p:spTgt spid="12"/>
                                        </p:tgtEl>
                                        <p:attrNameLst>
                                          <p:attrName>ppt_x</p:attrName>
                                        </p:attrNameLst>
                                      </p:cBhvr>
                                      <p:tavLst>
                                        <p:tav tm="0">
                                          <p:val>
                                            <p:strVal val="#ppt_x"/>
                                          </p:val>
                                        </p:tav>
                                        <p:tav tm="100000">
                                          <p:val>
                                            <p:strVal val="#ppt_x"/>
                                          </p:val>
                                        </p:tav>
                                      </p:tavLst>
                                    </p:anim>
                                    <p:anim calcmode="lin" valueType="num">
                                      <p:cBhvr>
                                        <p:cTn id="31" dur="25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250"/>
                                        <p:tgtEl>
                                          <p:spTgt spid="13"/>
                                        </p:tgtEl>
                                      </p:cBhvr>
                                    </p:animEffect>
                                    <p:anim calcmode="lin" valueType="num">
                                      <p:cBhvr>
                                        <p:cTn id="36" dur="250" fill="hold"/>
                                        <p:tgtEl>
                                          <p:spTgt spid="13"/>
                                        </p:tgtEl>
                                        <p:attrNameLst>
                                          <p:attrName>ppt_x</p:attrName>
                                        </p:attrNameLst>
                                      </p:cBhvr>
                                      <p:tavLst>
                                        <p:tav tm="0">
                                          <p:val>
                                            <p:strVal val="#ppt_x"/>
                                          </p:val>
                                        </p:tav>
                                        <p:tav tm="100000">
                                          <p:val>
                                            <p:strVal val="#ppt_x"/>
                                          </p:val>
                                        </p:tav>
                                      </p:tavLst>
                                    </p:anim>
                                    <p:anim calcmode="lin" valueType="num">
                                      <p:cBhvr>
                                        <p:cTn id="37" dur="25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250"/>
                                        <p:tgtEl>
                                          <p:spTgt spid="14"/>
                                        </p:tgtEl>
                                      </p:cBhvr>
                                    </p:animEffect>
                                    <p:anim calcmode="lin" valueType="num">
                                      <p:cBhvr>
                                        <p:cTn id="42" dur="250" fill="hold"/>
                                        <p:tgtEl>
                                          <p:spTgt spid="14"/>
                                        </p:tgtEl>
                                        <p:attrNameLst>
                                          <p:attrName>ppt_x</p:attrName>
                                        </p:attrNameLst>
                                      </p:cBhvr>
                                      <p:tavLst>
                                        <p:tav tm="0">
                                          <p:val>
                                            <p:strVal val="#ppt_x"/>
                                          </p:val>
                                        </p:tav>
                                        <p:tav tm="100000">
                                          <p:val>
                                            <p:strVal val="#ppt_x"/>
                                          </p:val>
                                        </p:tav>
                                      </p:tavLst>
                                    </p:anim>
                                    <p:anim calcmode="lin" valueType="num">
                                      <p:cBhvr>
                                        <p:cTn id="43" dur="250" fill="hold"/>
                                        <p:tgtEl>
                                          <p:spTgt spid="14"/>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50"/>
                                        <p:tgtEl>
                                          <p:spTgt spid="15"/>
                                        </p:tgtEl>
                                      </p:cBhvr>
                                    </p:animEffect>
                                    <p:anim calcmode="lin" valueType="num">
                                      <p:cBhvr>
                                        <p:cTn id="48" dur="250" fill="hold"/>
                                        <p:tgtEl>
                                          <p:spTgt spid="15"/>
                                        </p:tgtEl>
                                        <p:attrNameLst>
                                          <p:attrName>ppt_x</p:attrName>
                                        </p:attrNameLst>
                                      </p:cBhvr>
                                      <p:tavLst>
                                        <p:tav tm="0">
                                          <p:val>
                                            <p:strVal val="#ppt_x"/>
                                          </p:val>
                                        </p:tav>
                                        <p:tav tm="100000">
                                          <p:val>
                                            <p:strVal val="#ppt_x"/>
                                          </p:val>
                                        </p:tav>
                                      </p:tavLst>
                                    </p:anim>
                                    <p:anim calcmode="lin" valueType="num">
                                      <p:cBhvr>
                                        <p:cTn id="49" dur="25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250"/>
                                        <p:tgtEl>
                                          <p:spTgt spid="16"/>
                                        </p:tgtEl>
                                      </p:cBhvr>
                                    </p:animEffect>
                                    <p:anim calcmode="lin" valueType="num">
                                      <p:cBhvr>
                                        <p:cTn id="54" dur="250" fill="hold"/>
                                        <p:tgtEl>
                                          <p:spTgt spid="16"/>
                                        </p:tgtEl>
                                        <p:attrNameLst>
                                          <p:attrName>ppt_x</p:attrName>
                                        </p:attrNameLst>
                                      </p:cBhvr>
                                      <p:tavLst>
                                        <p:tav tm="0">
                                          <p:val>
                                            <p:strVal val="#ppt_x"/>
                                          </p:val>
                                        </p:tav>
                                        <p:tav tm="100000">
                                          <p:val>
                                            <p:strVal val="#ppt_x"/>
                                          </p:val>
                                        </p:tav>
                                      </p:tavLst>
                                    </p:anim>
                                    <p:anim calcmode="lin" valueType="num">
                                      <p:cBhvr>
                                        <p:cTn id="55" dur="250" fill="hold"/>
                                        <p:tgtEl>
                                          <p:spTgt spid="16"/>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250"/>
                                        <p:tgtEl>
                                          <p:spTgt spid="18"/>
                                        </p:tgtEl>
                                      </p:cBhvr>
                                    </p:animEffect>
                                    <p:anim calcmode="lin" valueType="num">
                                      <p:cBhvr>
                                        <p:cTn id="66" dur="250" fill="hold"/>
                                        <p:tgtEl>
                                          <p:spTgt spid="18"/>
                                        </p:tgtEl>
                                        <p:attrNameLst>
                                          <p:attrName>ppt_x</p:attrName>
                                        </p:attrNameLst>
                                      </p:cBhvr>
                                      <p:tavLst>
                                        <p:tav tm="0">
                                          <p:val>
                                            <p:strVal val="#ppt_x"/>
                                          </p:val>
                                        </p:tav>
                                        <p:tav tm="100000">
                                          <p:val>
                                            <p:strVal val="#ppt_x"/>
                                          </p:val>
                                        </p:tav>
                                      </p:tavLst>
                                    </p:anim>
                                    <p:anim calcmode="lin" valueType="num">
                                      <p:cBhvr>
                                        <p:cTn id="67" dur="250" fill="hold"/>
                                        <p:tgtEl>
                                          <p:spTgt spid="18"/>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50"/>
                                        <p:tgtEl>
                                          <p:spTgt spid="19"/>
                                        </p:tgtEl>
                                      </p:cBhvr>
                                    </p:animEffect>
                                    <p:anim calcmode="lin" valueType="num">
                                      <p:cBhvr>
                                        <p:cTn id="72" dur="250" fill="hold"/>
                                        <p:tgtEl>
                                          <p:spTgt spid="19"/>
                                        </p:tgtEl>
                                        <p:attrNameLst>
                                          <p:attrName>ppt_x</p:attrName>
                                        </p:attrNameLst>
                                      </p:cBhvr>
                                      <p:tavLst>
                                        <p:tav tm="0">
                                          <p:val>
                                            <p:strVal val="#ppt_x"/>
                                          </p:val>
                                        </p:tav>
                                        <p:tav tm="100000">
                                          <p:val>
                                            <p:strVal val="#ppt_x"/>
                                          </p:val>
                                        </p:tav>
                                      </p:tavLst>
                                    </p:anim>
                                    <p:anim calcmode="lin" valueType="num">
                                      <p:cBhvr>
                                        <p:cTn id="73" dur="250" fill="hold"/>
                                        <p:tgtEl>
                                          <p:spTgt spid="19"/>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250"/>
                                        <p:tgtEl>
                                          <p:spTgt spid="20"/>
                                        </p:tgtEl>
                                      </p:cBhvr>
                                    </p:animEffect>
                                    <p:anim calcmode="lin" valueType="num">
                                      <p:cBhvr>
                                        <p:cTn id="78" dur="250" fill="hold"/>
                                        <p:tgtEl>
                                          <p:spTgt spid="20"/>
                                        </p:tgtEl>
                                        <p:attrNameLst>
                                          <p:attrName>ppt_x</p:attrName>
                                        </p:attrNameLst>
                                      </p:cBhvr>
                                      <p:tavLst>
                                        <p:tav tm="0">
                                          <p:val>
                                            <p:strVal val="#ppt_x"/>
                                          </p:val>
                                        </p:tav>
                                        <p:tav tm="100000">
                                          <p:val>
                                            <p:strVal val="#ppt_x"/>
                                          </p:val>
                                        </p:tav>
                                      </p:tavLst>
                                    </p:anim>
                                    <p:anim calcmode="lin" valueType="num">
                                      <p:cBhvr>
                                        <p:cTn id="79"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圆角矩形 11"/>
          <p:cNvSpPr/>
          <p:nvPr/>
        </p:nvSpPr>
        <p:spPr>
          <a:xfrm>
            <a:off x="1727722" y="2338117"/>
            <a:ext cx="3996044"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741790" y="2281846"/>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711516" y="1949234"/>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942317" y="2159283"/>
            <a:ext cx="385415" cy="370647"/>
            <a:chOff x="6285705" y="2358559"/>
            <a:chExt cx="385415" cy="370647"/>
          </a:xfrm>
          <a:solidFill>
            <a:schemeClr val="bg1"/>
          </a:solidFill>
          <a:effectLst/>
        </p:grpSpPr>
        <p:sp>
          <p:nvSpPr>
            <p:cNvPr id="16" name="Oval 131"/>
            <p:cNvSpPr>
              <a:spLocks noChangeArrowheads="1"/>
            </p:cNvSpPr>
            <p:nvPr/>
          </p:nvSpPr>
          <p:spPr bwMode="auto">
            <a:xfrm>
              <a:off x="6391694" y="2358559"/>
              <a:ext cx="173437" cy="175656"/>
            </a:xfrm>
            <a:prstGeom prst="ellipse">
              <a:avLst/>
            </a:pr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17" name="Freeform 134"/>
            <p:cNvSpPr/>
            <p:nvPr/>
          </p:nvSpPr>
          <p:spPr bwMode="auto">
            <a:xfrm>
              <a:off x="6285705" y="2561609"/>
              <a:ext cx="385415" cy="167597"/>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sp>
        <p:nvSpPr>
          <p:cNvPr id="18" name="圆角矩形 17"/>
          <p:cNvSpPr/>
          <p:nvPr/>
        </p:nvSpPr>
        <p:spPr>
          <a:xfrm>
            <a:off x="6767756" y="233493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781824" y="2278668"/>
            <a:ext cx="3977700" cy="167463"/>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751550" y="194605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986118" y="2183965"/>
            <a:ext cx="348399" cy="301947"/>
            <a:chOff x="6603016" y="4273770"/>
            <a:chExt cx="348399" cy="301947"/>
          </a:xfrm>
          <a:solidFill>
            <a:schemeClr val="bg1"/>
          </a:solidFill>
          <a:effectLst/>
        </p:grpSpPr>
        <p:sp>
          <p:nvSpPr>
            <p:cNvPr id="22" name="Freeform 19"/>
            <p:cNvSpPr/>
            <p:nvPr/>
          </p:nvSpPr>
          <p:spPr bwMode="auto">
            <a:xfrm>
              <a:off x="6657211" y="4400963"/>
              <a:ext cx="71339" cy="12553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3" name="Freeform 20"/>
            <p:cNvSpPr/>
            <p:nvPr/>
          </p:nvSpPr>
          <p:spPr bwMode="auto">
            <a:xfrm>
              <a:off x="6760072" y="4354510"/>
              <a:ext cx="71339" cy="171988"/>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4" name="Freeform 21"/>
            <p:cNvSpPr/>
            <p:nvPr/>
          </p:nvSpPr>
          <p:spPr bwMode="auto">
            <a:xfrm>
              <a:off x="6864039" y="4316353"/>
              <a:ext cx="71339" cy="210147"/>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5" name="Freeform 22"/>
            <p:cNvSpPr/>
            <p:nvPr/>
          </p:nvSpPr>
          <p:spPr bwMode="auto">
            <a:xfrm>
              <a:off x="6603016" y="4273770"/>
              <a:ext cx="348399" cy="301947"/>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26" name="圆角矩形 25"/>
          <p:cNvSpPr/>
          <p:nvPr/>
        </p:nvSpPr>
        <p:spPr>
          <a:xfrm>
            <a:off x="1711516" y="471077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725584" y="4654508"/>
            <a:ext cx="3981976" cy="182881"/>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695310" y="432189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1956385" y="4552082"/>
            <a:ext cx="320699" cy="317393"/>
            <a:chOff x="4894890" y="3552033"/>
            <a:chExt cx="320699" cy="317393"/>
          </a:xfrm>
          <a:solidFill>
            <a:schemeClr val="bg1"/>
          </a:solidFill>
          <a:effectLst/>
        </p:grpSpPr>
        <p:sp>
          <p:nvSpPr>
            <p:cNvPr id="30" name="Freeform 136"/>
            <p:cNvSpPr/>
            <p:nvPr/>
          </p:nvSpPr>
          <p:spPr bwMode="auto">
            <a:xfrm>
              <a:off x="4894890" y="3729905"/>
              <a:ext cx="320699" cy="139521"/>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1" name="Freeform 137"/>
            <p:cNvSpPr>
              <a:spLocks noEditPoints="1"/>
            </p:cNvSpPr>
            <p:nvPr/>
          </p:nvSpPr>
          <p:spPr bwMode="auto">
            <a:xfrm>
              <a:off x="4894890" y="3552033"/>
              <a:ext cx="320699" cy="184485"/>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2" name="圆角矩形 31"/>
          <p:cNvSpPr/>
          <p:nvPr/>
        </p:nvSpPr>
        <p:spPr>
          <a:xfrm>
            <a:off x="6765618" y="4710779"/>
            <a:ext cx="3993906"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779686" y="4654508"/>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6749412" y="4321896"/>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6944743" y="4553451"/>
            <a:ext cx="439148" cy="366232"/>
            <a:chOff x="6974585" y="3291091"/>
            <a:chExt cx="439148" cy="366232"/>
          </a:xfrm>
          <a:solidFill>
            <a:schemeClr val="bg1"/>
          </a:solidFill>
          <a:effectLst/>
        </p:grpSpPr>
        <p:sp>
          <p:nvSpPr>
            <p:cNvPr id="36" name="Freeform 5"/>
            <p:cNvSpPr/>
            <p:nvPr/>
          </p:nvSpPr>
          <p:spPr bwMode="auto">
            <a:xfrm>
              <a:off x="6974585" y="3385549"/>
              <a:ext cx="336404" cy="271774"/>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6"/>
            <p:cNvSpPr/>
            <p:nvPr/>
          </p:nvSpPr>
          <p:spPr bwMode="auto">
            <a:xfrm>
              <a:off x="7077329" y="3291091"/>
              <a:ext cx="336404" cy="270117"/>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8" name="文本框 62"/>
          <p:cNvSpPr txBox="1"/>
          <p:nvPr/>
        </p:nvSpPr>
        <p:spPr>
          <a:xfrm>
            <a:off x="2574741"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39" name="文本框 63"/>
          <p:cNvSpPr txBox="1"/>
          <p:nvPr/>
        </p:nvSpPr>
        <p:spPr>
          <a:xfrm>
            <a:off x="7767439"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0" name="文本框 64"/>
          <p:cNvSpPr txBox="1"/>
          <p:nvPr/>
        </p:nvSpPr>
        <p:spPr>
          <a:xfrm>
            <a:off x="2574741"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1" name="文本框 65"/>
          <p:cNvSpPr txBox="1"/>
          <p:nvPr/>
        </p:nvSpPr>
        <p:spPr>
          <a:xfrm>
            <a:off x="7767439"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250"/>
                                        <p:tgtEl>
                                          <p:spTgt spid="18"/>
                                        </p:tgtEl>
                                      </p:cBhvr>
                                    </p:animEffect>
                                    <p:anim calcmode="lin" valueType="num">
                                      <p:cBhvr>
                                        <p:cTn id="36" dur="250" fill="hold"/>
                                        <p:tgtEl>
                                          <p:spTgt spid="18"/>
                                        </p:tgtEl>
                                        <p:attrNameLst>
                                          <p:attrName>ppt_x</p:attrName>
                                        </p:attrNameLst>
                                      </p:cBhvr>
                                      <p:tavLst>
                                        <p:tav tm="0">
                                          <p:val>
                                            <p:strVal val="#ppt_x"/>
                                          </p:val>
                                        </p:tav>
                                        <p:tav tm="100000">
                                          <p:val>
                                            <p:strVal val="#ppt_x"/>
                                          </p:val>
                                        </p:tav>
                                      </p:tavLst>
                                    </p:anim>
                                    <p:anim calcmode="lin" valueType="num">
                                      <p:cBhvr>
                                        <p:cTn id="37" dur="25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250"/>
                                        <p:tgtEl>
                                          <p:spTgt spid="19"/>
                                        </p:tgtEl>
                                      </p:cBhvr>
                                    </p:animEffect>
                                    <p:anim calcmode="lin" valueType="num">
                                      <p:cBhvr>
                                        <p:cTn id="42" dur="250" fill="hold"/>
                                        <p:tgtEl>
                                          <p:spTgt spid="19"/>
                                        </p:tgtEl>
                                        <p:attrNameLst>
                                          <p:attrName>ppt_x</p:attrName>
                                        </p:attrNameLst>
                                      </p:cBhvr>
                                      <p:tavLst>
                                        <p:tav tm="0">
                                          <p:val>
                                            <p:strVal val="#ppt_x"/>
                                          </p:val>
                                        </p:tav>
                                        <p:tav tm="100000">
                                          <p:val>
                                            <p:strVal val="#ppt_x"/>
                                          </p:val>
                                        </p:tav>
                                      </p:tavLst>
                                    </p:anim>
                                    <p:anim calcmode="lin" valueType="num">
                                      <p:cBhvr>
                                        <p:cTn id="43" dur="25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50"/>
                                        <p:tgtEl>
                                          <p:spTgt spid="20"/>
                                        </p:tgtEl>
                                      </p:cBhvr>
                                    </p:animEffect>
                                    <p:anim calcmode="lin" valueType="num">
                                      <p:cBhvr>
                                        <p:cTn id="48" dur="250" fill="hold"/>
                                        <p:tgtEl>
                                          <p:spTgt spid="20"/>
                                        </p:tgtEl>
                                        <p:attrNameLst>
                                          <p:attrName>ppt_x</p:attrName>
                                        </p:attrNameLst>
                                      </p:cBhvr>
                                      <p:tavLst>
                                        <p:tav tm="0">
                                          <p:val>
                                            <p:strVal val="#ppt_x"/>
                                          </p:val>
                                        </p:tav>
                                        <p:tav tm="100000">
                                          <p:val>
                                            <p:strVal val="#ppt_x"/>
                                          </p:val>
                                        </p:tav>
                                      </p:tavLst>
                                    </p:anim>
                                    <p:anim calcmode="lin" valueType="num">
                                      <p:cBhvr>
                                        <p:cTn id="49" dur="250" fill="hold"/>
                                        <p:tgtEl>
                                          <p:spTgt spid="20"/>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250"/>
                                        <p:tgtEl>
                                          <p:spTgt spid="21"/>
                                        </p:tgtEl>
                                      </p:cBhvr>
                                    </p:animEffect>
                                    <p:anim calcmode="lin" valueType="num">
                                      <p:cBhvr>
                                        <p:cTn id="54" dur="250" fill="hold"/>
                                        <p:tgtEl>
                                          <p:spTgt spid="21"/>
                                        </p:tgtEl>
                                        <p:attrNameLst>
                                          <p:attrName>ppt_x</p:attrName>
                                        </p:attrNameLst>
                                      </p:cBhvr>
                                      <p:tavLst>
                                        <p:tav tm="0">
                                          <p:val>
                                            <p:strVal val="#ppt_x"/>
                                          </p:val>
                                        </p:tav>
                                        <p:tav tm="100000">
                                          <p:val>
                                            <p:strVal val="#ppt_x"/>
                                          </p:val>
                                        </p:tav>
                                      </p:tavLst>
                                    </p:anim>
                                    <p:anim calcmode="lin" valueType="num">
                                      <p:cBhvr>
                                        <p:cTn id="55" dur="25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250"/>
                                        <p:tgtEl>
                                          <p:spTgt spid="26"/>
                                        </p:tgtEl>
                                      </p:cBhvr>
                                    </p:animEffect>
                                    <p:anim calcmode="lin" valueType="num">
                                      <p:cBhvr>
                                        <p:cTn id="60" dur="250" fill="hold"/>
                                        <p:tgtEl>
                                          <p:spTgt spid="26"/>
                                        </p:tgtEl>
                                        <p:attrNameLst>
                                          <p:attrName>ppt_x</p:attrName>
                                        </p:attrNameLst>
                                      </p:cBhvr>
                                      <p:tavLst>
                                        <p:tav tm="0">
                                          <p:val>
                                            <p:strVal val="#ppt_x"/>
                                          </p:val>
                                        </p:tav>
                                        <p:tav tm="100000">
                                          <p:val>
                                            <p:strVal val="#ppt_x"/>
                                          </p:val>
                                        </p:tav>
                                      </p:tavLst>
                                    </p:anim>
                                    <p:anim calcmode="lin" valueType="num">
                                      <p:cBhvr>
                                        <p:cTn id="61" dur="250" fill="hold"/>
                                        <p:tgtEl>
                                          <p:spTgt spid="26"/>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250"/>
                                        <p:tgtEl>
                                          <p:spTgt spid="27"/>
                                        </p:tgtEl>
                                      </p:cBhvr>
                                    </p:animEffect>
                                    <p:anim calcmode="lin" valueType="num">
                                      <p:cBhvr>
                                        <p:cTn id="66" dur="250" fill="hold"/>
                                        <p:tgtEl>
                                          <p:spTgt spid="27"/>
                                        </p:tgtEl>
                                        <p:attrNameLst>
                                          <p:attrName>ppt_x</p:attrName>
                                        </p:attrNameLst>
                                      </p:cBhvr>
                                      <p:tavLst>
                                        <p:tav tm="0">
                                          <p:val>
                                            <p:strVal val="#ppt_x"/>
                                          </p:val>
                                        </p:tav>
                                        <p:tav tm="100000">
                                          <p:val>
                                            <p:strVal val="#ppt_x"/>
                                          </p:val>
                                        </p:tav>
                                      </p:tavLst>
                                    </p:anim>
                                    <p:anim calcmode="lin" valueType="num">
                                      <p:cBhvr>
                                        <p:cTn id="67" dur="250" fill="hold"/>
                                        <p:tgtEl>
                                          <p:spTgt spid="27"/>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250"/>
                                        <p:tgtEl>
                                          <p:spTgt spid="28"/>
                                        </p:tgtEl>
                                      </p:cBhvr>
                                    </p:animEffect>
                                    <p:anim calcmode="lin" valueType="num">
                                      <p:cBhvr>
                                        <p:cTn id="72" dur="250" fill="hold"/>
                                        <p:tgtEl>
                                          <p:spTgt spid="28"/>
                                        </p:tgtEl>
                                        <p:attrNameLst>
                                          <p:attrName>ppt_x</p:attrName>
                                        </p:attrNameLst>
                                      </p:cBhvr>
                                      <p:tavLst>
                                        <p:tav tm="0">
                                          <p:val>
                                            <p:strVal val="#ppt_x"/>
                                          </p:val>
                                        </p:tav>
                                        <p:tav tm="100000">
                                          <p:val>
                                            <p:strVal val="#ppt_x"/>
                                          </p:val>
                                        </p:tav>
                                      </p:tavLst>
                                    </p:anim>
                                    <p:anim calcmode="lin" valueType="num">
                                      <p:cBhvr>
                                        <p:cTn id="73" dur="250" fill="hold"/>
                                        <p:tgtEl>
                                          <p:spTgt spid="28"/>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250"/>
                                        <p:tgtEl>
                                          <p:spTgt spid="29"/>
                                        </p:tgtEl>
                                      </p:cBhvr>
                                    </p:animEffect>
                                    <p:anim calcmode="lin" valueType="num">
                                      <p:cBhvr>
                                        <p:cTn id="78" dur="250" fill="hold"/>
                                        <p:tgtEl>
                                          <p:spTgt spid="29"/>
                                        </p:tgtEl>
                                        <p:attrNameLst>
                                          <p:attrName>ppt_x</p:attrName>
                                        </p:attrNameLst>
                                      </p:cBhvr>
                                      <p:tavLst>
                                        <p:tav tm="0">
                                          <p:val>
                                            <p:strVal val="#ppt_x"/>
                                          </p:val>
                                        </p:tav>
                                        <p:tav tm="100000">
                                          <p:val>
                                            <p:strVal val="#ppt_x"/>
                                          </p:val>
                                        </p:tav>
                                      </p:tavLst>
                                    </p:anim>
                                    <p:anim calcmode="lin" valueType="num">
                                      <p:cBhvr>
                                        <p:cTn id="79" dur="250" fill="hold"/>
                                        <p:tgtEl>
                                          <p:spTgt spid="29"/>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250"/>
                                        <p:tgtEl>
                                          <p:spTgt spid="32"/>
                                        </p:tgtEl>
                                      </p:cBhvr>
                                    </p:animEffect>
                                    <p:anim calcmode="lin" valueType="num">
                                      <p:cBhvr>
                                        <p:cTn id="84" dur="250" fill="hold"/>
                                        <p:tgtEl>
                                          <p:spTgt spid="32"/>
                                        </p:tgtEl>
                                        <p:attrNameLst>
                                          <p:attrName>ppt_x</p:attrName>
                                        </p:attrNameLst>
                                      </p:cBhvr>
                                      <p:tavLst>
                                        <p:tav tm="0">
                                          <p:val>
                                            <p:strVal val="#ppt_x"/>
                                          </p:val>
                                        </p:tav>
                                        <p:tav tm="100000">
                                          <p:val>
                                            <p:strVal val="#ppt_x"/>
                                          </p:val>
                                        </p:tav>
                                      </p:tavLst>
                                    </p:anim>
                                    <p:anim calcmode="lin" valueType="num">
                                      <p:cBhvr>
                                        <p:cTn id="85" dur="250" fill="hold"/>
                                        <p:tgtEl>
                                          <p:spTgt spid="32"/>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250"/>
                                        <p:tgtEl>
                                          <p:spTgt spid="33"/>
                                        </p:tgtEl>
                                      </p:cBhvr>
                                    </p:animEffect>
                                    <p:anim calcmode="lin" valueType="num">
                                      <p:cBhvr>
                                        <p:cTn id="90" dur="250" fill="hold"/>
                                        <p:tgtEl>
                                          <p:spTgt spid="33"/>
                                        </p:tgtEl>
                                        <p:attrNameLst>
                                          <p:attrName>ppt_x</p:attrName>
                                        </p:attrNameLst>
                                      </p:cBhvr>
                                      <p:tavLst>
                                        <p:tav tm="0">
                                          <p:val>
                                            <p:strVal val="#ppt_x"/>
                                          </p:val>
                                        </p:tav>
                                        <p:tav tm="100000">
                                          <p:val>
                                            <p:strVal val="#ppt_x"/>
                                          </p:val>
                                        </p:tav>
                                      </p:tavLst>
                                    </p:anim>
                                    <p:anim calcmode="lin" valueType="num">
                                      <p:cBhvr>
                                        <p:cTn id="91" dur="250" fill="hold"/>
                                        <p:tgtEl>
                                          <p:spTgt spid="33"/>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fade">
                                      <p:cBhvr>
                                        <p:cTn id="95" dur="250"/>
                                        <p:tgtEl>
                                          <p:spTgt spid="34"/>
                                        </p:tgtEl>
                                      </p:cBhvr>
                                    </p:animEffect>
                                    <p:anim calcmode="lin" valueType="num">
                                      <p:cBhvr>
                                        <p:cTn id="96" dur="250" fill="hold"/>
                                        <p:tgtEl>
                                          <p:spTgt spid="34"/>
                                        </p:tgtEl>
                                        <p:attrNameLst>
                                          <p:attrName>ppt_x</p:attrName>
                                        </p:attrNameLst>
                                      </p:cBhvr>
                                      <p:tavLst>
                                        <p:tav tm="0">
                                          <p:val>
                                            <p:strVal val="#ppt_x"/>
                                          </p:val>
                                        </p:tav>
                                        <p:tav tm="100000">
                                          <p:val>
                                            <p:strVal val="#ppt_x"/>
                                          </p:val>
                                        </p:tav>
                                      </p:tavLst>
                                    </p:anim>
                                    <p:anim calcmode="lin" valueType="num">
                                      <p:cBhvr>
                                        <p:cTn id="97" dur="250" fill="hold"/>
                                        <p:tgtEl>
                                          <p:spTgt spid="34"/>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fade">
                                      <p:cBhvr>
                                        <p:cTn id="101" dur="250"/>
                                        <p:tgtEl>
                                          <p:spTgt spid="35"/>
                                        </p:tgtEl>
                                      </p:cBhvr>
                                    </p:animEffect>
                                    <p:anim calcmode="lin" valueType="num">
                                      <p:cBhvr>
                                        <p:cTn id="102" dur="250" fill="hold"/>
                                        <p:tgtEl>
                                          <p:spTgt spid="35"/>
                                        </p:tgtEl>
                                        <p:attrNameLst>
                                          <p:attrName>ppt_x</p:attrName>
                                        </p:attrNameLst>
                                      </p:cBhvr>
                                      <p:tavLst>
                                        <p:tav tm="0">
                                          <p:val>
                                            <p:strVal val="#ppt_x"/>
                                          </p:val>
                                        </p:tav>
                                        <p:tav tm="100000">
                                          <p:val>
                                            <p:strVal val="#ppt_x"/>
                                          </p:val>
                                        </p:tav>
                                      </p:tavLst>
                                    </p:anim>
                                    <p:anim calcmode="lin" valueType="num">
                                      <p:cBhvr>
                                        <p:cTn id="103" dur="250" fill="hold"/>
                                        <p:tgtEl>
                                          <p:spTgt spid="35"/>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19" grpId="0" animBg="1"/>
      <p:bldP spid="20" grpId="0" animBg="1"/>
      <p:bldP spid="26" grpId="0" animBg="1"/>
      <p:bldP spid="27" grpId="0" animBg="1"/>
      <p:bldP spid="28" grpId="0" animBg="1"/>
      <p:bldP spid="32" grpId="0" animBg="1"/>
      <p:bldP spid="33" grpId="0" animBg="1"/>
      <p:bldP spid="34" grpId="0" animBg="1"/>
      <p:bldP spid="38" grpId="0"/>
      <p:bldP spid="39" grpId="0"/>
      <p:bldP spid="40" grpId="0"/>
      <p:bldP spid="4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3"/>
          <p:cNvCxnSpPr/>
          <p:nvPr>
            <p:custDataLst>
              <p:tags r:id="rId1"/>
            </p:custDataLst>
          </p:nvPr>
        </p:nvCxnSpPr>
        <p:spPr>
          <a:xfrm flipV="1">
            <a:off x="1031358" y="4347557"/>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品 5"/>
          <p:cNvCxnSpPr/>
          <p:nvPr>
            <p:custDataLst>
              <p:tags r:id="rId2"/>
            </p:custDataLst>
          </p:nvPr>
        </p:nvCxnSpPr>
        <p:spPr>
          <a:xfrm>
            <a:off x="2266469"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6"/>
          <p:cNvSpPr/>
          <p:nvPr>
            <p:custDataLst>
              <p:tags r:id="rId3"/>
            </p:custDataLst>
          </p:nvPr>
        </p:nvSpPr>
        <p:spPr>
          <a:xfrm>
            <a:off x="2209319"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8"/>
          <p:cNvSpPr/>
          <p:nvPr>
            <p:custDataLst>
              <p:tags r:id="rId4"/>
            </p:custDataLst>
          </p:nvPr>
        </p:nvSpPr>
        <p:spPr>
          <a:xfrm>
            <a:off x="1640959" y="2543463"/>
            <a:ext cx="1251020" cy="1251020"/>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11"/>
          <p:cNvCxnSpPr/>
          <p:nvPr>
            <p:custDataLst>
              <p:tags r:id="rId5"/>
            </p:custDataLst>
          </p:nvPr>
        </p:nvCxnSpPr>
        <p:spPr>
          <a:xfrm>
            <a:off x="4720115"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12"/>
          <p:cNvSpPr/>
          <p:nvPr>
            <p:custDataLst>
              <p:tags r:id="rId6"/>
            </p:custDataLst>
          </p:nvPr>
        </p:nvSpPr>
        <p:spPr>
          <a:xfrm>
            <a:off x="4662965"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9"/>
          <p:cNvSpPr/>
          <p:nvPr>
            <p:custDataLst>
              <p:tags r:id="rId7"/>
            </p:custDataLst>
          </p:nvPr>
        </p:nvSpPr>
        <p:spPr>
          <a:xfrm>
            <a:off x="3734958" y="1610850"/>
            <a:ext cx="1970314" cy="1970314"/>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19"/>
          <p:cNvCxnSpPr/>
          <p:nvPr>
            <p:custDataLst>
              <p:tags r:id="rId8"/>
            </p:custDataLst>
          </p:nvPr>
        </p:nvCxnSpPr>
        <p:spPr>
          <a:xfrm>
            <a:off x="7493216"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20"/>
          <p:cNvSpPr/>
          <p:nvPr>
            <p:custDataLst>
              <p:tags r:id="rId9"/>
            </p:custDataLst>
          </p:nvPr>
        </p:nvSpPr>
        <p:spPr>
          <a:xfrm>
            <a:off x="7436066"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品 18"/>
          <p:cNvSpPr/>
          <p:nvPr>
            <p:custDataLst>
              <p:tags r:id="rId10"/>
            </p:custDataLst>
          </p:nvPr>
        </p:nvSpPr>
        <p:spPr>
          <a:xfrm>
            <a:off x="6508059" y="1610850"/>
            <a:ext cx="1970314" cy="1970314"/>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24"/>
          <p:cNvCxnSpPr/>
          <p:nvPr>
            <p:custDataLst>
              <p:tags r:id="rId11"/>
            </p:custDataLst>
          </p:nvPr>
        </p:nvCxnSpPr>
        <p:spPr>
          <a:xfrm>
            <a:off x="9926767"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25"/>
          <p:cNvSpPr/>
          <p:nvPr>
            <p:custDataLst>
              <p:tags r:id="rId12"/>
            </p:custDataLst>
          </p:nvPr>
        </p:nvSpPr>
        <p:spPr>
          <a:xfrm>
            <a:off x="9869617"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23"/>
          <p:cNvSpPr/>
          <p:nvPr>
            <p:custDataLst>
              <p:tags r:id="rId13"/>
            </p:custDataLst>
          </p:nvPr>
        </p:nvSpPr>
        <p:spPr>
          <a:xfrm>
            <a:off x="9301257" y="2543463"/>
            <a:ext cx="1251020" cy="1251020"/>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PA_KSO_Shape"/>
          <p:cNvSpPr/>
          <p:nvPr>
            <p:custDataLst>
              <p:tags r:id="rId14"/>
            </p:custDataLst>
          </p:nvPr>
        </p:nvSpPr>
        <p:spPr>
          <a:xfrm>
            <a:off x="9674263" y="2807710"/>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PA_KSO_Shape"/>
          <p:cNvSpPr>
            <a:spLocks/>
          </p:cNvSpPr>
          <p:nvPr>
            <p:custDataLst>
              <p:tags r:id="rId15"/>
            </p:custDataLst>
          </p:nvPr>
        </p:nvSpPr>
        <p:spPr bwMode="auto">
          <a:xfrm>
            <a:off x="1850611" y="2823014"/>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7" name="PA_KSO_Shape"/>
          <p:cNvSpPr>
            <a:spLocks/>
          </p:cNvSpPr>
          <p:nvPr>
            <p:custDataLst>
              <p:tags r:id="rId16"/>
            </p:custDataLst>
          </p:nvPr>
        </p:nvSpPr>
        <p:spPr bwMode="auto">
          <a:xfrm>
            <a:off x="7020828" y="2088393"/>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28" name="PA_KSO_Shape"/>
          <p:cNvSpPr>
            <a:spLocks/>
          </p:cNvSpPr>
          <p:nvPr>
            <p:custDataLst>
              <p:tags r:id="rId17"/>
            </p:custDataLst>
          </p:nvPr>
        </p:nvSpPr>
        <p:spPr bwMode="auto">
          <a:xfrm>
            <a:off x="4135898" y="2020334"/>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9" name="30"/>
          <p:cNvSpPr txBox="1"/>
          <p:nvPr>
            <p:custDataLst>
              <p:tags r:id="rId18"/>
            </p:custDataLst>
          </p:nvPr>
        </p:nvSpPr>
        <p:spPr>
          <a:xfrm>
            <a:off x="1593047"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31"/>
          <p:cNvSpPr txBox="1"/>
          <p:nvPr>
            <p:custDataLst>
              <p:tags r:id="rId19"/>
            </p:custDataLst>
          </p:nvPr>
        </p:nvSpPr>
        <p:spPr>
          <a:xfrm>
            <a:off x="4061968" y="4998586"/>
            <a:ext cx="1346844" cy="369332"/>
          </a:xfrm>
          <a:prstGeom prst="rect">
            <a:avLst/>
          </a:prstGeom>
          <a:solidFill>
            <a:srgbClr val="1983B7"/>
          </a:solidFill>
          <a:ln>
            <a:noFill/>
          </a:ln>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32"/>
          <p:cNvSpPr txBox="1"/>
          <p:nvPr>
            <p:custDataLst>
              <p:tags r:id="rId20"/>
            </p:custDataLst>
          </p:nvPr>
        </p:nvSpPr>
        <p:spPr>
          <a:xfrm>
            <a:off x="6822288"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3"/>
          <p:cNvSpPr txBox="1"/>
          <p:nvPr>
            <p:custDataLst>
              <p:tags r:id="rId21"/>
            </p:custDataLst>
          </p:nvPr>
        </p:nvSpPr>
        <p:spPr>
          <a:xfrm>
            <a:off x="9301257" y="4998586"/>
            <a:ext cx="1346844" cy="369332"/>
          </a:xfrm>
          <a:prstGeom prst="rect">
            <a:avLst/>
          </a:prstGeom>
          <a:solidFill>
            <a:srgbClr val="1983B7"/>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15"/>
          <p:cNvSpPr txBox="1"/>
          <p:nvPr>
            <p:custDataLst>
              <p:tags r:id="rId22"/>
            </p:custDataLst>
          </p:nvPr>
        </p:nvSpPr>
        <p:spPr>
          <a:xfrm>
            <a:off x="1264820"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4" name="15"/>
          <p:cNvSpPr txBox="1"/>
          <p:nvPr>
            <p:custDataLst>
              <p:tags r:id="rId23"/>
            </p:custDataLst>
          </p:nvPr>
        </p:nvSpPr>
        <p:spPr>
          <a:xfrm>
            <a:off x="3718466"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5" name="15"/>
          <p:cNvSpPr txBox="1"/>
          <p:nvPr>
            <p:custDataLst>
              <p:tags r:id="rId24"/>
            </p:custDataLst>
          </p:nvPr>
        </p:nvSpPr>
        <p:spPr>
          <a:xfrm>
            <a:off x="64344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6" name="15"/>
          <p:cNvSpPr txBox="1"/>
          <p:nvPr>
            <p:custDataLst>
              <p:tags r:id="rId25"/>
            </p:custDataLst>
          </p:nvPr>
        </p:nvSpPr>
        <p:spPr>
          <a:xfrm>
            <a:off x="89251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nodeType="withEffect">
                                  <p:stCondLst>
                                    <p:cond delay="2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grpId="0" nodeType="withEffect">
                                  <p:stCondLst>
                                    <p:cond delay="4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grpId="0" nodeType="withEffect">
                                  <p:stCondLst>
                                    <p:cond delay="6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nodeType="withEffect">
                                  <p:stCondLst>
                                    <p:cond delay="8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120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par>
                                <p:cTn id="30" presetID="10" presetClass="entr" presetSubtype="0" fill="hold" nodeType="withEffect">
                                  <p:stCondLst>
                                    <p:cond delay="140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grpId="0" nodeType="withEffect">
                                  <p:stCondLst>
                                    <p:cond delay="16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grpId="0" nodeType="withEffect">
                                  <p:stCondLst>
                                    <p:cond delay="18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nodeType="withEffect">
                                  <p:stCondLst>
                                    <p:cond delay="20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220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4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26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28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300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320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34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0" presetClass="entr" presetSubtype="0" fill="hold" grpId="0" nodeType="withEffect">
                                  <p:stCondLst>
                                    <p:cond delay="360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380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400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par>
                                <p:cTn id="72" presetID="10" presetClass="entr" presetSubtype="0" fill="hold" grpId="0" nodeType="withEffect">
                                  <p:stCondLst>
                                    <p:cond delay="42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par>
                                <p:cTn id="75" presetID="10" presetClass="entr" presetSubtype="0" fill="hold" grpId="0" nodeType="withEffect">
                                  <p:stCondLst>
                                    <p:cond delay="44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par>
                                <p:cTn id="78" presetID="10" presetClass="entr" presetSubtype="0" fill="hold" grpId="0" nodeType="withEffect">
                                  <p:stCondLst>
                                    <p:cond delay="460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18" grpId="0" animBg="1"/>
      <p:bldP spid="20" grpId="0" animBg="1" autoUpdateAnimBg="0"/>
      <p:bldP spid="21" grpId="0" animBg="1"/>
      <p:bldP spid="23" grpId="0" animBg="1" autoUpdateAnimBg="0"/>
      <p:bldP spid="24" grpId="0" animBg="1"/>
      <p:bldP spid="25" grpId="0" animBg="1" autoUpdateAnimBg="0"/>
      <p:bldP spid="26" grpId="0" animBg="1" autoUpdateAnimBg="0"/>
      <p:bldP spid="27" grpId="0" animBg="1"/>
      <p:bldP spid="28" grpId="0" animBg="1" autoUpdateAnimBg="0"/>
      <p:bldP spid="29" grpId="0" animBg="1" autoUpdateAnimBg="0"/>
      <p:bldP spid="30" grpId="0" animBg="1" autoUpdateAnimBg="0"/>
      <p:bldP spid="31" grpId="0" animBg="1" autoUpdateAnimBg="0"/>
      <p:bldP spid="32" grpId="0" animBg="1" autoUpdateAnimBg="0"/>
      <p:bldP spid="33" grpId="0"/>
      <p:bldP spid="34" grpId="0"/>
      <p:bldP spid="35" grpId="0"/>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rot="13187308">
            <a:off x="-6592880" y="2752868"/>
            <a:ext cx="11496362" cy="6726866"/>
            <a:chOff x="0" y="4292079"/>
            <a:chExt cx="12190414" cy="4843505"/>
          </a:xfrm>
        </p:grpSpPr>
        <p:grpSp>
          <p:nvGrpSpPr>
            <p:cNvPr id="26" name="组合 25"/>
            <p:cNvGrpSpPr/>
            <p:nvPr/>
          </p:nvGrpSpPr>
          <p:grpSpPr>
            <a:xfrm>
              <a:off x="0" y="4692834"/>
              <a:ext cx="12190414" cy="4442750"/>
              <a:chOff x="0" y="5400390"/>
              <a:chExt cx="12190414" cy="4442750"/>
            </a:xfrm>
          </p:grpSpPr>
          <p:grpSp>
            <p:nvGrpSpPr>
              <p:cNvPr id="34" name="组合 33"/>
              <p:cNvGrpSpPr/>
              <p:nvPr/>
            </p:nvGrpSpPr>
            <p:grpSpPr>
              <a:xfrm>
                <a:off x="0" y="5403580"/>
                <a:ext cx="6095207" cy="4439560"/>
                <a:chOff x="0" y="5320120"/>
                <a:chExt cx="12190413" cy="4439560"/>
              </a:xfrm>
            </p:grpSpPr>
            <p:sp>
              <p:nvSpPr>
                <p:cNvPr id="38" name="波形 3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波形 3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6095207" y="5400390"/>
                <a:ext cx="6095207" cy="4439560"/>
                <a:chOff x="0" y="5320120"/>
                <a:chExt cx="12190413" cy="4439560"/>
              </a:xfrm>
            </p:grpSpPr>
            <p:sp>
              <p:nvSpPr>
                <p:cNvPr id="36" name="波形 3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波形 3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7" name="组合 26"/>
            <p:cNvGrpSpPr/>
            <p:nvPr/>
          </p:nvGrpSpPr>
          <p:grpSpPr>
            <a:xfrm>
              <a:off x="0" y="4292079"/>
              <a:ext cx="12190414" cy="4442750"/>
              <a:chOff x="0" y="5400390"/>
              <a:chExt cx="12190414" cy="4442750"/>
            </a:xfrm>
          </p:grpSpPr>
          <p:grpSp>
            <p:nvGrpSpPr>
              <p:cNvPr id="28" name="组合 27"/>
              <p:cNvGrpSpPr/>
              <p:nvPr/>
            </p:nvGrpSpPr>
            <p:grpSpPr>
              <a:xfrm>
                <a:off x="0" y="5403580"/>
                <a:ext cx="6095207" cy="4439560"/>
                <a:chOff x="0" y="5320120"/>
                <a:chExt cx="12190413" cy="4439560"/>
              </a:xfrm>
            </p:grpSpPr>
            <p:sp>
              <p:nvSpPr>
                <p:cNvPr id="32" name="波形 3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波形 3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6095207" y="5400390"/>
                <a:ext cx="6095207" cy="4439560"/>
                <a:chOff x="0" y="5320120"/>
                <a:chExt cx="12190413" cy="4439560"/>
              </a:xfrm>
            </p:grpSpPr>
            <p:sp>
              <p:nvSpPr>
                <p:cNvPr id="30" name="波形 2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波形 3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0" name="组合 39"/>
          <p:cNvGrpSpPr/>
          <p:nvPr/>
        </p:nvGrpSpPr>
        <p:grpSpPr>
          <a:xfrm rot="13187308">
            <a:off x="7037427" y="-4308561"/>
            <a:ext cx="11496362" cy="6726866"/>
            <a:chOff x="0" y="4292079"/>
            <a:chExt cx="12190414" cy="4843505"/>
          </a:xfrm>
        </p:grpSpPr>
        <p:grpSp>
          <p:nvGrpSpPr>
            <p:cNvPr id="41" name="组合 40"/>
            <p:cNvGrpSpPr/>
            <p:nvPr/>
          </p:nvGrpSpPr>
          <p:grpSpPr>
            <a:xfrm>
              <a:off x="0" y="4692834"/>
              <a:ext cx="12190414" cy="4442750"/>
              <a:chOff x="0" y="5400390"/>
              <a:chExt cx="12190414" cy="4442750"/>
            </a:xfrm>
          </p:grpSpPr>
          <p:grpSp>
            <p:nvGrpSpPr>
              <p:cNvPr id="49" name="组合 48"/>
              <p:cNvGrpSpPr/>
              <p:nvPr/>
            </p:nvGrpSpPr>
            <p:grpSpPr>
              <a:xfrm>
                <a:off x="0" y="5403580"/>
                <a:ext cx="6095207" cy="4439560"/>
                <a:chOff x="0" y="5320120"/>
                <a:chExt cx="12190413" cy="4439560"/>
              </a:xfrm>
            </p:grpSpPr>
            <p:sp>
              <p:nvSpPr>
                <p:cNvPr id="53" name="波形 5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波形 5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6095207" y="5400390"/>
                <a:ext cx="6095207" cy="4439560"/>
                <a:chOff x="0" y="5320120"/>
                <a:chExt cx="12190413" cy="4439560"/>
              </a:xfrm>
            </p:grpSpPr>
            <p:sp>
              <p:nvSpPr>
                <p:cNvPr id="51" name="波形 5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波形 5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2" name="组合 41"/>
            <p:cNvGrpSpPr/>
            <p:nvPr/>
          </p:nvGrpSpPr>
          <p:grpSpPr>
            <a:xfrm>
              <a:off x="0" y="4292079"/>
              <a:ext cx="12190414" cy="4442750"/>
              <a:chOff x="0" y="5400390"/>
              <a:chExt cx="12190414" cy="4442750"/>
            </a:xfrm>
          </p:grpSpPr>
          <p:grpSp>
            <p:nvGrpSpPr>
              <p:cNvPr id="43" name="组合 42"/>
              <p:cNvGrpSpPr/>
              <p:nvPr/>
            </p:nvGrpSpPr>
            <p:grpSpPr>
              <a:xfrm>
                <a:off x="0" y="5403580"/>
                <a:ext cx="6095207" cy="4439560"/>
                <a:chOff x="0" y="5320120"/>
                <a:chExt cx="12190413" cy="4439560"/>
              </a:xfrm>
            </p:grpSpPr>
            <p:sp>
              <p:nvSpPr>
                <p:cNvPr id="47" name="波形 4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波形 4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6095207" y="5400390"/>
                <a:ext cx="6095207" cy="4439560"/>
                <a:chOff x="0" y="5320120"/>
                <a:chExt cx="12190413" cy="4439560"/>
              </a:xfrm>
            </p:grpSpPr>
            <p:sp>
              <p:nvSpPr>
                <p:cNvPr id="45" name="波形 4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波形 4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55" name="_14"/>
          <p:cNvSpPr txBox="1">
            <a:spLocks noChangeArrowheads="1"/>
          </p:cNvSpPr>
          <p:nvPr/>
        </p:nvSpPr>
        <p:spPr bwMode="auto">
          <a:xfrm>
            <a:off x="3039398" y="2801706"/>
            <a:ext cx="718046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600" b="1" dirty="0" smtClean="0">
                <a:solidFill>
                  <a:srgbClr val="18D2A6"/>
                </a:solidFill>
                <a:latin typeface="微软雅黑" panose="020B0503020204020204" pitchFamily="34" charset="-122"/>
                <a:ea typeface="微软雅黑" panose="020B0503020204020204" pitchFamily="34" charset="-122"/>
              </a:rPr>
              <a:t>谢谢您的 </a:t>
            </a:r>
            <a:r>
              <a:rPr lang="zh-CN" altLang="en-US" sz="6600" b="1" dirty="0" smtClean="0">
                <a:solidFill>
                  <a:srgbClr val="1983B7"/>
                </a:solidFill>
                <a:latin typeface="微软雅黑" panose="020B0503020204020204" pitchFamily="34" charset="-122"/>
                <a:ea typeface="微软雅黑" panose="020B0503020204020204" pitchFamily="34" charset="-122"/>
              </a:rPr>
              <a:t>观看指导</a:t>
            </a:r>
            <a:endParaRPr lang="zh-CN" sz="6600" b="1" dirty="0">
              <a:solidFill>
                <a:srgbClr val="1983B7"/>
              </a:solidFill>
              <a:latin typeface="微软雅黑" panose="020B0503020204020204" pitchFamily="34" charset="-122"/>
              <a:ea typeface="微软雅黑" panose="020B0503020204020204" pitchFamily="34" charset="-122"/>
            </a:endParaRPr>
          </a:p>
        </p:txBody>
      </p:sp>
      <p:sp>
        <p:nvSpPr>
          <p:cNvPr id="56" name="_16"/>
          <p:cNvSpPr txBox="1">
            <a:spLocks noChangeArrowheads="1"/>
          </p:cNvSpPr>
          <p:nvPr/>
        </p:nvSpPr>
        <p:spPr bwMode="auto">
          <a:xfrm>
            <a:off x="4439243" y="2148387"/>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这里可以简要的描述您的项目</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grpSp>
        <p:nvGrpSpPr>
          <p:cNvPr id="60" name="Group 38"/>
          <p:cNvGrpSpPr/>
          <p:nvPr/>
        </p:nvGrpSpPr>
        <p:grpSpPr>
          <a:xfrm>
            <a:off x="10287307" y="6347841"/>
            <a:ext cx="1575060" cy="160804"/>
            <a:chOff x="5548426" y="3343939"/>
            <a:chExt cx="833173" cy="85061"/>
          </a:xfrm>
          <a:solidFill>
            <a:srgbClr val="18D2A6"/>
          </a:solidFill>
        </p:grpSpPr>
        <p:sp>
          <p:nvSpPr>
            <p:cNvPr id="6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3"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4"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5"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6"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7"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
        <p:nvSpPr>
          <p:cNvPr id="59"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spTree>
    <p:extLst>
      <p:ext uri="{BB962C8B-B14F-4D97-AF65-F5344CB8AC3E}">
        <p14:creationId xmlns:p14="http://schemas.microsoft.com/office/powerpoint/2010/main" val="190710639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250"/>
                                        <p:tgtEl>
                                          <p:spTgt spid="25"/>
                                        </p:tgtEl>
                                      </p:cBhvr>
                                    </p:animEffect>
                                    <p:anim calcmode="lin" valueType="num">
                                      <p:cBhvr>
                                        <p:cTn id="8" dur="1250" fill="hold"/>
                                        <p:tgtEl>
                                          <p:spTgt spid="25"/>
                                        </p:tgtEl>
                                        <p:attrNameLst>
                                          <p:attrName>ppt_x</p:attrName>
                                        </p:attrNameLst>
                                      </p:cBhvr>
                                      <p:tavLst>
                                        <p:tav tm="0">
                                          <p:val>
                                            <p:strVal val="#ppt_x"/>
                                          </p:val>
                                        </p:tav>
                                        <p:tav tm="100000">
                                          <p:val>
                                            <p:strVal val="#ppt_x"/>
                                          </p:val>
                                        </p:tav>
                                      </p:tavLst>
                                    </p:anim>
                                    <p:anim calcmode="lin" valueType="num">
                                      <p:cBhvr>
                                        <p:cTn id="9" dur="125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1250"/>
                                        <p:tgtEl>
                                          <p:spTgt spid="40"/>
                                        </p:tgtEl>
                                      </p:cBhvr>
                                    </p:animEffect>
                                    <p:anim calcmode="lin" valueType="num">
                                      <p:cBhvr>
                                        <p:cTn id="13" dur="1250" fill="hold"/>
                                        <p:tgtEl>
                                          <p:spTgt spid="40"/>
                                        </p:tgtEl>
                                        <p:attrNameLst>
                                          <p:attrName>ppt_x</p:attrName>
                                        </p:attrNameLst>
                                      </p:cBhvr>
                                      <p:tavLst>
                                        <p:tav tm="0">
                                          <p:val>
                                            <p:strVal val="#ppt_x"/>
                                          </p:val>
                                        </p:tav>
                                        <p:tav tm="100000">
                                          <p:val>
                                            <p:strVal val="#ppt_x"/>
                                          </p:val>
                                        </p:tav>
                                      </p:tavLst>
                                    </p:anim>
                                    <p:anim calcmode="lin" valueType="num">
                                      <p:cBhvr>
                                        <p:cTn id="14" dur="1250" fill="hold"/>
                                        <p:tgtEl>
                                          <p:spTgt spid="40"/>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left)">
                                      <p:cBhvr>
                                        <p:cTn id="18" dur="500"/>
                                        <p:tgtEl>
                                          <p:spTgt spid="56"/>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par>
                                <p:cTn id="26" presetID="42" presetClass="entr" presetSubtype="0" fill="hold" nodeType="with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750"/>
                                        <p:tgtEl>
                                          <p:spTgt spid="60"/>
                                        </p:tgtEl>
                                      </p:cBhvr>
                                    </p:animEffect>
                                    <p:anim calcmode="lin" valueType="num">
                                      <p:cBhvr>
                                        <p:cTn id="29" dur="750" fill="hold"/>
                                        <p:tgtEl>
                                          <p:spTgt spid="60"/>
                                        </p:tgtEl>
                                        <p:attrNameLst>
                                          <p:attrName>ppt_x</p:attrName>
                                        </p:attrNameLst>
                                      </p:cBhvr>
                                      <p:tavLst>
                                        <p:tav tm="0">
                                          <p:val>
                                            <p:strVal val="#ppt_x"/>
                                          </p:val>
                                        </p:tav>
                                        <p:tav tm="100000">
                                          <p:val>
                                            <p:strVal val="#ppt_x"/>
                                          </p:val>
                                        </p:tav>
                                      </p:tavLst>
                                    </p:anim>
                                    <p:anim calcmode="lin" valueType="num">
                                      <p:cBhvr>
                                        <p:cTn id="30" dur="750" fill="hold"/>
                                        <p:tgtEl>
                                          <p:spTgt spid="60"/>
                                        </p:tgtEl>
                                        <p:attrNameLst>
                                          <p:attrName>ppt_y</p:attrName>
                                        </p:attrNameLst>
                                      </p:cBhvr>
                                      <p:tavLst>
                                        <p:tav tm="0">
                                          <p:val>
                                            <p:strVal val="#ppt_y+.1"/>
                                          </p:val>
                                        </p:tav>
                                        <p:tav tm="100000">
                                          <p:val>
                                            <p:strVal val="#ppt_y"/>
                                          </p:val>
                                        </p:tav>
                                      </p:tavLst>
                                    </p:anim>
                                  </p:childTnLst>
                                </p:cTn>
                              </p:par>
                            </p:childTnLst>
                          </p:cTn>
                        </p:par>
                        <p:par>
                          <p:cTn id="31" fill="hold">
                            <p:stCondLst>
                              <p:cond delay="3450"/>
                            </p:stCondLst>
                            <p:childTnLst>
                              <p:par>
                                <p:cTn id="32" presetID="10" presetClass="entr" presetSubtype="0" fill="hold" grpId="0" nodeType="after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p:cBhvr>
                                        <p:cTn id="3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9"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1511</TotalTime>
  <Words>1994</Words>
  <Application>Microsoft Office PowerPoint</Application>
  <PresentationFormat>自定义</PresentationFormat>
  <Paragraphs>327</Paragraphs>
  <Slides>27</Slides>
  <Notes>27</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27</vt:i4>
      </vt:variant>
    </vt:vector>
  </HeadingPairs>
  <TitlesOfParts>
    <vt:vector size="47" baseType="lpstr">
      <vt:lpstr>Bebas Neue</vt:lpstr>
      <vt:lpstr>FontAwesome</vt:lpstr>
      <vt:lpstr>Malgun Gothic</vt:lpstr>
      <vt:lpstr>Roboto Condensed</vt:lpstr>
      <vt:lpstr>Roboto Condensed</vt:lpstr>
      <vt:lpstr>UKIJ Qolyazma</vt:lpstr>
      <vt:lpstr>等线</vt:lpstr>
      <vt:lpstr>等线 Light</vt:lpstr>
      <vt:lpstr>方正大黑_GBK</vt:lpstr>
      <vt:lpstr>方正姚体</vt:lpstr>
      <vt:lpstr>华文黑体</vt:lpstr>
      <vt:lpstr>宋体</vt:lpstr>
      <vt:lpstr>微软雅黑</vt:lpstr>
      <vt:lpstr>Agency FB</vt:lpstr>
      <vt:lpstr>Arial</vt:lpstr>
      <vt:lpstr>Calibri</vt:lpstr>
      <vt:lpstr>Century Gothic</vt:lpstr>
      <vt:lpstr>Haettenschweiler</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1025</cp:revision>
  <dcterms:created xsi:type="dcterms:W3CDTF">2015-12-01T09:06:39Z</dcterms:created>
  <dcterms:modified xsi:type="dcterms:W3CDTF">2019-07-29T03:19:54Z</dcterms:modified>
</cp:coreProperties>
</file>