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40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BB5C"/>
    <a:srgbClr val="785448"/>
    <a:srgbClr val="F29B26"/>
    <a:srgbClr val="333F4F"/>
    <a:srgbClr val="BD392F"/>
    <a:srgbClr val="8CAE48"/>
    <a:srgbClr val="1EA185"/>
    <a:srgbClr val="52657E"/>
    <a:srgbClr val="1D977D"/>
    <a:srgbClr val="1A8A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5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834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E814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95C53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7"/>
        <c:axId val="-359456512"/>
        <c:axId val="-359448896"/>
      </c:barChart>
      <c:catAx>
        <c:axId val="-359456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59448896"/>
        <c:crosses val="autoZero"/>
        <c:auto val="1"/>
        <c:lblAlgn val="ctr"/>
        <c:lblOffset val="100"/>
        <c:noMultiLvlLbl val="0"/>
      </c:catAx>
      <c:valAx>
        <c:axId val="-3594488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359456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3BB64-82C3-40D5-AC60-7A00C8971EC4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E8197B-F8C1-44B9-B4D6-4F6A82D87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712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69645-561F-47F0-9357-72E27DD8C3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83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877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391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369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075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520273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ACECF-13A4-49C3-B819-E09F9EC134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226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9938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210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6363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1131246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760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5380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9492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8491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5431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613197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10551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8966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5112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7825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1982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0695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06845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32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47134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2550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2373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0107973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69645-561F-47F0-9357-72E27DD8C3B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838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27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91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23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30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65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03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98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3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8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73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7740352" y="451596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6347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355976" y="4862059"/>
            <a:ext cx="404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52657E"/>
                </a:solidFill>
              </a:defRPr>
            </a:lvl1pPr>
          </a:lstStyle>
          <a:p>
            <a:fld id="{877C4908-FE0A-43F2-B8DA-9F799352565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等腰三角形 6"/>
          <p:cNvSpPr/>
          <p:nvPr userDrawn="1"/>
        </p:nvSpPr>
        <p:spPr>
          <a:xfrm rot="5400000">
            <a:off x="4680780" y="4949331"/>
            <a:ext cx="115188" cy="99300"/>
          </a:xfrm>
          <a:prstGeom prst="triangle">
            <a:avLst/>
          </a:prstGeom>
          <a:solidFill>
            <a:srgbClr val="5265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6200000" flipH="1">
            <a:off x="4276024" y="4949332"/>
            <a:ext cx="115188" cy="99300"/>
          </a:xfrm>
          <a:prstGeom prst="triangle">
            <a:avLst/>
          </a:prstGeom>
          <a:solidFill>
            <a:srgbClr val="5265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5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5"/>
          <p:cNvSpPr>
            <a:spLocks/>
          </p:cNvSpPr>
          <p:nvPr/>
        </p:nvSpPr>
        <p:spPr bwMode="auto">
          <a:xfrm>
            <a:off x="114935" y="186342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7" name="Freeform 5"/>
          <p:cNvSpPr>
            <a:spLocks/>
          </p:cNvSpPr>
          <p:nvPr/>
        </p:nvSpPr>
        <p:spPr bwMode="auto">
          <a:xfrm>
            <a:off x="3721483" y="71646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8" name="矩形 259"/>
          <p:cNvSpPr>
            <a:spLocks noChangeArrowheads="1"/>
          </p:cNvSpPr>
          <p:nvPr/>
        </p:nvSpPr>
        <p:spPr bwMode="auto">
          <a:xfrm>
            <a:off x="1479382" y="248295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大学部门个人展示</a:t>
            </a:r>
            <a:r>
              <a:rPr lang="en-US" altLang="zh-CN" sz="3600" b="1" cap="all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31" name="矩形 259"/>
          <p:cNvSpPr>
            <a:spLocks noChangeArrowheads="1"/>
          </p:cNvSpPr>
          <p:nvPr/>
        </p:nvSpPr>
        <p:spPr bwMode="auto">
          <a:xfrm>
            <a:off x="2758832" y="1227128"/>
            <a:ext cx="345530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232" name="Group 29"/>
          <p:cNvGrpSpPr/>
          <p:nvPr/>
        </p:nvGrpSpPr>
        <p:grpSpPr>
          <a:xfrm>
            <a:off x="5787931" y="4164366"/>
            <a:ext cx="387212" cy="536241"/>
            <a:chOff x="1371598" y="1962150"/>
            <a:chExt cx="915449" cy="2351874"/>
          </a:xfrm>
          <a:solidFill>
            <a:schemeClr val="accent2">
              <a:lumMod val="50000"/>
            </a:schemeClr>
          </a:solidFill>
        </p:grpSpPr>
        <p:sp>
          <p:nvSpPr>
            <p:cNvPr id="233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5" name="Group 33"/>
          <p:cNvGrpSpPr/>
          <p:nvPr/>
        </p:nvGrpSpPr>
        <p:grpSpPr>
          <a:xfrm>
            <a:off x="740719" y="4479191"/>
            <a:ext cx="387212" cy="575032"/>
            <a:chOff x="1371598" y="1962150"/>
            <a:chExt cx="915449" cy="2522008"/>
          </a:xfrm>
          <a:solidFill>
            <a:schemeClr val="accent2">
              <a:lumMod val="50000"/>
            </a:schemeClr>
          </a:solidFill>
        </p:grpSpPr>
        <p:sp>
          <p:nvSpPr>
            <p:cNvPr id="236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5"/>
          <p:cNvGrpSpPr/>
          <p:nvPr/>
        </p:nvGrpSpPr>
        <p:grpSpPr>
          <a:xfrm>
            <a:off x="3698695" y="3928603"/>
            <a:ext cx="387212" cy="507697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39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1" name="Group 24"/>
          <p:cNvGrpSpPr/>
          <p:nvPr/>
        </p:nvGrpSpPr>
        <p:grpSpPr>
          <a:xfrm>
            <a:off x="-109840" y="4348572"/>
            <a:ext cx="9333164" cy="1025532"/>
            <a:chOff x="0" y="1885950"/>
            <a:chExt cx="9144000" cy="2849307"/>
          </a:xfrm>
        </p:grpSpPr>
        <p:sp>
          <p:nvSpPr>
            <p:cNvPr id="24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2849307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rgbClr val="9BBB5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"/>
            <p:cNvSpPr>
              <a:spLocks/>
            </p:cNvSpPr>
            <p:nvPr/>
          </p:nvSpPr>
          <p:spPr bwMode="auto">
            <a:xfrm>
              <a:off x="0" y="1885950"/>
              <a:ext cx="9144000" cy="2849307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8" name="Group 21"/>
          <p:cNvGrpSpPr/>
          <p:nvPr/>
        </p:nvGrpSpPr>
        <p:grpSpPr>
          <a:xfrm>
            <a:off x="-86272" y="4701843"/>
            <a:ext cx="9451528" cy="697067"/>
            <a:chOff x="0" y="3378148"/>
            <a:chExt cx="9144000" cy="1765352"/>
          </a:xfrm>
        </p:grpSpPr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88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65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75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8" grpId="1"/>
      <p:bldP spid="231" grpId="0"/>
      <p:bldP spid="23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19645" y="283075"/>
            <a:ext cx="1460656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950" b="1" dirty="0"/>
              <a:t>目录</a:t>
            </a:r>
          </a:p>
        </p:txBody>
      </p:sp>
      <p:sp>
        <p:nvSpPr>
          <p:cNvPr id="6" name="矩形 5"/>
          <p:cNvSpPr/>
          <p:nvPr/>
        </p:nvSpPr>
        <p:spPr>
          <a:xfrm>
            <a:off x="576943" y="1426029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1</a:t>
            </a:r>
            <a:endParaRPr lang="zh-CN" altLang="en-US" sz="6000" dirty="0"/>
          </a:p>
        </p:txBody>
      </p:sp>
      <p:sp>
        <p:nvSpPr>
          <p:cNvPr id="7" name="矩形 6"/>
          <p:cNvSpPr/>
          <p:nvPr/>
        </p:nvSpPr>
        <p:spPr>
          <a:xfrm>
            <a:off x="576943" y="2939142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3</a:t>
            </a:r>
            <a:endParaRPr lang="zh-CN" altLang="en-US" sz="6000" dirty="0"/>
          </a:p>
        </p:txBody>
      </p:sp>
      <p:sp>
        <p:nvSpPr>
          <p:cNvPr id="8" name="矩形 7"/>
          <p:cNvSpPr/>
          <p:nvPr/>
        </p:nvSpPr>
        <p:spPr>
          <a:xfrm>
            <a:off x="1469572" y="1426029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矩形 8"/>
          <p:cNvSpPr/>
          <p:nvPr/>
        </p:nvSpPr>
        <p:spPr>
          <a:xfrm>
            <a:off x="1469572" y="2939142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矩形 9"/>
          <p:cNvSpPr/>
          <p:nvPr/>
        </p:nvSpPr>
        <p:spPr>
          <a:xfrm>
            <a:off x="4767944" y="1426029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2</a:t>
            </a:r>
            <a:endParaRPr lang="zh-CN" altLang="en-US" sz="6000" dirty="0"/>
          </a:p>
        </p:txBody>
      </p:sp>
      <p:sp>
        <p:nvSpPr>
          <p:cNvPr id="11" name="矩形 10"/>
          <p:cNvSpPr/>
          <p:nvPr/>
        </p:nvSpPr>
        <p:spPr>
          <a:xfrm>
            <a:off x="4767944" y="2939142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4</a:t>
            </a:r>
            <a:endParaRPr lang="zh-CN" altLang="en-US" sz="6000" dirty="0"/>
          </a:p>
        </p:txBody>
      </p:sp>
      <p:sp>
        <p:nvSpPr>
          <p:cNvPr id="12" name="矩形 11"/>
          <p:cNvSpPr/>
          <p:nvPr/>
        </p:nvSpPr>
        <p:spPr>
          <a:xfrm>
            <a:off x="5660572" y="1426029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5660572" y="2939142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1575232" y="166564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1618032" y="3178755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5879790" y="3178755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5879789" y="166564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71551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01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46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16200000">
            <a:off x="3213513" y="1787116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01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>
            <a:off x="4573681" y="1787114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02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6200000">
            <a:off x="3199225" y="3072990"/>
            <a:ext cx="1057275" cy="884392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03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16200000">
            <a:off x="4559393" y="3072989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04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90166" y="170067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1" name="矩形 10"/>
          <p:cNvSpPr/>
          <p:nvPr/>
        </p:nvSpPr>
        <p:spPr>
          <a:xfrm>
            <a:off x="5690166" y="2983906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2" name="矩形 11"/>
          <p:cNvSpPr/>
          <p:nvPr/>
        </p:nvSpPr>
        <p:spPr>
          <a:xfrm>
            <a:off x="671718" y="170067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3" name="矩形 12"/>
          <p:cNvSpPr/>
          <p:nvPr/>
        </p:nvSpPr>
        <p:spPr>
          <a:xfrm>
            <a:off x="671718" y="2983906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73001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2773790">
            <a:off x="2255313" y="2349184"/>
            <a:ext cx="935821" cy="887129"/>
          </a:xfrm>
          <a:custGeom>
            <a:avLst/>
            <a:gdLst>
              <a:gd name="connsiteX0" fmla="*/ 173223 w 1247761"/>
              <a:gd name="connsiteY0" fmla="*/ 173223 h 1182838"/>
              <a:gd name="connsiteX1" fmla="*/ 591419 w 1247761"/>
              <a:gd name="connsiteY1" fmla="*/ 0 h 1182838"/>
              <a:gd name="connsiteX2" fmla="*/ 1247761 w 1247761"/>
              <a:gd name="connsiteY2" fmla="*/ 0 h 1182838"/>
              <a:gd name="connsiteX3" fmla="*/ 1247760 w 1247761"/>
              <a:gd name="connsiteY3" fmla="*/ 1182838 h 1182838"/>
              <a:gd name="connsiteX4" fmla="*/ 591419 w 1247761"/>
              <a:gd name="connsiteY4" fmla="*/ 1182837 h 1182838"/>
              <a:gd name="connsiteX5" fmla="*/ 0 w 1247761"/>
              <a:gd name="connsiteY5" fmla="*/ 591418 h 1182838"/>
              <a:gd name="connsiteX6" fmla="*/ 0 w 1247761"/>
              <a:gd name="connsiteY6" fmla="*/ 591419 h 1182838"/>
              <a:gd name="connsiteX7" fmla="*/ 173223 w 1247761"/>
              <a:gd name="connsiteY7" fmla="*/ 173223 h 1182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7761" h="1182838">
                <a:moveTo>
                  <a:pt x="173223" y="173223"/>
                </a:moveTo>
                <a:cubicBezTo>
                  <a:pt x="280248" y="66197"/>
                  <a:pt x="428103" y="0"/>
                  <a:pt x="591419" y="0"/>
                </a:cubicBezTo>
                <a:lnTo>
                  <a:pt x="1247761" y="0"/>
                </a:lnTo>
                <a:lnTo>
                  <a:pt x="1247760" y="1182838"/>
                </a:lnTo>
                <a:lnTo>
                  <a:pt x="591419" y="1182837"/>
                </a:lnTo>
                <a:cubicBezTo>
                  <a:pt x="264787" y="1182837"/>
                  <a:pt x="0" y="918050"/>
                  <a:pt x="0" y="591418"/>
                </a:cubicBezTo>
                <a:lnTo>
                  <a:pt x="0" y="591419"/>
                </a:lnTo>
                <a:cubicBezTo>
                  <a:pt x="0" y="428103"/>
                  <a:pt x="66197" y="280248"/>
                  <a:pt x="173223" y="173223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圆角矩形 25"/>
          <p:cNvSpPr/>
          <p:nvPr/>
        </p:nvSpPr>
        <p:spPr>
          <a:xfrm rot="2773790">
            <a:off x="2973426" y="3131801"/>
            <a:ext cx="994036" cy="887128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825228 w 1325381"/>
              <a:gd name="connsiteY6" fmla="*/ 118030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16596" y="883012"/>
                  <a:pt x="1092461" y="1163062"/>
                  <a:pt x="825228" y="1180303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圆角矩形 25"/>
          <p:cNvSpPr/>
          <p:nvPr/>
        </p:nvSpPr>
        <p:spPr>
          <a:xfrm rot="18826210" flipV="1">
            <a:off x="3750575" y="2342525"/>
            <a:ext cx="952065" cy="963505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圆角矩形 25"/>
          <p:cNvSpPr/>
          <p:nvPr/>
        </p:nvSpPr>
        <p:spPr>
          <a:xfrm rot="18826210" flipH="1">
            <a:off x="4522967" y="3093612"/>
            <a:ext cx="952065" cy="963505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任意多边形 9"/>
          <p:cNvSpPr/>
          <p:nvPr/>
        </p:nvSpPr>
        <p:spPr>
          <a:xfrm rot="2761155">
            <a:off x="5209346" y="1595422"/>
            <a:ext cx="1761471" cy="1848917"/>
          </a:xfrm>
          <a:custGeom>
            <a:avLst/>
            <a:gdLst>
              <a:gd name="connsiteX0" fmla="*/ 1174314 w 2348628"/>
              <a:gd name="connsiteY0" fmla="*/ 0 h 2465222"/>
              <a:gd name="connsiteX1" fmla="*/ 2348628 w 2348628"/>
              <a:gd name="connsiteY1" fmla="*/ 1334390 h 2465222"/>
              <a:gd name="connsiteX2" fmla="*/ 1811939 w 2348628"/>
              <a:gd name="connsiteY2" fmla="*/ 1334390 h 2465222"/>
              <a:gd name="connsiteX3" fmla="*/ 1807782 w 2348628"/>
              <a:gd name="connsiteY3" fmla="*/ 2465222 h 2465222"/>
              <a:gd name="connsiteX4" fmla="*/ 528461 w 2348628"/>
              <a:gd name="connsiteY4" fmla="*/ 2460520 h 2465222"/>
              <a:gd name="connsiteX5" fmla="*/ 532600 w 2348628"/>
              <a:gd name="connsiteY5" fmla="*/ 1334390 h 2465222"/>
              <a:gd name="connsiteX6" fmla="*/ 0 w 2348628"/>
              <a:gd name="connsiteY6" fmla="*/ 1334390 h 2465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8628" h="2465222">
                <a:moveTo>
                  <a:pt x="1174314" y="0"/>
                </a:moveTo>
                <a:lnTo>
                  <a:pt x="2348628" y="1334390"/>
                </a:lnTo>
                <a:lnTo>
                  <a:pt x="1811939" y="1334390"/>
                </a:lnTo>
                <a:lnTo>
                  <a:pt x="1807782" y="2465222"/>
                </a:lnTo>
                <a:lnTo>
                  <a:pt x="528461" y="2460520"/>
                </a:lnTo>
                <a:lnTo>
                  <a:pt x="532600" y="1334390"/>
                </a:lnTo>
                <a:lnTo>
                  <a:pt x="0" y="133439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矩形 10"/>
          <p:cNvSpPr/>
          <p:nvPr/>
        </p:nvSpPr>
        <p:spPr>
          <a:xfrm>
            <a:off x="1989149" y="1526369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2" name="矩形 11"/>
          <p:cNvSpPr/>
          <p:nvPr/>
        </p:nvSpPr>
        <p:spPr>
          <a:xfrm>
            <a:off x="3586012" y="1526369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3" name="矩形 12"/>
          <p:cNvSpPr/>
          <p:nvPr/>
        </p:nvSpPr>
        <p:spPr>
          <a:xfrm>
            <a:off x="4321813" y="4185164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4" name="矩形 13"/>
          <p:cNvSpPr/>
          <p:nvPr/>
        </p:nvSpPr>
        <p:spPr>
          <a:xfrm>
            <a:off x="2861237" y="4185164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grpSp>
        <p:nvGrpSpPr>
          <p:cNvPr id="17" name="组合 16"/>
          <p:cNvGrpSpPr>
            <a:grpSpLocks noChangeAspect="1"/>
          </p:cNvGrpSpPr>
          <p:nvPr/>
        </p:nvGrpSpPr>
        <p:grpSpPr>
          <a:xfrm>
            <a:off x="2472761" y="2601758"/>
            <a:ext cx="444736" cy="405000"/>
            <a:chOff x="1549401" y="1663700"/>
            <a:chExt cx="461963" cy="420688"/>
          </a:xfrm>
          <a:solidFill>
            <a:schemeClr val="bg1"/>
          </a:solidFill>
        </p:grpSpPr>
        <p:sp>
          <p:nvSpPr>
            <p:cNvPr id="18" name="Freeform 299"/>
            <p:cNvSpPr>
              <a:spLocks/>
            </p:cNvSpPr>
            <p:nvPr/>
          </p:nvSpPr>
          <p:spPr bwMode="auto">
            <a:xfrm>
              <a:off x="1903414" y="1873250"/>
              <a:ext cx="25400" cy="30163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3 h 8"/>
                <a:gd name="T4" fmla="*/ 0 w 7"/>
                <a:gd name="T5" fmla="*/ 8 h 8"/>
                <a:gd name="T6" fmla="*/ 2 w 7"/>
                <a:gd name="T7" fmla="*/ 8 h 8"/>
                <a:gd name="T8" fmla="*/ 7 w 7"/>
                <a:gd name="T9" fmla="*/ 3 h 8"/>
                <a:gd name="T10" fmla="*/ 3 w 7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5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9" name="Freeform 300"/>
            <p:cNvSpPr>
              <a:spLocks noEditPoints="1"/>
            </p:cNvSpPr>
            <p:nvPr/>
          </p:nvSpPr>
          <p:spPr bwMode="auto">
            <a:xfrm>
              <a:off x="1549401" y="1663700"/>
              <a:ext cx="420688" cy="420688"/>
            </a:xfrm>
            <a:custGeom>
              <a:avLst/>
              <a:gdLst>
                <a:gd name="T0" fmla="*/ 74 w 112"/>
                <a:gd name="T1" fmla="*/ 64 h 112"/>
                <a:gd name="T2" fmla="*/ 74 w 112"/>
                <a:gd name="T3" fmla="*/ 59 h 112"/>
                <a:gd name="T4" fmla="*/ 97 w 112"/>
                <a:gd name="T5" fmla="*/ 36 h 112"/>
                <a:gd name="T6" fmla="*/ 112 w 112"/>
                <a:gd name="T7" fmla="*/ 41 h 112"/>
                <a:gd name="T8" fmla="*/ 110 w 112"/>
                <a:gd name="T9" fmla="*/ 38 h 112"/>
                <a:gd name="T10" fmla="*/ 75 w 112"/>
                <a:gd name="T11" fmla="*/ 3 h 112"/>
                <a:gd name="T12" fmla="*/ 63 w 112"/>
                <a:gd name="T13" fmla="*/ 3 h 112"/>
                <a:gd name="T14" fmla="*/ 4 w 112"/>
                <a:gd name="T15" fmla="*/ 62 h 112"/>
                <a:gd name="T16" fmla="*/ 4 w 112"/>
                <a:gd name="T17" fmla="*/ 74 h 112"/>
                <a:gd name="T18" fmla="*/ 39 w 112"/>
                <a:gd name="T19" fmla="*/ 109 h 112"/>
                <a:gd name="T20" fmla="*/ 51 w 112"/>
                <a:gd name="T21" fmla="*/ 109 h 112"/>
                <a:gd name="T22" fmla="*/ 66 w 112"/>
                <a:gd name="T23" fmla="*/ 93 h 112"/>
                <a:gd name="T24" fmla="*/ 66 w 112"/>
                <a:gd name="T25" fmla="*/ 89 h 112"/>
                <a:gd name="T26" fmla="*/ 68 w 112"/>
                <a:gd name="T27" fmla="*/ 82 h 112"/>
                <a:gd name="T28" fmla="*/ 66 w 112"/>
                <a:gd name="T29" fmla="*/ 75 h 112"/>
                <a:gd name="T30" fmla="*/ 74 w 112"/>
                <a:gd name="T31" fmla="*/ 64 h 112"/>
                <a:gd name="T32" fmla="*/ 26 w 112"/>
                <a:gd name="T33" fmla="*/ 90 h 112"/>
                <a:gd name="T34" fmla="*/ 25 w 112"/>
                <a:gd name="T35" fmla="*/ 88 h 112"/>
                <a:gd name="T36" fmla="*/ 54 w 112"/>
                <a:gd name="T37" fmla="*/ 59 h 112"/>
                <a:gd name="T38" fmla="*/ 56 w 112"/>
                <a:gd name="T39" fmla="*/ 59 h 112"/>
                <a:gd name="T40" fmla="*/ 56 w 112"/>
                <a:gd name="T41" fmla="*/ 61 h 112"/>
                <a:gd name="T42" fmla="*/ 27 w 112"/>
                <a:gd name="T43" fmla="*/ 90 h 112"/>
                <a:gd name="T44" fmla="*/ 26 w 112"/>
                <a:gd name="T45" fmla="*/ 90 h 112"/>
                <a:gd name="T46" fmla="*/ 55 w 112"/>
                <a:gd name="T47" fmla="*/ 84 h 112"/>
                <a:gd name="T48" fmla="*/ 38 w 112"/>
                <a:gd name="T49" fmla="*/ 101 h 112"/>
                <a:gd name="T50" fmla="*/ 36 w 112"/>
                <a:gd name="T51" fmla="*/ 100 h 112"/>
                <a:gd name="T52" fmla="*/ 36 w 112"/>
                <a:gd name="T53" fmla="*/ 99 h 112"/>
                <a:gd name="T54" fmla="*/ 53 w 112"/>
                <a:gd name="T55" fmla="*/ 81 h 112"/>
                <a:gd name="T56" fmla="*/ 55 w 112"/>
                <a:gd name="T57" fmla="*/ 82 h 112"/>
                <a:gd name="T58" fmla="*/ 55 w 112"/>
                <a:gd name="T59" fmla="*/ 84 h 112"/>
                <a:gd name="T60" fmla="*/ 59 w 112"/>
                <a:gd name="T61" fmla="*/ 69 h 112"/>
                <a:gd name="T62" fmla="*/ 33 w 112"/>
                <a:gd name="T63" fmla="*/ 95 h 112"/>
                <a:gd name="T64" fmla="*/ 31 w 112"/>
                <a:gd name="T65" fmla="*/ 95 h 112"/>
                <a:gd name="T66" fmla="*/ 31 w 112"/>
                <a:gd name="T67" fmla="*/ 93 h 112"/>
                <a:gd name="T68" fmla="*/ 57 w 112"/>
                <a:gd name="T69" fmla="*/ 67 h 112"/>
                <a:gd name="T70" fmla="*/ 59 w 112"/>
                <a:gd name="T71" fmla="*/ 67 h 112"/>
                <a:gd name="T72" fmla="*/ 59 w 112"/>
                <a:gd name="T73" fmla="*/ 69 h 112"/>
                <a:gd name="T74" fmla="*/ 20 w 112"/>
                <a:gd name="T75" fmla="*/ 80 h 112"/>
                <a:gd name="T76" fmla="*/ 16 w 112"/>
                <a:gd name="T77" fmla="*/ 80 h 112"/>
                <a:gd name="T78" fmla="*/ 9 w 112"/>
                <a:gd name="T79" fmla="*/ 73 h 112"/>
                <a:gd name="T80" fmla="*/ 9 w 112"/>
                <a:gd name="T81" fmla="*/ 69 h 112"/>
                <a:gd name="T82" fmla="*/ 70 w 112"/>
                <a:gd name="T83" fmla="*/ 8 h 112"/>
                <a:gd name="T84" fmla="*/ 74 w 112"/>
                <a:gd name="T85" fmla="*/ 8 h 112"/>
                <a:gd name="T86" fmla="*/ 80 w 112"/>
                <a:gd name="T87" fmla="*/ 15 h 112"/>
                <a:gd name="T88" fmla="*/ 80 w 112"/>
                <a:gd name="T89" fmla="*/ 19 h 112"/>
                <a:gd name="T90" fmla="*/ 20 w 112"/>
                <a:gd name="T91" fmla="*/ 8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" h="112">
                  <a:moveTo>
                    <a:pt x="74" y="64"/>
                  </a:moveTo>
                  <a:cubicBezTo>
                    <a:pt x="74" y="59"/>
                    <a:pt x="74" y="59"/>
                    <a:pt x="74" y="59"/>
                  </a:cubicBezTo>
                  <a:cubicBezTo>
                    <a:pt x="74" y="47"/>
                    <a:pt x="84" y="36"/>
                    <a:pt x="97" y="36"/>
                  </a:cubicBezTo>
                  <a:cubicBezTo>
                    <a:pt x="103" y="36"/>
                    <a:pt x="108" y="38"/>
                    <a:pt x="112" y="41"/>
                  </a:cubicBezTo>
                  <a:cubicBezTo>
                    <a:pt x="111" y="40"/>
                    <a:pt x="111" y="39"/>
                    <a:pt x="110" y="38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0" y="65"/>
                    <a:pt x="0" y="71"/>
                    <a:pt x="4" y="74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12"/>
                    <a:pt x="47" y="112"/>
                    <a:pt x="51" y="109"/>
                  </a:cubicBezTo>
                  <a:cubicBezTo>
                    <a:pt x="66" y="93"/>
                    <a:pt x="66" y="93"/>
                    <a:pt x="66" y="93"/>
                  </a:cubicBezTo>
                  <a:cubicBezTo>
                    <a:pt x="66" y="92"/>
                    <a:pt x="66" y="90"/>
                    <a:pt x="66" y="89"/>
                  </a:cubicBezTo>
                  <a:cubicBezTo>
                    <a:pt x="66" y="86"/>
                    <a:pt x="66" y="84"/>
                    <a:pt x="68" y="82"/>
                  </a:cubicBezTo>
                  <a:cubicBezTo>
                    <a:pt x="66" y="80"/>
                    <a:pt x="66" y="78"/>
                    <a:pt x="66" y="75"/>
                  </a:cubicBezTo>
                  <a:cubicBezTo>
                    <a:pt x="66" y="70"/>
                    <a:pt x="69" y="65"/>
                    <a:pt x="74" y="64"/>
                  </a:cubicBezTo>
                  <a:close/>
                  <a:moveTo>
                    <a:pt x="26" y="90"/>
                  </a:moveTo>
                  <a:cubicBezTo>
                    <a:pt x="25" y="89"/>
                    <a:pt x="25" y="88"/>
                    <a:pt x="25" y="88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60"/>
                    <a:pt x="57" y="61"/>
                    <a:pt x="56" y="61"/>
                  </a:cubicBezTo>
                  <a:cubicBezTo>
                    <a:pt x="27" y="90"/>
                    <a:pt x="27" y="90"/>
                    <a:pt x="27" y="90"/>
                  </a:cubicBezTo>
                  <a:cubicBezTo>
                    <a:pt x="27" y="90"/>
                    <a:pt x="26" y="90"/>
                    <a:pt x="26" y="90"/>
                  </a:cubicBezTo>
                  <a:close/>
                  <a:moveTo>
                    <a:pt x="55" y="84"/>
                  </a:move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6" y="100"/>
                    <a:pt x="36" y="99"/>
                    <a:pt x="36" y="99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4" y="81"/>
                    <a:pt x="55" y="81"/>
                    <a:pt x="55" y="82"/>
                  </a:cubicBezTo>
                  <a:cubicBezTo>
                    <a:pt x="56" y="82"/>
                    <a:pt x="56" y="83"/>
                    <a:pt x="55" y="84"/>
                  </a:cubicBezTo>
                  <a:close/>
                  <a:moveTo>
                    <a:pt x="59" y="69"/>
                  </a:moveTo>
                  <a:cubicBezTo>
                    <a:pt x="33" y="95"/>
                    <a:pt x="33" y="95"/>
                    <a:pt x="33" y="95"/>
                  </a:cubicBezTo>
                  <a:cubicBezTo>
                    <a:pt x="32" y="96"/>
                    <a:pt x="32" y="96"/>
                    <a:pt x="31" y="95"/>
                  </a:cubicBezTo>
                  <a:cubicBezTo>
                    <a:pt x="30" y="94"/>
                    <a:pt x="30" y="94"/>
                    <a:pt x="31" y="9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6"/>
                    <a:pt x="58" y="66"/>
                    <a:pt x="59" y="67"/>
                  </a:cubicBezTo>
                  <a:cubicBezTo>
                    <a:pt x="60" y="68"/>
                    <a:pt x="60" y="68"/>
                    <a:pt x="59" y="69"/>
                  </a:cubicBezTo>
                  <a:close/>
                  <a:moveTo>
                    <a:pt x="20" y="80"/>
                  </a:moveTo>
                  <a:cubicBezTo>
                    <a:pt x="18" y="81"/>
                    <a:pt x="17" y="81"/>
                    <a:pt x="16" y="80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2"/>
                    <a:pt x="8" y="70"/>
                    <a:pt x="9" y="6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7"/>
                    <a:pt x="73" y="7"/>
                    <a:pt x="74" y="8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2" y="16"/>
                    <a:pt x="82" y="18"/>
                    <a:pt x="80" y="19"/>
                  </a:cubicBezTo>
                  <a:lnTo>
                    <a:pt x="2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0" name="Freeform 301"/>
            <p:cNvSpPr>
              <a:spLocks/>
            </p:cNvSpPr>
            <p:nvPr/>
          </p:nvSpPr>
          <p:spPr bwMode="auto">
            <a:xfrm>
              <a:off x="1846264" y="1817688"/>
              <a:ext cx="139700" cy="96838"/>
            </a:xfrm>
            <a:custGeom>
              <a:avLst/>
              <a:gdLst>
                <a:gd name="T0" fmla="*/ 18 w 37"/>
                <a:gd name="T1" fmla="*/ 0 h 26"/>
                <a:gd name="T2" fmla="*/ 0 w 37"/>
                <a:gd name="T3" fmla="*/ 18 h 26"/>
                <a:gd name="T4" fmla="*/ 0 w 37"/>
                <a:gd name="T5" fmla="*/ 26 h 26"/>
                <a:gd name="T6" fmla="*/ 10 w 37"/>
                <a:gd name="T7" fmla="*/ 26 h 26"/>
                <a:gd name="T8" fmla="*/ 10 w 37"/>
                <a:gd name="T9" fmla="*/ 18 h 26"/>
                <a:gd name="T10" fmla="*/ 18 w 37"/>
                <a:gd name="T11" fmla="*/ 10 h 26"/>
                <a:gd name="T12" fmla="*/ 27 w 37"/>
                <a:gd name="T13" fmla="*/ 18 h 26"/>
                <a:gd name="T14" fmla="*/ 27 w 37"/>
                <a:gd name="T15" fmla="*/ 26 h 26"/>
                <a:gd name="T16" fmla="*/ 37 w 37"/>
                <a:gd name="T17" fmla="*/ 26 h 26"/>
                <a:gd name="T18" fmla="*/ 37 w 37"/>
                <a:gd name="T19" fmla="*/ 18 h 26"/>
                <a:gd name="T20" fmla="*/ 18 w 37"/>
                <a:gd name="T2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2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4"/>
                    <a:pt x="14" y="10"/>
                    <a:pt x="18" y="10"/>
                  </a:cubicBezTo>
                  <a:cubicBezTo>
                    <a:pt x="23" y="10"/>
                    <a:pt x="27" y="14"/>
                    <a:pt x="27" y="18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1" name="Freeform 302"/>
            <p:cNvSpPr>
              <a:spLocks/>
            </p:cNvSpPr>
            <p:nvPr/>
          </p:nvSpPr>
          <p:spPr bwMode="auto">
            <a:xfrm>
              <a:off x="1812926" y="1922463"/>
              <a:ext cx="198438" cy="44450"/>
            </a:xfrm>
            <a:custGeom>
              <a:avLst/>
              <a:gdLst>
                <a:gd name="T0" fmla="*/ 0 w 53"/>
                <a:gd name="T1" fmla="*/ 6 h 12"/>
                <a:gd name="T2" fmla="*/ 7 w 53"/>
                <a:gd name="T3" fmla="*/ 12 h 12"/>
                <a:gd name="T4" fmla="*/ 12 w 53"/>
                <a:gd name="T5" fmla="*/ 12 h 12"/>
                <a:gd name="T6" fmla="*/ 19 w 53"/>
                <a:gd name="T7" fmla="*/ 12 h 12"/>
                <a:gd name="T8" fmla="*/ 27 w 53"/>
                <a:gd name="T9" fmla="*/ 7 h 12"/>
                <a:gd name="T10" fmla="*/ 34 w 53"/>
                <a:gd name="T11" fmla="*/ 12 h 12"/>
                <a:gd name="T12" fmla="*/ 41 w 53"/>
                <a:gd name="T13" fmla="*/ 12 h 12"/>
                <a:gd name="T14" fmla="*/ 43 w 53"/>
                <a:gd name="T15" fmla="*/ 12 h 12"/>
                <a:gd name="T16" fmla="*/ 46 w 53"/>
                <a:gd name="T17" fmla="*/ 12 h 12"/>
                <a:gd name="T18" fmla="*/ 53 w 53"/>
                <a:gd name="T19" fmla="*/ 6 h 12"/>
                <a:gd name="T20" fmla="*/ 46 w 53"/>
                <a:gd name="T21" fmla="*/ 0 h 12"/>
                <a:gd name="T22" fmla="*/ 7 w 53"/>
                <a:gd name="T23" fmla="*/ 0 h 12"/>
                <a:gd name="T24" fmla="*/ 0 w 53"/>
                <a:gd name="T2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12">
                  <a:moveTo>
                    <a:pt x="0" y="6"/>
                  </a:moveTo>
                  <a:cubicBezTo>
                    <a:pt x="0" y="9"/>
                    <a:pt x="3" y="12"/>
                    <a:pt x="7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9"/>
                    <a:pt x="23" y="7"/>
                    <a:pt x="27" y="7"/>
                  </a:cubicBezTo>
                  <a:cubicBezTo>
                    <a:pt x="30" y="7"/>
                    <a:pt x="33" y="9"/>
                    <a:pt x="34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50" y="12"/>
                    <a:pt x="53" y="9"/>
                    <a:pt x="53" y="6"/>
                  </a:cubicBezTo>
                  <a:cubicBezTo>
                    <a:pt x="53" y="2"/>
                    <a:pt x="50" y="0"/>
                    <a:pt x="4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2" name="Freeform 303"/>
            <p:cNvSpPr>
              <a:spLocks/>
            </p:cNvSpPr>
            <p:nvPr/>
          </p:nvSpPr>
          <p:spPr bwMode="auto">
            <a:xfrm>
              <a:off x="1928814" y="1971675"/>
              <a:ext cx="82550" cy="49213"/>
            </a:xfrm>
            <a:custGeom>
              <a:avLst/>
              <a:gdLst>
                <a:gd name="T0" fmla="*/ 15 w 22"/>
                <a:gd name="T1" fmla="*/ 0 h 13"/>
                <a:gd name="T2" fmla="*/ 14 w 22"/>
                <a:gd name="T3" fmla="*/ 0 h 13"/>
                <a:gd name="T4" fmla="*/ 11 w 22"/>
                <a:gd name="T5" fmla="*/ 0 h 13"/>
                <a:gd name="T6" fmla="*/ 3 w 22"/>
                <a:gd name="T7" fmla="*/ 0 h 13"/>
                <a:gd name="T8" fmla="*/ 3 w 22"/>
                <a:gd name="T9" fmla="*/ 1 h 13"/>
                <a:gd name="T10" fmla="*/ 0 w 22"/>
                <a:gd name="T11" fmla="*/ 7 h 13"/>
                <a:gd name="T12" fmla="*/ 0 w 22"/>
                <a:gd name="T13" fmla="*/ 13 h 13"/>
                <a:gd name="T14" fmla="*/ 11 w 22"/>
                <a:gd name="T15" fmla="*/ 13 h 13"/>
                <a:gd name="T16" fmla="*/ 14 w 22"/>
                <a:gd name="T17" fmla="*/ 13 h 13"/>
                <a:gd name="T18" fmla="*/ 15 w 22"/>
                <a:gd name="T19" fmla="*/ 13 h 13"/>
                <a:gd name="T20" fmla="*/ 22 w 22"/>
                <a:gd name="T21" fmla="*/ 7 h 13"/>
                <a:gd name="T22" fmla="*/ 15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4"/>
                    <a:pt x="2" y="6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9" y="13"/>
                    <a:pt x="22" y="10"/>
                    <a:pt x="22" y="7"/>
                  </a:cubicBezTo>
                  <a:cubicBezTo>
                    <a:pt x="22" y="3"/>
                    <a:pt x="19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3" name="Freeform 304"/>
            <p:cNvSpPr>
              <a:spLocks/>
            </p:cNvSpPr>
            <p:nvPr/>
          </p:nvSpPr>
          <p:spPr bwMode="auto">
            <a:xfrm>
              <a:off x="1812926" y="1971675"/>
              <a:ext cx="82550" cy="49213"/>
            </a:xfrm>
            <a:custGeom>
              <a:avLst/>
              <a:gdLst>
                <a:gd name="T0" fmla="*/ 11 w 22"/>
                <a:gd name="T1" fmla="*/ 0 h 13"/>
                <a:gd name="T2" fmla="*/ 9 w 22"/>
                <a:gd name="T3" fmla="*/ 0 h 13"/>
                <a:gd name="T4" fmla="*/ 7 w 22"/>
                <a:gd name="T5" fmla="*/ 0 h 13"/>
                <a:gd name="T6" fmla="*/ 0 w 22"/>
                <a:gd name="T7" fmla="*/ 7 h 13"/>
                <a:gd name="T8" fmla="*/ 7 w 22"/>
                <a:gd name="T9" fmla="*/ 13 h 13"/>
                <a:gd name="T10" fmla="*/ 9 w 22"/>
                <a:gd name="T11" fmla="*/ 13 h 13"/>
                <a:gd name="T12" fmla="*/ 11 w 22"/>
                <a:gd name="T13" fmla="*/ 13 h 13"/>
                <a:gd name="T14" fmla="*/ 22 w 22"/>
                <a:gd name="T15" fmla="*/ 13 h 13"/>
                <a:gd name="T16" fmla="*/ 22 w 22"/>
                <a:gd name="T17" fmla="*/ 7 h 13"/>
                <a:gd name="T18" fmla="*/ 19 w 22"/>
                <a:gd name="T19" fmla="*/ 1 h 13"/>
                <a:gd name="T20" fmla="*/ 19 w 22"/>
                <a:gd name="T21" fmla="*/ 0 h 13"/>
                <a:gd name="T22" fmla="*/ 11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6"/>
                    <a:pt x="19" y="4"/>
                    <a:pt x="19" y="1"/>
                  </a:cubicBezTo>
                  <a:cubicBezTo>
                    <a:pt x="19" y="1"/>
                    <a:pt x="19" y="1"/>
                    <a:pt x="19" y="0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4" name="Freeform 305"/>
            <p:cNvSpPr>
              <a:spLocks/>
            </p:cNvSpPr>
            <p:nvPr/>
          </p:nvSpPr>
          <p:spPr bwMode="auto">
            <a:xfrm>
              <a:off x="1812926" y="2024063"/>
              <a:ext cx="198438" cy="49213"/>
            </a:xfrm>
            <a:custGeom>
              <a:avLst/>
              <a:gdLst>
                <a:gd name="T0" fmla="*/ 46 w 53"/>
                <a:gd name="T1" fmla="*/ 0 h 13"/>
                <a:gd name="T2" fmla="*/ 44 w 53"/>
                <a:gd name="T3" fmla="*/ 0 h 13"/>
                <a:gd name="T4" fmla="*/ 41 w 53"/>
                <a:gd name="T5" fmla="*/ 0 h 13"/>
                <a:gd name="T6" fmla="*/ 31 w 53"/>
                <a:gd name="T7" fmla="*/ 0 h 13"/>
                <a:gd name="T8" fmla="*/ 31 w 53"/>
                <a:gd name="T9" fmla="*/ 2 h 13"/>
                <a:gd name="T10" fmla="*/ 27 w 53"/>
                <a:gd name="T11" fmla="*/ 7 h 13"/>
                <a:gd name="T12" fmla="*/ 22 w 53"/>
                <a:gd name="T13" fmla="*/ 2 h 13"/>
                <a:gd name="T14" fmla="*/ 22 w 53"/>
                <a:gd name="T15" fmla="*/ 0 h 13"/>
                <a:gd name="T16" fmla="*/ 12 w 53"/>
                <a:gd name="T17" fmla="*/ 0 h 13"/>
                <a:gd name="T18" fmla="*/ 8 w 53"/>
                <a:gd name="T19" fmla="*/ 0 h 13"/>
                <a:gd name="T20" fmla="*/ 7 w 53"/>
                <a:gd name="T21" fmla="*/ 0 h 13"/>
                <a:gd name="T22" fmla="*/ 0 w 53"/>
                <a:gd name="T23" fmla="*/ 7 h 13"/>
                <a:gd name="T24" fmla="*/ 7 w 53"/>
                <a:gd name="T25" fmla="*/ 13 h 13"/>
                <a:gd name="T26" fmla="*/ 46 w 53"/>
                <a:gd name="T27" fmla="*/ 13 h 13"/>
                <a:gd name="T28" fmla="*/ 53 w 53"/>
                <a:gd name="T29" fmla="*/ 7 h 13"/>
                <a:gd name="T30" fmla="*/ 46 w 53"/>
                <a:gd name="T3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13">
                  <a:moveTo>
                    <a:pt x="4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5"/>
                    <a:pt x="29" y="7"/>
                    <a:pt x="27" y="7"/>
                  </a:cubicBezTo>
                  <a:cubicBezTo>
                    <a:pt x="24" y="7"/>
                    <a:pt x="22" y="5"/>
                    <a:pt x="22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50" y="13"/>
                    <a:pt x="53" y="10"/>
                    <a:pt x="53" y="7"/>
                  </a:cubicBezTo>
                  <a:cubicBezTo>
                    <a:pt x="53" y="3"/>
                    <a:pt x="5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5" name="组合 24"/>
          <p:cNvGrpSpPr>
            <a:grpSpLocks noChangeAspect="1"/>
          </p:cNvGrpSpPr>
          <p:nvPr/>
        </p:nvGrpSpPr>
        <p:grpSpPr>
          <a:xfrm>
            <a:off x="3280292" y="3304422"/>
            <a:ext cx="425948" cy="405000"/>
            <a:chOff x="3441701" y="1069975"/>
            <a:chExt cx="387351" cy="368301"/>
          </a:xfrm>
          <a:solidFill>
            <a:schemeClr val="bg1"/>
          </a:solidFill>
        </p:grpSpPr>
        <p:sp>
          <p:nvSpPr>
            <p:cNvPr id="26" name="Freeform 287"/>
            <p:cNvSpPr>
              <a:spLocks/>
            </p:cNvSpPr>
            <p:nvPr/>
          </p:nvSpPr>
          <p:spPr bwMode="auto">
            <a:xfrm>
              <a:off x="3441701" y="1171575"/>
              <a:ext cx="131763" cy="228600"/>
            </a:xfrm>
            <a:custGeom>
              <a:avLst/>
              <a:gdLst>
                <a:gd name="T0" fmla="*/ 30 w 35"/>
                <a:gd name="T1" fmla="*/ 17 h 61"/>
                <a:gd name="T2" fmla="*/ 35 w 35"/>
                <a:gd name="T3" fmla="*/ 0 h 61"/>
                <a:gd name="T4" fmla="*/ 34 w 35"/>
                <a:gd name="T5" fmla="*/ 0 h 61"/>
                <a:gd name="T6" fmla="*/ 17 w 35"/>
                <a:gd name="T7" fmla="*/ 0 h 61"/>
                <a:gd name="T8" fmla="*/ 11 w 35"/>
                <a:gd name="T9" fmla="*/ 4 h 61"/>
                <a:gd name="T10" fmla="*/ 6 w 35"/>
                <a:gd name="T11" fmla="*/ 8 h 61"/>
                <a:gd name="T12" fmla="*/ 6 w 35"/>
                <a:gd name="T13" fmla="*/ 8 h 61"/>
                <a:gd name="T14" fmla="*/ 1 w 35"/>
                <a:gd name="T15" fmla="*/ 14 h 61"/>
                <a:gd name="T16" fmla="*/ 4 w 35"/>
                <a:gd name="T17" fmla="*/ 61 h 61"/>
                <a:gd name="T18" fmla="*/ 19 w 35"/>
                <a:gd name="T19" fmla="*/ 24 h 61"/>
                <a:gd name="T20" fmla="*/ 30 w 35"/>
                <a:gd name="T21" fmla="*/ 1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61">
                  <a:moveTo>
                    <a:pt x="30" y="17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1" y="4"/>
                  </a:cubicBezTo>
                  <a:cubicBezTo>
                    <a:pt x="12" y="6"/>
                    <a:pt x="9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3" y="8"/>
                    <a:pt x="0" y="11"/>
                    <a:pt x="1" y="1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1" y="20"/>
                    <a:pt x="25" y="17"/>
                    <a:pt x="3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7" name="Freeform 288"/>
            <p:cNvSpPr>
              <a:spLocks/>
            </p:cNvSpPr>
            <p:nvPr/>
          </p:nvSpPr>
          <p:spPr bwMode="auto">
            <a:xfrm>
              <a:off x="3460751" y="1246188"/>
              <a:ext cx="368300" cy="192088"/>
            </a:xfrm>
            <a:custGeom>
              <a:avLst/>
              <a:gdLst>
                <a:gd name="T0" fmla="*/ 94 w 98"/>
                <a:gd name="T1" fmla="*/ 0 h 51"/>
                <a:gd name="T2" fmla="*/ 25 w 98"/>
                <a:gd name="T3" fmla="*/ 0 h 51"/>
                <a:gd name="T4" fmla="*/ 18 w 98"/>
                <a:gd name="T5" fmla="*/ 6 h 51"/>
                <a:gd name="T6" fmla="*/ 2 w 98"/>
                <a:gd name="T7" fmla="*/ 46 h 51"/>
                <a:gd name="T8" fmla="*/ 5 w 98"/>
                <a:gd name="T9" fmla="*/ 51 h 51"/>
                <a:gd name="T10" fmla="*/ 73 w 98"/>
                <a:gd name="T11" fmla="*/ 51 h 51"/>
                <a:gd name="T12" fmla="*/ 81 w 98"/>
                <a:gd name="T13" fmla="*/ 46 h 51"/>
                <a:gd name="T14" fmla="*/ 97 w 98"/>
                <a:gd name="T15" fmla="*/ 5 h 51"/>
                <a:gd name="T16" fmla="*/ 94 w 98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19" y="3"/>
                    <a:pt x="18" y="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6" y="51"/>
                    <a:pt x="80" y="49"/>
                    <a:pt x="81" y="4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8" y="3"/>
                    <a:pt x="97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8" name="Freeform 289"/>
            <p:cNvSpPr>
              <a:spLocks/>
            </p:cNvSpPr>
            <p:nvPr/>
          </p:nvSpPr>
          <p:spPr bwMode="auto">
            <a:xfrm>
              <a:off x="3570289" y="1069975"/>
              <a:ext cx="258763" cy="161925"/>
            </a:xfrm>
            <a:custGeom>
              <a:avLst/>
              <a:gdLst>
                <a:gd name="T0" fmla="*/ 6 w 69"/>
                <a:gd name="T1" fmla="*/ 43 h 43"/>
                <a:gd name="T2" fmla="*/ 15 w 69"/>
                <a:gd name="T3" fmla="*/ 11 h 43"/>
                <a:gd name="T4" fmla="*/ 22 w 69"/>
                <a:gd name="T5" fmla="*/ 6 h 43"/>
                <a:gd name="T6" fmla="*/ 45 w 69"/>
                <a:gd name="T7" fmla="*/ 6 h 43"/>
                <a:gd name="T8" fmla="*/ 48 w 69"/>
                <a:gd name="T9" fmla="*/ 10 h 43"/>
                <a:gd name="T10" fmla="*/ 45 w 69"/>
                <a:gd name="T11" fmla="*/ 20 h 43"/>
                <a:gd name="T12" fmla="*/ 49 w 69"/>
                <a:gd name="T13" fmla="*/ 26 h 43"/>
                <a:gd name="T14" fmla="*/ 59 w 69"/>
                <a:gd name="T15" fmla="*/ 26 h 43"/>
                <a:gd name="T16" fmla="*/ 62 w 69"/>
                <a:gd name="T17" fmla="*/ 30 h 43"/>
                <a:gd name="T18" fmla="*/ 58 w 69"/>
                <a:gd name="T19" fmla="*/ 43 h 43"/>
                <a:gd name="T20" fmla="*/ 64 w 69"/>
                <a:gd name="T21" fmla="*/ 43 h 43"/>
                <a:gd name="T22" fmla="*/ 68 w 69"/>
                <a:gd name="T23" fmla="*/ 30 h 43"/>
                <a:gd name="T24" fmla="*/ 66 w 69"/>
                <a:gd name="T25" fmla="*/ 19 h 43"/>
                <a:gd name="T26" fmla="*/ 54 w 69"/>
                <a:gd name="T27" fmla="*/ 3 h 43"/>
                <a:gd name="T28" fmla="*/ 48 w 69"/>
                <a:gd name="T29" fmla="*/ 0 h 43"/>
                <a:gd name="T30" fmla="*/ 19 w 69"/>
                <a:gd name="T31" fmla="*/ 0 h 43"/>
                <a:gd name="T32" fmla="*/ 11 w 69"/>
                <a:gd name="T33" fmla="*/ 6 h 43"/>
                <a:gd name="T34" fmla="*/ 0 w 69"/>
                <a:gd name="T35" fmla="*/ 43 h 43"/>
                <a:gd name="T36" fmla="*/ 6 w 69"/>
                <a:gd name="T3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43">
                  <a:moveTo>
                    <a:pt x="6" y="43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8"/>
                    <a:pt x="19" y="6"/>
                    <a:pt x="22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6"/>
                    <a:pt x="48" y="7"/>
                    <a:pt x="48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3"/>
                    <a:pt x="46" y="26"/>
                    <a:pt x="49" y="26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61" y="26"/>
                    <a:pt x="63" y="28"/>
                    <a:pt x="62" y="30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27"/>
                    <a:pt x="68" y="22"/>
                    <a:pt x="66" y="19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3" y="1"/>
                    <a:pt x="50" y="0"/>
                    <a:pt x="4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2" y="3"/>
                    <a:pt x="11" y="6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6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9" name="Freeform 290"/>
            <p:cNvSpPr>
              <a:spLocks/>
            </p:cNvSpPr>
            <p:nvPr/>
          </p:nvSpPr>
          <p:spPr bwMode="auto">
            <a:xfrm>
              <a:off x="3641726" y="1144588"/>
              <a:ext cx="82550" cy="22225"/>
            </a:xfrm>
            <a:custGeom>
              <a:avLst/>
              <a:gdLst>
                <a:gd name="T0" fmla="*/ 19 w 22"/>
                <a:gd name="T1" fmla="*/ 6 h 6"/>
                <a:gd name="T2" fmla="*/ 21 w 22"/>
                <a:gd name="T3" fmla="*/ 3 h 6"/>
                <a:gd name="T4" fmla="*/ 21 w 22"/>
                <a:gd name="T5" fmla="*/ 0 h 6"/>
                <a:gd name="T6" fmla="*/ 2 w 22"/>
                <a:gd name="T7" fmla="*/ 0 h 6"/>
                <a:gd name="T8" fmla="*/ 0 w 22"/>
                <a:gd name="T9" fmla="*/ 3 h 6"/>
                <a:gd name="T10" fmla="*/ 1 w 22"/>
                <a:gd name="T11" fmla="*/ 6 h 6"/>
                <a:gd name="T12" fmla="*/ 19 w 22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6">
                  <a:moveTo>
                    <a:pt x="19" y="6"/>
                  </a:moveTo>
                  <a:cubicBezTo>
                    <a:pt x="20" y="6"/>
                    <a:pt x="21" y="5"/>
                    <a:pt x="21" y="3"/>
                  </a:cubicBezTo>
                  <a:cubicBezTo>
                    <a:pt x="22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5"/>
                    <a:pt x="0" y="6"/>
                    <a:pt x="1" y="6"/>
                  </a:cubicBezTo>
                  <a:lnTo>
                    <a:pt x="19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0" name="Freeform 291"/>
            <p:cNvSpPr>
              <a:spLocks/>
            </p:cNvSpPr>
            <p:nvPr/>
          </p:nvSpPr>
          <p:spPr bwMode="auto">
            <a:xfrm>
              <a:off x="3622676" y="1201738"/>
              <a:ext cx="146050" cy="22225"/>
            </a:xfrm>
            <a:custGeom>
              <a:avLst/>
              <a:gdLst>
                <a:gd name="T0" fmla="*/ 1 w 39"/>
                <a:gd name="T1" fmla="*/ 3 h 6"/>
                <a:gd name="T2" fmla="*/ 2 w 39"/>
                <a:gd name="T3" fmla="*/ 6 h 6"/>
                <a:gd name="T4" fmla="*/ 35 w 39"/>
                <a:gd name="T5" fmla="*/ 6 h 6"/>
                <a:gd name="T6" fmla="*/ 38 w 39"/>
                <a:gd name="T7" fmla="*/ 3 h 6"/>
                <a:gd name="T8" fmla="*/ 37 w 39"/>
                <a:gd name="T9" fmla="*/ 0 h 6"/>
                <a:gd name="T10" fmla="*/ 4 w 39"/>
                <a:gd name="T11" fmla="*/ 0 h 6"/>
                <a:gd name="T12" fmla="*/ 1 w 39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6">
                  <a:moveTo>
                    <a:pt x="1" y="3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8" y="5"/>
                    <a:pt x="38" y="3"/>
                  </a:cubicBezTo>
                  <a:cubicBezTo>
                    <a:pt x="39" y="2"/>
                    <a:pt x="38" y="0"/>
                    <a:pt x="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1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013737" y="2669768"/>
            <a:ext cx="463095" cy="405000"/>
            <a:chOff x="10188576" y="6029325"/>
            <a:chExt cx="442913" cy="387350"/>
          </a:xfrm>
          <a:solidFill>
            <a:schemeClr val="bg1"/>
          </a:solidFill>
        </p:grpSpPr>
        <p:sp>
          <p:nvSpPr>
            <p:cNvPr id="32" name="Freeform 433"/>
            <p:cNvSpPr>
              <a:spLocks/>
            </p:cNvSpPr>
            <p:nvPr/>
          </p:nvSpPr>
          <p:spPr bwMode="auto">
            <a:xfrm>
              <a:off x="10307638" y="6149975"/>
              <a:ext cx="200025" cy="201613"/>
            </a:xfrm>
            <a:custGeom>
              <a:avLst/>
              <a:gdLst>
                <a:gd name="T0" fmla="*/ 10 w 53"/>
                <a:gd name="T1" fmla="*/ 10 h 54"/>
                <a:gd name="T2" fmla="*/ 10 w 53"/>
                <a:gd name="T3" fmla="*/ 44 h 54"/>
                <a:gd name="T4" fmla="*/ 44 w 53"/>
                <a:gd name="T5" fmla="*/ 44 h 54"/>
                <a:gd name="T6" fmla="*/ 44 w 53"/>
                <a:gd name="T7" fmla="*/ 10 h 54"/>
                <a:gd name="T8" fmla="*/ 10 w 53"/>
                <a:gd name="T9" fmla="*/ 1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4">
                  <a:moveTo>
                    <a:pt x="10" y="10"/>
                  </a:moveTo>
                  <a:cubicBezTo>
                    <a:pt x="0" y="19"/>
                    <a:pt x="0" y="35"/>
                    <a:pt x="10" y="44"/>
                  </a:cubicBezTo>
                  <a:cubicBezTo>
                    <a:pt x="19" y="54"/>
                    <a:pt x="34" y="54"/>
                    <a:pt x="44" y="44"/>
                  </a:cubicBezTo>
                  <a:cubicBezTo>
                    <a:pt x="53" y="35"/>
                    <a:pt x="53" y="19"/>
                    <a:pt x="44" y="10"/>
                  </a:cubicBezTo>
                  <a:cubicBezTo>
                    <a:pt x="34" y="0"/>
                    <a:pt x="19" y="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3" name="Freeform 434"/>
            <p:cNvSpPr>
              <a:spLocks noEditPoints="1"/>
            </p:cNvSpPr>
            <p:nvPr/>
          </p:nvSpPr>
          <p:spPr bwMode="auto">
            <a:xfrm>
              <a:off x="10188576" y="6029325"/>
              <a:ext cx="442913" cy="387350"/>
            </a:xfrm>
            <a:custGeom>
              <a:avLst/>
              <a:gdLst>
                <a:gd name="T0" fmla="*/ 104 w 118"/>
                <a:gd name="T1" fmla="*/ 16 h 103"/>
                <a:gd name="T2" fmla="*/ 88 w 118"/>
                <a:gd name="T3" fmla="*/ 14 h 103"/>
                <a:gd name="T4" fmla="*/ 83 w 118"/>
                <a:gd name="T5" fmla="*/ 8 h 103"/>
                <a:gd name="T6" fmla="*/ 70 w 118"/>
                <a:gd name="T7" fmla="*/ 0 h 103"/>
                <a:gd name="T8" fmla="*/ 59 w 118"/>
                <a:gd name="T9" fmla="*/ 0 h 103"/>
                <a:gd name="T10" fmla="*/ 48 w 118"/>
                <a:gd name="T11" fmla="*/ 0 h 103"/>
                <a:gd name="T12" fmla="*/ 35 w 118"/>
                <a:gd name="T13" fmla="*/ 8 h 103"/>
                <a:gd name="T14" fmla="*/ 29 w 118"/>
                <a:gd name="T15" fmla="*/ 14 h 103"/>
                <a:gd name="T16" fmla="*/ 14 w 118"/>
                <a:gd name="T17" fmla="*/ 16 h 103"/>
                <a:gd name="T18" fmla="*/ 0 w 118"/>
                <a:gd name="T19" fmla="*/ 31 h 103"/>
                <a:gd name="T20" fmla="*/ 0 w 118"/>
                <a:gd name="T21" fmla="*/ 89 h 103"/>
                <a:gd name="T22" fmla="*/ 14 w 118"/>
                <a:gd name="T23" fmla="*/ 103 h 103"/>
                <a:gd name="T24" fmla="*/ 59 w 118"/>
                <a:gd name="T25" fmla="*/ 103 h 103"/>
                <a:gd name="T26" fmla="*/ 104 w 118"/>
                <a:gd name="T27" fmla="*/ 103 h 103"/>
                <a:gd name="T28" fmla="*/ 118 w 118"/>
                <a:gd name="T29" fmla="*/ 89 h 103"/>
                <a:gd name="T30" fmla="*/ 118 w 118"/>
                <a:gd name="T31" fmla="*/ 31 h 103"/>
                <a:gd name="T32" fmla="*/ 104 w 118"/>
                <a:gd name="T33" fmla="*/ 16 h 103"/>
                <a:gd name="T34" fmla="*/ 58 w 118"/>
                <a:gd name="T35" fmla="*/ 4 h 103"/>
                <a:gd name="T36" fmla="*/ 65 w 118"/>
                <a:gd name="T37" fmla="*/ 11 h 103"/>
                <a:gd name="T38" fmla="*/ 58 w 118"/>
                <a:gd name="T39" fmla="*/ 17 h 103"/>
                <a:gd name="T40" fmla="*/ 52 w 118"/>
                <a:gd name="T41" fmla="*/ 11 h 103"/>
                <a:gd name="T42" fmla="*/ 58 w 118"/>
                <a:gd name="T43" fmla="*/ 4 h 103"/>
                <a:gd name="T44" fmla="*/ 85 w 118"/>
                <a:gd name="T45" fmla="*/ 85 h 103"/>
                <a:gd name="T46" fmla="*/ 33 w 118"/>
                <a:gd name="T47" fmla="*/ 85 h 103"/>
                <a:gd name="T48" fmla="*/ 33 w 118"/>
                <a:gd name="T49" fmla="*/ 33 h 103"/>
                <a:gd name="T50" fmla="*/ 85 w 118"/>
                <a:gd name="T51" fmla="*/ 33 h 103"/>
                <a:gd name="T52" fmla="*/ 85 w 118"/>
                <a:gd name="T53" fmla="*/ 8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8" h="103">
                  <a:moveTo>
                    <a:pt x="104" y="16"/>
                  </a:moveTo>
                  <a:cubicBezTo>
                    <a:pt x="104" y="16"/>
                    <a:pt x="94" y="17"/>
                    <a:pt x="88" y="14"/>
                  </a:cubicBezTo>
                  <a:cubicBezTo>
                    <a:pt x="84" y="13"/>
                    <a:pt x="83" y="9"/>
                    <a:pt x="83" y="8"/>
                  </a:cubicBezTo>
                  <a:cubicBezTo>
                    <a:pt x="80" y="3"/>
                    <a:pt x="76" y="0"/>
                    <a:pt x="7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37" y="3"/>
                    <a:pt x="35" y="8"/>
                  </a:cubicBezTo>
                  <a:cubicBezTo>
                    <a:pt x="35" y="9"/>
                    <a:pt x="34" y="13"/>
                    <a:pt x="29" y="14"/>
                  </a:cubicBezTo>
                  <a:cubicBezTo>
                    <a:pt x="24" y="17"/>
                    <a:pt x="14" y="16"/>
                    <a:pt x="14" y="16"/>
                  </a:cubicBezTo>
                  <a:cubicBezTo>
                    <a:pt x="6" y="17"/>
                    <a:pt x="0" y="24"/>
                    <a:pt x="0" y="3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7"/>
                    <a:pt x="6" y="103"/>
                    <a:pt x="14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1" y="103"/>
                    <a:pt x="118" y="97"/>
                    <a:pt x="118" y="89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8" y="24"/>
                    <a:pt x="111" y="17"/>
                    <a:pt x="104" y="16"/>
                  </a:cubicBezTo>
                  <a:close/>
                  <a:moveTo>
                    <a:pt x="58" y="4"/>
                  </a:moveTo>
                  <a:cubicBezTo>
                    <a:pt x="62" y="4"/>
                    <a:pt x="65" y="7"/>
                    <a:pt x="65" y="11"/>
                  </a:cubicBezTo>
                  <a:cubicBezTo>
                    <a:pt x="65" y="14"/>
                    <a:pt x="62" y="17"/>
                    <a:pt x="58" y="17"/>
                  </a:cubicBezTo>
                  <a:cubicBezTo>
                    <a:pt x="55" y="17"/>
                    <a:pt x="52" y="14"/>
                    <a:pt x="52" y="11"/>
                  </a:cubicBezTo>
                  <a:cubicBezTo>
                    <a:pt x="52" y="7"/>
                    <a:pt x="55" y="4"/>
                    <a:pt x="58" y="4"/>
                  </a:cubicBezTo>
                  <a:close/>
                  <a:moveTo>
                    <a:pt x="85" y="85"/>
                  </a:moveTo>
                  <a:cubicBezTo>
                    <a:pt x="71" y="100"/>
                    <a:pt x="47" y="100"/>
                    <a:pt x="33" y="85"/>
                  </a:cubicBezTo>
                  <a:cubicBezTo>
                    <a:pt x="18" y="71"/>
                    <a:pt x="18" y="47"/>
                    <a:pt x="33" y="33"/>
                  </a:cubicBezTo>
                  <a:cubicBezTo>
                    <a:pt x="47" y="18"/>
                    <a:pt x="71" y="18"/>
                    <a:pt x="85" y="33"/>
                  </a:cubicBezTo>
                  <a:cubicBezTo>
                    <a:pt x="100" y="47"/>
                    <a:pt x="100" y="71"/>
                    <a:pt x="8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34" name="组合 33"/>
          <p:cNvGrpSpPr>
            <a:grpSpLocks noChangeAspect="1"/>
          </p:cNvGrpSpPr>
          <p:nvPr/>
        </p:nvGrpSpPr>
        <p:grpSpPr>
          <a:xfrm>
            <a:off x="4813270" y="3304422"/>
            <a:ext cx="412433" cy="405000"/>
            <a:chOff x="8326438" y="5427663"/>
            <a:chExt cx="352425" cy="346075"/>
          </a:xfrm>
          <a:solidFill>
            <a:schemeClr val="bg1"/>
          </a:solidFill>
        </p:grpSpPr>
        <p:sp>
          <p:nvSpPr>
            <p:cNvPr id="35" name="Freeform 404"/>
            <p:cNvSpPr>
              <a:spLocks/>
            </p:cNvSpPr>
            <p:nvPr/>
          </p:nvSpPr>
          <p:spPr bwMode="auto">
            <a:xfrm>
              <a:off x="8359776" y="5705475"/>
              <a:ext cx="285750" cy="7938"/>
            </a:xfrm>
            <a:custGeom>
              <a:avLst/>
              <a:gdLst>
                <a:gd name="T0" fmla="*/ 1 w 76"/>
                <a:gd name="T1" fmla="*/ 2 h 2"/>
                <a:gd name="T2" fmla="*/ 75 w 76"/>
                <a:gd name="T3" fmla="*/ 2 h 2"/>
                <a:gd name="T4" fmla="*/ 76 w 76"/>
                <a:gd name="T5" fmla="*/ 1 h 2"/>
                <a:gd name="T6" fmla="*/ 75 w 76"/>
                <a:gd name="T7" fmla="*/ 0 h 2"/>
                <a:gd name="T8" fmla="*/ 1 w 76"/>
                <a:gd name="T9" fmla="*/ 0 h 2"/>
                <a:gd name="T10" fmla="*/ 0 w 76"/>
                <a:gd name="T11" fmla="*/ 1 h 2"/>
                <a:gd name="T12" fmla="*/ 1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1" y="2"/>
                  </a:moveTo>
                  <a:cubicBezTo>
                    <a:pt x="75" y="2"/>
                    <a:pt x="75" y="2"/>
                    <a:pt x="75" y="2"/>
                  </a:cubicBezTo>
                  <a:cubicBezTo>
                    <a:pt x="76" y="2"/>
                    <a:pt x="76" y="2"/>
                    <a:pt x="76" y="1"/>
                  </a:cubicBezTo>
                  <a:cubicBezTo>
                    <a:pt x="76" y="1"/>
                    <a:pt x="76" y="0"/>
                    <a:pt x="7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6" name="Freeform 405"/>
            <p:cNvSpPr>
              <a:spLocks/>
            </p:cNvSpPr>
            <p:nvPr/>
          </p:nvSpPr>
          <p:spPr bwMode="auto">
            <a:xfrm>
              <a:off x="8356601" y="5716588"/>
              <a:ext cx="292100" cy="7938"/>
            </a:xfrm>
            <a:custGeom>
              <a:avLst/>
              <a:gdLst>
                <a:gd name="T0" fmla="*/ 2 w 78"/>
                <a:gd name="T1" fmla="*/ 2 h 2"/>
                <a:gd name="T2" fmla="*/ 77 w 78"/>
                <a:gd name="T3" fmla="*/ 2 h 2"/>
                <a:gd name="T4" fmla="*/ 78 w 78"/>
                <a:gd name="T5" fmla="*/ 1 h 2"/>
                <a:gd name="T6" fmla="*/ 77 w 78"/>
                <a:gd name="T7" fmla="*/ 0 h 2"/>
                <a:gd name="T8" fmla="*/ 2 w 78"/>
                <a:gd name="T9" fmla="*/ 0 h 2"/>
                <a:gd name="T10" fmla="*/ 0 w 78"/>
                <a:gd name="T11" fmla="*/ 1 h 2"/>
                <a:gd name="T12" fmla="*/ 2 w 78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2">
                  <a:moveTo>
                    <a:pt x="2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8" y="2"/>
                    <a:pt x="78" y="1"/>
                  </a:cubicBezTo>
                  <a:cubicBezTo>
                    <a:pt x="78" y="0"/>
                    <a:pt x="78" y="0"/>
                    <a:pt x="7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7" name="Freeform 407"/>
            <p:cNvSpPr>
              <a:spLocks/>
            </p:cNvSpPr>
            <p:nvPr/>
          </p:nvSpPr>
          <p:spPr bwMode="auto">
            <a:xfrm>
              <a:off x="8356601" y="5727700"/>
              <a:ext cx="296863" cy="7938"/>
            </a:xfrm>
            <a:custGeom>
              <a:avLst/>
              <a:gdLst>
                <a:gd name="T0" fmla="*/ 78 w 79"/>
                <a:gd name="T1" fmla="*/ 0 h 2"/>
                <a:gd name="T2" fmla="*/ 1 w 79"/>
                <a:gd name="T3" fmla="*/ 0 h 2"/>
                <a:gd name="T4" fmla="*/ 0 w 79"/>
                <a:gd name="T5" fmla="*/ 1 h 2"/>
                <a:gd name="T6" fmla="*/ 1 w 79"/>
                <a:gd name="T7" fmla="*/ 2 h 2"/>
                <a:gd name="T8" fmla="*/ 78 w 79"/>
                <a:gd name="T9" fmla="*/ 2 h 2"/>
                <a:gd name="T10" fmla="*/ 79 w 79"/>
                <a:gd name="T11" fmla="*/ 1 h 2"/>
                <a:gd name="T12" fmla="*/ 78 w 79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2">
                  <a:moveTo>
                    <a:pt x="7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9" y="1"/>
                    <a:pt x="79" y="1"/>
                  </a:cubicBezTo>
                  <a:cubicBezTo>
                    <a:pt x="79" y="0"/>
                    <a:pt x="78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8" name="Freeform 408"/>
            <p:cNvSpPr>
              <a:spLocks noEditPoints="1"/>
            </p:cNvSpPr>
            <p:nvPr/>
          </p:nvSpPr>
          <p:spPr bwMode="auto">
            <a:xfrm>
              <a:off x="8326438" y="5427663"/>
              <a:ext cx="352425" cy="346075"/>
            </a:xfrm>
            <a:custGeom>
              <a:avLst/>
              <a:gdLst>
                <a:gd name="T0" fmla="*/ 79 w 94"/>
                <a:gd name="T1" fmla="*/ 70 h 92"/>
                <a:gd name="T2" fmla="*/ 78 w 94"/>
                <a:gd name="T3" fmla="*/ 69 h 92"/>
                <a:gd name="T4" fmla="*/ 79 w 94"/>
                <a:gd name="T5" fmla="*/ 67 h 92"/>
                <a:gd name="T6" fmla="*/ 91 w 94"/>
                <a:gd name="T7" fmla="*/ 58 h 92"/>
                <a:gd name="T8" fmla="*/ 80 w 94"/>
                <a:gd name="T9" fmla="*/ 0 h 92"/>
                <a:gd name="T10" fmla="*/ 5 w 94"/>
                <a:gd name="T11" fmla="*/ 8 h 92"/>
                <a:gd name="T12" fmla="*/ 10 w 94"/>
                <a:gd name="T13" fmla="*/ 67 h 92"/>
                <a:gd name="T14" fmla="*/ 16 w 94"/>
                <a:gd name="T15" fmla="*/ 67 h 92"/>
                <a:gd name="T16" fmla="*/ 17 w 94"/>
                <a:gd name="T17" fmla="*/ 69 h 92"/>
                <a:gd name="T18" fmla="*/ 16 w 94"/>
                <a:gd name="T19" fmla="*/ 70 h 92"/>
                <a:gd name="T20" fmla="*/ 0 w 94"/>
                <a:gd name="T21" fmla="*/ 85 h 92"/>
                <a:gd name="T22" fmla="*/ 85 w 94"/>
                <a:gd name="T23" fmla="*/ 92 h 92"/>
                <a:gd name="T24" fmla="*/ 85 w 94"/>
                <a:gd name="T25" fmla="*/ 70 h 92"/>
                <a:gd name="T26" fmla="*/ 7 w 94"/>
                <a:gd name="T27" fmla="*/ 55 h 92"/>
                <a:gd name="T28" fmla="*/ 16 w 94"/>
                <a:gd name="T29" fmla="*/ 4 h 92"/>
                <a:gd name="T30" fmla="*/ 84 w 94"/>
                <a:gd name="T31" fmla="*/ 10 h 92"/>
                <a:gd name="T32" fmla="*/ 80 w 94"/>
                <a:gd name="T33" fmla="*/ 62 h 92"/>
                <a:gd name="T34" fmla="*/ 69 w 94"/>
                <a:gd name="T35" fmla="*/ 69 h 92"/>
                <a:gd name="T36" fmla="*/ 68 w 94"/>
                <a:gd name="T37" fmla="*/ 70 h 92"/>
                <a:gd name="T38" fmla="*/ 26 w 94"/>
                <a:gd name="T39" fmla="*/ 70 h 92"/>
                <a:gd name="T40" fmla="*/ 26 w 94"/>
                <a:gd name="T41" fmla="*/ 67 h 92"/>
                <a:gd name="T42" fmla="*/ 33 w 94"/>
                <a:gd name="T43" fmla="*/ 67 h 92"/>
                <a:gd name="T44" fmla="*/ 68 w 94"/>
                <a:gd name="T45" fmla="*/ 67 h 92"/>
                <a:gd name="T46" fmla="*/ 69 w 94"/>
                <a:gd name="T47" fmla="*/ 68 h 92"/>
                <a:gd name="T48" fmla="*/ 53 w 94"/>
                <a:gd name="T49" fmla="*/ 89 h 92"/>
                <a:gd name="T50" fmla="*/ 47 w 94"/>
                <a:gd name="T51" fmla="*/ 90 h 92"/>
                <a:gd name="T52" fmla="*/ 46 w 94"/>
                <a:gd name="T53" fmla="*/ 91 h 92"/>
                <a:gd name="T54" fmla="*/ 45 w 94"/>
                <a:gd name="T55" fmla="*/ 89 h 92"/>
                <a:gd name="T56" fmla="*/ 41 w 94"/>
                <a:gd name="T57" fmla="*/ 87 h 92"/>
                <a:gd name="T58" fmla="*/ 50 w 94"/>
                <a:gd name="T59" fmla="*/ 84 h 92"/>
                <a:gd name="T60" fmla="*/ 53 w 94"/>
                <a:gd name="T61" fmla="*/ 89 h 92"/>
                <a:gd name="T62" fmla="*/ 84 w 94"/>
                <a:gd name="T63" fmla="*/ 83 h 92"/>
                <a:gd name="T64" fmla="*/ 5 w 94"/>
                <a:gd name="T65" fmla="*/ 79 h 92"/>
                <a:gd name="T66" fmla="*/ 85 w 94"/>
                <a:gd name="T67" fmla="*/ 7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4" h="92">
                  <a:moveTo>
                    <a:pt x="85" y="70"/>
                  </a:move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8"/>
                    <a:pt x="78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8" y="67"/>
                    <a:pt x="92" y="63"/>
                    <a:pt x="91" y="5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4"/>
                    <a:pt x="85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5" y="4"/>
                    <a:pt x="5" y="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63"/>
                    <a:pt x="6" y="67"/>
                    <a:pt x="10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8"/>
                  </a:cubicBezTo>
                  <a:cubicBezTo>
                    <a:pt x="16" y="68"/>
                    <a:pt x="17" y="68"/>
                    <a:pt x="17" y="69"/>
                  </a:cubicBezTo>
                  <a:cubicBezTo>
                    <a:pt x="17" y="69"/>
                    <a:pt x="16" y="69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4" y="70"/>
                    <a:pt x="0" y="79"/>
                    <a:pt x="0" y="85"/>
                  </a:cubicBezTo>
                  <a:cubicBezTo>
                    <a:pt x="0" y="91"/>
                    <a:pt x="4" y="92"/>
                    <a:pt x="9" y="92"/>
                  </a:cubicBezTo>
                  <a:cubicBezTo>
                    <a:pt x="85" y="92"/>
                    <a:pt x="85" y="92"/>
                    <a:pt x="85" y="92"/>
                  </a:cubicBezTo>
                  <a:cubicBezTo>
                    <a:pt x="90" y="92"/>
                    <a:pt x="94" y="91"/>
                    <a:pt x="94" y="85"/>
                  </a:cubicBezTo>
                  <a:cubicBezTo>
                    <a:pt x="94" y="79"/>
                    <a:pt x="90" y="70"/>
                    <a:pt x="85" y="70"/>
                  </a:cubicBezTo>
                  <a:close/>
                  <a:moveTo>
                    <a:pt x="14" y="62"/>
                  </a:moveTo>
                  <a:cubicBezTo>
                    <a:pt x="10" y="62"/>
                    <a:pt x="7" y="59"/>
                    <a:pt x="7" y="5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7"/>
                    <a:pt x="13" y="4"/>
                    <a:pt x="1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1" y="4"/>
                    <a:pt x="84" y="7"/>
                    <a:pt x="84" y="10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9"/>
                    <a:pt x="84" y="62"/>
                    <a:pt x="80" y="62"/>
                  </a:cubicBezTo>
                  <a:lnTo>
                    <a:pt x="14" y="62"/>
                  </a:lnTo>
                  <a:close/>
                  <a:moveTo>
                    <a:pt x="69" y="69"/>
                  </a:moveTo>
                  <a:cubicBezTo>
                    <a:pt x="69" y="69"/>
                    <a:pt x="69" y="69"/>
                    <a:pt x="69" y="70"/>
                  </a:cubicBezTo>
                  <a:cubicBezTo>
                    <a:pt x="69" y="70"/>
                    <a:pt x="69" y="70"/>
                    <a:pt x="68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69"/>
                    <a:pt x="25" y="69"/>
                    <a:pt x="25" y="69"/>
                  </a:cubicBezTo>
                  <a:cubicBezTo>
                    <a:pt x="25" y="68"/>
                    <a:pt x="26" y="68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9" y="67"/>
                    <a:pt x="69" y="67"/>
                  </a:cubicBezTo>
                  <a:cubicBezTo>
                    <a:pt x="69" y="67"/>
                    <a:pt x="69" y="67"/>
                    <a:pt x="69" y="68"/>
                  </a:cubicBezTo>
                  <a:cubicBezTo>
                    <a:pt x="69" y="68"/>
                    <a:pt x="69" y="68"/>
                    <a:pt x="69" y="69"/>
                  </a:cubicBezTo>
                  <a:close/>
                  <a:moveTo>
                    <a:pt x="53" y="89"/>
                  </a:moveTo>
                  <a:cubicBezTo>
                    <a:pt x="49" y="89"/>
                    <a:pt x="49" y="89"/>
                    <a:pt x="49" y="89"/>
                  </a:cubicBezTo>
                  <a:cubicBezTo>
                    <a:pt x="48" y="89"/>
                    <a:pt x="47" y="89"/>
                    <a:pt x="47" y="90"/>
                  </a:cubicBezTo>
                  <a:cubicBezTo>
                    <a:pt x="47" y="90"/>
                    <a:pt x="48" y="91"/>
                    <a:pt x="48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0"/>
                    <a:pt x="46" y="90"/>
                  </a:cubicBezTo>
                  <a:cubicBezTo>
                    <a:pt x="46" y="89"/>
                    <a:pt x="46" y="89"/>
                    <a:pt x="45" y="89"/>
                  </a:cubicBezTo>
                  <a:cubicBezTo>
                    <a:pt x="41" y="89"/>
                    <a:pt x="41" y="89"/>
                    <a:pt x="41" y="89"/>
                  </a:cubicBezTo>
                  <a:cubicBezTo>
                    <a:pt x="41" y="89"/>
                    <a:pt x="41" y="88"/>
                    <a:pt x="41" y="87"/>
                  </a:cubicBezTo>
                  <a:cubicBezTo>
                    <a:pt x="41" y="84"/>
                    <a:pt x="42" y="84"/>
                    <a:pt x="44" y="84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2" y="84"/>
                    <a:pt x="53" y="84"/>
                    <a:pt x="53" y="87"/>
                  </a:cubicBezTo>
                  <a:cubicBezTo>
                    <a:pt x="53" y="88"/>
                    <a:pt x="53" y="89"/>
                    <a:pt x="53" y="89"/>
                  </a:cubicBezTo>
                  <a:close/>
                  <a:moveTo>
                    <a:pt x="88" y="79"/>
                  </a:moveTo>
                  <a:cubicBezTo>
                    <a:pt x="88" y="81"/>
                    <a:pt x="86" y="83"/>
                    <a:pt x="84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8" y="83"/>
                    <a:pt x="6" y="81"/>
                    <a:pt x="5" y="79"/>
                  </a:cubicBezTo>
                  <a:cubicBezTo>
                    <a:pt x="5" y="77"/>
                    <a:pt x="7" y="73"/>
                    <a:pt x="9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3"/>
                    <a:pt x="89" y="77"/>
                    <a:pt x="88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9" name="Freeform 810"/>
          <p:cNvSpPr>
            <a:spLocks noEditPoints="1"/>
          </p:cNvSpPr>
          <p:nvPr/>
        </p:nvSpPr>
        <p:spPr bwMode="auto">
          <a:xfrm>
            <a:off x="5914588" y="2262120"/>
            <a:ext cx="489347" cy="365522"/>
          </a:xfrm>
          <a:custGeom>
            <a:avLst/>
            <a:gdLst>
              <a:gd name="T0" fmla="*/ 160 w 174"/>
              <a:gd name="T1" fmla="*/ 97 h 130"/>
              <a:gd name="T2" fmla="*/ 14 w 174"/>
              <a:gd name="T3" fmla="*/ 97 h 130"/>
              <a:gd name="T4" fmla="*/ 3 w 174"/>
              <a:gd name="T5" fmla="*/ 118 h 130"/>
              <a:gd name="T6" fmla="*/ 171 w 174"/>
              <a:gd name="T7" fmla="*/ 118 h 130"/>
              <a:gd name="T8" fmla="*/ 160 w 174"/>
              <a:gd name="T9" fmla="*/ 97 h 130"/>
              <a:gd name="T10" fmla="*/ 69 w 174"/>
              <a:gd name="T11" fmla="*/ 113 h 130"/>
              <a:gd name="T12" fmla="*/ 73 w 174"/>
              <a:gd name="T13" fmla="*/ 105 h 130"/>
              <a:gd name="T14" fmla="*/ 101 w 174"/>
              <a:gd name="T15" fmla="*/ 105 h 130"/>
              <a:gd name="T16" fmla="*/ 105 w 174"/>
              <a:gd name="T17" fmla="*/ 113 h 130"/>
              <a:gd name="T18" fmla="*/ 69 w 174"/>
              <a:gd name="T19" fmla="*/ 113 h 130"/>
              <a:gd name="T20" fmla="*/ 157 w 174"/>
              <a:gd name="T21" fmla="*/ 92 h 130"/>
              <a:gd name="T22" fmla="*/ 157 w 174"/>
              <a:gd name="T23" fmla="*/ 92 h 130"/>
              <a:gd name="T24" fmla="*/ 157 w 174"/>
              <a:gd name="T25" fmla="*/ 91 h 130"/>
              <a:gd name="T26" fmla="*/ 157 w 174"/>
              <a:gd name="T27" fmla="*/ 4 h 130"/>
              <a:gd name="T28" fmla="*/ 153 w 174"/>
              <a:gd name="T29" fmla="*/ 0 h 130"/>
              <a:gd name="T30" fmla="*/ 21 w 174"/>
              <a:gd name="T31" fmla="*/ 0 h 130"/>
              <a:gd name="T32" fmla="*/ 17 w 174"/>
              <a:gd name="T33" fmla="*/ 4 h 130"/>
              <a:gd name="T34" fmla="*/ 17 w 174"/>
              <a:gd name="T35" fmla="*/ 91 h 130"/>
              <a:gd name="T36" fmla="*/ 17 w 174"/>
              <a:gd name="T37" fmla="*/ 92 h 130"/>
              <a:gd name="T38" fmla="*/ 17 w 174"/>
              <a:gd name="T39" fmla="*/ 92 h 130"/>
              <a:gd name="T40" fmla="*/ 16 w 174"/>
              <a:gd name="T41" fmla="*/ 92 h 130"/>
              <a:gd name="T42" fmla="*/ 158 w 174"/>
              <a:gd name="T43" fmla="*/ 92 h 130"/>
              <a:gd name="T44" fmla="*/ 157 w 174"/>
              <a:gd name="T45" fmla="*/ 92 h 130"/>
              <a:gd name="T46" fmla="*/ 147 w 174"/>
              <a:gd name="T47" fmla="*/ 85 h 130"/>
              <a:gd name="T48" fmla="*/ 27 w 174"/>
              <a:gd name="T49" fmla="*/ 85 h 130"/>
              <a:gd name="T50" fmla="*/ 27 w 174"/>
              <a:gd name="T51" fmla="*/ 10 h 130"/>
              <a:gd name="T52" fmla="*/ 147 w 174"/>
              <a:gd name="T53" fmla="*/ 10 h 130"/>
              <a:gd name="T54" fmla="*/ 147 w 174"/>
              <a:gd name="T55" fmla="*/ 85 h 130"/>
              <a:gd name="T56" fmla="*/ 173 w 174"/>
              <a:gd name="T57" fmla="*/ 123 h 130"/>
              <a:gd name="T58" fmla="*/ 1 w 174"/>
              <a:gd name="T59" fmla="*/ 123 h 130"/>
              <a:gd name="T60" fmla="*/ 0 w 174"/>
              <a:gd name="T61" fmla="*/ 124 h 130"/>
              <a:gd name="T62" fmla="*/ 4 w 174"/>
              <a:gd name="T63" fmla="*/ 130 h 130"/>
              <a:gd name="T64" fmla="*/ 170 w 174"/>
              <a:gd name="T65" fmla="*/ 130 h 130"/>
              <a:gd name="T66" fmla="*/ 174 w 174"/>
              <a:gd name="T67" fmla="*/ 124 h 130"/>
              <a:gd name="T68" fmla="*/ 173 w 174"/>
              <a:gd name="T69" fmla="*/ 123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0" name="矩形 39"/>
          <p:cNvSpPr/>
          <p:nvPr/>
        </p:nvSpPr>
        <p:spPr>
          <a:xfrm>
            <a:off x="6799568" y="2070847"/>
            <a:ext cx="1831175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019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圆角矩形 46"/>
          <p:cNvSpPr/>
          <p:nvPr/>
        </p:nvSpPr>
        <p:spPr bwMode="auto">
          <a:xfrm>
            <a:off x="3480626" y="1342814"/>
            <a:ext cx="2144616" cy="1148710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圆角矩形 68"/>
          <p:cNvSpPr/>
          <p:nvPr/>
        </p:nvSpPr>
        <p:spPr bwMode="auto">
          <a:xfrm>
            <a:off x="3480626" y="2746797"/>
            <a:ext cx="2144616" cy="1148710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1616032" y="1504810"/>
            <a:ext cx="2072914" cy="849266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圆角矩形 4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16032" y="2923517"/>
            <a:ext cx="2072914" cy="849266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4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60040" y="1421363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34178" y="2840071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圆角矩形 6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449985" y="1482010"/>
            <a:ext cx="2072914" cy="849266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2" name="圆角矩形 5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449985" y="2900717"/>
            <a:ext cx="2072914" cy="849266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5" name="圆角矩形 5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870489" y="1421363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1" name="圆角矩形 7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844627" y="2840071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4" name="圆角矩形 7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3856255" y="1720809"/>
            <a:ext cx="1852277" cy="375579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856255" y="3113441"/>
            <a:ext cx="1852277" cy="375579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04976" y="1651921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140311" y="1651921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204976" y="3078704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140311" y="3078704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43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69" grpId="0" animBg="1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/>
          </p:cNvSpPr>
          <p:nvPr/>
        </p:nvSpPr>
        <p:spPr bwMode="auto">
          <a:xfrm>
            <a:off x="3794319" y="1493632"/>
            <a:ext cx="664999" cy="649127"/>
          </a:xfrm>
          <a:custGeom>
            <a:avLst/>
            <a:gdLst>
              <a:gd name="T0" fmla="*/ 158 w 524"/>
              <a:gd name="T1" fmla="*/ 0 h 423"/>
              <a:gd name="T2" fmla="*/ 365 w 524"/>
              <a:gd name="T3" fmla="*/ 0 h 423"/>
              <a:gd name="T4" fmla="*/ 366 w 524"/>
              <a:gd name="T5" fmla="*/ 0 h 423"/>
              <a:gd name="T6" fmla="*/ 366 w 524"/>
              <a:gd name="T7" fmla="*/ 0 h 423"/>
              <a:gd name="T8" fmla="*/ 523 w 524"/>
              <a:gd name="T9" fmla="*/ 157 h 423"/>
              <a:gd name="T10" fmla="*/ 524 w 524"/>
              <a:gd name="T11" fmla="*/ 423 h 423"/>
              <a:gd name="T12" fmla="*/ 388 w 524"/>
              <a:gd name="T13" fmla="*/ 321 h 423"/>
              <a:gd name="T14" fmla="*/ 158 w 524"/>
              <a:gd name="T15" fmla="*/ 316 h 423"/>
              <a:gd name="T16" fmla="*/ 0 w 524"/>
              <a:gd name="T17" fmla="*/ 158 h 423"/>
              <a:gd name="T18" fmla="*/ 158 w 524"/>
              <a:gd name="T19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4" h="423">
                <a:moveTo>
                  <a:pt x="158" y="0"/>
                </a:moveTo>
                <a:cubicBezTo>
                  <a:pt x="365" y="0"/>
                  <a:pt x="365" y="0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6" y="0"/>
                  <a:pt x="366" y="0"/>
                </a:cubicBezTo>
                <a:cubicBezTo>
                  <a:pt x="453" y="0"/>
                  <a:pt x="523" y="71"/>
                  <a:pt x="523" y="157"/>
                </a:cubicBezTo>
                <a:cubicBezTo>
                  <a:pt x="523" y="244"/>
                  <a:pt x="524" y="423"/>
                  <a:pt x="524" y="423"/>
                </a:cubicBezTo>
                <a:cubicBezTo>
                  <a:pt x="524" y="423"/>
                  <a:pt x="484" y="335"/>
                  <a:pt x="388" y="321"/>
                </a:cubicBezTo>
                <a:cubicBezTo>
                  <a:pt x="376" y="319"/>
                  <a:pt x="158" y="316"/>
                  <a:pt x="158" y="316"/>
                </a:cubicBezTo>
                <a:cubicBezTo>
                  <a:pt x="70" y="316"/>
                  <a:pt x="0" y="246"/>
                  <a:pt x="0" y="158"/>
                </a:cubicBezTo>
                <a:cubicBezTo>
                  <a:pt x="0" y="71"/>
                  <a:pt x="70" y="0"/>
                  <a:pt x="158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11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3300728" y="2061818"/>
            <a:ext cx="1158590" cy="1128433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1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3300728" y="3018844"/>
            <a:ext cx="1158590" cy="1128434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5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4481538" y="3020429"/>
            <a:ext cx="1460140" cy="1420461"/>
          </a:xfrm>
          <a:custGeom>
            <a:avLst/>
            <a:gdLst>
              <a:gd name="T0" fmla="*/ 1020384 w 1151"/>
              <a:gd name="T1" fmla="*/ 0 h 926"/>
              <a:gd name="T2" fmla="*/ 442928 w 1151"/>
              <a:gd name="T3" fmla="*/ 0 h 926"/>
              <a:gd name="T4" fmla="*/ 441659 w 1151"/>
              <a:gd name="T5" fmla="*/ 0 h 926"/>
              <a:gd name="T6" fmla="*/ 440390 w 1151"/>
              <a:gd name="T7" fmla="*/ 0 h 926"/>
              <a:gd name="T8" fmla="*/ 3807 w 1151"/>
              <a:gd name="T9" fmla="*/ 529890 h 926"/>
              <a:gd name="T10" fmla="*/ 0 w 1151"/>
              <a:gd name="T11" fmla="*/ 1422256 h 926"/>
              <a:gd name="T12" fmla="*/ 378202 w 1151"/>
              <a:gd name="T13" fmla="*/ 1079747 h 926"/>
              <a:gd name="T14" fmla="*/ 1020384 w 1151"/>
              <a:gd name="T15" fmla="*/ 1064388 h 926"/>
              <a:gd name="T16" fmla="*/ 1460774 w 1151"/>
              <a:gd name="T17" fmla="*/ 532962 h 926"/>
              <a:gd name="T18" fmla="*/ 1020384 w 1151"/>
              <a:gd name="T19" fmla="*/ 0 h 92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151"/>
              <a:gd name="T31" fmla="*/ 0 h 926"/>
              <a:gd name="T32" fmla="*/ 1151 w 1151"/>
              <a:gd name="T33" fmla="*/ 926 h 92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151" h="926">
                <a:moveTo>
                  <a:pt x="804" y="0"/>
                </a:move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8" y="0"/>
                  <a:pt x="348" y="0"/>
                </a:cubicBezTo>
                <a:cubicBezTo>
                  <a:pt x="348" y="0"/>
                  <a:pt x="347" y="0"/>
                  <a:pt x="347" y="0"/>
                </a:cubicBezTo>
                <a:cubicBezTo>
                  <a:pt x="157" y="0"/>
                  <a:pt x="3" y="154"/>
                  <a:pt x="3" y="345"/>
                </a:cubicBezTo>
                <a:cubicBezTo>
                  <a:pt x="3" y="535"/>
                  <a:pt x="0" y="926"/>
                  <a:pt x="0" y="926"/>
                </a:cubicBezTo>
                <a:cubicBezTo>
                  <a:pt x="0" y="926"/>
                  <a:pt x="88" y="734"/>
                  <a:pt x="298" y="703"/>
                </a:cubicBezTo>
                <a:cubicBezTo>
                  <a:pt x="325" y="699"/>
                  <a:pt x="804" y="693"/>
                  <a:pt x="804" y="693"/>
                </a:cubicBezTo>
                <a:cubicBezTo>
                  <a:pt x="996" y="693"/>
                  <a:pt x="1151" y="538"/>
                  <a:pt x="1151" y="347"/>
                </a:cubicBezTo>
                <a:cubicBezTo>
                  <a:pt x="1151" y="155"/>
                  <a:pt x="996" y="0"/>
                  <a:pt x="80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  <a:ex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9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481537" y="1250803"/>
            <a:ext cx="969723" cy="944330"/>
          </a:xfrm>
          <a:custGeom>
            <a:avLst/>
            <a:gdLst>
              <a:gd name="T0" fmla="*/ 534 w 764"/>
              <a:gd name="T1" fmla="*/ 0 h 615"/>
              <a:gd name="T2" fmla="*/ 232 w 764"/>
              <a:gd name="T3" fmla="*/ 0 h 615"/>
              <a:gd name="T4" fmla="*/ 231 w 764"/>
              <a:gd name="T5" fmla="*/ 0 h 615"/>
              <a:gd name="T6" fmla="*/ 230 w 764"/>
              <a:gd name="T7" fmla="*/ 0 h 615"/>
              <a:gd name="T8" fmla="*/ 2 w 764"/>
              <a:gd name="T9" fmla="*/ 229 h 615"/>
              <a:gd name="T10" fmla="*/ 0 w 764"/>
              <a:gd name="T11" fmla="*/ 615 h 615"/>
              <a:gd name="T12" fmla="*/ 198 w 764"/>
              <a:gd name="T13" fmla="*/ 466 h 615"/>
              <a:gd name="T14" fmla="*/ 534 w 764"/>
              <a:gd name="T15" fmla="*/ 460 h 615"/>
              <a:gd name="T16" fmla="*/ 764 w 764"/>
              <a:gd name="T17" fmla="*/ 230 h 615"/>
              <a:gd name="T18" fmla="*/ 534 w 764"/>
              <a:gd name="T19" fmla="*/ 0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64" h="615">
                <a:moveTo>
                  <a:pt x="534" y="0"/>
                </a:moveTo>
                <a:cubicBezTo>
                  <a:pt x="232" y="0"/>
                  <a:pt x="232" y="0"/>
                  <a:pt x="232" y="0"/>
                </a:cubicBezTo>
                <a:cubicBezTo>
                  <a:pt x="232" y="0"/>
                  <a:pt x="231" y="0"/>
                  <a:pt x="231" y="0"/>
                </a:cubicBezTo>
                <a:cubicBezTo>
                  <a:pt x="231" y="0"/>
                  <a:pt x="231" y="0"/>
                  <a:pt x="230" y="0"/>
                </a:cubicBezTo>
                <a:cubicBezTo>
                  <a:pt x="104" y="0"/>
                  <a:pt x="2" y="102"/>
                  <a:pt x="2" y="229"/>
                </a:cubicBezTo>
                <a:cubicBezTo>
                  <a:pt x="2" y="355"/>
                  <a:pt x="0" y="615"/>
                  <a:pt x="0" y="615"/>
                </a:cubicBezTo>
                <a:cubicBezTo>
                  <a:pt x="0" y="615"/>
                  <a:pt x="58" y="487"/>
                  <a:pt x="198" y="466"/>
                </a:cubicBezTo>
                <a:cubicBezTo>
                  <a:pt x="216" y="464"/>
                  <a:pt x="534" y="460"/>
                  <a:pt x="534" y="460"/>
                </a:cubicBezTo>
                <a:cubicBezTo>
                  <a:pt x="661" y="460"/>
                  <a:pt x="764" y="357"/>
                  <a:pt x="764" y="230"/>
                </a:cubicBezTo>
                <a:cubicBezTo>
                  <a:pt x="764" y="103"/>
                  <a:pt x="661" y="0"/>
                  <a:pt x="53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15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4481536" y="2061818"/>
            <a:ext cx="1160176" cy="1128433"/>
          </a:xfrm>
          <a:custGeom>
            <a:avLst/>
            <a:gdLst>
              <a:gd name="T0" fmla="*/ 639 w 914"/>
              <a:gd name="T1" fmla="*/ 0 h 735"/>
              <a:gd name="T2" fmla="*/ 277 w 914"/>
              <a:gd name="T3" fmla="*/ 0 h 735"/>
              <a:gd name="T4" fmla="*/ 276 w 914"/>
              <a:gd name="T5" fmla="*/ 0 h 735"/>
              <a:gd name="T6" fmla="*/ 275 w 914"/>
              <a:gd name="T7" fmla="*/ 0 h 735"/>
              <a:gd name="T8" fmla="*/ 2 w 914"/>
              <a:gd name="T9" fmla="*/ 273 h 735"/>
              <a:gd name="T10" fmla="*/ 0 w 914"/>
              <a:gd name="T11" fmla="*/ 735 h 735"/>
              <a:gd name="T12" fmla="*/ 237 w 914"/>
              <a:gd name="T13" fmla="*/ 557 h 735"/>
              <a:gd name="T14" fmla="*/ 639 w 914"/>
              <a:gd name="T15" fmla="*/ 550 h 735"/>
              <a:gd name="T16" fmla="*/ 914 w 914"/>
              <a:gd name="T17" fmla="*/ 275 h 735"/>
              <a:gd name="T18" fmla="*/ 639 w 914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4" h="735">
                <a:moveTo>
                  <a:pt x="639" y="0"/>
                </a:moveTo>
                <a:cubicBezTo>
                  <a:pt x="277" y="0"/>
                  <a:pt x="277" y="0"/>
                  <a:pt x="277" y="0"/>
                </a:cubicBezTo>
                <a:cubicBezTo>
                  <a:pt x="277" y="0"/>
                  <a:pt x="277" y="0"/>
                  <a:pt x="276" y="0"/>
                </a:cubicBezTo>
                <a:cubicBezTo>
                  <a:pt x="276" y="0"/>
                  <a:pt x="276" y="0"/>
                  <a:pt x="275" y="0"/>
                </a:cubicBezTo>
                <a:cubicBezTo>
                  <a:pt x="125" y="0"/>
                  <a:pt x="2" y="122"/>
                  <a:pt x="2" y="273"/>
                </a:cubicBezTo>
                <a:cubicBezTo>
                  <a:pt x="2" y="424"/>
                  <a:pt x="0" y="735"/>
                  <a:pt x="0" y="735"/>
                </a:cubicBezTo>
                <a:cubicBezTo>
                  <a:pt x="0" y="735"/>
                  <a:pt x="70" y="582"/>
                  <a:pt x="237" y="557"/>
                </a:cubicBezTo>
                <a:cubicBezTo>
                  <a:pt x="258" y="554"/>
                  <a:pt x="639" y="550"/>
                  <a:pt x="639" y="550"/>
                </a:cubicBezTo>
                <a:cubicBezTo>
                  <a:pt x="790" y="550"/>
                  <a:pt x="914" y="427"/>
                  <a:pt x="914" y="275"/>
                </a:cubicBezTo>
                <a:cubicBezTo>
                  <a:pt x="914" y="123"/>
                  <a:pt x="790" y="0"/>
                  <a:pt x="639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1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829749" y="1367770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829749" y="2336313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829749" y="3179489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6182135" y="1367770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6182135" y="2336313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6182135" y="3179489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21" name="TextBox 41"/>
          <p:cNvSpPr txBox="1"/>
          <p:nvPr/>
        </p:nvSpPr>
        <p:spPr>
          <a:xfrm>
            <a:off x="6564681" y="350056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170"/>
          <p:cNvSpPr txBox="1"/>
          <p:nvPr/>
        </p:nvSpPr>
        <p:spPr>
          <a:xfrm>
            <a:off x="6564682" y="3124958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4" name="TextBox 41"/>
          <p:cNvSpPr txBox="1"/>
          <p:nvPr/>
        </p:nvSpPr>
        <p:spPr>
          <a:xfrm>
            <a:off x="608884" y="350056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170"/>
          <p:cNvSpPr txBox="1"/>
          <p:nvPr/>
        </p:nvSpPr>
        <p:spPr>
          <a:xfrm>
            <a:off x="855295" y="3124958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9" name="TextBox 41"/>
          <p:cNvSpPr txBox="1"/>
          <p:nvPr/>
        </p:nvSpPr>
        <p:spPr>
          <a:xfrm>
            <a:off x="6564681" y="260659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170"/>
          <p:cNvSpPr txBox="1"/>
          <p:nvPr/>
        </p:nvSpPr>
        <p:spPr>
          <a:xfrm>
            <a:off x="6564682" y="2230989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41"/>
          <p:cNvSpPr txBox="1"/>
          <p:nvPr/>
        </p:nvSpPr>
        <p:spPr>
          <a:xfrm>
            <a:off x="608884" y="260659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855295" y="2230989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3" name="TextBox 41"/>
          <p:cNvSpPr txBox="1"/>
          <p:nvPr/>
        </p:nvSpPr>
        <p:spPr>
          <a:xfrm>
            <a:off x="6564681" y="1681434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170"/>
          <p:cNvSpPr txBox="1"/>
          <p:nvPr/>
        </p:nvSpPr>
        <p:spPr>
          <a:xfrm>
            <a:off x="6564682" y="1305830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5" name="TextBox 41"/>
          <p:cNvSpPr txBox="1"/>
          <p:nvPr/>
        </p:nvSpPr>
        <p:spPr>
          <a:xfrm>
            <a:off x="608884" y="1681434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855295" y="1305830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40" grpId="0" animBg="1"/>
      <p:bldP spid="42" grpId="0" animBg="1"/>
      <p:bldP spid="43" grpId="0" animBg="1"/>
      <p:bldP spid="47" grpId="0" animBg="1"/>
      <p:bldP spid="48" grpId="0" animBg="1"/>
      <p:bldP spid="49" grpId="0" animBg="1"/>
      <p:bldP spid="21" grpId="0"/>
      <p:bldP spid="23" grpId="0"/>
      <p:bldP spid="24" grpId="0"/>
      <p:bldP spid="26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850630" y="1478419"/>
            <a:ext cx="1620000" cy="1620000"/>
            <a:chOff x="11219608" y="1032668"/>
            <a:chExt cx="3313113" cy="3313114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11741896" y="1032669"/>
              <a:ext cx="2790825" cy="3313113"/>
            </a:xfrm>
            <a:custGeom>
              <a:avLst/>
              <a:gdLst>
                <a:gd name="T0" fmla="*/ 0 w 3515"/>
                <a:gd name="T1" fmla="*/ 3609 h 4173"/>
                <a:gd name="T2" fmla="*/ 163 w 3515"/>
                <a:gd name="T3" fmla="*/ 3747 h 4173"/>
                <a:gd name="T4" fmla="*/ 336 w 3515"/>
                <a:gd name="T5" fmla="*/ 3866 h 4173"/>
                <a:gd name="T6" fmla="*/ 516 w 3515"/>
                <a:gd name="T7" fmla="*/ 3966 h 4173"/>
                <a:gd name="T8" fmla="*/ 704 w 3515"/>
                <a:gd name="T9" fmla="*/ 4045 h 4173"/>
                <a:gd name="T10" fmla="*/ 898 w 3515"/>
                <a:gd name="T11" fmla="*/ 4106 h 4173"/>
                <a:gd name="T12" fmla="*/ 1094 w 3515"/>
                <a:gd name="T13" fmla="*/ 4148 h 4173"/>
                <a:gd name="T14" fmla="*/ 1294 w 3515"/>
                <a:gd name="T15" fmla="*/ 4170 h 4173"/>
                <a:gd name="T16" fmla="*/ 1493 w 3515"/>
                <a:gd name="T17" fmla="*/ 4173 h 4173"/>
                <a:gd name="T18" fmla="*/ 1693 w 3515"/>
                <a:gd name="T19" fmla="*/ 4158 h 4173"/>
                <a:gd name="T20" fmla="*/ 1891 w 3515"/>
                <a:gd name="T21" fmla="*/ 4123 h 4173"/>
                <a:gd name="T22" fmla="*/ 2085 w 3515"/>
                <a:gd name="T23" fmla="*/ 4070 h 4173"/>
                <a:gd name="T24" fmla="*/ 2275 w 3515"/>
                <a:gd name="T25" fmla="*/ 3997 h 4173"/>
                <a:gd name="T26" fmla="*/ 2457 w 3515"/>
                <a:gd name="T27" fmla="*/ 3905 h 4173"/>
                <a:gd name="T28" fmla="*/ 2632 w 3515"/>
                <a:gd name="T29" fmla="*/ 3793 h 4173"/>
                <a:gd name="T30" fmla="*/ 2797 w 3515"/>
                <a:gd name="T31" fmla="*/ 3665 h 4173"/>
                <a:gd name="T32" fmla="*/ 2951 w 3515"/>
                <a:gd name="T33" fmla="*/ 3517 h 4173"/>
                <a:gd name="T34" fmla="*/ 3089 w 3515"/>
                <a:gd name="T35" fmla="*/ 3354 h 4173"/>
                <a:gd name="T36" fmla="*/ 3208 w 3515"/>
                <a:gd name="T37" fmla="*/ 3181 h 4173"/>
                <a:gd name="T38" fmla="*/ 3306 w 3515"/>
                <a:gd name="T39" fmla="*/ 3000 h 4173"/>
                <a:gd name="T40" fmla="*/ 3386 w 3515"/>
                <a:gd name="T41" fmla="*/ 2812 h 4173"/>
                <a:gd name="T42" fmla="*/ 3448 w 3515"/>
                <a:gd name="T43" fmla="*/ 2618 h 4173"/>
                <a:gd name="T44" fmla="*/ 3488 w 3515"/>
                <a:gd name="T45" fmla="*/ 2421 h 4173"/>
                <a:gd name="T46" fmla="*/ 3511 w 3515"/>
                <a:gd name="T47" fmla="*/ 2223 h 4173"/>
                <a:gd name="T48" fmla="*/ 3515 w 3515"/>
                <a:gd name="T49" fmla="*/ 2021 h 4173"/>
                <a:gd name="T50" fmla="*/ 3500 w 3515"/>
                <a:gd name="T51" fmla="*/ 1822 h 4173"/>
                <a:gd name="T52" fmla="*/ 3463 w 3515"/>
                <a:gd name="T53" fmla="*/ 1624 h 4173"/>
                <a:gd name="T54" fmla="*/ 3409 w 3515"/>
                <a:gd name="T55" fmla="*/ 1430 h 4173"/>
                <a:gd name="T56" fmla="*/ 3337 w 3515"/>
                <a:gd name="T57" fmla="*/ 1242 h 4173"/>
                <a:gd name="T58" fmla="*/ 3246 w 3515"/>
                <a:gd name="T59" fmla="*/ 1060 h 4173"/>
                <a:gd name="T60" fmla="*/ 3135 w 3515"/>
                <a:gd name="T61" fmla="*/ 885 h 4173"/>
                <a:gd name="T62" fmla="*/ 3006 w 3515"/>
                <a:gd name="T63" fmla="*/ 720 h 4173"/>
                <a:gd name="T64" fmla="*/ 2857 w 3515"/>
                <a:gd name="T65" fmla="*/ 566 h 4173"/>
                <a:gd name="T66" fmla="*/ 2707 w 3515"/>
                <a:gd name="T67" fmla="*/ 438 h 4173"/>
                <a:gd name="T68" fmla="*/ 2545 w 3515"/>
                <a:gd name="T69" fmla="*/ 324 h 4173"/>
                <a:gd name="T70" fmla="*/ 2375 w 3515"/>
                <a:gd name="T71" fmla="*/ 228 h 4173"/>
                <a:gd name="T72" fmla="*/ 2196 w 3515"/>
                <a:gd name="T73" fmla="*/ 148 h 4173"/>
                <a:gd name="T74" fmla="*/ 2012 w 3515"/>
                <a:gd name="T75" fmla="*/ 84 h 4173"/>
                <a:gd name="T76" fmla="*/ 1822 w 3515"/>
                <a:gd name="T77" fmla="*/ 38 h 4173"/>
                <a:gd name="T78" fmla="*/ 1626 w 3515"/>
                <a:gd name="T79" fmla="*/ 9 h 4173"/>
                <a:gd name="T80" fmla="*/ 1428 w 3515"/>
                <a:gd name="T81" fmla="*/ 0 h 4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solidFill>
              <a:srgbClr val="0E8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219FD2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11219608" y="1032668"/>
              <a:ext cx="1655763" cy="2863850"/>
            </a:xfrm>
            <a:custGeom>
              <a:avLst/>
              <a:gdLst>
                <a:gd name="T0" fmla="*/ 2087 w 2087"/>
                <a:gd name="T1" fmla="*/ 2087 h 3609"/>
                <a:gd name="T2" fmla="*/ 2087 w 2087"/>
                <a:gd name="T3" fmla="*/ 0 h 3609"/>
                <a:gd name="T4" fmla="*/ 1980 w 2087"/>
                <a:gd name="T5" fmla="*/ 4 h 3609"/>
                <a:gd name="T6" fmla="*/ 1874 w 2087"/>
                <a:gd name="T7" fmla="*/ 11 h 3609"/>
                <a:gd name="T8" fmla="*/ 1770 w 2087"/>
                <a:gd name="T9" fmla="*/ 25 h 3609"/>
                <a:gd name="T10" fmla="*/ 1667 w 2087"/>
                <a:gd name="T11" fmla="*/ 42 h 3609"/>
                <a:gd name="T12" fmla="*/ 1567 w 2087"/>
                <a:gd name="T13" fmla="*/ 67 h 3609"/>
                <a:gd name="T14" fmla="*/ 1467 w 2087"/>
                <a:gd name="T15" fmla="*/ 94 h 3609"/>
                <a:gd name="T16" fmla="*/ 1369 w 2087"/>
                <a:gd name="T17" fmla="*/ 127 h 3609"/>
                <a:gd name="T18" fmla="*/ 1275 w 2087"/>
                <a:gd name="T19" fmla="*/ 165 h 3609"/>
                <a:gd name="T20" fmla="*/ 1183 w 2087"/>
                <a:gd name="T21" fmla="*/ 207 h 3609"/>
                <a:gd name="T22" fmla="*/ 1092 w 2087"/>
                <a:gd name="T23" fmla="*/ 253 h 3609"/>
                <a:gd name="T24" fmla="*/ 1006 w 2087"/>
                <a:gd name="T25" fmla="*/ 303 h 3609"/>
                <a:gd name="T26" fmla="*/ 920 w 2087"/>
                <a:gd name="T27" fmla="*/ 357 h 3609"/>
                <a:gd name="T28" fmla="*/ 839 w 2087"/>
                <a:gd name="T29" fmla="*/ 415 h 3609"/>
                <a:gd name="T30" fmla="*/ 760 w 2087"/>
                <a:gd name="T31" fmla="*/ 478 h 3609"/>
                <a:gd name="T32" fmla="*/ 684 w 2087"/>
                <a:gd name="T33" fmla="*/ 543 h 3609"/>
                <a:gd name="T34" fmla="*/ 613 w 2087"/>
                <a:gd name="T35" fmla="*/ 612 h 3609"/>
                <a:gd name="T36" fmla="*/ 543 w 2087"/>
                <a:gd name="T37" fmla="*/ 685 h 3609"/>
                <a:gd name="T38" fmla="*/ 476 w 2087"/>
                <a:gd name="T39" fmla="*/ 760 h 3609"/>
                <a:gd name="T40" fmla="*/ 415 w 2087"/>
                <a:gd name="T41" fmla="*/ 839 h 3609"/>
                <a:gd name="T42" fmla="*/ 357 w 2087"/>
                <a:gd name="T43" fmla="*/ 921 h 3609"/>
                <a:gd name="T44" fmla="*/ 301 w 2087"/>
                <a:gd name="T45" fmla="*/ 1006 h 3609"/>
                <a:gd name="T46" fmla="*/ 252 w 2087"/>
                <a:gd name="T47" fmla="*/ 1092 h 3609"/>
                <a:gd name="T48" fmla="*/ 205 w 2087"/>
                <a:gd name="T49" fmla="*/ 1182 h 3609"/>
                <a:gd name="T50" fmla="*/ 165 w 2087"/>
                <a:gd name="T51" fmla="*/ 1275 h 3609"/>
                <a:gd name="T52" fmla="*/ 127 w 2087"/>
                <a:gd name="T53" fmla="*/ 1371 h 3609"/>
                <a:gd name="T54" fmla="*/ 94 w 2087"/>
                <a:gd name="T55" fmla="*/ 1467 h 3609"/>
                <a:gd name="T56" fmla="*/ 65 w 2087"/>
                <a:gd name="T57" fmla="*/ 1566 h 3609"/>
                <a:gd name="T58" fmla="*/ 42 w 2087"/>
                <a:gd name="T59" fmla="*/ 1666 h 3609"/>
                <a:gd name="T60" fmla="*/ 25 w 2087"/>
                <a:gd name="T61" fmla="*/ 1770 h 3609"/>
                <a:gd name="T62" fmla="*/ 12 w 2087"/>
                <a:gd name="T63" fmla="*/ 1874 h 3609"/>
                <a:gd name="T64" fmla="*/ 4 w 2087"/>
                <a:gd name="T65" fmla="*/ 1981 h 3609"/>
                <a:gd name="T66" fmla="*/ 0 w 2087"/>
                <a:gd name="T67" fmla="*/ 2087 h 3609"/>
                <a:gd name="T68" fmla="*/ 4 w 2087"/>
                <a:gd name="T69" fmla="*/ 2196 h 3609"/>
                <a:gd name="T70" fmla="*/ 12 w 2087"/>
                <a:gd name="T71" fmla="*/ 2302 h 3609"/>
                <a:gd name="T72" fmla="*/ 25 w 2087"/>
                <a:gd name="T73" fmla="*/ 2407 h 3609"/>
                <a:gd name="T74" fmla="*/ 44 w 2087"/>
                <a:gd name="T75" fmla="*/ 2513 h 3609"/>
                <a:gd name="T76" fmla="*/ 69 w 2087"/>
                <a:gd name="T77" fmla="*/ 2616 h 3609"/>
                <a:gd name="T78" fmla="*/ 98 w 2087"/>
                <a:gd name="T79" fmla="*/ 2718 h 3609"/>
                <a:gd name="T80" fmla="*/ 133 w 2087"/>
                <a:gd name="T81" fmla="*/ 2818 h 3609"/>
                <a:gd name="T82" fmla="*/ 173 w 2087"/>
                <a:gd name="T83" fmla="*/ 2916 h 3609"/>
                <a:gd name="T84" fmla="*/ 217 w 2087"/>
                <a:gd name="T85" fmla="*/ 3012 h 3609"/>
                <a:gd name="T86" fmla="*/ 265 w 2087"/>
                <a:gd name="T87" fmla="*/ 3106 h 3609"/>
                <a:gd name="T88" fmla="*/ 321 w 2087"/>
                <a:gd name="T89" fmla="*/ 3198 h 3609"/>
                <a:gd name="T90" fmla="*/ 378 w 2087"/>
                <a:gd name="T91" fmla="*/ 3286 h 3609"/>
                <a:gd name="T92" fmla="*/ 442 w 2087"/>
                <a:gd name="T93" fmla="*/ 3371 h 3609"/>
                <a:gd name="T94" fmla="*/ 511 w 2087"/>
                <a:gd name="T95" fmla="*/ 3453 h 3609"/>
                <a:gd name="T96" fmla="*/ 582 w 2087"/>
                <a:gd name="T97" fmla="*/ 3534 h 3609"/>
                <a:gd name="T98" fmla="*/ 659 w 2087"/>
                <a:gd name="T99" fmla="*/ 3609 h 3609"/>
                <a:gd name="T100" fmla="*/ 2087 w 2087"/>
                <a:gd name="T101" fmla="*/ 2087 h 3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219FD2"/>
                </a:solidFill>
              </a:endParaRPr>
            </a:p>
          </p:txBody>
        </p:sp>
      </p:grpSp>
      <p:sp>
        <p:nvSpPr>
          <p:cNvPr id="72" name="TextBox 23"/>
          <p:cNvSpPr txBox="1"/>
          <p:nvPr/>
        </p:nvSpPr>
        <p:spPr>
          <a:xfrm>
            <a:off x="850631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62%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73" name="TextBox 89"/>
          <p:cNvSpPr txBox="1"/>
          <p:nvPr/>
        </p:nvSpPr>
        <p:spPr>
          <a:xfrm>
            <a:off x="1692570" y="2178871"/>
            <a:ext cx="5180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</a:rPr>
              <a:t>62%</a:t>
            </a:r>
            <a:endParaRPr lang="zh-CN" altLang="en-US" sz="1500" dirty="0">
              <a:solidFill>
                <a:schemeClr val="bg1"/>
              </a:solidFill>
            </a:endParaRPr>
          </a:p>
        </p:txBody>
      </p:sp>
      <p:sp>
        <p:nvSpPr>
          <p:cNvPr id="74" name="TextBox 90"/>
          <p:cNvSpPr txBox="1"/>
          <p:nvPr/>
        </p:nvSpPr>
        <p:spPr>
          <a:xfrm>
            <a:off x="962169" y="1984905"/>
            <a:ext cx="5180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</a:rPr>
              <a:t>38%</a:t>
            </a:r>
            <a:endParaRPr lang="zh-CN" altLang="en-US" sz="1500" dirty="0">
              <a:solidFill>
                <a:schemeClr val="bg1"/>
              </a:solidFill>
            </a:endParaRPr>
          </a:p>
        </p:txBody>
      </p:sp>
      <p:sp>
        <p:nvSpPr>
          <p:cNvPr id="75" name="TextBox 91"/>
          <p:cNvSpPr txBox="1"/>
          <p:nvPr/>
        </p:nvSpPr>
        <p:spPr>
          <a:xfrm>
            <a:off x="3442696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20%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76" name="TextBox 92"/>
          <p:cNvSpPr txBox="1"/>
          <p:nvPr/>
        </p:nvSpPr>
        <p:spPr>
          <a:xfrm>
            <a:off x="6366972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64%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81" name="Freeform 148"/>
          <p:cNvSpPr>
            <a:spLocks noEditPoints="1"/>
          </p:cNvSpPr>
          <p:nvPr/>
        </p:nvSpPr>
        <p:spPr bwMode="auto">
          <a:xfrm>
            <a:off x="4165185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2" name="Freeform 148"/>
          <p:cNvSpPr>
            <a:spLocks noEditPoints="1"/>
          </p:cNvSpPr>
          <p:nvPr/>
        </p:nvSpPr>
        <p:spPr bwMode="auto">
          <a:xfrm>
            <a:off x="4538676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3" name="Freeform 148"/>
          <p:cNvSpPr>
            <a:spLocks noEditPoints="1"/>
          </p:cNvSpPr>
          <p:nvPr/>
        </p:nvSpPr>
        <p:spPr bwMode="auto">
          <a:xfrm>
            <a:off x="4912165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4" name="Freeform 148"/>
          <p:cNvSpPr>
            <a:spLocks noEditPoints="1"/>
          </p:cNvSpPr>
          <p:nvPr/>
        </p:nvSpPr>
        <p:spPr bwMode="auto">
          <a:xfrm>
            <a:off x="5285656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6" name="Freeform 148"/>
          <p:cNvSpPr>
            <a:spLocks noEditPoints="1"/>
          </p:cNvSpPr>
          <p:nvPr/>
        </p:nvSpPr>
        <p:spPr bwMode="auto">
          <a:xfrm>
            <a:off x="4165185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7" name="Freeform 148"/>
          <p:cNvSpPr>
            <a:spLocks noEditPoints="1"/>
          </p:cNvSpPr>
          <p:nvPr/>
        </p:nvSpPr>
        <p:spPr bwMode="auto">
          <a:xfrm>
            <a:off x="4538676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8" name="Freeform 148"/>
          <p:cNvSpPr>
            <a:spLocks noEditPoints="1"/>
          </p:cNvSpPr>
          <p:nvPr/>
        </p:nvSpPr>
        <p:spPr bwMode="auto">
          <a:xfrm>
            <a:off x="4912165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9" name="Freeform 148"/>
          <p:cNvSpPr>
            <a:spLocks noEditPoints="1"/>
          </p:cNvSpPr>
          <p:nvPr/>
        </p:nvSpPr>
        <p:spPr bwMode="auto">
          <a:xfrm>
            <a:off x="5285656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4" name="Freeform 148"/>
          <p:cNvSpPr>
            <a:spLocks noChangeAspect="1" noEditPoints="1"/>
          </p:cNvSpPr>
          <p:nvPr/>
        </p:nvSpPr>
        <p:spPr bwMode="auto">
          <a:xfrm>
            <a:off x="3442696" y="1643564"/>
            <a:ext cx="662840" cy="1350000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0E814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6420722" y="168996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6" name="椭圆 105"/>
          <p:cNvSpPr/>
          <p:nvPr/>
        </p:nvSpPr>
        <p:spPr>
          <a:xfrm>
            <a:off x="6553904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7" name="椭圆 106"/>
          <p:cNvSpPr/>
          <p:nvPr/>
        </p:nvSpPr>
        <p:spPr>
          <a:xfrm>
            <a:off x="6687958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6822011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9" name="椭圆 108"/>
          <p:cNvSpPr/>
          <p:nvPr/>
        </p:nvSpPr>
        <p:spPr>
          <a:xfrm>
            <a:off x="6956065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0" name="椭圆 109"/>
          <p:cNvSpPr/>
          <p:nvPr/>
        </p:nvSpPr>
        <p:spPr>
          <a:xfrm>
            <a:off x="7090119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1" name="椭圆 110"/>
          <p:cNvSpPr/>
          <p:nvPr/>
        </p:nvSpPr>
        <p:spPr>
          <a:xfrm>
            <a:off x="7224173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2" name="椭圆 111"/>
          <p:cNvSpPr/>
          <p:nvPr/>
        </p:nvSpPr>
        <p:spPr>
          <a:xfrm>
            <a:off x="7358227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3" name="椭圆 112"/>
          <p:cNvSpPr/>
          <p:nvPr/>
        </p:nvSpPr>
        <p:spPr>
          <a:xfrm>
            <a:off x="7492280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4" name="椭圆 113"/>
          <p:cNvSpPr/>
          <p:nvPr/>
        </p:nvSpPr>
        <p:spPr>
          <a:xfrm>
            <a:off x="7626335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419850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6" name="椭圆 115"/>
          <p:cNvSpPr/>
          <p:nvPr/>
        </p:nvSpPr>
        <p:spPr>
          <a:xfrm>
            <a:off x="6553904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6687958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6822011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9" name="椭圆 118"/>
          <p:cNvSpPr/>
          <p:nvPr/>
        </p:nvSpPr>
        <p:spPr>
          <a:xfrm>
            <a:off x="6956065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7090119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7224173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7358227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7492280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7626335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6419850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6553904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6687958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6822011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6956065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7090119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7224173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7358227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7492280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7626335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6419850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6553904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6687958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822011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6956065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7090119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5" name="椭圆 164"/>
          <p:cNvSpPr/>
          <p:nvPr/>
        </p:nvSpPr>
        <p:spPr>
          <a:xfrm>
            <a:off x="7224173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6" name="椭圆 165"/>
          <p:cNvSpPr/>
          <p:nvPr/>
        </p:nvSpPr>
        <p:spPr>
          <a:xfrm>
            <a:off x="7358227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7" name="椭圆 166"/>
          <p:cNvSpPr/>
          <p:nvPr/>
        </p:nvSpPr>
        <p:spPr>
          <a:xfrm>
            <a:off x="7492280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7626335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9" name="椭圆 168"/>
          <p:cNvSpPr/>
          <p:nvPr/>
        </p:nvSpPr>
        <p:spPr>
          <a:xfrm>
            <a:off x="6419850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0" name="椭圆 169"/>
          <p:cNvSpPr/>
          <p:nvPr/>
        </p:nvSpPr>
        <p:spPr>
          <a:xfrm>
            <a:off x="6553904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1" name="椭圆 170"/>
          <p:cNvSpPr/>
          <p:nvPr/>
        </p:nvSpPr>
        <p:spPr>
          <a:xfrm>
            <a:off x="6687958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2" name="椭圆 171"/>
          <p:cNvSpPr/>
          <p:nvPr/>
        </p:nvSpPr>
        <p:spPr>
          <a:xfrm>
            <a:off x="6822011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3" name="椭圆 172"/>
          <p:cNvSpPr/>
          <p:nvPr/>
        </p:nvSpPr>
        <p:spPr>
          <a:xfrm>
            <a:off x="6956065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7090119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5" name="椭圆 174"/>
          <p:cNvSpPr/>
          <p:nvPr/>
        </p:nvSpPr>
        <p:spPr>
          <a:xfrm>
            <a:off x="7224173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6" name="椭圆 175"/>
          <p:cNvSpPr/>
          <p:nvPr/>
        </p:nvSpPr>
        <p:spPr>
          <a:xfrm>
            <a:off x="7358227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7" name="椭圆 176"/>
          <p:cNvSpPr/>
          <p:nvPr/>
        </p:nvSpPr>
        <p:spPr>
          <a:xfrm>
            <a:off x="7492280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8" name="椭圆 177"/>
          <p:cNvSpPr/>
          <p:nvPr/>
        </p:nvSpPr>
        <p:spPr>
          <a:xfrm>
            <a:off x="7626335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9" name="椭圆 178"/>
          <p:cNvSpPr/>
          <p:nvPr/>
        </p:nvSpPr>
        <p:spPr>
          <a:xfrm>
            <a:off x="6419850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0" name="椭圆 179"/>
          <p:cNvSpPr/>
          <p:nvPr/>
        </p:nvSpPr>
        <p:spPr>
          <a:xfrm>
            <a:off x="6553904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6687958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6822011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6956065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7090119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5" name="椭圆 184"/>
          <p:cNvSpPr/>
          <p:nvPr/>
        </p:nvSpPr>
        <p:spPr>
          <a:xfrm>
            <a:off x="7224173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6" name="椭圆 185"/>
          <p:cNvSpPr/>
          <p:nvPr/>
        </p:nvSpPr>
        <p:spPr>
          <a:xfrm>
            <a:off x="7358227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7" name="椭圆 186"/>
          <p:cNvSpPr/>
          <p:nvPr/>
        </p:nvSpPr>
        <p:spPr>
          <a:xfrm>
            <a:off x="7492280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8" name="椭圆 187"/>
          <p:cNvSpPr/>
          <p:nvPr/>
        </p:nvSpPr>
        <p:spPr>
          <a:xfrm>
            <a:off x="7626335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9" name="椭圆 188"/>
          <p:cNvSpPr/>
          <p:nvPr/>
        </p:nvSpPr>
        <p:spPr>
          <a:xfrm>
            <a:off x="6419850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0" name="椭圆 189"/>
          <p:cNvSpPr/>
          <p:nvPr/>
        </p:nvSpPr>
        <p:spPr>
          <a:xfrm>
            <a:off x="6553904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1" name="椭圆 190"/>
          <p:cNvSpPr/>
          <p:nvPr/>
        </p:nvSpPr>
        <p:spPr>
          <a:xfrm>
            <a:off x="6687958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2" name="椭圆 191"/>
          <p:cNvSpPr/>
          <p:nvPr/>
        </p:nvSpPr>
        <p:spPr>
          <a:xfrm>
            <a:off x="6822011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3" name="椭圆 192"/>
          <p:cNvSpPr/>
          <p:nvPr/>
        </p:nvSpPr>
        <p:spPr>
          <a:xfrm>
            <a:off x="6956065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4" name="椭圆 193"/>
          <p:cNvSpPr/>
          <p:nvPr/>
        </p:nvSpPr>
        <p:spPr>
          <a:xfrm>
            <a:off x="7090119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5" name="椭圆 194"/>
          <p:cNvSpPr/>
          <p:nvPr/>
        </p:nvSpPr>
        <p:spPr>
          <a:xfrm>
            <a:off x="7224173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6" name="椭圆 195"/>
          <p:cNvSpPr/>
          <p:nvPr/>
        </p:nvSpPr>
        <p:spPr>
          <a:xfrm>
            <a:off x="7358227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7" name="椭圆 196"/>
          <p:cNvSpPr/>
          <p:nvPr/>
        </p:nvSpPr>
        <p:spPr>
          <a:xfrm>
            <a:off x="7492280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8" name="椭圆 197"/>
          <p:cNvSpPr/>
          <p:nvPr/>
        </p:nvSpPr>
        <p:spPr>
          <a:xfrm>
            <a:off x="7626335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9" name="椭圆 198"/>
          <p:cNvSpPr/>
          <p:nvPr/>
        </p:nvSpPr>
        <p:spPr>
          <a:xfrm>
            <a:off x="6419850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0" name="椭圆 199"/>
          <p:cNvSpPr/>
          <p:nvPr/>
        </p:nvSpPr>
        <p:spPr>
          <a:xfrm>
            <a:off x="6553904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1" name="椭圆 200"/>
          <p:cNvSpPr/>
          <p:nvPr/>
        </p:nvSpPr>
        <p:spPr>
          <a:xfrm>
            <a:off x="6687958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2" name="椭圆 201"/>
          <p:cNvSpPr/>
          <p:nvPr/>
        </p:nvSpPr>
        <p:spPr>
          <a:xfrm>
            <a:off x="6822011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3" name="椭圆 202"/>
          <p:cNvSpPr/>
          <p:nvPr/>
        </p:nvSpPr>
        <p:spPr>
          <a:xfrm>
            <a:off x="6956065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4" name="椭圆 203"/>
          <p:cNvSpPr/>
          <p:nvPr/>
        </p:nvSpPr>
        <p:spPr>
          <a:xfrm>
            <a:off x="7090119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5" name="椭圆 204"/>
          <p:cNvSpPr/>
          <p:nvPr/>
        </p:nvSpPr>
        <p:spPr>
          <a:xfrm>
            <a:off x="7224173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6" name="椭圆 205"/>
          <p:cNvSpPr/>
          <p:nvPr/>
        </p:nvSpPr>
        <p:spPr>
          <a:xfrm>
            <a:off x="7358227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7" name="椭圆 206"/>
          <p:cNvSpPr/>
          <p:nvPr/>
        </p:nvSpPr>
        <p:spPr>
          <a:xfrm>
            <a:off x="7492280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8" name="椭圆 207"/>
          <p:cNvSpPr/>
          <p:nvPr/>
        </p:nvSpPr>
        <p:spPr>
          <a:xfrm>
            <a:off x="7626335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9" name="椭圆 208"/>
          <p:cNvSpPr/>
          <p:nvPr/>
        </p:nvSpPr>
        <p:spPr>
          <a:xfrm>
            <a:off x="6419850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0" name="椭圆 209"/>
          <p:cNvSpPr/>
          <p:nvPr/>
        </p:nvSpPr>
        <p:spPr>
          <a:xfrm>
            <a:off x="6553904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1" name="椭圆 210"/>
          <p:cNvSpPr/>
          <p:nvPr/>
        </p:nvSpPr>
        <p:spPr>
          <a:xfrm>
            <a:off x="6687958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2" name="椭圆 211"/>
          <p:cNvSpPr/>
          <p:nvPr/>
        </p:nvSpPr>
        <p:spPr>
          <a:xfrm>
            <a:off x="6822011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3" name="椭圆 212"/>
          <p:cNvSpPr/>
          <p:nvPr/>
        </p:nvSpPr>
        <p:spPr>
          <a:xfrm>
            <a:off x="6956065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4" name="椭圆 213"/>
          <p:cNvSpPr/>
          <p:nvPr/>
        </p:nvSpPr>
        <p:spPr>
          <a:xfrm>
            <a:off x="7090119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5" name="椭圆 214"/>
          <p:cNvSpPr/>
          <p:nvPr/>
        </p:nvSpPr>
        <p:spPr>
          <a:xfrm>
            <a:off x="7224173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6" name="椭圆 215"/>
          <p:cNvSpPr/>
          <p:nvPr/>
        </p:nvSpPr>
        <p:spPr>
          <a:xfrm>
            <a:off x="7358227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7" name="椭圆 216"/>
          <p:cNvSpPr/>
          <p:nvPr/>
        </p:nvSpPr>
        <p:spPr>
          <a:xfrm>
            <a:off x="7492280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8" name="椭圆 217"/>
          <p:cNvSpPr/>
          <p:nvPr/>
        </p:nvSpPr>
        <p:spPr>
          <a:xfrm>
            <a:off x="7626335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9" name="椭圆 218"/>
          <p:cNvSpPr/>
          <p:nvPr/>
        </p:nvSpPr>
        <p:spPr>
          <a:xfrm>
            <a:off x="6419850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0" name="椭圆 219"/>
          <p:cNvSpPr/>
          <p:nvPr/>
        </p:nvSpPr>
        <p:spPr>
          <a:xfrm>
            <a:off x="6553904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1" name="椭圆 220"/>
          <p:cNvSpPr/>
          <p:nvPr/>
        </p:nvSpPr>
        <p:spPr>
          <a:xfrm>
            <a:off x="6687958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2" name="椭圆 221"/>
          <p:cNvSpPr/>
          <p:nvPr/>
        </p:nvSpPr>
        <p:spPr>
          <a:xfrm>
            <a:off x="6822011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3" name="椭圆 222"/>
          <p:cNvSpPr/>
          <p:nvPr/>
        </p:nvSpPr>
        <p:spPr>
          <a:xfrm>
            <a:off x="6956065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4" name="椭圆 223"/>
          <p:cNvSpPr/>
          <p:nvPr/>
        </p:nvSpPr>
        <p:spPr>
          <a:xfrm>
            <a:off x="7090119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5" name="椭圆 224"/>
          <p:cNvSpPr/>
          <p:nvPr/>
        </p:nvSpPr>
        <p:spPr>
          <a:xfrm>
            <a:off x="7224173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6" name="椭圆 225"/>
          <p:cNvSpPr/>
          <p:nvPr/>
        </p:nvSpPr>
        <p:spPr>
          <a:xfrm>
            <a:off x="7358227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7" name="椭圆 226"/>
          <p:cNvSpPr/>
          <p:nvPr/>
        </p:nvSpPr>
        <p:spPr>
          <a:xfrm>
            <a:off x="7492280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8" name="椭圆 227"/>
          <p:cNvSpPr/>
          <p:nvPr/>
        </p:nvSpPr>
        <p:spPr>
          <a:xfrm>
            <a:off x="7626335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30" name="矩形 229"/>
          <p:cNvSpPr/>
          <p:nvPr/>
        </p:nvSpPr>
        <p:spPr>
          <a:xfrm>
            <a:off x="850631" y="3716157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1" name="矩形 230"/>
          <p:cNvSpPr/>
          <p:nvPr/>
        </p:nvSpPr>
        <p:spPr>
          <a:xfrm>
            <a:off x="3442696" y="3716157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2" name="矩形 231"/>
          <p:cNvSpPr/>
          <p:nvPr/>
        </p:nvSpPr>
        <p:spPr>
          <a:xfrm>
            <a:off x="6409924" y="3727218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2602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02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5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2087827" y="2658887"/>
            <a:ext cx="1870412" cy="1870412"/>
          </a:xfrm>
          <a:custGeom>
            <a:avLst/>
            <a:gdLst>
              <a:gd name="connsiteX0" fmla="*/ 1770168 w 2493882"/>
              <a:gd name="connsiteY0" fmla="*/ 397621 h 2493882"/>
              <a:gd name="connsiteX1" fmla="*/ 1964153 w 2493882"/>
              <a:gd name="connsiteY1" fmla="*/ 234840 h 2493882"/>
              <a:gd name="connsiteX2" fmla="*/ 2119124 w 2493882"/>
              <a:gd name="connsiteY2" fmla="*/ 364876 h 2493882"/>
              <a:gd name="connsiteX3" fmla="*/ 1992501 w 2493882"/>
              <a:gd name="connsiteY3" fmla="*/ 584180 h 2493882"/>
              <a:gd name="connsiteX4" fmla="*/ 2193689 w 2493882"/>
              <a:gd name="connsiteY4" fmla="*/ 932648 h 2493882"/>
              <a:gd name="connsiteX5" fmla="*/ 2446923 w 2493882"/>
              <a:gd name="connsiteY5" fmla="*/ 932641 h 2493882"/>
              <a:gd name="connsiteX6" fmla="*/ 2482052 w 2493882"/>
              <a:gd name="connsiteY6" fmla="*/ 1131868 h 2493882"/>
              <a:gd name="connsiteX7" fmla="*/ 2244088 w 2493882"/>
              <a:gd name="connsiteY7" fmla="*/ 1218473 h 2493882"/>
              <a:gd name="connsiteX8" fmla="*/ 2174216 w 2493882"/>
              <a:gd name="connsiteY8" fmla="*/ 1614736 h 2493882"/>
              <a:gd name="connsiteX9" fmla="*/ 2368209 w 2493882"/>
              <a:gd name="connsiteY9" fmla="*/ 1777507 h 2493882"/>
              <a:gd name="connsiteX10" fmla="*/ 2267058 w 2493882"/>
              <a:gd name="connsiteY10" fmla="*/ 1952704 h 2493882"/>
              <a:gd name="connsiteX11" fmla="*/ 2029098 w 2493882"/>
              <a:gd name="connsiteY11" fmla="*/ 1866087 h 2493882"/>
              <a:gd name="connsiteX12" fmla="*/ 1720860 w 2493882"/>
              <a:gd name="connsiteY12" fmla="*/ 2124729 h 2493882"/>
              <a:gd name="connsiteX13" fmla="*/ 1764841 w 2493882"/>
              <a:gd name="connsiteY13" fmla="*/ 2374115 h 2493882"/>
              <a:gd name="connsiteX14" fmla="*/ 1574740 w 2493882"/>
              <a:gd name="connsiteY14" fmla="*/ 2443306 h 2493882"/>
              <a:gd name="connsiteX15" fmla="*/ 1448129 w 2493882"/>
              <a:gd name="connsiteY15" fmla="*/ 2223995 h 2493882"/>
              <a:gd name="connsiteX16" fmla="*/ 1045753 w 2493882"/>
              <a:gd name="connsiteY16" fmla="*/ 2223995 h 2493882"/>
              <a:gd name="connsiteX17" fmla="*/ 919142 w 2493882"/>
              <a:gd name="connsiteY17" fmla="*/ 2443306 h 2493882"/>
              <a:gd name="connsiteX18" fmla="*/ 729041 w 2493882"/>
              <a:gd name="connsiteY18" fmla="*/ 2374115 h 2493882"/>
              <a:gd name="connsiteX19" fmla="*/ 773022 w 2493882"/>
              <a:gd name="connsiteY19" fmla="*/ 2124729 h 2493882"/>
              <a:gd name="connsiteX20" fmla="*/ 464784 w 2493882"/>
              <a:gd name="connsiteY20" fmla="*/ 1866087 h 2493882"/>
              <a:gd name="connsiteX21" fmla="*/ 226824 w 2493882"/>
              <a:gd name="connsiteY21" fmla="*/ 1952704 h 2493882"/>
              <a:gd name="connsiteX22" fmla="*/ 125673 w 2493882"/>
              <a:gd name="connsiteY22" fmla="*/ 1777507 h 2493882"/>
              <a:gd name="connsiteX23" fmla="*/ 319666 w 2493882"/>
              <a:gd name="connsiteY23" fmla="*/ 1614736 h 2493882"/>
              <a:gd name="connsiteX24" fmla="*/ 249794 w 2493882"/>
              <a:gd name="connsiteY24" fmla="*/ 1218473 h 2493882"/>
              <a:gd name="connsiteX25" fmla="*/ 11830 w 2493882"/>
              <a:gd name="connsiteY25" fmla="*/ 1131868 h 2493882"/>
              <a:gd name="connsiteX26" fmla="*/ 46959 w 2493882"/>
              <a:gd name="connsiteY26" fmla="*/ 932641 h 2493882"/>
              <a:gd name="connsiteX27" fmla="*/ 300193 w 2493882"/>
              <a:gd name="connsiteY27" fmla="*/ 932648 h 2493882"/>
              <a:gd name="connsiteX28" fmla="*/ 501381 w 2493882"/>
              <a:gd name="connsiteY28" fmla="*/ 584180 h 2493882"/>
              <a:gd name="connsiteX29" fmla="*/ 374758 w 2493882"/>
              <a:gd name="connsiteY29" fmla="*/ 364876 h 2493882"/>
              <a:gd name="connsiteX30" fmla="*/ 529729 w 2493882"/>
              <a:gd name="connsiteY30" fmla="*/ 234840 h 2493882"/>
              <a:gd name="connsiteX31" fmla="*/ 723714 w 2493882"/>
              <a:gd name="connsiteY31" fmla="*/ 397621 h 2493882"/>
              <a:gd name="connsiteX32" fmla="*/ 1101824 w 2493882"/>
              <a:gd name="connsiteY32" fmla="*/ 260000 h 2493882"/>
              <a:gd name="connsiteX33" fmla="*/ 1145791 w 2493882"/>
              <a:gd name="connsiteY33" fmla="*/ 10612 h 2493882"/>
              <a:gd name="connsiteX34" fmla="*/ 1348091 w 2493882"/>
              <a:gd name="connsiteY34" fmla="*/ 10612 h 2493882"/>
              <a:gd name="connsiteX35" fmla="*/ 1392058 w 2493882"/>
              <a:gd name="connsiteY35" fmla="*/ 260000 h 2493882"/>
              <a:gd name="connsiteX36" fmla="*/ 1770168 w 2493882"/>
              <a:gd name="connsiteY36" fmla="*/ 397621 h 2493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493882" h="2493882">
                <a:moveTo>
                  <a:pt x="1770168" y="397621"/>
                </a:moveTo>
                <a:lnTo>
                  <a:pt x="1964153" y="234840"/>
                </a:lnTo>
                <a:lnTo>
                  <a:pt x="2119124" y="364876"/>
                </a:lnTo>
                <a:lnTo>
                  <a:pt x="1992501" y="584180"/>
                </a:lnTo>
                <a:cubicBezTo>
                  <a:pt x="2082537" y="685464"/>
                  <a:pt x="2150992" y="804032"/>
                  <a:pt x="2193689" y="932648"/>
                </a:cubicBezTo>
                <a:lnTo>
                  <a:pt x="2446923" y="932641"/>
                </a:lnTo>
                <a:lnTo>
                  <a:pt x="2482052" y="1131868"/>
                </a:lnTo>
                <a:lnTo>
                  <a:pt x="2244088" y="1218473"/>
                </a:lnTo>
                <a:cubicBezTo>
                  <a:pt x="2247955" y="1353936"/>
                  <a:pt x="2224181" y="1488766"/>
                  <a:pt x="2174216" y="1614736"/>
                </a:cubicBezTo>
                <a:lnTo>
                  <a:pt x="2368209" y="1777507"/>
                </a:lnTo>
                <a:lnTo>
                  <a:pt x="2267058" y="1952704"/>
                </a:lnTo>
                <a:lnTo>
                  <a:pt x="2029098" y="1866087"/>
                </a:lnTo>
                <a:cubicBezTo>
                  <a:pt x="1944987" y="1972343"/>
                  <a:pt x="1840108" y="2060347"/>
                  <a:pt x="1720860" y="2124729"/>
                </a:cubicBezTo>
                <a:lnTo>
                  <a:pt x="1764841" y="2374115"/>
                </a:lnTo>
                <a:lnTo>
                  <a:pt x="1574740" y="2443306"/>
                </a:lnTo>
                <a:lnTo>
                  <a:pt x="1448129" y="2223995"/>
                </a:lnTo>
                <a:cubicBezTo>
                  <a:pt x="1315396" y="2251326"/>
                  <a:pt x="1178486" y="2251326"/>
                  <a:pt x="1045753" y="2223995"/>
                </a:cubicBezTo>
                <a:lnTo>
                  <a:pt x="919142" y="2443306"/>
                </a:lnTo>
                <a:lnTo>
                  <a:pt x="729041" y="2374115"/>
                </a:lnTo>
                <a:lnTo>
                  <a:pt x="773022" y="2124729"/>
                </a:lnTo>
                <a:cubicBezTo>
                  <a:pt x="653774" y="2060347"/>
                  <a:pt x="548895" y="1972343"/>
                  <a:pt x="464784" y="1866087"/>
                </a:cubicBezTo>
                <a:lnTo>
                  <a:pt x="226824" y="1952704"/>
                </a:lnTo>
                <a:lnTo>
                  <a:pt x="125673" y="1777507"/>
                </a:lnTo>
                <a:lnTo>
                  <a:pt x="319666" y="1614736"/>
                </a:lnTo>
                <a:cubicBezTo>
                  <a:pt x="269701" y="1488766"/>
                  <a:pt x="245927" y="1353935"/>
                  <a:pt x="249794" y="1218473"/>
                </a:cubicBezTo>
                <a:lnTo>
                  <a:pt x="11830" y="1131868"/>
                </a:lnTo>
                <a:lnTo>
                  <a:pt x="46959" y="932641"/>
                </a:lnTo>
                <a:lnTo>
                  <a:pt x="300193" y="932648"/>
                </a:lnTo>
                <a:cubicBezTo>
                  <a:pt x="342890" y="804032"/>
                  <a:pt x="411345" y="685465"/>
                  <a:pt x="501381" y="584180"/>
                </a:cubicBezTo>
                <a:lnTo>
                  <a:pt x="374758" y="364876"/>
                </a:lnTo>
                <a:lnTo>
                  <a:pt x="529729" y="234840"/>
                </a:lnTo>
                <a:lnTo>
                  <a:pt x="723714" y="397621"/>
                </a:lnTo>
                <a:cubicBezTo>
                  <a:pt x="839094" y="326540"/>
                  <a:pt x="967748" y="279714"/>
                  <a:pt x="1101824" y="260000"/>
                </a:cubicBezTo>
                <a:lnTo>
                  <a:pt x="1145791" y="10612"/>
                </a:lnTo>
                <a:lnTo>
                  <a:pt x="1348091" y="10612"/>
                </a:lnTo>
                <a:lnTo>
                  <a:pt x="1392058" y="260000"/>
                </a:lnTo>
                <a:cubicBezTo>
                  <a:pt x="1526134" y="279714"/>
                  <a:pt x="1654788" y="326540"/>
                  <a:pt x="1770168" y="3976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9848" tIns="461948" rIns="399848" bIns="494659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5" name="任意多边形 24"/>
          <p:cNvSpPr/>
          <p:nvPr/>
        </p:nvSpPr>
        <p:spPr>
          <a:xfrm>
            <a:off x="999587" y="2216790"/>
            <a:ext cx="1360299" cy="1360299"/>
          </a:xfrm>
          <a:custGeom>
            <a:avLst/>
            <a:gdLst>
              <a:gd name="connsiteX0" fmla="*/ 1357120 w 1813732"/>
              <a:gd name="connsiteY0" fmla="*/ 459372 h 1813732"/>
              <a:gd name="connsiteX1" fmla="*/ 1624706 w 1813732"/>
              <a:gd name="connsiteY1" fmla="*/ 378727 h 1813732"/>
              <a:gd name="connsiteX2" fmla="*/ 1723168 w 1813732"/>
              <a:gd name="connsiteY2" fmla="*/ 549268 h 1813732"/>
              <a:gd name="connsiteX3" fmla="*/ 1519534 w 1813732"/>
              <a:gd name="connsiteY3" fmla="*/ 740682 h 1813732"/>
              <a:gd name="connsiteX4" fmla="*/ 1519534 w 1813732"/>
              <a:gd name="connsiteY4" fmla="*/ 1073050 h 1813732"/>
              <a:gd name="connsiteX5" fmla="*/ 1723168 w 1813732"/>
              <a:gd name="connsiteY5" fmla="*/ 1264464 h 1813732"/>
              <a:gd name="connsiteX6" fmla="*/ 1624706 w 1813732"/>
              <a:gd name="connsiteY6" fmla="*/ 1435005 h 1813732"/>
              <a:gd name="connsiteX7" fmla="*/ 1357120 w 1813732"/>
              <a:gd name="connsiteY7" fmla="*/ 1354360 h 1813732"/>
              <a:gd name="connsiteX8" fmla="*/ 1069281 w 1813732"/>
              <a:gd name="connsiteY8" fmla="*/ 1520544 h 1813732"/>
              <a:gd name="connsiteX9" fmla="*/ 1005328 w 1813732"/>
              <a:gd name="connsiteY9" fmla="*/ 1792604 h 1813732"/>
              <a:gd name="connsiteX10" fmla="*/ 808404 w 1813732"/>
              <a:gd name="connsiteY10" fmla="*/ 1792604 h 1813732"/>
              <a:gd name="connsiteX11" fmla="*/ 744452 w 1813732"/>
              <a:gd name="connsiteY11" fmla="*/ 1520544 h 1813732"/>
              <a:gd name="connsiteX12" fmla="*/ 456613 w 1813732"/>
              <a:gd name="connsiteY12" fmla="*/ 1354360 h 1813732"/>
              <a:gd name="connsiteX13" fmla="*/ 189026 w 1813732"/>
              <a:gd name="connsiteY13" fmla="*/ 1435005 h 1813732"/>
              <a:gd name="connsiteX14" fmla="*/ 90564 w 1813732"/>
              <a:gd name="connsiteY14" fmla="*/ 1264464 h 1813732"/>
              <a:gd name="connsiteX15" fmla="*/ 294198 w 1813732"/>
              <a:gd name="connsiteY15" fmla="*/ 1073050 h 1813732"/>
              <a:gd name="connsiteX16" fmla="*/ 294198 w 1813732"/>
              <a:gd name="connsiteY16" fmla="*/ 740682 h 1813732"/>
              <a:gd name="connsiteX17" fmla="*/ 90564 w 1813732"/>
              <a:gd name="connsiteY17" fmla="*/ 549268 h 1813732"/>
              <a:gd name="connsiteX18" fmla="*/ 189026 w 1813732"/>
              <a:gd name="connsiteY18" fmla="*/ 378727 h 1813732"/>
              <a:gd name="connsiteX19" fmla="*/ 456612 w 1813732"/>
              <a:gd name="connsiteY19" fmla="*/ 459372 h 1813732"/>
              <a:gd name="connsiteX20" fmla="*/ 744451 w 1813732"/>
              <a:gd name="connsiteY20" fmla="*/ 293188 h 1813732"/>
              <a:gd name="connsiteX21" fmla="*/ 808404 w 1813732"/>
              <a:gd name="connsiteY21" fmla="*/ 21128 h 1813732"/>
              <a:gd name="connsiteX22" fmla="*/ 1005328 w 1813732"/>
              <a:gd name="connsiteY22" fmla="*/ 21128 h 1813732"/>
              <a:gd name="connsiteX23" fmla="*/ 1069280 w 1813732"/>
              <a:gd name="connsiteY23" fmla="*/ 293188 h 1813732"/>
              <a:gd name="connsiteX24" fmla="*/ 1357119 w 1813732"/>
              <a:gd name="connsiteY24" fmla="*/ 459372 h 1813732"/>
              <a:gd name="connsiteX25" fmla="*/ 1357120 w 1813732"/>
              <a:gd name="connsiteY25" fmla="*/ 459372 h 1813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813732" h="1813732">
                <a:moveTo>
                  <a:pt x="1357120" y="459372"/>
                </a:moveTo>
                <a:lnTo>
                  <a:pt x="1624706" y="378727"/>
                </a:lnTo>
                <a:lnTo>
                  <a:pt x="1723168" y="549268"/>
                </a:lnTo>
                <a:lnTo>
                  <a:pt x="1519534" y="740682"/>
                </a:lnTo>
                <a:cubicBezTo>
                  <a:pt x="1549052" y="849505"/>
                  <a:pt x="1549052" y="964227"/>
                  <a:pt x="1519534" y="1073050"/>
                </a:cubicBezTo>
                <a:lnTo>
                  <a:pt x="1723168" y="1264464"/>
                </a:lnTo>
                <a:lnTo>
                  <a:pt x="1624706" y="1435005"/>
                </a:lnTo>
                <a:lnTo>
                  <a:pt x="1357120" y="1354360"/>
                </a:lnTo>
                <a:cubicBezTo>
                  <a:pt x="1277635" y="1434335"/>
                  <a:pt x="1178283" y="1491696"/>
                  <a:pt x="1069281" y="1520544"/>
                </a:cubicBezTo>
                <a:lnTo>
                  <a:pt x="1005328" y="1792604"/>
                </a:lnTo>
                <a:lnTo>
                  <a:pt x="808404" y="1792604"/>
                </a:lnTo>
                <a:lnTo>
                  <a:pt x="744452" y="1520544"/>
                </a:lnTo>
                <a:cubicBezTo>
                  <a:pt x="635449" y="1491696"/>
                  <a:pt x="536097" y="1434335"/>
                  <a:pt x="456613" y="1354360"/>
                </a:cubicBezTo>
                <a:lnTo>
                  <a:pt x="189026" y="1435005"/>
                </a:lnTo>
                <a:lnTo>
                  <a:pt x="90564" y="1264464"/>
                </a:lnTo>
                <a:lnTo>
                  <a:pt x="294198" y="1073050"/>
                </a:lnTo>
                <a:cubicBezTo>
                  <a:pt x="264680" y="964227"/>
                  <a:pt x="264680" y="849505"/>
                  <a:pt x="294198" y="740682"/>
                </a:cubicBezTo>
                <a:lnTo>
                  <a:pt x="90564" y="549268"/>
                </a:lnTo>
                <a:lnTo>
                  <a:pt x="189026" y="378727"/>
                </a:lnTo>
                <a:lnTo>
                  <a:pt x="456612" y="459372"/>
                </a:lnTo>
                <a:cubicBezTo>
                  <a:pt x="536097" y="379397"/>
                  <a:pt x="635449" y="322036"/>
                  <a:pt x="744451" y="293188"/>
                </a:cubicBezTo>
                <a:lnTo>
                  <a:pt x="808404" y="21128"/>
                </a:lnTo>
                <a:lnTo>
                  <a:pt x="1005328" y="21128"/>
                </a:lnTo>
                <a:lnTo>
                  <a:pt x="1069280" y="293188"/>
                </a:lnTo>
                <a:cubicBezTo>
                  <a:pt x="1178283" y="322036"/>
                  <a:pt x="1277635" y="379397"/>
                  <a:pt x="1357119" y="459372"/>
                </a:cubicBezTo>
                <a:lnTo>
                  <a:pt x="1357120" y="459372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66272" tIns="368342" rIns="366272" bIns="368342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6" name="任意多边形 25"/>
          <p:cNvSpPr/>
          <p:nvPr/>
        </p:nvSpPr>
        <p:spPr>
          <a:xfrm>
            <a:off x="1611722" y="1128550"/>
            <a:ext cx="1632359" cy="1632359"/>
          </a:xfrm>
          <a:custGeom>
            <a:avLst/>
            <a:gdLst>
              <a:gd name="connsiteX0" fmla="*/ 1329700 w 1777087"/>
              <a:gd name="connsiteY0" fmla="*/ 450091 h 1777087"/>
              <a:gd name="connsiteX1" fmla="*/ 1591880 w 1777087"/>
              <a:gd name="connsiteY1" fmla="*/ 371075 h 1777087"/>
              <a:gd name="connsiteX2" fmla="*/ 1688353 w 1777087"/>
              <a:gd name="connsiteY2" fmla="*/ 538170 h 1777087"/>
              <a:gd name="connsiteX3" fmla="*/ 1488833 w 1777087"/>
              <a:gd name="connsiteY3" fmla="*/ 725717 h 1777087"/>
              <a:gd name="connsiteX4" fmla="*/ 1488833 w 1777087"/>
              <a:gd name="connsiteY4" fmla="*/ 1051370 h 1777087"/>
              <a:gd name="connsiteX5" fmla="*/ 1688353 w 1777087"/>
              <a:gd name="connsiteY5" fmla="*/ 1238917 h 1777087"/>
              <a:gd name="connsiteX6" fmla="*/ 1591880 w 1777087"/>
              <a:gd name="connsiteY6" fmla="*/ 1406012 h 1777087"/>
              <a:gd name="connsiteX7" fmla="*/ 1329700 w 1777087"/>
              <a:gd name="connsiteY7" fmla="*/ 1326996 h 1777087"/>
              <a:gd name="connsiteX8" fmla="*/ 1047676 w 1777087"/>
              <a:gd name="connsiteY8" fmla="*/ 1489822 h 1777087"/>
              <a:gd name="connsiteX9" fmla="*/ 985016 w 1777087"/>
              <a:gd name="connsiteY9" fmla="*/ 1756386 h 1777087"/>
              <a:gd name="connsiteX10" fmla="*/ 792071 w 1777087"/>
              <a:gd name="connsiteY10" fmla="*/ 1756386 h 1777087"/>
              <a:gd name="connsiteX11" fmla="*/ 729411 w 1777087"/>
              <a:gd name="connsiteY11" fmla="*/ 1489823 h 1777087"/>
              <a:gd name="connsiteX12" fmla="*/ 447387 w 1777087"/>
              <a:gd name="connsiteY12" fmla="*/ 1326997 h 1777087"/>
              <a:gd name="connsiteX13" fmla="*/ 185207 w 1777087"/>
              <a:gd name="connsiteY13" fmla="*/ 1406012 h 1777087"/>
              <a:gd name="connsiteX14" fmla="*/ 88734 w 1777087"/>
              <a:gd name="connsiteY14" fmla="*/ 1238917 h 1777087"/>
              <a:gd name="connsiteX15" fmla="*/ 288254 w 1777087"/>
              <a:gd name="connsiteY15" fmla="*/ 1051370 h 1777087"/>
              <a:gd name="connsiteX16" fmla="*/ 288254 w 1777087"/>
              <a:gd name="connsiteY16" fmla="*/ 725717 h 1777087"/>
              <a:gd name="connsiteX17" fmla="*/ 88734 w 1777087"/>
              <a:gd name="connsiteY17" fmla="*/ 538170 h 1777087"/>
              <a:gd name="connsiteX18" fmla="*/ 185207 w 1777087"/>
              <a:gd name="connsiteY18" fmla="*/ 371075 h 1777087"/>
              <a:gd name="connsiteX19" fmla="*/ 447387 w 1777087"/>
              <a:gd name="connsiteY19" fmla="*/ 450091 h 1777087"/>
              <a:gd name="connsiteX20" fmla="*/ 729411 w 1777087"/>
              <a:gd name="connsiteY20" fmla="*/ 287265 h 1777087"/>
              <a:gd name="connsiteX21" fmla="*/ 792071 w 1777087"/>
              <a:gd name="connsiteY21" fmla="*/ 20701 h 1777087"/>
              <a:gd name="connsiteX22" fmla="*/ 985016 w 1777087"/>
              <a:gd name="connsiteY22" fmla="*/ 20701 h 1777087"/>
              <a:gd name="connsiteX23" fmla="*/ 1047676 w 1777087"/>
              <a:gd name="connsiteY23" fmla="*/ 287264 h 1777087"/>
              <a:gd name="connsiteX24" fmla="*/ 1329700 w 1777087"/>
              <a:gd name="connsiteY24" fmla="*/ 450090 h 1777087"/>
              <a:gd name="connsiteX25" fmla="*/ 1329700 w 1777087"/>
              <a:gd name="connsiteY25" fmla="*/ 450091 h 1777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777087" h="1777087">
                <a:moveTo>
                  <a:pt x="1143817" y="449520"/>
                </a:moveTo>
                <a:lnTo>
                  <a:pt x="1333893" y="331797"/>
                </a:lnTo>
                <a:lnTo>
                  <a:pt x="1445291" y="443193"/>
                </a:lnTo>
                <a:lnTo>
                  <a:pt x="1327567" y="633270"/>
                </a:lnTo>
                <a:cubicBezTo>
                  <a:pt x="1372910" y="711251"/>
                  <a:pt x="1396664" y="799900"/>
                  <a:pt x="1396386" y="890105"/>
                </a:cubicBezTo>
                <a:lnTo>
                  <a:pt x="1593376" y="995855"/>
                </a:lnTo>
                <a:lnTo>
                  <a:pt x="1552601" y="1148025"/>
                </a:lnTo>
                <a:lnTo>
                  <a:pt x="1329128" y="1141113"/>
                </a:lnTo>
                <a:cubicBezTo>
                  <a:pt x="1284266" y="1219370"/>
                  <a:pt x="1219371" y="1284266"/>
                  <a:pt x="1141112" y="1329128"/>
                </a:cubicBezTo>
                <a:lnTo>
                  <a:pt x="1148026" y="1552602"/>
                </a:lnTo>
                <a:lnTo>
                  <a:pt x="995855" y="1593376"/>
                </a:lnTo>
                <a:lnTo>
                  <a:pt x="890105" y="1396386"/>
                </a:lnTo>
                <a:cubicBezTo>
                  <a:pt x="799901" y="1396664"/>
                  <a:pt x="711251" y="1372910"/>
                  <a:pt x="633271" y="1327568"/>
                </a:cubicBezTo>
                <a:lnTo>
                  <a:pt x="443194" y="1445290"/>
                </a:lnTo>
                <a:lnTo>
                  <a:pt x="331796" y="1333894"/>
                </a:lnTo>
                <a:lnTo>
                  <a:pt x="449520" y="1143817"/>
                </a:lnTo>
                <a:cubicBezTo>
                  <a:pt x="404177" y="1065836"/>
                  <a:pt x="380423" y="977187"/>
                  <a:pt x="380701" y="886982"/>
                </a:cubicBezTo>
                <a:lnTo>
                  <a:pt x="183711" y="781232"/>
                </a:lnTo>
                <a:lnTo>
                  <a:pt x="224486" y="629062"/>
                </a:lnTo>
                <a:lnTo>
                  <a:pt x="447959" y="635974"/>
                </a:lnTo>
                <a:cubicBezTo>
                  <a:pt x="492821" y="557717"/>
                  <a:pt x="557716" y="492821"/>
                  <a:pt x="635975" y="447959"/>
                </a:cubicBezTo>
                <a:lnTo>
                  <a:pt x="629061" y="224485"/>
                </a:lnTo>
                <a:lnTo>
                  <a:pt x="781232" y="183711"/>
                </a:lnTo>
                <a:lnTo>
                  <a:pt x="886982" y="380701"/>
                </a:lnTo>
                <a:cubicBezTo>
                  <a:pt x="977186" y="380423"/>
                  <a:pt x="1065836" y="404177"/>
                  <a:pt x="1143816" y="449519"/>
                </a:cubicBezTo>
                <a:lnTo>
                  <a:pt x="1143817" y="44952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5911" tIns="465911" rIns="465909" bIns="465909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7" name="环形箭头 26"/>
          <p:cNvSpPr/>
          <p:nvPr/>
        </p:nvSpPr>
        <p:spPr>
          <a:xfrm>
            <a:off x="1946815" y="2375046"/>
            <a:ext cx="2394127" cy="2394127"/>
          </a:xfrm>
          <a:prstGeom prst="circularArrow">
            <a:avLst>
              <a:gd name="adj1" fmla="val 4687"/>
              <a:gd name="adj2" fmla="val 299029"/>
              <a:gd name="adj3" fmla="val 2523745"/>
              <a:gd name="adj4" fmla="val 15845044"/>
              <a:gd name="adj5" fmla="val 5469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形状 27"/>
          <p:cNvSpPr/>
          <p:nvPr/>
        </p:nvSpPr>
        <p:spPr>
          <a:xfrm>
            <a:off x="758680" y="1914712"/>
            <a:ext cx="1739483" cy="1739483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环形箭头 28"/>
          <p:cNvSpPr/>
          <p:nvPr/>
        </p:nvSpPr>
        <p:spPr>
          <a:xfrm>
            <a:off x="1453199" y="985292"/>
            <a:ext cx="1875513" cy="1875513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文本框 9"/>
          <p:cNvSpPr txBox="1"/>
          <p:nvPr/>
        </p:nvSpPr>
        <p:spPr>
          <a:xfrm>
            <a:off x="4972054" y="1299496"/>
            <a:ext cx="375828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E8146"/>
                </a:solidFill>
                <a:cs typeface="Arial" panose="020B0604020202020204" pitchFamily="34" charset="0"/>
              </a:rPr>
              <a:t>在此添加关键字</a:t>
            </a:r>
            <a:endParaRPr lang="en-US" altLang="zh-CN" sz="600" dirty="0">
              <a:solidFill>
                <a:srgbClr val="0E8146"/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105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</a:t>
            </a:r>
          </a:p>
        </p:txBody>
      </p:sp>
      <p:sp>
        <p:nvSpPr>
          <p:cNvPr id="11" name="矩形 10"/>
          <p:cNvSpPr/>
          <p:nvPr/>
        </p:nvSpPr>
        <p:spPr>
          <a:xfrm>
            <a:off x="5072743" y="2828926"/>
            <a:ext cx="478972" cy="3497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551714" y="2828926"/>
            <a:ext cx="2699657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L 形 12"/>
          <p:cNvSpPr>
            <a:spLocks noChangeAspect="1"/>
          </p:cNvSpPr>
          <p:nvPr/>
        </p:nvSpPr>
        <p:spPr>
          <a:xfrm rot="17700086">
            <a:off x="5193615" y="2888243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072743" y="3321660"/>
            <a:ext cx="478972" cy="34970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51714" y="3321660"/>
            <a:ext cx="2699657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L 形 15"/>
          <p:cNvSpPr>
            <a:spLocks noChangeAspect="1"/>
          </p:cNvSpPr>
          <p:nvPr/>
        </p:nvSpPr>
        <p:spPr>
          <a:xfrm rot="17700086">
            <a:off x="5193615" y="3380977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66130" y="3814394"/>
            <a:ext cx="478972" cy="34970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545101" y="3814394"/>
            <a:ext cx="2706270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L 形 18"/>
          <p:cNvSpPr>
            <a:spLocks noChangeAspect="1"/>
          </p:cNvSpPr>
          <p:nvPr/>
        </p:nvSpPr>
        <p:spPr>
          <a:xfrm rot="17700086">
            <a:off x="5187001" y="3873711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551715" y="2828925"/>
            <a:ext cx="26996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5558328" y="3323386"/>
            <a:ext cx="2693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5548408" y="3810939"/>
            <a:ext cx="27029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265366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5"/>
          <p:cNvSpPr>
            <a:spLocks/>
          </p:cNvSpPr>
          <p:nvPr/>
        </p:nvSpPr>
        <p:spPr bwMode="auto">
          <a:xfrm>
            <a:off x="2853179" y="905562"/>
            <a:ext cx="3436455" cy="3970445"/>
          </a:xfrm>
          <a:custGeom>
            <a:avLst/>
            <a:gdLst>
              <a:gd name="T0" fmla="*/ 3349 w 3349"/>
              <a:gd name="T1" fmla="*/ 2902 h 3868"/>
              <a:gd name="T2" fmla="*/ 1675 w 3349"/>
              <a:gd name="T3" fmla="*/ 3868 h 3868"/>
              <a:gd name="T4" fmla="*/ 0 w 3349"/>
              <a:gd name="T5" fmla="*/ 2902 h 3868"/>
              <a:gd name="T6" fmla="*/ 0 w 3349"/>
              <a:gd name="T7" fmla="*/ 966 h 3868"/>
              <a:gd name="T8" fmla="*/ 1675 w 3349"/>
              <a:gd name="T9" fmla="*/ 0 h 3868"/>
              <a:gd name="T10" fmla="*/ 3349 w 3349"/>
              <a:gd name="T11" fmla="*/ 966 h 3868"/>
              <a:gd name="T12" fmla="*/ 3349 w 3349"/>
              <a:gd name="T13" fmla="*/ 2902 h 3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49" h="3868">
                <a:moveTo>
                  <a:pt x="3349" y="2902"/>
                </a:moveTo>
                <a:lnTo>
                  <a:pt x="1675" y="3868"/>
                </a:lnTo>
                <a:lnTo>
                  <a:pt x="0" y="2902"/>
                </a:lnTo>
                <a:lnTo>
                  <a:pt x="0" y="966"/>
                </a:lnTo>
                <a:lnTo>
                  <a:pt x="1675" y="0"/>
                </a:lnTo>
                <a:lnTo>
                  <a:pt x="3349" y="966"/>
                </a:lnTo>
                <a:lnTo>
                  <a:pt x="3349" y="29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4" tIns="34282" rIns="68564" bIns="34282" rtlCol="0" anchor="ctr"/>
          <a:lstStyle/>
          <a:p>
            <a:pPr algn="ctr"/>
            <a:endParaRPr lang="zh-CN" altLang="en-US" sz="1280"/>
          </a:p>
        </p:txBody>
      </p:sp>
      <p:grpSp>
        <p:nvGrpSpPr>
          <p:cNvPr id="29" name="组合 28"/>
          <p:cNvGrpSpPr/>
          <p:nvPr/>
        </p:nvGrpSpPr>
        <p:grpSpPr>
          <a:xfrm>
            <a:off x="4038229" y="2506473"/>
            <a:ext cx="1052396" cy="650888"/>
            <a:chOff x="8513763" y="2622551"/>
            <a:chExt cx="765175" cy="473075"/>
          </a:xfrm>
          <a:solidFill>
            <a:srgbClr val="8CC94C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40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41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280801" y="987677"/>
            <a:ext cx="1201580" cy="1387809"/>
            <a:chOff x="3273692" y="1099961"/>
            <a:chExt cx="1202093" cy="1388087"/>
          </a:xfrm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3345550" y="1141029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F65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273692" y="1099961"/>
              <a:ext cx="1202093" cy="1388087"/>
              <a:chOff x="3273692" y="1099961"/>
              <a:chExt cx="1202093" cy="1388087"/>
            </a:xfrm>
          </p:grpSpPr>
          <p:sp>
            <p:nvSpPr>
              <p:cNvPr id="50" name="Freeform 15"/>
              <p:cNvSpPr>
                <a:spLocks/>
              </p:cNvSpPr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51" name="Freeform 16"/>
              <p:cNvSpPr>
                <a:spLocks/>
              </p:cNvSpPr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2" name="Freeform 24"/>
              <p:cNvSpPr>
                <a:spLocks noEditPoints="1"/>
              </p:cNvSpPr>
              <p:nvPr/>
            </p:nvSpPr>
            <p:spPr bwMode="auto">
              <a:xfrm>
                <a:off x="3541622" y="1353554"/>
                <a:ext cx="94443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1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7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auto">
              <a:xfrm>
                <a:off x="3658649" y="1355607"/>
                <a:ext cx="53381" cy="196099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4 h 105"/>
                  <a:gd name="T4" fmla="*/ 0 w 29"/>
                  <a:gd name="T5" fmla="*/ 24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4"/>
                      <a:pt x="14" y="24"/>
                      <a:pt x="14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1"/>
                      <a:pt x="11" y="9"/>
                    </a:cubicBezTo>
                    <a:cubicBezTo>
                      <a:pt x="15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grpSp>
            <p:nvGrpSpPr>
              <p:cNvPr id="57" name="组合 56"/>
              <p:cNvGrpSpPr/>
              <p:nvPr/>
            </p:nvGrpSpPr>
            <p:grpSpPr>
              <a:xfrm>
                <a:off x="3636343" y="1711343"/>
                <a:ext cx="476975" cy="401341"/>
                <a:chOff x="5146675" y="766763"/>
                <a:chExt cx="1590676" cy="1338263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63" name="Freeform 19"/>
                <p:cNvSpPr>
                  <a:spLocks/>
                </p:cNvSpPr>
                <p:nvPr/>
              </p:nvSpPr>
              <p:spPr bwMode="auto">
                <a:xfrm>
                  <a:off x="5511799" y="1344611"/>
                  <a:ext cx="860424" cy="760415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5432425" y="1427163"/>
                  <a:ext cx="71439" cy="96837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6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9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72859" y="3406077"/>
            <a:ext cx="1201580" cy="1387809"/>
            <a:chOff x="3273692" y="3518846"/>
            <a:chExt cx="1202093" cy="1388087"/>
          </a:xfrm>
        </p:grpSpPr>
        <p:sp>
          <p:nvSpPr>
            <p:cNvPr id="82" name="Freeform 10"/>
            <p:cNvSpPr>
              <a:spLocks/>
            </p:cNvSpPr>
            <p:nvPr/>
          </p:nvSpPr>
          <p:spPr bwMode="auto">
            <a:xfrm>
              <a:off x="3345550" y="3559913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A4C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273692" y="3518846"/>
              <a:ext cx="1202093" cy="1388087"/>
              <a:chOff x="3273692" y="3518846"/>
              <a:chExt cx="1202093" cy="1388087"/>
            </a:xfrm>
          </p:grpSpPr>
          <p:grpSp>
            <p:nvGrpSpPr>
              <p:cNvPr id="85" name="组合 84"/>
              <p:cNvGrpSpPr/>
              <p:nvPr/>
            </p:nvGrpSpPr>
            <p:grpSpPr>
              <a:xfrm>
                <a:off x="3273692" y="3518846"/>
                <a:ext cx="1202093" cy="1388087"/>
                <a:chOff x="3273692" y="3518846"/>
                <a:chExt cx="1202093" cy="1388087"/>
              </a:xfrm>
            </p:grpSpPr>
            <p:sp>
              <p:nvSpPr>
                <p:cNvPr id="93" name="Freeform 11"/>
                <p:cNvSpPr>
                  <a:spLocks/>
                </p:cNvSpPr>
                <p:nvPr/>
              </p:nvSpPr>
              <p:spPr bwMode="auto">
                <a:xfrm>
                  <a:off x="3273692" y="3518846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94" name="Freeform 21"/>
                <p:cNvSpPr>
                  <a:spLocks/>
                </p:cNvSpPr>
                <p:nvPr/>
              </p:nvSpPr>
              <p:spPr bwMode="auto">
                <a:xfrm>
                  <a:off x="3345551" y="3559913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 w="28575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279400" dist="76200" dir="2700000" algn="tl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  <p:sp>
            <p:nvSpPr>
              <p:cNvPr id="86" name="Freeform 28"/>
              <p:cNvSpPr>
                <a:spLocks noEditPoints="1"/>
              </p:cNvSpPr>
              <p:nvPr/>
            </p:nvSpPr>
            <p:spPr bwMode="auto">
              <a:xfrm>
                <a:off x="3504667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87" name="Freeform 29"/>
              <p:cNvSpPr>
                <a:spLocks/>
              </p:cNvSpPr>
              <p:nvPr/>
            </p:nvSpPr>
            <p:spPr bwMode="auto">
              <a:xfrm>
                <a:off x="3622720" y="3774493"/>
                <a:ext cx="89310" cy="198152"/>
              </a:xfrm>
              <a:custGeom>
                <a:avLst/>
                <a:gdLst>
                  <a:gd name="T0" fmla="*/ 17 w 48"/>
                  <a:gd name="T1" fmla="*/ 16 h 106"/>
                  <a:gd name="T2" fmla="*/ 17 w 48"/>
                  <a:gd name="T3" fmla="*/ 38 h 106"/>
                  <a:gd name="T4" fmla="*/ 24 w 48"/>
                  <a:gd name="T5" fmla="*/ 33 h 106"/>
                  <a:gd name="T6" fmla="*/ 29 w 48"/>
                  <a:gd name="T7" fmla="*/ 32 h 106"/>
                  <a:gd name="T8" fmla="*/ 44 w 48"/>
                  <a:gd name="T9" fmla="*/ 39 h 106"/>
                  <a:gd name="T10" fmla="*/ 48 w 48"/>
                  <a:gd name="T11" fmla="*/ 57 h 106"/>
                  <a:gd name="T12" fmla="*/ 48 w 48"/>
                  <a:gd name="T13" fmla="*/ 80 h 106"/>
                  <a:gd name="T14" fmla="*/ 41 w 48"/>
                  <a:gd name="T15" fmla="*/ 99 h 106"/>
                  <a:gd name="T16" fmla="*/ 23 w 48"/>
                  <a:gd name="T17" fmla="*/ 106 h 106"/>
                  <a:gd name="T18" fmla="*/ 6 w 48"/>
                  <a:gd name="T19" fmla="*/ 98 h 106"/>
                  <a:gd name="T20" fmla="*/ 0 w 48"/>
                  <a:gd name="T21" fmla="*/ 81 h 106"/>
                  <a:gd name="T22" fmla="*/ 0 w 48"/>
                  <a:gd name="T23" fmla="*/ 78 h 106"/>
                  <a:gd name="T24" fmla="*/ 15 w 48"/>
                  <a:gd name="T25" fmla="*/ 77 h 106"/>
                  <a:gd name="T26" fmla="*/ 15 w 48"/>
                  <a:gd name="T27" fmla="*/ 81 h 106"/>
                  <a:gd name="T28" fmla="*/ 20 w 48"/>
                  <a:gd name="T29" fmla="*/ 89 h 106"/>
                  <a:gd name="T30" fmla="*/ 23 w 48"/>
                  <a:gd name="T31" fmla="*/ 90 h 106"/>
                  <a:gd name="T32" fmla="*/ 33 w 48"/>
                  <a:gd name="T33" fmla="*/ 80 h 106"/>
                  <a:gd name="T34" fmla="*/ 33 w 48"/>
                  <a:gd name="T35" fmla="*/ 54 h 106"/>
                  <a:gd name="T36" fmla="*/ 29 w 48"/>
                  <a:gd name="T37" fmla="*/ 46 h 106"/>
                  <a:gd name="T38" fmla="*/ 25 w 48"/>
                  <a:gd name="T39" fmla="*/ 45 h 106"/>
                  <a:gd name="T40" fmla="*/ 19 w 48"/>
                  <a:gd name="T41" fmla="*/ 48 h 106"/>
                  <a:gd name="T42" fmla="*/ 17 w 48"/>
                  <a:gd name="T43" fmla="*/ 54 h 106"/>
                  <a:gd name="T44" fmla="*/ 17 w 48"/>
                  <a:gd name="T45" fmla="*/ 57 h 106"/>
                  <a:gd name="T46" fmla="*/ 1 w 48"/>
                  <a:gd name="T47" fmla="*/ 57 h 106"/>
                  <a:gd name="T48" fmla="*/ 1 w 48"/>
                  <a:gd name="T49" fmla="*/ 0 h 106"/>
                  <a:gd name="T50" fmla="*/ 47 w 48"/>
                  <a:gd name="T51" fmla="*/ 0 h 106"/>
                  <a:gd name="T52" fmla="*/ 47 w 48"/>
                  <a:gd name="T53" fmla="*/ 16 h 106"/>
                  <a:gd name="T54" fmla="*/ 17 w 48"/>
                  <a:gd name="T55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06">
                    <a:moveTo>
                      <a:pt x="17" y="16"/>
                    </a:moveTo>
                    <a:cubicBezTo>
                      <a:pt x="17" y="38"/>
                      <a:pt x="17" y="38"/>
                      <a:pt x="17" y="38"/>
                    </a:cubicBezTo>
                    <a:cubicBezTo>
                      <a:pt x="19" y="36"/>
                      <a:pt x="21" y="34"/>
                      <a:pt x="24" y="33"/>
                    </a:cubicBezTo>
                    <a:cubicBezTo>
                      <a:pt x="25" y="32"/>
                      <a:pt x="27" y="32"/>
                      <a:pt x="29" y="32"/>
                    </a:cubicBezTo>
                    <a:cubicBezTo>
                      <a:pt x="36" y="32"/>
                      <a:pt x="41" y="35"/>
                      <a:pt x="44" y="39"/>
                    </a:cubicBezTo>
                    <a:cubicBezTo>
                      <a:pt x="47" y="44"/>
                      <a:pt x="48" y="49"/>
                      <a:pt x="48" y="57"/>
                    </a:cubicBezTo>
                    <a:cubicBezTo>
                      <a:pt x="48" y="80"/>
                      <a:pt x="48" y="80"/>
                      <a:pt x="48" y="80"/>
                    </a:cubicBezTo>
                    <a:cubicBezTo>
                      <a:pt x="48" y="87"/>
                      <a:pt x="46" y="94"/>
                      <a:pt x="41" y="99"/>
                    </a:cubicBezTo>
                    <a:cubicBezTo>
                      <a:pt x="36" y="103"/>
                      <a:pt x="31" y="106"/>
                      <a:pt x="23" y="106"/>
                    </a:cubicBezTo>
                    <a:cubicBezTo>
                      <a:pt x="17" y="106"/>
                      <a:pt x="11" y="103"/>
                      <a:pt x="6" y="98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6" y="85"/>
                      <a:pt x="17" y="88"/>
                      <a:pt x="20" y="89"/>
                    </a:cubicBezTo>
                    <a:cubicBezTo>
                      <a:pt x="21" y="89"/>
                      <a:pt x="22" y="90"/>
                      <a:pt x="23" y="90"/>
                    </a:cubicBezTo>
                    <a:cubicBezTo>
                      <a:pt x="30" y="90"/>
                      <a:pt x="33" y="86"/>
                      <a:pt x="33" y="80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33" y="51"/>
                      <a:pt x="32" y="48"/>
                      <a:pt x="29" y="46"/>
                    </a:cubicBezTo>
                    <a:cubicBezTo>
                      <a:pt x="28" y="45"/>
                      <a:pt x="27" y="45"/>
                      <a:pt x="25" y="45"/>
                    </a:cubicBezTo>
                    <a:cubicBezTo>
                      <a:pt x="22" y="45"/>
                      <a:pt x="20" y="46"/>
                      <a:pt x="19" y="48"/>
                    </a:cubicBezTo>
                    <a:cubicBezTo>
                      <a:pt x="18" y="50"/>
                      <a:pt x="17" y="52"/>
                      <a:pt x="17" y="54"/>
                    </a:cubicBezTo>
                    <a:cubicBezTo>
                      <a:pt x="17" y="57"/>
                      <a:pt x="17" y="57"/>
                      <a:pt x="17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16"/>
                      <a:pt x="47" y="16"/>
                      <a:pt x="47" y="16"/>
                    </a:cubicBez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3687515" y="4141748"/>
                <a:ext cx="403191" cy="374204"/>
                <a:chOff x="5278438" y="2973388"/>
                <a:chExt cx="1344613" cy="1247775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9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0" name="Freeform 68"/>
                <p:cNvSpPr>
                  <a:spLocks/>
                </p:cNvSpPr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1" name="Freeform 69"/>
                <p:cNvSpPr>
                  <a:spLocks/>
                </p:cNvSpPr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2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</p:grpSp>
        </p:grpSp>
      </p:grpSp>
      <p:grpSp>
        <p:nvGrpSpPr>
          <p:cNvPr id="95" name="组合 94"/>
          <p:cNvGrpSpPr/>
          <p:nvPr/>
        </p:nvGrpSpPr>
        <p:grpSpPr>
          <a:xfrm>
            <a:off x="4668374" y="987677"/>
            <a:ext cx="1201580" cy="1387809"/>
            <a:chOff x="4669803" y="1099961"/>
            <a:chExt cx="1202093" cy="1388087"/>
          </a:xfrm>
        </p:grpSpPr>
        <p:sp>
          <p:nvSpPr>
            <p:cNvPr id="96" name="Freeform 17"/>
            <p:cNvSpPr>
              <a:spLocks/>
            </p:cNvSpPr>
            <p:nvPr/>
          </p:nvSpPr>
          <p:spPr bwMode="auto">
            <a:xfrm>
              <a:off x="4741662" y="1141029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765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4669803" y="1099961"/>
              <a:ext cx="1202093" cy="1388087"/>
              <a:chOff x="4669803" y="1099961"/>
              <a:chExt cx="1202093" cy="1388087"/>
            </a:xfrm>
          </p:grpSpPr>
          <p:sp>
            <p:nvSpPr>
              <p:cNvPr id="98" name="Freeform 18"/>
              <p:cNvSpPr>
                <a:spLocks/>
              </p:cNvSpPr>
              <p:nvPr/>
            </p:nvSpPr>
            <p:spPr bwMode="auto">
              <a:xfrm>
                <a:off x="4669803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99" name="Freeform 19"/>
              <p:cNvSpPr>
                <a:spLocks/>
              </p:cNvSpPr>
              <p:nvPr/>
            </p:nvSpPr>
            <p:spPr bwMode="auto">
              <a:xfrm>
                <a:off x="4741662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0" name="Freeform 26"/>
              <p:cNvSpPr>
                <a:spLocks noEditPoints="1"/>
              </p:cNvSpPr>
              <p:nvPr/>
            </p:nvSpPr>
            <p:spPr bwMode="auto">
              <a:xfrm>
                <a:off x="4895645" y="1353554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8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9 w 50"/>
                  <a:gd name="T29" fmla="*/ 18 h 107"/>
                  <a:gd name="T30" fmla="*/ 16 w 50"/>
                  <a:gd name="T31" fmla="*/ 24 h 107"/>
                  <a:gd name="T32" fmla="*/ 16 w 50"/>
                  <a:gd name="T33" fmla="*/ 82 h 107"/>
                  <a:gd name="T34" fmla="*/ 19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2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9" y="107"/>
                      <a:pt x="13" y="104"/>
                      <a:pt x="8" y="99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3" y="2"/>
                      <a:pt x="19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30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9" y="18"/>
                    </a:cubicBezTo>
                    <a:cubicBezTo>
                      <a:pt x="17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4"/>
                      <a:pt x="17" y="86"/>
                      <a:pt x="19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30" y="90"/>
                      <a:pt x="31" y="88"/>
                    </a:cubicBezTo>
                    <a:cubicBezTo>
                      <a:pt x="33" y="86"/>
                      <a:pt x="34" y="84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1" name="Freeform 27"/>
              <p:cNvSpPr>
                <a:spLocks/>
              </p:cNvSpPr>
              <p:nvPr/>
            </p:nvSpPr>
            <p:spPr bwMode="auto">
              <a:xfrm>
                <a:off x="5013699" y="1355607"/>
                <a:ext cx="95469" cy="196099"/>
              </a:xfrm>
              <a:custGeom>
                <a:avLst/>
                <a:gdLst>
                  <a:gd name="T0" fmla="*/ 0 w 51"/>
                  <a:gd name="T1" fmla="*/ 30 h 105"/>
                  <a:gd name="T2" fmla="*/ 8 w 51"/>
                  <a:gd name="T3" fmla="*/ 7 h 105"/>
                  <a:gd name="T4" fmla="*/ 26 w 51"/>
                  <a:gd name="T5" fmla="*/ 0 h 105"/>
                  <a:gd name="T6" fmla="*/ 44 w 51"/>
                  <a:gd name="T7" fmla="*/ 8 h 105"/>
                  <a:gd name="T8" fmla="*/ 51 w 51"/>
                  <a:gd name="T9" fmla="*/ 26 h 105"/>
                  <a:gd name="T10" fmla="*/ 47 w 51"/>
                  <a:gd name="T11" fmla="*/ 46 h 105"/>
                  <a:gd name="T12" fmla="*/ 34 w 51"/>
                  <a:gd name="T13" fmla="*/ 65 h 105"/>
                  <a:gd name="T14" fmla="*/ 27 w 51"/>
                  <a:gd name="T15" fmla="*/ 77 h 105"/>
                  <a:gd name="T16" fmla="*/ 24 w 51"/>
                  <a:gd name="T17" fmla="*/ 81 h 105"/>
                  <a:gd name="T18" fmla="*/ 20 w 51"/>
                  <a:gd name="T19" fmla="*/ 88 h 105"/>
                  <a:gd name="T20" fmla="*/ 19 w 51"/>
                  <a:gd name="T21" fmla="*/ 89 h 105"/>
                  <a:gd name="T22" fmla="*/ 50 w 51"/>
                  <a:gd name="T23" fmla="*/ 89 h 105"/>
                  <a:gd name="T24" fmla="*/ 50 w 51"/>
                  <a:gd name="T25" fmla="*/ 105 h 105"/>
                  <a:gd name="T26" fmla="*/ 0 w 51"/>
                  <a:gd name="T27" fmla="*/ 105 h 105"/>
                  <a:gd name="T28" fmla="*/ 0 w 51"/>
                  <a:gd name="T29" fmla="*/ 90 h 105"/>
                  <a:gd name="T30" fmla="*/ 3 w 51"/>
                  <a:gd name="T31" fmla="*/ 84 h 105"/>
                  <a:gd name="T32" fmla="*/ 7 w 51"/>
                  <a:gd name="T33" fmla="*/ 79 h 105"/>
                  <a:gd name="T34" fmla="*/ 11 w 51"/>
                  <a:gd name="T35" fmla="*/ 73 h 105"/>
                  <a:gd name="T36" fmla="*/ 22 w 51"/>
                  <a:gd name="T37" fmla="*/ 57 h 105"/>
                  <a:gd name="T38" fmla="*/ 33 w 51"/>
                  <a:gd name="T39" fmla="*/ 39 h 105"/>
                  <a:gd name="T40" fmla="*/ 36 w 51"/>
                  <a:gd name="T41" fmla="*/ 26 h 105"/>
                  <a:gd name="T42" fmla="*/ 33 w 51"/>
                  <a:gd name="T43" fmla="*/ 18 h 105"/>
                  <a:gd name="T44" fmla="*/ 26 w 51"/>
                  <a:gd name="T45" fmla="*/ 15 h 105"/>
                  <a:gd name="T46" fmla="*/ 17 w 51"/>
                  <a:gd name="T47" fmla="*/ 22 h 105"/>
                  <a:gd name="T48" fmla="*/ 16 w 51"/>
                  <a:gd name="T49" fmla="*/ 28 h 105"/>
                  <a:gd name="T50" fmla="*/ 16 w 51"/>
                  <a:gd name="T51" fmla="*/ 32 h 105"/>
                  <a:gd name="T52" fmla="*/ 0 w 51"/>
                  <a:gd name="T53" fmla="*/ 32 h 105"/>
                  <a:gd name="T54" fmla="*/ 0 w 51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1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3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33"/>
                      <a:pt x="50" y="40"/>
                      <a:pt x="47" y="46"/>
                    </a:cubicBezTo>
                    <a:cubicBezTo>
                      <a:pt x="45" y="50"/>
                      <a:pt x="41" y="56"/>
                      <a:pt x="34" y="65"/>
                    </a:cubicBezTo>
                    <a:cubicBezTo>
                      <a:pt x="33" y="68"/>
                      <a:pt x="30" y="72"/>
                      <a:pt x="27" y="77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2" y="84"/>
                      <a:pt x="21" y="86"/>
                      <a:pt x="20" y="88"/>
                    </a:cubicBezTo>
                    <a:cubicBezTo>
                      <a:pt x="19" y="88"/>
                      <a:pt x="19" y="89"/>
                      <a:pt x="19" y="89"/>
                    </a:cubicBezTo>
                    <a:cubicBezTo>
                      <a:pt x="50" y="89"/>
                      <a:pt x="50" y="89"/>
                      <a:pt x="50" y="89"/>
                    </a:cubicBezTo>
                    <a:cubicBezTo>
                      <a:pt x="50" y="105"/>
                      <a:pt x="50" y="105"/>
                      <a:pt x="5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0"/>
                      <a:pt x="1" y="88"/>
                      <a:pt x="3" y="84"/>
                    </a:cubicBezTo>
                    <a:cubicBezTo>
                      <a:pt x="4" y="83"/>
                      <a:pt x="6" y="81"/>
                      <a:pt x="7" y="79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3" y="70"/>
                      <a:pt x="17" y="65"/>
                      <a:pt x="22" y="57"/>
                    </a:cubicBezTo>
                    <a:cubicBezTo>
                      <a:pt x="27" y="51"/>
                      <a:pt x="31" y="44"/>
                      <a:pt x="33" y="39"/>
                    </a:cubicBezTo>
                    <a:cubicBezTo>
                      <a:pt x="35" y="34"/>
                      <a:pt x="36" y="30"/>
                      <a:pt x="36" y="26"/>
                    </a:cubicBezTo>
                    <a:cubicBezTo>
                      <a:pt x="36" y="23"/>
                      <a:pt x="35" y="21"/>
                      <a:pt x="33" y="18"/>
                    </a:cubicBezTo>
                    <a:cubicBezTo>
                      <a:pt x="31" y="16"/>
                      <a:pt x="29" y="15"/>
                      <a:pt x="26" y="15"/>
                    </a:cubicBezTo>
                    <a:cubicBezTo>
                      <a:pt x="22" y="15"/>
                      <a:pt x="18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2" name="Freeform 8"/>
              <p:cNvSpPr>
                <a:spLocks noEditPoints="1"/>
              </p:cNvSpPr>
              <p:nvPr/>
            </p:nvSpPr>
            <p:spPr bwMode="auto">
              <a:xfrm>
                <a:off x="5106194" y="1640919"/>
                <a:ext cx="414831" cy="501006"/>
              </a:xfrm>
              <a:custGeom>
                <a:avLst/>
                <a:gdLst>
                  <a:gd name="T0" fmla="*/ 85 w 94"/>
                  <a:gd name="T1" fmla="*/ 44 h 140"/>
                  <a:gd name="T2" fmla="*/ 45 w 94"/>
                  <a:gd name="T3" fmla="*/ 90 h 140"/>
                  <a:gd name="T4" fmla="*/ 26 w 94"/>
                  <a:gd name="T5" fmla="*/ 105 h 140"/>
                  <a:gd name="T6" fmla="*/ 26 w 94"/>
                  <a:gd name="T7" fmla="*/ 108 h 140"/>
                  <a:gd name="T8" fmla="*/ 35 w 94"/>
                  <a:gd name="T9" fmla="*/ 123 h 140"/>
                  <a:gd name="T10" fmla="*/ 17 w 94"/>
                  <a:gd name="T11" fmla="*/ 140 h 140"/>
                  <a:gd name="T12" fmla="*/ 0 w 94"/>
                  <a:gd name="T13" fmla="*/ 123 h 140"/>
                  <a:gd name="T14" fmla="*/ 9 w 94"/>
                  <a:gd name="T15" fmla="*/ 108 h 140"/>
                  <a:gd name="T16" fmla="*/ 9 w 94"/>
                  <a:gd name="T17" fmla="*/ 33 h 140"/>
                  <a:gd name="T18" fmla="*/ 0 w 94"/>
                  <a:gd name="T19" fmla="*/ 17 h 140"/>
                  <a:gd name="T20" fmla="*/ 17 w 94"/>
                  <a:gd name="T21" fmla="*/ 0 h 140"/>
                  <a:gd name="T22" fmla="*/ 35 w 94"/>
                  <a:gd name="T23" fmla="*/ 17 h 140"/>
                  <a:gd name="T24" fmla="*/ 26 w 94"/>
                  <a:gd name="T25" fmla="*/ 33 h 140"/>
                  <a:gd name="T26" fmla="*/ 26 w 94"/>
                  <a:gd name="T27" fmla="*/ 78 h 140"/>
                  <a:gd name="T28" fmla="*/ 40 w 94"/>
                  <a:gd name="T29" fmla="*/ 73 h 140"/>
                  <a:gd name="T30" fmla="*/ 67 w 94"/>
                  <a:gd name="T31" fmla="*/ 44 h 140"/>
                  <a:gd name="T32" fmla="*/ 58 w 94"/>
                  <a:gd name="T33" fmla="*/ 29 h 140"/>
                  <a:gd name="T34" fmla="*/ 76 w 94"/>
                  <a:gd name="T35" fmla="*/ 11 h 140"/>
                  <a:gd name="T36" fmla="*/ 94 w 94"/>
                  <a:gd name="T37" fmla="*/ 29 h 140"/>
                  <a:gd name="T38" fmla="*/ 85 w 94"/>
                  <a:gd name="T39" fmla="*/ 44 h 140"/>
                  <a:gd name="T40" fmla="*/ 17 w 94"/>
                  <a:gd name="T41" fmla="*/ 9 h 140"/>
                  <a:gd name="T42" fmla="*/ 9 w 94"/>
                  <a:gd name="T43" fmla="*/ 17 h 140"/>
                  <a:gd name="T44" fmla="*/ 17 w 94"/>
                  <a:gd name="T45" fmla="*/ 26 h 140"/>
                  <a:gd name="T46" fmla="*/ 26 w 94"/>
                  <a:gd name="T47" fmla="*/ 17 h 140"/>
                  <a:gd name="T48" fmla="*/ 17 w 94"/>
                  <a:gd name="T49" fmla="*/ 9 h 140"/>
                  <a:gd name="T50" fmla="*/ 17 w 94"/>
                  <a:gd name="T51" fmla="*/ 114 h 140"/>
                  <a:gd name="T52" fmla="*/ 9 w 94"/>
                  <a:gd name="T53" fmla="*/ 123 h 140"/>
                  <a:gd name="T54" fmla="*/ 17 w 94"/>
                  <a:gd name="T55" fmla="*/ 132 h 140"/>
                  <a:gd name="T56" fmla="*/ 26 w 94"/>
                  <a:gd name="T57" fmla="*/ 123 h 140"/>
                  <a:gd name="T58" fmla="*/ 17 w 94"/>
                  <a:gd name="T59" fmla="*/ 114 h 140"/>
                  <a:gd name="T60" fmla="*/ 76 w 94"/>
                  <a:gd name="T61" fmla="*/ 20 h 140"/>
                  <a:gd name="T62" fmla="*/ 67 w 94"/>
                  <a:gd name="T63" fmla="*/ 29 h 140"/>
                  <a:gd name="T64" fmla="*/ 76 w 94"/>
                  <a:gd name="T65" fmla="*/ 38 h 140"/>
                  <a:gd name="T66" fmla="*/ 85 w 94"/>
                  <a:gd name="T67" fmla="*/ 29 h 140"/>
                  <a:gd name="T68" fmla="*/ 76 w 94"/>
                  <a:gd name="T69" fmla="*/ 2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140">
                    <a:moveTo>
                      <a:pt x="85" y="44"/>
                    </a:moveTo>
                    <a:cubicBezTo>
                      <a:pt x="84" y="77"/>
                      <a:pt x="61" y="85"/>
                      <a:pt x="45" y="90"/>
                    </a:cubicBezTo>
                    <a:cubicBezTo>
                      <a:pt x="31" y="94"/>
                      <a:pt x="26" y="96"/>
                      <a:pt x="26" y="105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1"/>
                      <a:pt x="35" y="116"/>
                      <a:pt x="35" y="123"/>
                    </a:cubicBezTo>
                    <a:cubicBezTo>
                      <a:pt x="35" y="132"/>
                      <a:pt x="27" y="140"/>
                      <a:pt x="17" y="140"/>
                    </a:cubicBezTo>
                    <a:cubicBezTo>
                      <a:pt x="8" y="140"/>
                      <a:pt x="0" y="132"/>
                      <a:pt x="0" y="123"/>
                    </a:cubicBezTo>
                    <a:cubicBezTo>
                      <a:pt x="0" y="116"/>
                      <a:pt x="3" y="111"/>
                      <a:pt x="9" y="10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3" y="29"/>
                      <a:pt x="0" y="24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7"/>
                    </a:cubicBezTo>
                    <a:cubicBezTo>
                      <a:pt x="35" y="24"/>
                      <a:pt x="31" y="29"/>
                      <a:pt x="26" y="33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31" y="76"/>
                      <a:pt x="36" y="74"/>
                      <a:pt x="40" y="73"/>
                    </a:cubicBezTo>
                    <a:cubicBezTo>
                      <a:pt x="57" y="67"/>
                      <a:pt x="67" y="63"/>
                      <a:pt x="67" y="44"/>
                    </a:cubicBezTo>
                    <a:cubicBezTo>
                      <a:pt x="62" y="41"/>
                      <a:pt x="58" y="36"/>
                      <a:pt x="58" y="29"/>
                    </a:cubicBezTo>
                    <a:cubicBezTo>
                      <a:pt x="58" y="19"/>
                      <a:pt x="66" y="11"/>
                      <a:pt x="76" y="11"/>
                    </a:cubicBezTo>
                    <a:cubicBezTo>
                      <a:pt x="86" y="11"/>
                      <a:pt x="94" y="19"/>
                      <a:pt x="94" y="29"/>
                    </a:cubicBezTo>
                    <a:cubicBezTo>
                      <a:pt x="94" y="36"/>
                      <a:pt x="90" y="41"/>
                      <a:pt x="85" y="44"/>
                    </a:cubicBezTo>
                    <a:close/>
                    <a:moveTo>
                      <a:pt x="17" y="9"/>
                    </a:moveTo>
                    <a:cubicBezTo>
                      <a:pt x="13" y="9"/>
                      <a:pt x="9" y="12"/>
                      <a:pt x="9" y="17"/>
                    </a:cubicBezTo>
                    <a:cubicBezTo>
                      <a:pt x="9" y="22"/>
                      <a:pt x="13" y="26"/>
                      <a:pt x="17" y="26"/>
                    </a:cubicBezTo>
                    <a:cubicBezTo>
                      <a:pt x="22" y="26"/>
                      <a:pt x="26" y="22"/>
                      <a:pt x="26" y="17"/>
                    </a:cubicBezTo>
                    <a:cubicBezTo>
                      <a:pt x="26" y="12"/>
                      <a:pt x="22" y="9"/>
                      <a:pt x="17" y="9"/>
                    </a:cubicBezTo>
                    <a:close/>
                    <a:moveTo>
                      <a:pt x="17" y="114"/>
                    </a:moveTo>
                    <a:cubicBezTo>
                      <a:pt x="13" y="114"/>
                      <a:pt x="9" y="118"/>
                      <a:pt x="9" y="123"/>
                    </a:cubicBezTo>
                    <a:cubicBezTo>
                      <a:pt x="9" y="128"/>
                      <a:pt x="13" y="132"/>
                      <a:pt x="17" y="132"/>
                    </a:cubicBezTo>
                    <a:cubicBezTo>
                      <a:pt x="22" y="132"/>
                      <a:pt x="26" y="128"/>
                      <a:pt x="26" y="123"/>
                    </a:cubicBezTo>
                    <a:cubicBezTo>
                      <a:pt x="26" y="118"/>
                      <a:pt x="22" y="114"/>
                      <a:pt x="17" y="114"/>
                    </a:cubicBezTo>
                    <a:close/>
                    <a:moveTo>
                      <a:pt x="76" y="20"/>
                    </a:moveTo>
                    <a:cubicBezTo>
                      <a:pt x="71" y="20"/>
                      <a:pt x="67" y="24"/>
                      <a:pt x="67" y="29"/>
                    </a:cubicBezTo>
                    <a:cubicBezTo>
                      <a:pt x="67" y="34"/>
                      <a:pt x="71" y="38"/>
                      <a:pt x="76" y="38"/>
                    </a:cubicBezTo>
                    <a:cubicBezTo>
                      <a:pt x="81" y="38"/>
                      <a:pt x="85" y="34"/>
                      <a:pt x="85" y="29"/>
                    </a:cubicBezTo>
                    <a:cubicBezTo>
                      <a:pt x="85" y="24"/>
                      <a:pt x="81" y="20"/>
                      <a:pt x="76" y="20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5367159" y="2196877"/>
            <a:ext cx="1199527" cy="1387809"/>
            <a:chOff x="5368886" y="2309403"/>
            <a:chExt cx="1200040" cy="1388087"/>
          </a:xfrm>
        </p:grpSpPr>
        <p:sp>
          <p:nvSpPr>
            <p:cNvPr id="104" name="Freeform 8"/>
            <p:cNvSpPr>
              <a:spLocks/>
            </p:cNvSpPr>
            <p:nvPr/>
          </p:nvSpPr>
          <p:spPr bwMode="auto">
            <a:xfrm>
              <a:off x="5438692" y="2350471"/>
              <a:ext cx="530728" cy="237166"/>
            </a:xfrm>
            <a:custGeom>
              <a:avLst/>
              <a:gdLst>
                <a:gd name="T0" fmla="*/ 0 w 517"/>
                <a:gd name="T1" fmla="*/ 231 h 231"/>
                <a:gd name="T2" fmla="*/ 398 w 517"/>
                <a:gd name="T3" fmla="*/ 0 h 231"/>
                <a:gd name="T4" fmla="*/ 517 w 517"/>
                <a:gd name="T5" fmla="*/ 0 h 231"/>
                <a:gd name="T6" fmla="*/ 517 w 517"/>
                <a:gd name="T7" fmla="*/ 231 h 231"/>
                <a:gd name="T8" fmla="*/ 0 w 517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231">
                  <a:moveTo>
                    <a:pt x="0" y="231"/>
                  </a:moveTo>
                  <a:lnTo>
                    <a:pt x="398" y="0"/>
                  </a:lnTo>
                  <a:lnTo>
                    <a:pt x="517" y="0"/>
                  </a:lnTo>
                  <a:lnTo>
                    <a:pt x="517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05711"/>
            </a:solidFill>
            <a:ln>
              <a:noFill/>
            </a:ln>
            <a:extLst/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solidFill>
                  <a:srgbClr val="BDD53E"/>
                </a:solidFill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5368886" y="2309403"/>
              <a:ext cx="1200040" cy="1388087"/>
              <a:chOff x="5368886" y="2309403"/>
              <a:chExt cx="1200040" cy="1388087"/>
            </a:xfrm>
          </p:grpSpPr>
          <p:sp>
            <p:nvSpPr>
              <p:cNvPr id="106" name="Freeform 9"/>
              <p:cNvSpPr>
                <a:spLocks/>
              </p:cNvSpPr>
              <p:nvPr/>
            </p:nvSpPr>
            <p:spPr bwMode="auto">
              <a:xfrm>
                <a:off x="5368886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5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5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7" name="Freeform 23"/>
              <p:cNvSpPr>
                <a:spLocks/>
              </p:cNvSpPr>
              <p:nvPr/>
            </p:nvSpPr>
            <p:spPr bwMode="auto">
              <a:xfrm>
                <a:off x="5438692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8" name="Freeform 32"/>
              <p:cNvSpPr>
                <a:spLocks noEditPoints="1"/>
              </p:cNvSpPr>
              <p:nvPr/>
            </p:nvSpPr>
            <p:spPr bwMode="auto">
              <a:xfrm>
                <a:off x="5597808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1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1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9" name="Freeform 33"/>
              <p:cNvSpPr>
                <a:spLocks/>
              </p:cNvSpPr>
              <p:nvPr/>
            </p:nvSpPr>
            <p:spPr bwMode="auto">
              <a:xfrm>
                <a:off x="5712781" y="2562997"/>
                <a:ext cx="95469" cy="200205"/>
              </a:xfrm>
              <a:custGeom>
                <a:avLst/>
                <a:gdLst>
                  <a:gd name="T0" fmla="*/ 24 w 51"/>
                  <a:gd name="T1" fmla="*/ 91 h 107"/>
                  <a:gd name="T2" fmla="*/ 35 w 51"/>
                  <a:gd name="T3" fmla="*/ 81 h 107"/>
                  <a:gd name="T4" fmla="*/ 35 w 51"/>
                  <a:gd name="T5" fmla="*/ 74 h 107"/>
                  <a:gd name="T6" fmla="*/ 18 w 51"/>
                  <a:gd name="T7" fmla="*/ 58 h 107"/>
                  <a:gd name="T8" fmla="*/ 18 w 51"/>
                  <a:gd name="T9" fmla="*/ 45 h 107"/>
                  <a:gd name="T10" fmla="*/ 31 w 51"/>
                  <a:gd name="T11" fmla="*/ 40 h 107"/>
                  <a:gd name="T12" fmla="*/ 35 w 51"/>
                  <a:gd name="T13" fmla="*/ 27 h 107"/>
                  <a:gd name="T14" fmla="*/ 35 w 51"/>
                  <a:gd name="T15" fmla="*/ 24 h 107"/>
                  <a:gd name="T16" fmla="*/ 26 w 51"/>
                  <a:gd name="T17" fmla="*/ 14 h 107"/>
                  <a:gd name="T18" fmla="*/ 19 w 51"/>
                  <a:gd name="T19" fmla="*/ 18 h 107"/>
                  <a:gd name="T20" fmla="*/ 17 w 51"/>
                  <a:gd name="T21" fmla="*/ 26 h 107"/>
                  <a:gd name="T22" fmla="*/ 17 w 51"/>
                  <a:gd name="T23" fmla="*/ 28 h 107"/>
                  <a:gd name="T24" fmla="*/ 2 w 51"/>
                  <a:gd name="T25" fmla="*/ 28 h 107"/>
                  <a:gd name="T26" fmla="*/ 2 w 51"/>
                  <a:gd name="T27" fmla="*/ 26 h 107"/>
                  <a:gd name="T28" fmla="*/ 8 w 51"/>
                  <a:gd name="T29" fmla="*/ 8 h 107"/>
                  <a:gd name="T30" fmla="*/ 26 w 51"/>
                  <a:gd name="T31" fmla="*/ 0 h 107"/>
                  <a:gd name="T32" fmla="*/ 43 w 51"/>
                  <a:gd name="T33" fmla="*/ 7 h 107"/>
                  <a:gd name="T34" fmla="*/ 49 w 51"/>
                  <a:gd name="T35" fmla="*/ 24 h 107"/>
                  <a:gd name="T36" fmla="*/ 49 w 51"/>
                  <a:gd name="T37" fmla="*/ 28 h 107"/>
                  <a:gd name="T38" fmla="*/ 44 w 51"/>
                  <a:gd name="T39" fmla="*/ 45 h 107"/>
                  <a:gd name="T40" fmla="*/ 38 w 51"/>
                  <a:gd name="T41" fmla="*/ 50 h 107"/>
                  <a:gd name="T42" fmla="*/ 49 w 51"/>
                  <a:gd name="T43" fmla="*/ 62 h 107"/>
                  <a:gd name="T44" fmla="*/ 51 w 51"/>
                  <a:gd name="T45" fmla="*/ 72 h 107"/>
                  <a:gd name="T46" fmla="*/ 51 w 51"/>
                  <a:gd name="T47" fmla="*/ 80 h 107"/>
                  <a:gd name="T48" fmla="*/ 43 w 51"/>
                  <a:gd name="T49" fmla="*/ 100 h 107"/>
                  <a:gd name="T50" fmla="*/ 24 w 51"/>
                  <a:gd name="T51" fmla="*/ 107 h 107"/>
                  <a:gd name="T52" fmla="*/ 7 w 51"/>
                  <a:gd name="T53" fmla="*/ 99 h 107"/>
                  <a:gd name="T54" fmla="*/ 0 w 51"/>
                  <a:gd name="T55" fmla="*/ 82 h 107"/>
                  <a:gd name="T56" fmla="*/ 0 w 51"/>
                  <a:gd name="T57" fmla="*/ 79 h 107"/>
                  <a:gd name="T58" fmla="*/ 15 w 51"/>
                  <a:gd name="T59" fmla="*/ 78 h 107"/>
                  <a:gd name="T60" fmla="*/ 15 w 51"/>
                  <a:gd name="T61" fmla="*/ 82 h 107"/>
                  <a:gd name="T62" fmla="*/ 18 w 51"/>
                  <a:gd name="T63" fmla="*/ 88 h 107"/>
                  <a:gd name="T64" fmla="*/ 24 w 51"/>
                  <a:gd name="T65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" h="107">
                    <a:moveTo>
                      <a:pt x="24" y="91"/>
                    </a:moveTo>
                    <a:cubicBezTo>
                      <a:pt x="31" y="91"/>
                      <a:pt x="35" y="87"/>
                      <a:pt x="35" y="81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64"/>
                      <a:pt x="29" y="58"/>
                      <a:pt x="18" y="58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4" y="45"/>
                      <a:pt x="29" y="43"/>
                      <a:pt x="31" y="40"/>
                    </a:cubicBezTo>
                    <a:cubicBezTo>
                      <a:pt x="34" y="37"/>
                      <a:pt x="35" y="32"/>
                      <a:pt x="35" y="27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18"/>
                      <a:pt x="32" y="14"/>
                      <a:pt x="26" y="14"/>
                    </a:cubicBezTo>
                    <a:cubicBezTo>
                      <a:pt x="23" y="14"/>
                      <a:pt x="21" y="15"/>
                      <a:pt x="19" y="18"/>
                    </a:cubicBezTo>
                    <a:cubicBezTo>
                      <a:pt x="18" y="20"/>
                      <a:pt x="17" y="22"/>
                      <a:pt x="17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18"/>
                      <a:pt x="4" y="12"/>
                      <a:pt x="8" y="8"/>
                    </a:cubicBezTo>
                    <a:cubicBezTo>
                      <a:pt x="12" y="2"/>
                      <a:pt x="18" y="0"/>
                      <a:pt x="26" y="0"/>
                    </a:cubicBezTo>
                    <a:cubicBezTo>
                      <a:pt x="33" y="0"/>
                      <a:pt x="39" y="2"/>
                      <a:pt x="43" y="7"/>
                    </a:cubicBezTo>
                    <a:cubicBezTo>
                      <a:pt x="47" y="12"/>
                      <a:pt x="49" y="17"/>
                      <a:pt x="49" y="24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35"/>
                      <a:pt x="48" y="41"/>
                      <a:pt x="44" y="45"/>
                    </a:cubicBezTo>
                    <a:cubicBezTo>
                      <a:pt x="42" y="47"/>
                      <a:pt x="40" y="49"/>
                      <a:pt x="38" y="50"/>
                    </a:cubicBezTo>
                    <a:cubicBezTo>
                      <a:pt x="42" y="53"/>
                      <a:pt x="46" y="57"/>
                      <a:pt x="49" y="62"/>
                    </a:cubicBezTo>
                    <a:cubicBezTo>
                      <a:pt x="50" y="65"/>
                      <a:pt x="51" y="68"/>
                      <a:pt x="51" y="72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88"/>
                      <a:pt x="48" y="95"/>
                      <a:pt x="43" y="100"/>
                    </a:cubicBezTo>
                    <a:cubicBezTo>
                      <a:pt x="38" y="104"/>
                      <a:pt x="32" y="107"/>
                      <a:pt x="24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19" y="90"/>
                      <a:pt x="21" y="91"/>
                      <a:pt x="24" y="9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0" name="Freeform 10"/>
              <p:cNvSpPr>
                <a:spLocks noEditPoints="1"/>
              </p:cNvSpPr>
              <p:nvPr/>
            </p:nvSpPr>
            <p:spPr bwMode="auto">
              <a:xfrm>
                <a:off x="5791994" y="2953544"/>
                <a:ext cx="381000" cy="267224"/>
              </a:xfrm>
              <a:custGeom>
                <a:avLst/>
                <a:gdLst>
                  <a:gd name="T0" fmla="*/ 164 w 164"/>
                  <a:gd name="T1" fmla="*/ 114 h 128"/>
                  <a:gd name="T2" fmla="*/ 149 w 164"/>
                  <a:gd name="T3" fmla="*/ 128 h 128"/>
                  <a:gd name="T4" fmla="*/ 15 w 164"/>
                  <a:gd name="T5" fmla="*/ 128 h 128"/>
                  <a:gd name="T6" fmla="*/ 0 w 164"/>
                  <a:gd name="T7" fmla="*/ 114 h 128"/>
                  <a:gd name="T8" fmla="*/ 0 w 164"/>
                  <a:gd name="T9" fmla="*/ 14 h 128"/>
                  <a:gd name="T10" fmla="*/ 15 w 164"/>
                  <a:gd name="T11" fmla="*/ 0 h 128"/>
                  <a:gd name="T12" fmla="*/ 149 w 164"/>
                  <a:gd name="T13" fmla="*/ 0 h 128"/>
                  <a:gd name="T14" fmla="*/ 164 w 164"/>
                  <a:gd name="T15" fmla="*/ 14 h 128"/>
                  <a:gd name="T16" fmla="*/ 164 w 164"/>
                  <a:gd name="T17" fmla="*/ 114 h 128"/>
                  <a:gd name="T18" fmla="*/ 149 w 164"/>
                  <a:gd name="T19" fmla="*/ 11 h 128"/>
                  <a:gd name="T20" fmla="*/ 15 w 164"/>
                  <a:gd name="T21" fmla="*/ 11 h 128"/>
                  <a:gd name="T22" fmla="*/ 12 w 164"/>
                  <a:gd name="T23" fmla="*/ 14 h 128"/>
                  <a:gd name="T24" fmla="*/ 25 w 164"/>
                  <a:gd name="T25" fmla="*/ 40 h 128"/>
                  <a:gd name="T26" fmla="*/ 62 w 164"/>
                  <a:gd name="T27" fmla="*/ 69 h 128"/>
                  <a:gd name="T28" fmla="*/ 82 w 164"/>
                  <a:gd name="T29" fmla="*/ 82 h 128"/>
                  <a:gd name="T30" fmla="*/ 82 w 164"/>
                  <a:gd name="T31" fmla="*/ 82 h 128"/>
                  <a:gd name="T32" fmla="*/ 82 w 164"/>
                  <a:gd name="T33" fmla="*/ 82 h 128"/>
                  <a:gd name="T34" fmla="*/ 102 w 164"/>
                  <a:gd name="T35" fmla="*/ 69 h 128"/>
                  <a:gd name="T36" fmla="*/ 139 w 164"/>
                  <a:gd name="T37" fmla="*/ 40 h 128"/>
                  <a:gd name="T38" fmla="*/ 152 w 164"/>
                  <a:gd name="T39" fmla="*/ 18 h 128"/>
                  <a:gd name="T40" fmla="*/ 149 w 164"/>
                  <a:gd name="T41" fmla="*/ 11 h 128"/>
                  <a:gd name="T42" fmla="*/ 152 w 164"/>
                  <a:gd name="T43" fmla="*/ 43 h 128"/>
                  <a:gd name="T44" fmla="*/ 146 w 164"/>
                  <a:gd name="T45" fmla="*/ 50 h 128"/>
                  <a:gd name="T46" fmla="*/ 107 w 164"/>
                  <a:gd name="T47" fmla="*/ 80 h 128"/>
                  <a:gd name="T48" fmla="*/ 82 w 164"/>
                  <a:gd name="T49" fmla="*/ 93 h 128"/>
                  <a:gd name="T50" fmla="*/ 82 w 164"/>
                  <a:gd name="T51" fmla="*/ 93 h 128"/>
                  <a:gd name="T52" fmla="*/ 82 w 164"/>
                  <a:gd name="T53" fmla="*/ 93 h 128"/>
                  <a:gd name="T54" fmla="*/ 57 w 164"/>
                  <a:gd name="T55" fmla="*/ 80 h 128"/>
                  <a:gd name="T56" fmla="*/ 18 w 164"/>
                  <a:gd name="T57" fmla="*/ 50 h 128"/>
                  <a:gd name="T58" fmla="*/ 12 w 164"/>
                  <a:gd name="T59" fmla="*/ 43 h 128"/>
                  <a:gd name="T60" fmla="*/ 12 w 164"/>
                  <a:gd name="T61" fmla="*/ 114 h 128"/>
                  <a:gd name="T62" fmla="*/ 15 w 164"/>
                  <a:gd name="T63" fmla="*/ 117 h 128"/>
                  <a:gd name="T64" fmla="*/ 149 w 164"/>
                  <a:gd name="T65" fmla="*/ 117 h 128"/>
                  <a:gd name="T66" fmla="*/ 152 w 164"/>
                  <a:gd name="T67" fmla="*/ 114 h 128"/>
                  <a:gd name="T68" fmla="*/ 152 w 164"/>
                  <a:gd name="T6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28">
                    <a:moveTo>
                      <a:pt x="164" y="114"/>
                    </a:moveTo>
                    <a:cubicBezTo>
                      <a:pt x="164" y="122"/>
                      <a:pt x="157" y="128"/>
                      <a:pt x="149" y="128"/>
                    </a:cubicBezTo>
                    <a:cubicBezTo>
                      <a:pt x="15" y="128"/>
                      <a:pt x="15" y="128"/>
                      <a:pt x="15" y="128"/>
                    </a:cubicBezTo>
                    <a:cubicBezTo>
                      <a:pt x="7" y="128"/>
                      <a:pt x="0" y="122"/>
                      <a:pt x="0" y="1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57" y="0"/>
                      <a:pt x="164" y="6"/>
                      <a:pt x="164" y="14"/>
                    </a:cubicBezTo>
                    <a:lnTo>
                      <a:pt x="164" y="114"/>
                    </a:lnTo>
                    <a:close/>
                    <a:moveTo>
                      <a:pt x="149" y="11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3" y="11"/>
                      <a:pt x="12" y="13"/>
                      <a:pt x="12" y="14"/>
                    </a:cubicBezTo>
                    <a:cubicBezTo>
                      <a:pt x="12" y="25"/>
                      <a:pt x="17" y="34"/>
                      <a:pt x="25" y="40"/>
                    </a:cubicBezTo>
                    <a:cubicBezTo>
                      <a:pt x="37" y="50"/>
                      <a:pt x="50" y="59"/>
                      <a:pt x="62" y="69"/>
                    </a:cubicBezTo>
                    <a:cubicBezTo>
                      <a:pt x="67" y="73"/>
                      <a:pt x="76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9" y="82"/>
                      <a:pt x="97" y="73"/>
                      <a:pt x="102" y="69"/>
                    </a:cubicBezTo>
                    <a:cubicBezTo>
                      <a:pt x="114" y="59"/>
                      <a:pt x="127" y="50"/>
                      <a:pt x="139" y="40"/>
                    </a:cubicBezTo>
                    <a:cubicBezTo>
                      <a:pt x="145" y="36"/>
                      <a:pt x="152" y="25"/>
                      <a:pt x="152" y="18"/>
                    </a:cubicBezTo>
                    <a:cubicBezTo>
                      <a:pt x="152" y="15"/>
                      <a:pt x="153" y="11"/>
                      <a:pt x="149" y="11"/>
                    </a:cubicBezTo>
                    <a:close/>
                    <a:moveTo>
                      <a:pt x="152" y="43"/>
                    </a:moveTo>
                    <a:cubicBezTo>
                      <a:pt x="150" y="46"/>
                      <a:pt x="148" y="48"/>
                      <a:pt x="146" y="50"/>
                    </a:cubicBezTo>
                    <a:cubicBezTo>
                      <a:pt x="133" y="60"/>
                      <a:pt x="120" y="70"/>
                      <a:pt x="107" y="80"/>
                    </a:cubicBezTo>
                    <a:cubicBezTo>
                      <a:pt x="100" y="86"/>
                      <a:pt x="9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72" y="93"/>
                      <a:pt x="64" y="86"/>
                      <a:pt x="57" y="80"/>
                    </a:cubicBezTo>
                    <a:cubicBezTo>
                      <a:pt x="44" y="70"/>
                      <a:pt x="31" y="60"/>
                      <a:pt x="18" y="50"/>
                    </a:cubicBezTo>
                    <a:cubicBezTo>
                      <a:pt x="16" y="48"/>
                      <a:pt x="14" y="46"/>
                      <a:pt x="12" y="43"/>
                    </a:cubicBezTo>
                    <a:cubicBezTo>
                      <a:pt x="12" y="114"/>
                      <a:pt x="12" y="114"/>
                      <a:pt x="12" y="114"/>
                    </a:cubicBezTo>
                    <a:cubicBezTo>
                      <a:pt x="12" y="115"/>
                      <a:pt x="13" y="117"/>
                      <a:pt x="15" y="117"/>
                    </a:cubicBezTo>
                    <a:cubicBezTo>
                      <a:pt x="149" y="117"/>
                      <a:pt x="149" y="117"/>
                      <a:pt x="149" y="117"/>
                    </a:cubicBezTo>
                    <a:cubicBezTo>
                      <a:pt x="151" y="117"/>
                      <a:pt x="152" y="115"/>
                      <a:pt x="152" y="114"/>
                    </a:cubicBezTo>
                    <a:lnTo>
                      <a:pt x="152" y="43"/>
                    </a:lnTo>
                    <a:close/>
                  </a:path>
                </a:pathLst>
              </a:custGeom>
              <a:solidFill>
                <a:srgbClr val="10813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1" name="组合 110"/>
          <p:cNvGrpSpPr/>
          <p:nvPr/>
        </p:nvGrpSpPr>
        <p:grpSpPr>
          <a:xfrm>
            <a:off x="4668374" y="3406077"/>
            <a:ext cx="1201580" cy="1387809"/>
            <a:chOff x="4669803" y="3518846"/>
            <a:chExt cx="1202093" cy="1388087"/>
          </a:xfrm>
        </p:grpSpPr>
        <p:sp>
          <p:nvSpPr>
            <p:cNvPr id="112" name="Freeform 12"/>
            <p:cNvSpPr>
              <a:spLocks/>
            </p:cNvSpPr>
            <p:nvPr/>
          </p:nvSpPr>
          <p:spPr bwMode="auto">
            <a:xfrm>
              <a:off x="4741662" y="3559913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6B3C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4669803" y="3518846"/>
              <a:ext cx="1202093" cy="1388087"/>
              <a:chOff x="4669803" y="3518846"/>
              <a:chExt cx="1202093" cy="1388087"/>
            </a:xfrm>
          </p:grpSpPr>
          <p:sp>
            <p:nvSpPr>
              <p:cNvPr id="114" name="Freeform 13"/>
              <p:cNvSpPr>
                <a:spLocks/>
              </p:cNvSpPr>
              <p:nvPr/>
            </p:nvSpPr>
            <p:spPr bwMode="auto">
              <a:xfrm>
                <a:off x="4669803" y="3518846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5" name="Freeform 20"/>
              <p:cNvSpPr>
                <a:spLocks/>
              </p:cNvSpPr>
              <p:nvPr/>
            </p:nvSpPr>
            <p:spPr bwMode="auto">
              <a:xfrm>
                <a:off x="4741662" y="3559913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 cap="flat">
                <a:noFill/>
                <a:prstDash val="solid"/>
                <a:miter lim="800000"/>
                <a:headEnd/>
                <a:tailEnd/>
              </a:ln>
              <a:effectLst>
                <a:outerShdw blurRad="279400" dist="76200" dir="2700000" algn="tl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6" name="Freeform 30"/>
              <p:cNvSpPr>
                <a:spLocks noEditPoints="1"/>
              </p:cNvSpPr>
              <p:nvPr/>
            </p:nvSpPr>
            <p:spPr bwMode="auto">
              <a:xfrm>
                <a:off x="4895645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7" name="Freeform 31"/>
              <p:cNvSpPr>
                <a:spLocks noEditPoints="1"/>
              </p:cNvSpPr>
              <p:nvPr/>
            </p:nvSpPr>
            <p:spPr bwMode="auto">
              <a:xfrm>
                <a:off x="5009593" y="3774492"/>
                <a:ext cx="99575" cy="196099"/>
              </a:xfrm>
              <a:custGeom>
                <a:avLst/>
                <a:gdLst>
                  <a:gd name="T0" fmla="*/ 0 w 97"/>
                  <a:gd name="T1" fmla="*/ 120 h 191"/>
                  <a:gd name="T2" fmla="*/ 49 w 97"/>
                  <a:gd name="T3" fmla="*/ 0 h 191"/>
                  <a:gd name="T4" fmla="*/ 78 w 97"/>
                  <a:gd name="T5" fmla="*/ 0 h 191"/>
                  <a:gd name="T6" fmla="*/ 78 w 97"/>
                  <a:gd name="T7" fmla="*/ 120 h 191"/>
                  <a:gd name="T8" fmla="*/ 97 w 97"/>
                  <a:gd name="T9" fmla="*/ 120 h 191"/>
                  <a:gd name="T10" fmla="*/ 97 w 97"/>
                  <a:gd name="T11" fmla="*/ 149 h 191"/>
                  <a:gd name="T12" fmla="*/ 78 w 97"/>
                  <a:gd name="T13" fmla="*/ 149 h 191"/>
                  <a:gd name="T14" fmla="*/ 78 w 97"/>
                  <a:gd name="T15" fmla="*/ 191 h 191"/>
                  <a:gd name="T16" fmla="*/ 49 w 97"/>
                  <a:gd name="T17" fmla="*/ 191 h 191"/>
                  <a:gd name="T18" fmla="*/ 49 w 97"/>
                  <a:gd name="T19" fmla="*/ 149 h 191"/>
                  <a:gd name="T20" fmla="*/ 0 w 97"/>
                  <a:gd name="T21" fmla="*/ 149 h 191"/>
                  <a:gd name="T22" fmla="*/ 0 w 97"/>
                  <a:gd name="T23" fmla="*/ 120 h 191"/>
                  <a:gd name="T24" fmla="*/ 49 w 97"/>
                  <a:gd name="T25" fmla="*/ 120 h 191"/>
                  <a:gd name="T26" fmla="*/ 49 w 97"/>
                  <a:gd name="T27" fmla="*/ 62 h 191"/>
                  <a:gd name="T28" fmla="*/ 25 w 97"/>
                  <a:gd name="T29" fmla="*/ 120 h 191"/>
                  <a:gd name="T30" fmla="*/ 49 w 97"/>
                  <a:gd name="T31" fmla="*/ 12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191">
                    <a:moveTo>
                      <a:pt x="0" y="120"/>
                    </a:moveTo>
                    <a:lnTo>
                      <a:pt x="49" y="0"/>
                    </a:lnTo>
                    <a:lnTo>
                      <a:pt x="78" y="0"/>
                    </a:lnTo>
                    <a:lnTo>
                      <a:pt x="78" y="120"/>
                    </a:lnTo>
                    <a:lnTo>
                      <a:pt x="97" y="120"/>
                    </a:lnTo>
                    <a:lnTo>
                      <a:pt x="97" y="149"/>
                    </a:lnTo>
                    <a:lnTo>
                      <a:pt x="78" y="149"/>
                    </a:lnTo>
                    <a:lnTo>
                      <a:pt x="78" y="191"/>
                    </a:lnTo>
                    <a:lnTo>
                      <a:pt x="49" y="191"/>
                    </a:lnTo>
                    <a:lnTo>
                      <a:pt x="49" y="149"/>
                    </a:lnTo>
                    <a:lnTo>
                      <a:pt x="0" y="149"/>
                    </a:lnTo>
                    <a:lnTo>
                      <a:pt x="0" y="120"/>
                    </a:lnTo>
                    <a:close/>
                    <a:moveTo>
                      <a:pt x="49" y="120"/>
                    </a:moveTo>
                    <a:lnTo>
                      <a:pt x="49" y="62"/>
                    </a:lnTo>
                    <a:lnTo>
                      <a:pt x="25" y="120"/>
                    </a:lnTo>
                    <a:lnTo>
                      <a:pt x="49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8" name="Freeform 6"/>
              <p:cNvSpPr>
                <a:spLocks noEditPoints="1"/>
              </p:cNvSpPr>
              <p:nvPr/>
            </p:nvSpPr>
            <p:spPr bwMode="auto">
              <a:xfrm>
                <a:off x="5039839" y="4141748"/>
                <a:ext cx="447355" cy="330885"/>
              </a:xfrm>
              <a:custGeom>
                <a:avLst/>
                <a:gdLst>
                  <a:gd name="T0" fmla="*/ 176 w 176"/>
                  <a:gd name="T1" fmla="*/ 99 h 117"/>
                  <a:gd name="T2" fmla="*/ 176 w 176"/>
                  <a:gd name="T3" fmla="*/ 108 h 117"/>
                  <a:gd name="T4" fmla="*/ 161 w 176"/>
                  <a:gd name="T5" fmla="*/ 117 h 117"/>
                  <a:gd name="T6" fmla="*/ 15 w 176"/>
                  <a:gd name="T7" fmla="*/ 117 h 117"/>
                  <a:gd name="T8" fmla="*/ 0 w 176"/>
                  <a:gd name="T9" fmla="*/ 108 h 117"/>
                  <a:gd name="T10" fmla="*/ 0 w 176"/>
                  <a:gd name="T11" fmla="*/ 99 h 117"/>
                  <a:gd name="T12" fmla="*/ 15 w 176"/>
                  <a:gd name="T13" fmla="*/ 99 h 117"/>
                  <a:gd name="T14" fmla="*/ 161 w 176"/>
                  <a:gd name="T15" fmla="*/ 99 h 117"/>
                  <a:gd name="T16" fmla="*/ 176 w 176"/>
                  <a:gd name="T17" fmla="*/ 99 h 117"/>
                  <a:gd name="T18" fmla="*/ 24 w 176"/>
                  <a:gd name="T19" fmla="*/ 79 h 117"/>
                  <a:gd name="T20" fmla="*/ 24 w 176"/>
                  <a:gd name="T21" fmla="*/ 14 h 117"/>
                  <a:gd name="T22" fmla="*/ 38 w 176"/>
                  <a:gd name="T23" fmla="*/ 0 h 117"/>
                  <a:gd name="T24" fmla="*/ 138 w 176"/>
                  <a:gd name="T25" fmla="*/ 0 h 117"/>
                  <a:gd name="T26" fmla="*/ 152 w 176"/>
                  <a:gd name="T27" fmla="*/ 14 h 117"/>
                  <a:gd name="T28" fmla="*/ 152 w 176"/>
                  <a:gd name="T29" fmla="*/ 79 h 117"/>
                  <a:gd name="T30" fmla="*/ 138 w 176"/>
                  <a:gd name="T31" fmla="*/ 93 h 117"/>
                  <a:gd name="T32" fmla="*/ 38 w 176"/>
                  <a:gd name="T33" fmla="*/ 93 h 117"/>
                  <a:gd name="T34" fmla="*/ 24 w 176"/>
                  <a:gd name="T35" fmla="*/ 79 h 117"/>
                  <a:gd name="T36" fmla="*/ 35 w 176"/>
                  <a:gd name="T37" fmla="*/ 79 h 117"/>
                  <a:gd name="T38" fmla="*/ 38 w 176"/>
                  <a:gd name="T39" fmla="*/ 82 h 117"/>
                  <a:gd name="T40" fmla="*/ 138 w 176"/>
                  <a:gd name="T41" fmla="*/ 82 h 117"/>
                  <a:gd name="T42" fmla="*/ 141 w 176"/>
                  <a:gd name="T43" fmla="*/ 79 h 117"/>
                  <a:gd name="T44" fmla="*/ 141 w 176"/>
                  <a:gd name="T45" fmla="*/ 14 h 117"/>
                  <a:gd name="T46" fmla="*/ 138 w 176"/>
                  <a:gd name="T47" fmla="*/ 11 h 117"/>
                  <a:gd name="T48" fmla="*/ 38 w 176"/>
                  <a:gd name="T49" fmla="*/ 11 h 117"/>
                  <a:gd name="T50" fmla="*/ 35 w 176"/>
                  <a:gd name="T51" fmla="*/ 14 h 117"/>
                  <a:gd name="T52" fmla="*/ 35 w 176"/>
                  <a:gd name="T53" fmla="*/ 79 h 117"/>
                  <a:gd name="T54" fmla="*/ 97 w 176"/>
                  <a:gd name="T55" fmla="*/ 107 h 117"/>
                  <a:gd name="T56" fmla="*/ 95 w 176"/>
                  <a:gd name="T57" fmla="*/ 105 h 117"/>
                  <a:gd name="T58" fmla="*/ 81 w 176"/>
                  <a:gd name="T59" fmla="*/ 105 h 117"/>
                  <a:gd name="T60" fmla="*/ 79 w 176"/>
                  <a:gd name="T61" fmla="*/ 107 h 117"/>
                  <a:gd name="T62" fmla="*/ 81 w 176"/>
                  <a:gd name="T63" fmla="*/ 108 h 117"/>
                  <a:gd name="T64" fmla="*/ 95 w 176"/>
                  <a:gd name="T65" fmla="*/ 108 h 117"/>
                  <a:gd name="T66" fmla="*/ 97 w 176"/>
                  <a:gd name="T67" fmla="*/ 10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17">
                    <a:moveTo>
                      <a:pt x="176" y="99"/>
                    </a:moveTo>
                    <a:cubicBezTo>
                      <a:pt x="176" y="108"/>
                      <a:pt x="176" y="108"/>
                      <a:pt x="176" y="108"/>
                    </a:cubicBezTo>
                    <a:cubicBezTo>
                      <a:pt x="176" y="113"/>
                      <a:pt x="169" y="117"/>
                      <a:pt x="161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7" y="117"/>
                      <a:pt x="0" y="113"/>
                      <a:pt x="0" y="108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15" y="99"/>
                      <a:pt x="15" y="99"/>
                      <a:pt x="15" y="99"/>
                    </a:cubicBezTo>
                    <a:cubicBezTo>
                      <a:pt x="161" y="99"/>
                      <a:pt x="161" y="99"/>
                      <a:pt x="161" y="99"/>
                    </a:cubicBezTo>
                    <a:lnTo>
                      <a:pt x="176" y="99"/>
                    </a:lnTo>
                    <a:close/>
                    <a:moveTo>
                      <a:pt x="24" y="79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6"/>
                      <a:pt x="30" y="0"/>
                      <a:pt x="38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46" y="0"/>
                      <a:pt x="152" y="6"/>
                      <a:pt x="152" y="14"/>
                    </a:cubicBezTo>
                    <a:cubicBezTo>
                      <a:pt x="152" y="79"/>
                      <a:pt x="152" y="79"/>
                      <a:pt x="152" y="79"/>
                    </a:cubicBezTo>
                    <a:cubicBezTo>
                      <a:pt x="152" y="87"/>
                      <a:pt x="146" y="93"/>
                      <a:pt x="138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0" y="93"/>
                      <a:pt x="24" y="87"/>
                      <a:pt x="24" y="79"/>
                    </a:cubicBezTo>
                    <a:close/>
                    <a:moveTo>
                      <a:pt x="35" y="79"/>
                    </a:moveTo>
                    <a:cubicBezTo>
                      <a:pt x="35" y="80"/>
                      <a:pt x="37" y="82"/>
                      <a:pt x="38" y="82"/>
                    </a:cubicBezTo>
                    <a:cubicBezTo>
                      <a:pt x="138" y="82"/>
                      <a:pt x="138" y="82"/>
                      <a:pt x="138" y="82"/>
                    </a:cubicBezTo>
                    <a:cubicBezTo>
                      <a:pt x="139" y="82"/>
                      <a:pt x="141" y="80"/>
                      <a:pt x="141" y="79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41" y="13"/>
                      <a:pt x="139" y="11"/>
                      <a:pt x="1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7" y="11"/>
                      <a:pt x="35" y="13"/>
                      <a:pt x="35" y="14"/>
                    </a:cubicBezTo>
                    <a:lnTo>
                      <a:pt x="35" y="79"/>
                    </a:lnTo>
                    <a:close/>
                    <a:moveTo>
                      <a:pt x="97" y="107"/>
                    </a:moveTo>
                    <a:cubicBezTo>
                      <a:pt x="97" y="106"/>
                      <a:pt x="96" y="105"/>
                      <a:pt x="95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0" y="105"/>
                      <a:pt x="79" y="106"/>
                      <a:pt x="79" y="107"/>
                    </a:cubicBezTo>
                    <a:cubicBezTo>
                      <a:pt x="79" y="107"/>
                      <a:pt x="80" y="108"/>
                      <a:pt x="81" y="108"/>
                    </a:cubicBezTo>
                    <a:cubicBezTo>
                      <a:pt x="95" y="108"/>
                      <a:pt x="95" y="108"/>
                      <a:pt x="95" y="108"/>
                    </a:cubicBezTo>
                    <a:cubicBezTo>
                      <a:pt x="96" y="108"/>
                      <a:pt x="97" y="107"/>
                      <a:pt x="97" y="107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9" name="组合 118"/>
          <p:cNvGrpSpPr/>
          <p:nvPr/>
        </p:nvGrpSpPr>
        <p:grpSpPr>
          <a:xfrm>
            <a:off x="2576129" y="2196877"/>
            <a:ext cx="1199527" cy="1387809"/>
            <a:chOff x="2576663" y="2309403"/>
            <a:chExt cx="1200040" cy="1388087"/>
          </a:xfrm>
        </p:grpSpPr>
        <p:sp>
          <p:nvSpPr>
            <p:cNvPr id="120" name="Freeform 6"/>
            <p:cNvSpPr>
              <a:spLocks/>
            </p:cNvSpPr>
            <p:nvPr/>
          </p:nvSpPr>
          <p:spPr bwMode="auto">
            <a:xfrm>
              <a:off x="2647495" y="2350471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3C5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2576663" y="2309403"/>
              <a:ext cx="1200040" cy="1388087"/>
              <a:chOff x="2576663" y="2309403"/>
              <a:chExt cx="1200040" cy="1388087"/>
            </a:xfrm>
          </p:grpSpPr>
          <p:sp>
            <p:nvSpPr>
              <p:cNvPr id="122" name="Freeform 7"/>
              <p:cNvSpPr>
                <a:spLocks/>
              </p:cNvSpPr>
              <p:nvPr/>
            </p:nvSpPr>
            <p:spPr bwMode="auto">
              <a:xfrm>
                <a:off x="2576663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4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4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4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4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23" name="Freeform 22"/>
              <p:cNvSpPr>
                <a:spLocks/>
              </p:cNvSpPr>
              <p:nvPr/>
            </p:nvSpPr>
            <p:spPr bwMode="auto">
              <a:xfrm>
                <a:off x="2647495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>
                  <a:latin typeface="+mj-ea"/>
                  <a:ea typeface="+mj-ea"/>
                </a:endParaRPr>
              </a:p>
            </p:txBody>
          </p:sp>
          <p:sp>
            <p:nvSpPr>
              <p:cNvPr id="124" name="Freeform 34"/>
              <p:cNvSpPr>
                <a:spLocks noEditPoints="1"/>
              </p:cNvSpPr>
              <p:nvPr/>
            </p:nvSpPr>
            <p:spPr bwMode="auto">
              <a:xfrm>
                <a:off x="2807637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8 w 50"/>
                  <a:gd name="T29" fmla="*/ 18 h 107"/>
                  <a:gd name="T30" fmla="*/ 16 w 50"/>
                  <a:gd name="T31" fmla="*/ 24 h 107"/>
                  <a:gd name="T32" fmla="*/ 16 w 50"/>
                  <a:gd name="T33" fmla="*/ 81 h 107"/>
                  <a:gd name="T34" fmla="*/ 18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1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6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4" y="84"/>
                      <a:pt x="34" y="81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+mj-ea"/>
                  <a:ea typeface="+mj-ea"/>
                </a:endParaRPr>
              </a:p>
            </p:txBody>
          </p:sp>
          <p:sp>
            <p:nvSpPr>
              <p:cNvPr id="125" name="Freeform 35"/>
              <p:cNvSpPr>
                <a:spLocks noEditPoints="1"/>
              </p:cNvSpPr>
              <p:nvPr/>
            </p:nvSpPr>
            <p:spPr bwMode="auto">
              <a:xfrm>
                <a:off x="2926717" y="2562997"/>
                <a:ext cx="88284" cy="200205"/>
              </a:xfrm>
              <a:custGeom>
                <a:avLst/>
                <a:gdLst>
                  <a:gd name="T0" fmla="*/ 31 w 47"/>
                  <a:gd name="T1" fmla="*/ 27 h 107"/>
                  <a:gd name="T2" fmla="*/ 31 w 47"/>
                  <a:gd name="T3" fmla="*/ 24 h 107"/>
                  <a:gd name="T4" fmla="*/ 29 w 47"/>
                  <a:gd name="T5" fmla="*/ 18 h 107"/>
                  <a:gd name="T6" fmla="*/ 23 w 47"/>
                  <a:gd name="T7" fmla="*/ 15 h 107"/>
                  <a:gd name="T8" fmla="*/ 17 w 47"/>
                  <a:gd name="T9" fmla="*/ 18 h 107"/>
                  <a:gd name="T10" fmla="*/ 15 w 47"/>
                  <a:gd name="T11" fmla="*/ 24 h 107"/>
                  <a:gd name="T12" fmla="*/ 15 w 47"/>
                  <a:gd name="T13" fmla="*/ 45 h 107"/>
                  <a:gd name="T14" fmla="*/ 27 w 47"/>
                  <a:gd name="T15" fmla="*/ 40 h 107"/>
                  <a:gd name="T16" fmla="*/ 43 w 47"/>
                  <a:gd name="T17" fmla="*/ 48 h 107"/>
                  <a:gd name="T18" fmla="*/ 47 w 47"/>
                  <a:gd name="T19" fmla="*/ 65 h 107"/>
                  <a:gd name="T20" fmla="*/ 47 w 47"/>
                  <a:gd name="T21" fmla="*/ 83 h 107"/>
                  <a:gd name="T22" fmla="*/ 47 w 47"/>
                  <a:gd name="T23" fmla="*/ 83 h 107"/>
                  <a:gd name="T24" fmla="*/ 40 w 47"/>
                  <a:gd name="T25" fmla="*/ 100 h 107"/>
                  <a:gd name="T26" fmla="*/ 23 w 47"/>
                  <a:gd name="T27" fmla="*/ 107 h 107"/>
                  <a:gd name="T28" fmla="*/ 6 w 47"/>
                  <a:gd name="T29" fmla="*/ 99 h 107"/>
                  <a:gd name="T30" fmla="*/ 0 w 47"/>
                  <a:gd name="T31" fmla="*/ 82 h 107"/>
                  <a:gd name="T32" fmla="*/ 0 w 47"/>
                  <a:gd name="T33" fmla="*/ 25 h 107"/>
                  <a:gd name="T34" fmla="*/ 3 w 47"/>
                  <a:gd name="T35" fmla="*/ 11 h 107"/>
                  <a:gd name="T36" fmla="*/ 14 w 47"/>
                  <a:gd name="T37" fmla="*/ 2 h 107"/>
                  <a:gd name="T38" fmla="*/ 23 w 47"/>
                  <a:gd name="T39" fmla="*/ 0 h 107"/>
                  <a:gd name="T40" fmla="*/ 41 w 47"/>
                  <a:gd name="T41" fmla="*/ 7 h 107"/>
                  <a:gd name="T42" fmla="*/ 47 w 47"/>
                  <a:gd name="T43" fmla="*/ 25 h 107"/>
                  <a:gd name="T44" fmla="*/ 47 w 47"/>
                  <a:gd name="T45" fmla="*/ 27 h 107"/>
                  <a:gd name="T46" fmla="*/ 31 w 47"/>
                  <a:gd name="T47" fmla="*/ 27 h 107"/>
                  <a:gd name="T48" fmla="*/ 15 w 47"/>
                  <a:gd name="T49" fmla="*/ 81 h 107"/>
                  <a:gd name="T50" fmla="*/ 17 w 47"/>
                  <a:gd name="T51" fmla="*/ 88 h 107"/>
                  <a:gd name="T52" fmla="*/ 23 w 47"/>
                  <a:gd name="T53" fmla="*/ 91 h 107"/>
                  <a:gd name="T54" fmla="*/ 29 w 47"/>
                  <a:gd name="T55" fmla="*/ 88 h 107"/>
                  <a:gd name="T56" fmla="*/ 31 w 47"/>
                  <a:gd name="T57" fmla="*/ 81 h 107"/>
                  <a:gd name="T58" fmla="*/ 31 w 47"/>
                  <a:gd name="T59" fmla="*/ 62 h 107"/>
                  <a:gd name="T60" fmla="*/ 27 w 47"/>
                  <a:gd name="T61" fmla="*/ 55 h 107"/>
                  <a:gd name="T62" fmla="*/ 23 w 47"/>
                  <a:gd name="T63" fmla="*/ 53 h 107"/>
                  <a:gd name="T64" fmla="*/ 17 w 47"/>
                  <a:gd name="T65" fmla="*/ 56 h 107"/>
                  <a:gd name="T66" fmla="*/ 15 w 47"/>
                  <a:gd name="T67" fmla="*/ 62 h 107"/>
                  <a:gd name="T68" fmla="*/ 15 w 47"/>
                  <a:gd name="T69" fmla="*/ 8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" h="107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0" y="20"/>
                      <a:pt x="29" y="18"/>
                    </a:cubicBezTo>
                    <a:cubicBezTo>
                      <a:pt x="27" y="16"/>
                      <a:pt x="25" y="15"/>
                      <a:pt x="23" y="15"/>
                    </a:cubicBezTo>
                    <a:cubicBezTo>
                      <a:pt x="20" y="15"/>
                      <a:pt x="18" y="16"/>
                      <a:pt x="17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9" y="42"/>
                      <a:pt x="23" y="40"/>
                      <a:pt x="27" y="40"/>
                    </a:cubicBezTo>
                    <a:cubicBezTo>
                      <a:pt x="34" y="40"/>
                      <a:pt x="39" y="43"/>
                      <a:pt x="43" y="48"/>
                    </a:cubicBezTo>
                    <a:cubicBezTo>
                      <a:pt x="46" y="52"/>
                      <a:pt x="47" y="58"/>
                      <a:pt x="47" y="65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90"/>
                      <a:pt x="44" y="95"/>
                      <a:pt x="40" y="100"/>
                    </a:cubicBezTo>
                    <a:cubicBezTo>
                      <a:pt x="35" y="104"/>
                      <a:pt x="30" y="107"/>
                      <a:pt x="23" y="107"/>
                    </a:cubicBezTo>
                    <a:cubicBezTo>
                      <a:pt x="16" y="107"/>
                      <a:pt x="11" y="104"/>
                      <a:pt x="6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1" y="15"/>
                      <a:pt x="3" y="11"/>
                    </a:cubicBezTo>
                    <a:cubicBezTo>
                      <a:pt x="6" y="7"/>
                      <a:pt x="9" y="4"/>
                      <a:pt x="14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30" y="0"/>
                      <a:pt x="36" y="2"/>
                      <a:pt x="41" y="7"/>
                    </a:cubicBezTo>
                    <a:cubicBezTo>
                      <a:pt x="45" y="12"/>
                      <a:pt x="47" y="18"/>
                      <a:pt x="47" y="25"/>
                    </a:cubicBezTo>
                    <a:cubicBezTo>
                      <a:pt x="47" y="27"/>
                      <a:pt x="47" y="27"/>
                      <a:pt x="47" y="27"/>
                    </a:cubicBezTo>
                    <a:lnTo>
                      <a:pt x="31" y="27"/>
                    </a:lnTo>
                    <a:close/>
                    <a:moveTo>
                      <a:pt x="15" y="81"/>
                    </a:moveTo>
                    <a:cubicBezTo>
                      <a:pt x="15" y="84"/>
                      <a:pt x="16" y="86"/>
                      <a:pt x="17" y="88"/>
                    </a:cubicBezTo>
                    <a:cubicBezTo>
                      <a:pt x="18" y="90"/>
                      <a:pt x="20" y="91"/>
                      <a:pt x="23" y="91"/>
                    </a:cubicBezTo>
                    <a:cubicBezTo>
                      <a:pt x="25" y="91"/>
                      <a:pt x="27" y="90"/>
                      <a:pt x="29" y="88"/>
                    </a:cubicBezTo>
                    <a:cubicBezTo>
                      <a:pt x="30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7"/>
                      <a:pt x="27" y="55"/>
                    </a:cubicBezTo>
                    <a:cubicBezTo>
                      <a:pt x="26" y="54"/>
                      <a:pt x="25" y="53"/>
                      <a:pt x="23" y="53"/>
                    </a:cubicBezTo>
                    <a:cubicBezTo>
                      <a:pt x="20" y="53"/>
                      <a:pt x="18" y="54"/>
                      <a:pt x="17" y="56"/>
                    </a:cubicBezTo>
                    <a:cubicBezTo>
                      <a:pt x="16" y="58"/>
                      <a:pt x="15" y="60"/>
                      <a:pt x="15" y="62"/>
                    </a:cubicBezTo>
                    <a:lnTo>
                      <a:pt x="15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+mj-ea"/>
                  <a:ea typeface="+mj-ea"/>
                </a:endParaRPr>
              </a:p>
            </p:txBody>
          </p:sp>
          <p:grpSp>
            <p:nvGrpSpPr>
              <p:cNvPr id="126" name="组合 125"/>
              <p:cNvGrpSpPr/>
              <p:nvPr/>
            </p:nvGrpSpPr>
            <p:grpSpPr>
              <a:xfrm>
                <a:off x="2896243" y="2886070"/>
                <a:ext cx="533551" cy="454047"/>
                <a:chOff x="5933005" y="2830391"/>
                <a:chExt cx="500408" cy="425843"/>
              </a:xfrm>
              <a:solidFill>
                <a:srgbClr val="C00000"/>
              </a:solidFill>
            </p:grpSpPr>
            <p:sp>
              <p:nvSpPr>
                <p:cNvPr id="127" name="Freeform 16"/>
                <p:cNvSpPr>
                  <a:spLocks noEditPoints="1"/>
                </p:cNvSpPr>
                <p:nvPr/>
              </p:nvSpPr>
              <p:spPr bwMode="auto">
                <a:xfrm>
                  <a:off x="5933005" y="2830391"/>
                  <a:ext cx="467486" cy="425843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128" name="Freeform 17"/>
                <p:cNvSpPr>
                  <a:spLocks noEditPoints="1"/>
                </p:cNvSpPr>
                <p:nvPr/>
              </p:nvSpPr>
              <p:spPr bwMode="auto">
                <a:xfrm>
                  <a:off x="5986776" y="2830391"/>
                  <a:ext cx="446637" cy="413496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</p:grpSp>
      </p:grpSp>
      <p:sp>
        <p:nvSpPr>
          <p:cNvPr id="147" name="TextBox 20"/>
          <p:cNvSpPr txBox="1"/>
          <p:nvPr/>
        </p:nvSpPr>
        <p:spPr bwMode="auto">
          <a:xfrm>
            <a:off x="1020231" y="130988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8" name="TextBox 19"/>
          <p:cNvSpPr txBox="1">
            <a:spLocks noChangeArrowheads="1"/>
          </p:cNvSpPr>
          <p:nvPr/>
        </p:nvSpPr>
        <p:spPr bwMode="auto">
          <a:xfrm>
            <a:off x="1138346" y="93175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9" name="TextBox 20"/>
          <p:cNvSpPr txBox="1"/>
          <p:nvPr/>
        </p:nvSpPr>
        <p:spPr bwMode="auto">
          <a:xfrm>
            <a:off x="6273293" y="130988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0" name="TextBox 19"/>
          <p:cNvSpPr txBox="1">
            <a:spLocks noChangeArrowheads="1"/>
          </p:cNvSpPr>
          <p:nvPr/>
        </p:nvSpPr>
        <p:spPr bwMode="auto">
          <a:xfrm>
            <a:off x="6273295" y="93175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3" name="TextBox 20"/>
          <p:cNvSpPr txBox="1"/>
          <p:nvPr/>
        </p:nvSpPr>
        <p:spPr bwMode="auto">
          <a:xfrm>
            <a:off x="6660515" y="277840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4" name="TextBox 19"/>
          <p:cNvSpPr txBox="1">
            <a:spLocks noChangeArrowheads="1"/>
          </p:cNvSpPr>
          <p:nvPr/>
        </p:nvSpPr>
        <p:spPr bwMode="auto">
          <a:xfrm>
            <a:off x="6660517" y="240027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5" name="TextBox 20"/>
          <p:cNvSpPr txBox="1"/>
          <p:nvPr/>
        </p:nvSpPr>
        <p:spPr bwMode="auto">
          <a:xfrm>
            <a:off x="6397497" y="418847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TextBox 19"/>
          <p:cNvSpPr txBox="1">
            <a:spLocks noChangeArrowheads="1"/>
          </p:cNvSpPr>
          <p:nvPr/>
        </p:nvSpPr>
        <p:spPr bwMode="auto">
          <a:xfrm>
            <a:off x="6397499" y="3810345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7" name="TextBox 20"/>
          <p:cNvSpPr txBox="1"/>
          <p:nvPr/>
        </p:nvSpPr>
        <p:spPr bwMode="auto">
          <a:xfrm>
            <a:off x="1085986" y="4305368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8" name="TextBox 19"/>
          <p:cNvSpPr txBox="1">
            <a:spLocks noChangeArrowheads="1"/>
          </p:cNvSpPr>
          <p:nvPr/>
        </p:nvSpPr>
        <p:spPr bwMode="auto">
          <a:xfrm>
            <a:off x="1204101" y="3927242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9" name="TextBox 20"/>
          <p:cNvSpPr txBox="1"/>
          <p:nvPr/>
        </p:nvSpPr>
        <p:spPr bwMode="auto">
          <a:xfrm>
            <a:off x="706070" y="2785705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0" name="TextBox 19"/>
          <p:cNvSpPr txBox="1">
            <a:spLocks noChangeArrowheads="1"/>
          </p:cNvSpPr>
          <p:nvPr/>
        </p:nvSpPr>
        <p:spPr bwMode="auto">
          <a:xfrm>
            <a:off x="824185" y="2407579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6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7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47" grpId="0"/>
      <p:bldP spid="148" grpId="0"/>
      <p:bldP spid="149" grpId="0"/>
      <p:bldP spid="150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1915380" y="160446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765646" y="3055844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1091581" y="3078384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4760913" y="1604460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1116169" y="1604460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16" name="组合 15"/>
          <p:cNvGrpSpPr/>
          <p:nvPr/>
        </p:nvGrpSpPr>
        <p:grpSpPr>
          <a:xfrm>
            <a:off x="1287770" y="1723115"/>
            <a:ext cx="456010" cy="507206"/>
            <a:chOff x="6735763" y="10544176"/>
            <a:chExt cx="608013" cy="676275"/>
          </a:xfrm>
          <a:solidFill>
            <a:schemeClr val="bg1"/>
          </a:solidFill>
        </p:grpSpPr>
        <p:sp>
          <p:nvSpPr>
            <p:cNvPr id="17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9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0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3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4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24361" y="1808245"/>
            <a:ext cx="484584" cy="336947"/>
            <a:chOff x="7767638" y="10672763"/>
            <a:chExt cx="646112" cy="449263"/>
          </a:xfrm>
          <a:solidFill>
            <a:schemeClr val="bg1"/>
          </a:solidFill>
        </p:grpSpPr>
        <p:sp>
          <p:nvSpPr>
            <p:cNvPr id="27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8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9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0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1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sp>
        <p:nvSpPr>
          <p:cNvPr id="32" name="Freeform 898"/>
          <p:cNvSpPr>
            <a:spLocks noEditPoints="1"/>
          </p:cNvSpPr>
          <p:nvPr/>
        </p:nvSpPr>
        <p:spPr bwMode="auto">
          <a:xfrm>
            <a:off x="1220499" y="3256254"/>
            <a:ext cx="590550" cy="406004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33" name="Freeform 1512"/>
          <p:cNvSpPr>
            <a:spLocks noEditPoints="1"/>
          </p:cNvSpPr>
          <p:nvPr/>
        </p:nvSpPr>
        <p:spPr bwMode="auto">
          <a:xfrm>
            <a:off x="4900958" y="3188985"/>
            <a:ext cx="506016" cy="540544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34" name="矩形 33"/>
          <p:cNvSpPr/>
          <p:nvPr/>
        </p:nvSpPr>
        <p:spPr>
          <a:xfrm>
            <a:off x="1891105" y="183829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 34"/>
          <p:cNvSpPr/>
          <p:nvPr/>
        </p:nvSpPr>
        <p:spPr>
          <a:xfrm>
            <a:off x="5564059" y="160446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36" name="矩形 35"/>
          <p:cNvSpPr/>
          <p:nvPr/>
        </p:nvSpPr>
        <p:spPr>
          <a:xfrm>
            <a:off x="5539784" y="183829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7" name="矩形 36"/>
          <p:cNvSpPr/>
          <p:nvPr/>
        </p:nvSpPr>
        <p:spPr>
          <a:xfrm>
            <a:off x="5569472" y="305247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38" name="矩形 37"/>
          <p:cNvSpPr/>
          <p:nvPr/>
        </p:nvSpPr>
        <p:spPr>
          <a:xfrm>
            <a:off x="5545197" y="328630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9" name="矩形 38"/>
          <p:cNvSpPr/>
          <p:nvPr/>
        </p:nvSpPr>
        <p:spPr>
          <a:xfrm>
            <a:off x="1901838" y="3078232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40" name="矩形 39"/>
          <p:cNvSpPr/>
          <p:nvPr/>
        </p:nvSpPr>
        <p:spPr>
          <a:xfrm>
            <a:off x="1877563" y="3312066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16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2333" y="1279368"/>
            <a:ext cx="2430301" cy="161253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800" y="1279368"/>
            <a:ext cx="2432432" cy="162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567" y="1279368"/>
            <a:ext cx="2432432" cy="1620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578800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矩形 9"/>
          <p:cNvSpPr/>
          <p:nvPr/>
        </p:nvSpPr>
        <p:spPr>
          <a:xfrm>
            <a:off x="929800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1" name="Freeform 1102"/>
          <p:cNvSpPr>
            <a:spLocks noChangeAspect="1" noEditPoints="1"/>
          </p:cNvSpPr>
          <p:nvPr/>
        </p:nvSpPr>
        <p:spPr bwMode="auto">
          <a:xfrm>
            <a:off x="619301" y="2932404"/>
            <a:ext cx="270000" cy="27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2" name="矩形 11"/>
          <p:cNvSpPr/>
          <p:nvPr/>
        </p:nvSpPr>
        <p:spPr>
          <a:xfrm>
            <a:off x="3460566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3811567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4" name="矩形 13"/>
          <p:cNvSpPr/>
          <p:nvPr/>
        </p:nvSpPr>
        <p:spPr>
          <a:xfrm>
            <a:off x="6340201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6691201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6380304" y="2932404"/>
            <a:ext cx="270794" cy="27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17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8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9" name="Freeform 1103"/>
          <p:cNvSpPr>
            <a:spLocks noChangeAspect="1" noEditPoints="1"/>
          </p:cNvSpPr>
          <p:nvPr/>
        </p:nvSpPr>
        <p:spPr bwMode="auto">
          <a:xfrm>
            <a:off x="3501066" y="2932404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矩形 19"/>
          <p:cNvSpPr/>
          <p:nvPr/>
        </p:nvSpPr>
        <p:spPr>
          <a:xfrm>
            <a:off x="578800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452720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34486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6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>
            <a:spLocks/>
          </p:cNvSpPr>
          <p:nvPr/>
        </p:nvSpPr>
        <p:spPr bwMode="auto">
          <a:xfrm>
            <a:off x="4075507" y="3301343"/>
            <a:ext cx="1006777" cy="1616969"/>
          </a:xfrm>
          <a:custGeom>
            <a:avLst/>
            <a:gdLst>
              <a:gd name="connsiteX0" fmla="*/ 616199 w 1342369"/>
              <a:gd name="connsiteY0" fmla="*/ 690 h 2155959"/>
              <a:gd name="connsiteX1" fmla="*/ 644718 w 1342369"/>
              <a:gd name="connsiteY1" fmla="*/ 7198 h 2155959"/>
              <a:gd name="connsiteX2" fmla="*/ 891891 w 1342369"/>
              <a:gd name="connsiteY2" fmla="*/ 594450 h 2155959"/>
              <a:gd name="connsiteX3" fmla="*/ 1184379 w 1342369"/>
              <a:gd name="connsiteY3" fmla="*/ 382215 h 2155959"/>
              <a:gd name="connsiteX4" fmla="*/ 1340922 w 1342369"/>
              <a:gd name="connsiteY4" fmla="*/ 349247 h 2155959"/>
              <a:gd name="connsiteX5" fmla="*/ 1027836 w 1342369"/>
              <a:gd name="connsiteY5" fmla="*/ 1080737 h 2155959"/>
              <a:gd name="connsiteX6" fmla="*/ 1036689 w 1342369"/>
              <a:gd name="connsiteY6" fmla="*/ 2096039 h 2155959"/>
              <a:gd name="connsiteX7" fmla="*/ 1046134 w 1342369"/>
              <a:gd name="connsiteY7" fmla="*/ 2155959 h 2155959"/>
              <a:gd name="connsiteX8" fmla="*/ 543956 w 1342369"/>
              <a:gd name="connsiteY8" fmla="*/ 2155959 h 2155959"/>
              <a:gd name="connsiteX9" fmla="*/ 544822 w 1342369"/>
              <a:gd name="connsiteY9" fmla="*/ 2146849 h 2155959"/>
              <a:gd name="connsiteX10" fmla="*/ 587044 w 1342369"/>
              <a:gd name="connsiteY10" fmla="*/ 1332122 h 2155959"/>
              <a:gd name="connsiteX11" fmla="*/ 138013 w 1342369"/>
              <a:gd name="connsiteY11" fmla="*/ 796383 h 2155959"/>
              <a:gd name="connsiteX12" fmla="*/ 53562 w 1342369"/>
              <a:gd name="connsiteY12" fmla="*/ 608874 h 2155959"/>
              <a:gd name="connsiteX13" fmla="*/ 333692 w 1342369"/>
              <a:gd name="connsiteY13" fmla="*/ 755172 h 2155959"/>
              <a:gd name="connsiteX14" fmla="*/ 39144 w 1342369"/>
              <a:gd name="connsiteY14" fmla="*/ 417244 h 2155959"/>
              <a:gd name="connsiteX15" fmla="*/ 45323 w 1342369"/>
              <a:gd name="connsiteY15" fmla="*/ 264765 h 2155959"/>
              <a:gd name="connsiteX16" fmla="*/ 407844 w 1342369"/>
              <a:gd name="connsiteY16" fmla="*/ 596511 h 2155959"/>
              <a:gd name="connsiteX17" fmla="*/ 189508 w 1342369"/>
              <a:gd name="connsiteY17" fmla="*/ 101982 h 2155959"/>
              <a:gd name="connsiteX18" fmla="*/ 372828 w 1342369"/>
              <a:gd name="connsiteY18" fmla="*/ 242099 h 2155959"/>
              <a:gd name="connsiteX19" fmla="*/ 620001 w 1342369"/>
              <a:gd name="connsiteY19" fmla="*/ 396639 h 2155959"/>
              <a:gd name="connsiteX20" fmla="*/ 616199 w 1342369"/>
              <a:gd name="connsiteY20" fmla="*/ 690 h 2155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42369" h="2155959">
                <a:moveTo>
                  <a:pt x="616199" y="690"/>
                </a:moveTo>
                <a:cubicBezTo>
                  <a:pt x="623960" y="-1205"/>
                  <a:pt x="633390" y="758"/>
                  <a:pt x="644718" y="7198"/>
                </a:cubicBezTo>
                <a:cubicBezTo>
                  <a:pt x="735348" y="56650"/>
                  <a:pt x="768305" y="567663"/>
                  <a:pt x="891891" y="594450"/>
                </a:cubicBezTo>
                <a:cubicBezTo>
                  <a:pt x="1017538" y="621237"/>
                  <a:pt x="1151423" y="456394"/>
                  <a:pt x="1184379" y="382215"/>
                </a:cubicBezTo>
                <a:cubicBezTo>
                  <a:pt x="1217336" y="305975"/>
                  <a:pt x="1322384" y="266825"/>
                  <a:pt x="1340922" y="349247"/>
                </a:cubicBezTo>
                <a:cubicBezTo>
                  <a:pt x="1361520" y="431668"/>
                  <a:pt x="1157602" y="542937"/>
                  <a:pt x="1027836" y="1080737"/>
                </a:cubicBezTo>
                <a:cubicBezTo>
                  <a:pt x="956002" y="1382090"/>
                  <a:pt x="991702" y="1793626"/>
                  <a:pt x="1036689" y="2096039"/>
                </a:cubicBezTo>
                <a:lnTo>
                  <a:pt x="1046134" y="2155959"/>
                </a:lnTo>
                <a:lnTo>
                  <a:pt x="543956" y="2155959"/>
                </a:lnTo>
                <a:lnTo>
                  <a:pt x="544822" y="2146849"/>
                </a:lnTo>
                <a:cubicBezTo>
                  <a:pt x="564210" y="1938701"/>
                  <a:pt x="594125" y="1568698"/>
                  <a:pt x="587044" y="1332122"/>
                </a:cubicBezTo>
                <a:cubicBezTo>
                  <a:pt x="576746" y="988013"/>
                  <a:pt x="265719" y="887047"/>
                  <a:pt x="138013" y="796383"/>
                </a:cubicBezTo>
                <a:cubicBezTo>
                  <a:pt x="10307" y="705719"/>
                  <a:pt x="-18530" y="604753"/>
                  <a:pt x="53562" y="608874"/>
                </a:cubicBezTo>
                <a:cubicBezTo>
                  <a:pt x="123595" y="612995"/>
                  <a:pt x="319274" y="788141"/>
                  <a:pt x="333692" y="755172"/>
                </a:cubicBezTo>
                <a:cubicBezTo>
                  <a:pt x="348110" y="724264"/>
                  <a:pt x="113296" y="532634"/>
                  <a:pt x="39144" y="417244"/>
                </a:cubicBezTo>
                <a:cubicBezTo>
                  <a:pt x="-37068" y="303915"/>
                  <a:pt x="16486" y="275067"/>
                  <a:pt x="45323" y="264765"/>
                </a:cubicBezTo>
                <a:cubicBezTo>
                  <a:pt x="76220" y="254462"/>
                  <a:pt x="391366" y="617116"/>
                  <a:pt x="407844" y="596511"/>
                </a:cubicBezTo>
                <a:cubicBezTo>
                  <a:pt x="426382" y="573845"/>
                  <a:pt x="177149" y="137011"/>
                  <a:pt x="189508" y="101982"/>
                </a:cubicBezTo>
                <a:cubicBezTo>
                  <a:pt x="199806" y="66953"/>
                  <a:pt x="263660" y="-3105"/>
                  <a:pt x="372828" y="242099"/>
                </a:cubicBezTo>
                <a:cubicBezTo>
                  <a:pt x="481996" y="487303"/>
                  <a:pt x="655017" y="600632"/>
                  <a:pt x="620001" y="396639"/>
                </a:cubicBezTo>
                <a:cubicBezTo>
                  <a:pt x="589362" y="216342"/>
                  <a:pt x="561877" y="13959"/>
                  <a:pt x="616199" y="69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35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156052" y="1605992"/>
            <a:ext cx="1946672" cy="1841897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159749" y="2746611"/>
            <a:ext cx="1440656" cy="141327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2549899" y="2451337"/>
            <a:ext cx="1497806" cy="1583531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3301183" y="1745296"/>
            <a:ext cx="1495425" cy="1558528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1" name="矩形 10"/>
          <p:cNvSpPr/>
          <p:nvPr/>
        </p:nvSpPr>
        <p:spPr>
          <a:xfrm>
            <a:off x="289854" y="2786191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2" name="矩形 11"/>
          <p:cNvSpPr/>
          <p:nvPr/>
        </p:nvSpPr>
        <p:spPr>
          <a:xfrm>
            <a:off x="1030390" y="1552748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3" name="矩形 12"/>
          <p:cNvSpPr/>
          <p:nvPr/>
        </p:nvSpPr>
        <p:spPr>
          <a:xfrm>
            <a:off x="5547892" y="1552748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600405" y="2926242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3514283" y="4859871"/>
            <a:ext cx="2365794" cy="284911"/>
          </a:xfrm>
          <a:custGeom>
            <a:avLst/>
            <a:gdLst>
              <a:gd name="connsiteX0" fmla="*/ 1577196 w 3154392"/>
              <a:gd name="connsiteY0" fmla="*/ 0 h 301959"/>
              <a:gd name="connsiteX1" fmla="*/ 3112307 w 3154392"/>
              <a:gd name="connsiteY1" fmla="*/ 275763 h 301959"/>
              <a:gd name="connsiteX2" fmla="*/ 3154392 w 3154392"/>
              <a:gd name="connsiteY2" fmla="*/ 301959 h 301959"/>
              <a:gd name="connsiteX3" fmla="*/ 0 w 3154392"/>
              <a:gd name="connsiteY3" fmla="*/ 301959 h 301959"/>
              <a:gd name="connsiteX4" fmla="*/ 42085 w 3154392"/>
              <a:gd name="connsiteY4" fmla="*/ 275763 h 301959"/>
              <a:gd name="connsiteX5" fmla="*/ 1577196 w 3154392"/>
              <a:gd name="connsiteY5" fmla="*/ 0 h 30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54392" h="301959">
                <a:moveTo>
                  <a:pt x="1577196" y="0"/>
                </a:moveTo>
                <a:cubicBezTo>
                  <a:pt x="2216218" y="0"/>
                  <a:pt x="2779619" y="109388"/>
                  <a:pt x="3112307" y="275763"/>
                </a:cubicBezTo>
                <a:lnTo>
                  <a:pt x="3154392" y="301959"/>
                </a:lnTo>
                <a:lnTo>
                  <a:pt x="0" y="301959"/>
                </a:lnTo>
                <a:lnTo>
                  <a:pt x="42085" y="275763"/>
                </a:lnTo>
                <a:cubicBezTo>
                  <a:pt x="374774" y="109388"/>
                  <a:pt x="938175" y="0"/>
                  <a:pt x="1577196" y="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8482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646873" y="1345888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7029" y="1737073"/>
            <a:ext cx="347245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10557" y="1758312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9" name="矩形 8"/>
          <p:cNvSpPr/>
          <p:nvPr/>
        </p:nvSpPr>
        <p:spPr>
          <a:xfrm>
            <a:off x="4810557" y="2649288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0" name="矩形 9"/>
          <p:cNvSpPr/>
          <p:nvPr/>
        </p:nvSpPr>
        <p:spPr>
          <a:xfrm>
            <a:off x="4810557" y="3540265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26320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03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99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直接连接符 20"/>
          <p:cNvCxnSpPr>
            <a:cxnSpLocks noChangeShapeType="1"/>
          </p:cNvCxnSpPr>
          <p:nvPr/>
        </p:nvCxnSpPr>
        <p:spPr bwMode="auto">
          <a:xfrm flipV="1">
            <a:off x="3597889" y="2119983"/>
            <a:ext cx="638687" cy="707764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0"/>
          <p:cNvCxnSpPr>
            <a:cxnSpLocks noChangeShapeType="1"/>
          </p:cNvCxnSpPr>
          <p:nvPr/>
        </p:nvCxnSpPr>
        <p:spPr bwMode="auto">
          <a:xfrm flipH="1" flipV="1">
            <a:off x="4816567" y="2119983"/>
            <a:ext cx="638687" cy="707764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" name="直接连接符 20"/>
          <p:cNvCxnSpPr>
            <a:cxnSpLocks noChangeShapeType="1"/>
          </p:cNvCxnSpPr>
          <p:nvPr/>
        </p:nvCxnSpPr>
        <p:spPr bwMode="auto">
          <a:xfrm flipH="1" flipV="1">
            <a:off x="4989598" y="2043799"/>
            <a:ext cx="2279648" cy="899249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20"/>
          <p:cNvCxnSpPr>
            <a:cxnSpLocks noChangeShapeType="1"/>
          </p:cNvCxnSpPr>
          <p:nvPr/>
        </p:nvCxnSpPr>
        <p:spPr bwMode="auto">
          <a:xfrm flipV="1">
            <a:off x="1973195" y="2043798"/>
            <a:ext cx="2138324" cy="838033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9" name="组合 88"/>
          <p:cNvGrpSpPr/>
          <p:nvPr/>
        </p:nvGrpSpPr>
        <p:grpSpPr>
          <a:xfrm>
            <a:off x="3079337" y="2448537"/>
            <a:ext cx="968658" cy="1118954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00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01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2710525" y="3746207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751105" y="3755263"/>
            <a:ext cx="1478540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906225" y="3746208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645131" y="3752521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10526" y="4011717"/>
            <a:ext cx="1610611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>
            <a:defPPr>
              <a:defRPr lang="en-US"/>
            </a:defPPr>
            <a:lvl1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6751106" y="4035329"/>
            <a:ext cx="1627755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906226" y="4011717"/>
            <a:ext cx="1615730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645131" y="4039512"/>
            <a:ext cx="1637477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14" name="组合 113"/>
          <p:cNvGrpSpPr/>
          <p:nvPr/>
        </p:nvGrpSpPr>
        <p:grpSpPr>
          <a:xfrm>
            <a:off x="3807921" y="819706"/>
            <a:ext cx="1505379" cy="1738952"/>
            <a:chOff x="3752572" y="82931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15" name="组合 11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117" name="Freeform 27"/>
              <p:cNvSpPr>
                <a:spLocks/>
              </p:cNvSpPr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 27"/>
              <p:cNvSpPr>
                <a:spLocks/>
              </p:cNvSpPr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108136"/>
              </a:solidFill>
              <a:ln w="285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</p:grpSp>
        <p:sp>
          <p:nvSpPr>
            <p:cNvPr id="116" name="TextBox 115"/>
            <p:cNvSpPr txBox="1"/>
            <p:nvPr/>
          </p:nvSpPr>
          <p:spPr>
            <a:xfrm>
              <a:off x="4024426" y="1385883"/>
              <a:ext cx="925698" cy="705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99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199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119" name="Freeform 12"/>
          <p:cNvSpPr>
            <a:spLocks/>
          </p:cNvSpPr>
          <p:nvPr/>
        </p:nvSpPr>
        <p:spPr bwMode="auto">
          <a:xfrm>
            <a:off x="3273523" y="2710987"/>
            <a:ext cx="580286" cy="551768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06" tIns="45703" rIns="91406" bIns="45703" numCol="1" anchor="t" anchorCtr="0" compatLnSpc="1">
            <a:prstTxWarp prst="textNoShape">
              <a:avLst/>
            </a:prstTxWarp>
          </a:bodyPr>
          <a:lstStyle/>
          <a:p>
            <a:pPr defTabSz="914049"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7103414" y="2448537"/>
            <a:ext cx="968658" cy="1118954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1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22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23" name="Freeform 18"/>
          <p:cNvSpPr>
            <a:spLocks noEditPoints="1"/>
          </p:cNvSpPr>
          <p:nvPr/>
        </p:nvSpPr>
        <p:spPr bwMode="auto">
          <a:xfrm>
            <a:off x="7358268" y="2789385"/>
            <a:ext cx="539903" cy="47336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06" tIns="45703" rIns="91406" bIns="45703" numCol="1" anchor="t" anchorCtr="0" compatLnSpc="1">
            <a:prstTxWarp prst="textNoShape">
              <a:avLst/>
            </a:prstTxWarp>
          </a:bodyPr>
          <a:lstStyle/>
          <a:p>
            <a:pPr defTabSz="914049"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1130892" y="2467324"/>
            <a:ext cx="968658" cy="1118954"/>
            <a:chOff x="229394" y="1453367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5" name="Freeform 27"/>
            <p:cNvSpPr>
              <a:spLocks/>
            </p:cNvSpPr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26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432501" y="2856192"/>
            <a:ext cx="393842" cy="339365"/>
            <a:chOff x="3320568" y="5902574"/>
            <a:chExt cx="394011" cy="339433"/>
          </a:xfrm>
        </p:grpSpPr>
        <p:sp>
          <p:nvSpPr>
            <p:cNvPr id="128" name="Freeform 14"/>
            <p:cNvSpPr>
              <a:spLocks noEditPoints="1"/>
            </p:cNvSpPr>
            <p:nvPr/>
          </p:nvSpPr>
          <p:spPr bwMode="auto">
            <a:xfrm>
              <a:off x="3320568" y="5953787"/>
              <a:ext cx="361871" cy="288220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9" name="Freeform 15"/>
            <p:cNvSpPr>
              <a:spLocks noEditPoints="1"/>
            </p:cNvSpPr>
            <p:nvPr/>
          </p:nvSpPr>
          <p:spPr bwMode="auto">
            <a:xfrm>
              <a:off x="3401513" y="6082414"/>
              <a:ext cx="142844" cy="127436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0" name="Freeform 16"/>
            <p:cNvSpPr>
              <a:spLocks/>
            </p:cNvSpPr>
            <p:nvPr/>
          </p:nvSpPr>
          <p:spPr bwMode="auto">
            <a:xfrm>
              <a:off x="3581258" y="5902574"/>
              <a:ext cx="133321" cy="15006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1" name="Freeform 17"/>
            <p:cNvSpPr>
              <a:spLocks/>
            </p:cNvSpPr>
            <p:nvPr/>
          </p:nvSpPr>
          <p:spPr bwMode="auto">
            <a:xfrm>
              <a:off x="3584830" y="5954978"/>
              <a:ext cx="77373" cy="84560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959652" y="2493421"/>
            <a:ext cx="968658" cy="1118954"/>
            <a:chOff x="229394" y="1453366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33" name="Freeform 27"/>
            <p:cNvSpPr>
              <a:spLocks/>
            </p:cNvSpPr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34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5257892" y="2866447"/>
            <a:ext cx="418830" cy="345318"/>
            <a:chOff x="5161140" y="7206311"/>
            <a:chExt cx="419009" cy="345387"/>
          </a:xfrm>
        </p:grpSpPr>
        <p:sp>
          <p:nvSpPr>
            <p:cNvPr id="136" name="Freeform 10"/>
            <p:cNvSpPr>
              <a:spLocks noEditPoints="1"/>
            </p:cNvSpPr>
            <p:nvPr/>
          </p:nvSpPr>
          <p:spPr bwMode="auto">
            <a:xfrm>
              <a:off x="5161140" y="7206311"/>
              <a:ext cx="297592" cy="271546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7" name="Freeform 11"/>
            <p:cNvSpPr>
              <a:spLocks noEditPoints="1"/>
            </p:cNvSpPr>
            <p:nvPr/>
          </p:nvSpPr>
          <p:spPr bwMode="auto">
            <a:xfrm>
              <a:off x="5327791" y="7321837"/>
              <a:ext cx="252358" cy="229861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4" name="任意多边形 43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77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9" grpId="0" animBg="1"/>
      <p:bldP spid="1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4685638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六边形 6"/>
          <p:cNvSpPr/>
          <p:nvPr/>
        </p:nvSpPr>
        <p:spPr>
          <a:xfrm rot="5400000">
            <a:off x="3683746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六边形 7"/>
          <p:cNvSpPr/>
          <p:nvPr/>
        </p:nvSpPr>
        <p:spPr>
          <a:xfrm rot="5400000">
            <a:off x="5119769" y="251361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六边形 8"/>
          <p:cNvSpPr/>
          <p:nvPr/>
        </p:nvSpPr>
        <p:spPr>
          <a:xfrm rot="5400000">
            <a:off x="4685638" y="3341761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六边形 9"/>
          <p:cNvSpPr/>
          <p:nvPr/>
        </p:nvSpPr>
        <p:spPr>
          <a:xfrm rot="5400000">
            <a:off x="3661975" y="331999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六边形 14"/>
          <p:cNvSpPr/>
          <p:nvPr/>
        </p:nvSpPr>
        <p:spPr>
          <a:xfrm>
            <a:off x="3960000" y="3297829"/>
            <a:ext cx="499796" cy="57447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12" name="六边形 11"/>
          <p:cNvSpPr/>
          <p:nvPr/>
        </p:nvSpPr>
        <p:spPr>
          <a:xfrm rot="5400000">
            <a:off x="3208184" y="250975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六边形 12"/>
          <p:cNvSpPr/>
          <p:nvPr/>
        </p:nvSpPr>
        <p:spPr>
          <a:xfrm rot="5400000">
            <a:off x="4029828" y="2373157"/>
            <a:ext cx="1144322" cy="995561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Freeform 902"/>
          <p:cNvSpPr>
            <a:spLocks noEditPoints="1"/>
          </p:cNvSpPr>
          <p:nvPr/>
        </p:nvSpPr>
        <p:spPr bwMode="auto">
          <a:xfrm>
            <a:off x="4351361" y="2677150"/>
            <a:ext cx="501254" cy="388144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5" name="Freeform 97"/>
          <p:cNvSpPr>
            <a:spLocks noEditPoints="1"/>
          </p:cNvSpPr>
          <p:nvPr/>
        </p:nvSpPr>
        <p:spPr bwMode="auto">
          <a:xfrm>
            <a:off x="3518329" y="2747113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6" name="Freeform 98"/>
          <p:cNvSpPr>
            <a:spLocks noEditPoints="1"/>
          </p:cNvSpPr>
          <p:nvPr/>
        </p:nvSpPr>
        <p:spPr bwMode="auto">
          <a:xfrm>
            <a:off x="4962847" y="3584518"/>
            <a:ext cx="273844" cy="272654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7" name="Freeform 100"/>
          <p:cNvSpPr>
            <a:spLocks noEditPoints="1"/>
          </p:cNvSpPr>
          <p:nvPr/>
        </p:nvSpPr>
        <p:spPr bwMode="auto">
          <a:xfrm>
            <a:off x="3928957" y="3556264"/>
            <a:ext cx="272654" cy="272654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8" name="Freeform 148"/>
          <p:cNvSpPr>
            <a:spLocks noEditPoints="1"/>
          </p:cNvSpPr>
          <p:nvPr/>
        </p:nvSpPr>
        <p:spPr bwMode="auto">
          <a:xfrm>
            <a:off x="5020866" y="1887578"/>
            <a:ext cx="273844" cy="272654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9" name="Freeform 149"/>
          <p:cNvSpPr>
            <a:spLocks noEditPoints="1"/>
          </p:cNvSpPr>
          <p:nvPr/>
        </p:nvSpPr>
        <p:spPr bwMode="auto">
          <a:xfrm>
            <a:off x="5377369" y="2734611"/>
            <a:ext cx="270272" cy="272654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Freeform 99"/>
          <p:cNvSpPr>
            <a:spLocks noEditPoints="1"/>
          </p:cNvSpPr>
          <p:nvPr/>
        </p:nvSpPr>
        <p:spPr bwMode="auto">
          <a:xfrm>
            <a:off x="3975733" y="1882997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1" name="矩形 20"/>
          <p:cNvSpPr/>
          <p:nvPr/>
        </p:nvSpPr>
        <p:spPr>
          <a:xfrm>
            <a:off x="1021128" y="170091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2" name="矩形 21"/>
          <p:cNvSpPr/>
          <p:nvPr/>
        </p:nvSpPr>
        <p:spPr>
          <a:xfrm>
            <a:off x="465662" y="2605482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898690" y="3428006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5974362" y="261120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5537065" y="177217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5548006" y="344953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64080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727" y="1551295"/>
            <a:ext cx="1404832" cy="2970000"/>
          </a:xfrm>
          <a:prstGeom prst="rect">
            <a:avLst/>
          </a:prstGeom>
        </p:spPr>
      </p:pic>
      <p:sp>
        <p:nvSpPr>
          <p:cNvPr id="8" name="同侧圆角矩形 7"/>
          <p:cNvSpPr/>
          <p:nvPr/>
        </p:nvSpPr>
        <p:spPr>
          <a:xfrm rot="5400000">
            <a:off x="6984510" y="1003207"/>
            <a:ext cx="437028" cy="208261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同侧圆角矩形 8"/>
          <p:cNvSpPr/>
          <p:nvPr/>
        </p:nvSpPr>
        <p:spPr>
          <a:xfrm rot="5400000">
            <a:off x="6841530" y="1691213"/>
            <a:ext cx="437028" cy="17966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同侧圆角矩形 9"/>
          <p:cNvSpPr/>
          <p:nvPr/>
        </p:nvSpPr>
        <p:spPr>
          <a:xfrm rot="5400000">
            <a:off x="6984510" y="2093260"/>
            <a:ext cx="437028" cy="208261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同侧圆角矩形 10"/>
          <p:cNvSpPr/>
          <p:nvPr/>
        </p:nvSpPr>
        <p:spPr>
          <a:xfrm rot="5400000">
            <a:off x="6841531" y="2781267"/>
            <a:ext cx="437027" cy="17966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 11"/>
          <p:cNvSpPr/>
          <p:nvPr/>
        </p:nvSpPr>
        <p:spPr>
          <a:xfrm>
            <a:off x="5397091" y="2035548"/>
            <a:ext cx="437400" cy="4370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5397091" y="2580575"/>
            <a:ext cx="437400" cy="4370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5397091" y="3125602"/>
            <a:ext cx="437400" cy="4370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5397091" y="3670629"/>
            <a:ext cx="437400" cy="4370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平行四边形 15"/>
          <p:cNvSpPr/>
          <p:nvPr/>
        </p:nvSpPr>
        <p:spPr>
          <a:xfrm rot="16200000" flipH="1">
            <a:off x="5674815" y="1985674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平行四边形 16"/>
          <p:cNvSpPr/>
          <p:nvPr/>
        </p:nvSpPr>
        <p:spPr>
          <a:xfrm rot="16200000" flipH="1">
            <a:off x="5674815" y="2530701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平行四边形 17"/>
          <p:cNvSpPr/>
          <p:nvPr/>
        </p:nvSpPr>
        <p:spPr>
          <a:xfrm rot="16200000" flipH="1">
            <a:off x="5674815" y="3075727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平行四边形 18"/>
          <p:cNvSpPr/>
          <p:nvPr/>
        </p:nvSpPr>
        <p:spPr>
          <a:xfrm rot="16200000" flipH="1">
            <a:off x="5674815" y="3620753"/>
            <a:ext cx="646578" cy="327227"/>
          </a:xfrm>
          <a:prstGeom prst="parallelogram">
            <a:avLst>
              <a:gd name="adj" fmla="val 62937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矩形 19"/>
          <p:cNvSpPr/>
          <p:nvPr/>
        </p:nvSpPr>
        <p:spPr>
          <a:xfrm>
            <a:off x="6161716" y="3473648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6161716" y="2930704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1716" y="2387479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3" name="矩形 22"/>
          <p:cNvSpPr/>
          <p:nvPr/>
        </p:nvSpPr>
        <p:spPr>
          <a:xfrm>
            <a:off x="6161716" y="1829264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076" y="1983642"/>
            <a:ext cx="1162569" cy="2137042"/>
          </a:xfrm>
          <a:prstGeom prst="rect">
            <a:avLst/>
          </a:prstGeom>
        </p:spPr>
      </p:pic>
      <p:sp>
        <p:nvSpPr>
          <p:cNvPr id="25" name="Freeform 1107"/>
          <p:cNvSpPr>
            <a:spLocks noChangeAspect="1"/>
          </p:cNvSpPr>
          <p:nvPr/>
        </p:nvSpPr>
        <p:spPr bwMode="auto">
          <a:xfrm>
            <a:off x="5492010" y="2112129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5480791" y="2673053"/>
            <a:ext cx="270000" cy="270000"/>
            <a:chOff x="7331393" y="6218848"/>
            <a:chExt cx="539750" cy="539750"/>
          </a:xfrm>
          <a:solidFill>
            <a:schemeClr val="bg1"/>
          </a:solidFill>
        </p:grpSpPr>
        <p:sp>
          <p:nvSpPr>
            <p:cNvPr id="27" name="Freeform 1108"/>
            <p:cNvSpPr>
              <a:spLocks noChangeAspect="1"/>
            </p:cNvSpPr>
            <p:nvPr/>
          </p:nvSpPr>
          <p:spPr bwMode="auto">
            <a:xfrm>
              <a:off x="7482205" y="6372836"/>
              <a:ext cx="63500" cy="66675"/>
            </a:xfrm>
            <a:custGeom>
              <a:avLst/>
              <a:gdLst>
                <a:gd name="T0" fmla="*/ 3 w 17"/>
                <a:gd name="T1" fmla="*/ 3 h 18"/>
                <a:gd name="T2" fmla="*/ 3 w 17"/>
                <a:gd name="T3" fmla="*/ 15 h 18"/>
                <a:gd name="T4" fmla="*/ 14 w 17"/>
                <a:gd name="T5" fmla="*/ 15 h 18"/>
                <a:gd name="T6" fmla="*/ 14 w 17"/>
                <a:gd name="T7" fmla="*/ 3 h 18"/>
                <a:gd name="T8" fmla="*/ 3 w 17"/>
                <a:gd name="T9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8" name="Freeform 1109"/>
            <p:cNvSpPr>
              <a:spLocks noChangeAspect="1" noEditPoints="1"/>
            </p:cNvSpPr>
            <p:nvPr/>
          </p:nvSpPr>
          <p:spPr bwMode="auto">
            <a:xfrm>
              <a:off x="7331393" y="6218848"/>
              <a:ext cx="539750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77 w 144"/>
                <a:gd name="T11" fmla="*/ 124 h 144"/>
                <a:gd name="T12" fmla="*/ 29 w 144"/>
                <a:gd name="T13" fmla="*/ 76 h 144"/>
                <a:gd name="T14" fmla="*/ 29 w 144"/>
                <a:gd name="T15" fmla="*/ 47 h 144"/>
                <a:gd name="T16" fmla="*/ 46 w 144"/>
                <a:gd name="T17" fmla="*/ 30 h 144"/>
                <a:gd name="T18" fmla="*/ 74 w 144"/>
                <a:gd name="T19" fmla="*/ 30 h 144"/>
                <a:gd name="T20" fmla="*/ 123 w 144"/>
                <a:gd name="T21" fmla="*/ 79 h 144"/>
                <a:gd name="T22" fmla="*/ 77 w 144"/>
                <a:gd name="T2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29" name="Freeform 1110"/>
          <p:cNvSpPr>
            <a:spLocks noChangeAspect="1" noEditPoints="1"/>
          </p:cNvSpPr>
          <p:nvPr/>
        </p:nvSpPr>
        <p:spPr bwMode="auto">
          <a:xfrm>
            <a:off x="5480791" y="3215474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5478198" y="3763106"/>
            <a:ext cx="270794" cy="270000"/>
            <a:chOff x="9477693" y="6218848"/>
            <a:chExt cx="541338" cy="539750"/>
          </a:xfrm>
          <a:solidFill>
            <a:schemeClr val="bg1"/>
          </a:solidFill>
        </p:grpSpPr>
        <p:sp>
          <p:nvSpPr>
            <p:cNvPr id="31" name="Freeform 1111"/>
            <p:cNvSpPr>
              <a:spLocks noEditPoints="1"/>
            </p:cNvSpPr>
            <p:nvPr/>
          </p:nvSpPr>
          <p:spPr bwMode="auto">
            <a:xfrm>
              <a:off x="9477693" y="6218848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4 w 144"/>
                <a:gd name="T11" fmla="*/ 102 h 144"/>
                <a:gd name="T12" fmla="*/ 96 w 144"/>
                <a:gd name="T13" fmla="*/ 105 h 144"/>
                <a:gd name="T14" fmla="*/ 88 w 144"/>
                <a:gd name="T15" fmla="*/ 121 h 144"/>
                <a:gd name="T16" fmla="*/ 72 w 144"/>
                <a:gd name="T17" fmla="*/ 113 h 144"/>
                <a:gd name="T18" fmla="*/ 56 w 144"/>
                <a:gd name="T19" fmla="*/ 121 h 144"/>
                <a:gd name="T20" fmla="*/ 48 w 144"/>
                <a:gd name="T21" fmla="*/ 105 h 144"/>
                <a:gd name="T22" fmla="*/ 30 w 144"/>
                <a:gd name="T23" fmla="*/ 102 h 144"/>
                <a:gd name="T24" fmla="*/ 33 w 144"/>
                <a:gd name="T25" fmla="*/ 85 h 144"/>
                <a:gd name="T26" fmla="*/ 20 w 144"/>
                <a:gd name="T27" fmla="*/ 72 h 144"/>
                <a:gd name="T28" fmla="*/ 33 w 144"/>
                <a:gd name="T29" fmla="*/ 59 h 144"/>
                <a:gd name="T30" fmla="*/ 30 w 144"/>
                <a:gd name="T31" fmla="*/ 42 h 144"/>
                <a:gd name="T32" fmla="*/ 48 w 144"/>
                <a:gd name="T33" fmla="*/ 39 h 144"/>
                <a:gd name="T34" fmla="*/ 56 w 144"/>
                <a:gd name="T35" fmla="*/ 23 h 144"/>
                <a:gd name="T36" fmla="*/ 72 w 144"/>
                <a:gd name="T37" fmla="*/ 31 h 144"/>
                <a:gd name="T38" fmla="*/ 88 w 144"/>
                <a:gd name="T39" fmla="*/ 23 h 144"/>
                <a:gd name="T40" fmla="*/ 96 w 144"/>
                <a:gd name="T41" fmla="*/ 39 h 144"/>
                <a:gd name="T42" fmla="*/ 114 w 144"/>
                <a:gd name="T43" fmla="*/ 42 h 144"/>
                <a:gd name="T44" fmla="*/ 111 w 144"/>
                <a:gd name="T45" fmla="*/ 59 h 144"/>
                <a:gd name="T46" fmla="*/ 124 w 144"/>
                <a:gd name="T47" fmla="*/ 72 h 144"/>
                <a:gd name="T48" fmla="*/ 111 w 144"/>
                <a:gd name="T49" fmla="*/ 85 h 144"/>
                <a:gd name="T50" fmla="*/ 114 w 144"/>
                <a:gd name="T51" fmla="*/ 10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2" name="Freeform 1112"/>
            <p:cNvSpPr>
              <a:spLocks/>
            </p:cNvSpPr>
            <p:nvPr/>
          </p:nvSpPr>
          <p:spPr bwMode="auto">
            <a:xfrm>
              <a:off x="9625331" y="6368073"/>
              <a:ext cx="212725" cy="169863"/>
            </a:xfrm>
            <a:custGeom>
              <a:avLst/>
              <a:gdLst>
                <a:gd name="T0" fmla="*/ 29 w 57"/>
                <a:gd name="T1" fmla="*/ 2 h 45"/>
                <a:gd name="T2" fmla="*/ 3 w 57"/>
                <a:gd name="T3" fmla="*/ 36 h 45"/>
                <a:gd name="T4" fmla="*/ 5 w 57"/>
                <a:gd name="T5" fmla="*/ 45 h 45"/>
                <a:gd name="T6" fmla="*/ 35 w 57"/>
                <a:gd name="T7" fmla="*/ 9 h 45"/>
                <a:gd name="T8" fmla="*/ 57 w 57"/>
                <a:gd name="T9" fmla="*/ 14 h 45"/>
                <a:gd name="T10" fmla="*/ 29 w 57"/>
                <a:gd name="T11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3" name="TextBox 17"/>
          <p:cNvSpPr txBox="1"/>
          <p:nvPr/>
        </p:nvSpPr>
        <p:spPr>
          <a:xfrm>
            <a:off x="592444" y="1921597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22599" y="2312783"/>
            <a:ext cx="2946933" cy="1788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05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27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lock Arc 51"/>
          <p:cNvSpPr/>
          <p:nvPr/>
        </p:nvSpPr>
        <p:spPr>
          <a:xfrm>
            <a:off x="92641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3" name="Block Arc 52"/>
          <p:cNvSpPr/>
          <p:nvPr/>
        </p:nvSpPr>
        <p:spPr>
          <a:xfrm rot="10800000">
            <a:off x="2341804" y="1997167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4" name="Block Arc 53"/>
          <p:cNvSpPr/>
          <p:nvPr/>
        </p:nvSpPr>
        <p:spPr>
          <a:xfrm>
            <a:off x="375271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5" name="Block Arc 54"/>
          <p:cNvSpPr/>
          <p:nvPr/>
        </p:nvSpPr>
        <p:spPr>
          <a:xfrm rot="10800000">
            <a:off x="5165020" y="1997167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6" name="Block Arc 55"/>
          <p:cNvSpPr/>
          <p:nvPr/>
        </p:nvSpPr>
        <p:spPr>
          <a:xfrm>
            <a:off x="657277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573891" y="2060009"/>
            <a:ext cx="6019525" cy="1662028"/>
            <a:chOff x="2212761" y="2896600"/>
            <a:chExt cx="8466002" cy="2337515"/>
          </a:xfrm>
        </p:grpSpPr>
        <p:sp>
          <p:nvSpPr>
            <p:cNvPr id="76" name="TextBox 75"/>
            <p:cNvSpPr txBox="1"/>
            <p:nvPr/>
          </p:nvSpPr>
          <p:spPr>
            <a:xfrm>
              <a:off x="2212761" y="4957082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2013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186864" y="2896600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2014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227119" y="4957081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2015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8180181" y="2896600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2016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200807" y="4957081"/>
              <a:ext cx="477956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 smtClean="0">
                  <a:solidFill>
                    <a:srgbClr val="108036"/>
                  </a:solidFill>
                  <a:cs typeface="+mn-ea"/>
                  <a:sym typeface="+mn-lt"/>
                </a:rPr>
                <a:t>201X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87337" y="2359734"/>
            <a:ext cx="973787" cy="990230"/>
            <a:chOff x="1757991" y="3318141"/>
            <a:chExt cx="1369556" cy="1392682"/>
          </a:xfrm>
        </p:grpSpPr>
        <p:grpSp>
          <p:nvGrpSpPr>
            <p:cNvPr id="2" name="组合 1"/>
            <p:cNvGrpSpPr/>
            <p:nvPr/>
          </p:nvGrpSpPr>
          <p:grpSpPr>
            <a:xfrm>
              <a:off x="1757991" y="3318141"/>
              <a:ext cx="1369556" cy="1392682"/>
              <a:chOff x="1101935" y="1054869"/>
              <a:chExt cx="1369556" cy="1392682"/>
            </a:xfrm>
          </p:grpSpPr>
          <p:sp>
            <p:nvSpPr>
              <p:cNvPr id="4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116"/>
            <p:cNvSpPr>
              <a:spLocks noEditPoints="1"/>
            </p:cNvSpPr>
            <p:nvPr/>
          </p:nvSpPr>
          <p:spPr bwMode="auto">
            <a:xfrm>
              <a:off x="2200276" y="3828795"/>
              <a:ext cx="460506" cy="371376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02988" y="2359734"/>
            <a:ext cx="973787" cy="990230"/>
            <a:chOff x="5729916" y="3318141"/>
            <a:chExt cx="1369556" cy="1392682"/>
          </a:xfrm>
        </p:grpSpPr>
        <p:grpSp>
          <p:nvGrpSpPr>
            <p:cNvPr id="59" name="组合 58"/>
            <p:cNvGrpSpPr/>
            <p:nvPr/>
          </p:nvGrpSpPr>
          <p:grpSpPr>
            <a:xfrm>
              <a:off x="5729916" y="3318141"/>
              <a:ext cx="1369556" cy="1392682"/>
              <a:chOff x="1101935" y="1054869"/>
              <a:chExt cx="1369556" cy="1392682"/>
            </a:xfrm>
          </p:grpSpPr>
          <p:sp>
            <p:nvSpPr>
              <p:cNvPr id="60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Freeform 178"/>
            <p:cNvSpPr>
              <a:spLocks noEditPoints="1"/>
            </p:cNvSpPr>
            <p:nvPr/>
          </p:nvSpPr>
          <p:spPr bwMode="auto">
            <a:xfrm>
              <a:off x="6172201" y="3837395"/>
              <a:ext cx="509470" cy="383716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72762" y="2359734"/>
            <a:ext cx="973787" cy="990230"/>
            <a:chOff x="3758241" y="3318141"/>
            <a:chExt cx="1369556" cy="1392682"/>
          </a:xfrm>
        </p:grpSpPr>
        <p:grpSp>
          <p:nvGrpSpPr>
            <p:cNvPr id="51" name="组合 50"/>
            <p:cNvGrpSpPr/>
            <p:nvPr/>
          </p:nvGrpSpPr>
          <p:grpSpPr>
            <a:xfrm>
              <a:off x="3758241" y="3318141"/>
              <a:ext cx="1369556" cy="1392682"/>
              <a:chOff x="1101935" y="1054869"/>
              <a:chExt cx="1369556" cy="1392682"/>
            </a:xfrm>
          </p:grpSpPr>
          <p:sp>
            <p:nvSpPr>
              <p:cNvPr id="57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8" name="Freeform 105"/>
            <p:cNvSpPr>
              <a:spLocks noEditPoints="1"/>
            </p:cNvSpPr>
            <p:nvPr/>
          </p:nvSpPr>
          <p:spPr bwMode="auto">
            <a:xfrm>
              <a:off x="4255562" y="3843339"/>
              <a:ext cx="377298" cy="371830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 dirty="0">
                <a:solidFill>
                  <a:schemeClr val="accent3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493589" y="2319099"/>
            <a:ext cx="973787" cy="990230"/>
            <a:chOff x="7725519" y="3260991"/>
            <a:chExt cx="1369556" cy="1392682"/>
          </a:xfrm>
        </p:grpSpPr>
        <p:grpSp>
          <p:nvGrpSpPr>
            <p:cNvPr id="62" name="组合 61"/>
            <p:cNvGrpSpPr/>
            <p:nvPr/>
          </p:nvGrpSpPr>
          <p:grpSpPr>
            <a:xfrm>
              <a:off x="7725519" y="3260991"/>
              <a:ext cx="1369556" cy="1392682"/>
              <a:chOff x="1101935" y="1054869"/>
              <a:chExt cx="1369556" cy="1392682"/>
            </a:xfrm>
          </p:grpSpPr>
          <p:sp>
            <p:nvSpPr>
              <p:cNvPr id="6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Freeform 62"/>
            <p:cNvSpPr>
              <a:spLocks noChangeAspect="1" noEditPoints="1"/>
            </p:cNvSpPr>
            <p:nvPr/>
          </p:nvSpPr>
          <p:spPr bwMode="auto">
            <a:xfrm>
              <a:off x="8179175" y="3757613"/>
              <a:ext cx="458236" cy="461898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933241" y="2319099"/>
            <a:ext cx="973787" cy="990230"/>
            <a:chOff x="9697194" y="3260991"/>
            <a:chExt cx="1369556" cy="1392682"/>
          </a:xfrm>
        </p:grpSpPr>
        <p:grpSp>
          <p:nvGrpSpPr>
            <p:cNvPr id="70" name="组合 69"/>
            <p:cNvGrpSpPr/>
            <p:nvPr/>
          </p:nvGrpSpPr>
          <p:grpSpPr>
            <a:xfrm>
              <a:off x="9697194" y="3260991"/>
              <a:ext cx="1369556" cy="1392682"/>
              <a:chOff x="1101935" y="1054869"/>
              <a:chExt cx="1369556" cy="1392682"/>
            </a:xfrm>
          </p:grpSpPr>
          <p:sp>
            <p:nvSpPr>
              <p:cNvPr id="71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10158413" y="3718564"/>
              <a:ext cx="477536" cy="477536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sp>
        <p:nvSpPr>
          <p:cNvPr id="41" name="TextBox 170"/>
          <p:cNvSpPr txBox="1"/>
          <p:nvPr/>
        </p:nvSpPr>
        <p:spPr>
          <a:xfrm>
            <a:off x="782781" y="970858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782779" y="1357378"/>
            <a:ext cx="1995317" cy="538601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2372257" y="3842751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4" name="TextBox 171"/>
          <p:cNvSpPr txBox="1"/>
          <p:nvPr/>
        </p:nvSpPr>
        <p:spPr>
          <a:xfrm>
            <a:off x="2372254" y="4229272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3600487" y="970858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6" name="TextBox 171"/>
          <p:cNvSpPr txBox="1"/>
          <p:nvPr/>
        </p:nvSpPr>
        <p:spPr>
          <a:xfrm>
            <a:off x="3600486" y="1357378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5153839" y="3806626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1"/>
          <p:cNvSpPr txBox="1"/>
          <p:nvPr/>
        </p:nvSpPr>
        <p:spPr>
          <a:xfrm>
            <a:off x="5153836" y="4193147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TextBox 170"/>
          <p:cNvSpPr txBox="1"/>
          <p:nvPr/>
        </p:nvSpPr>
        <p:spPr>
          <a:xfrm>
            <a:off x="6463350" y="988920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4" name="TextBox 171"/>
          <p:cNvSpPr txBox="1"/>
          <p:nvPr/>
        </p:nvSpPr>
        <p:spPr>
          <a:xfrm>
            <a:off x="6463348" y="1375441"/>
            <a:ext cx="1995317" cy="538601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任意多边形 64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33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50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689201" y="1566014"/>
            <a:ext cx="1214999" cy="1620000"/>
            <a:chOff x="5816601" y="-11436350"/>
            <a:chExt cx="404813" cy="5397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178"/>
            <p:cNvSpPr>
              <a:spLocks/>
            </p:cNvSpPr>
            <p:nvPr/>
          </p:nvSpPr>
          <p:spPr bwMode="auto">
            <a:xfrm>
              <a:off x="5816601" y="-11345862"/>
              <a:ext cx="404813" cy="449263"/>
            </a:xfrm>
            <a:custGeom>
              <a:avLst/>
              <a:gdLst>
                <a:gd name="T0" fmla="*/ 43 w 255"/>
                <a:gd name="T1" fmla="*/ 92 h 283"/>
                <a:gd name="T2" fmla="*/ 99 w 255"/>
                <a:gd name="T3" fmla="*/ 35 h 283"/>
                <a:gd name="T4" fmla="*/ 128 w 255"/>
                <a:gd name="T5" fmla="*/ 35 h 283"/>
                <a:gd name="T6" fmla="*/ 85 w 255"/>
                <a:gd name="T7" fmla="*/ 113 h 283"/>
                <a:gd name="T8" fmla="*/ 85 w 255"/>
                <a:gd name="T9" fmla="*/ 198 h 283"/>
                <a:gd name="T10" fmla="*/ 0 w 255"/>
                <a:gd name="T11" fmla="*/ 198 h 283"/>
                <a:gd name="T12" fmla="*/ 0 w 255"/>
                <a:gd name="T13" fmla="*/ 227 h 283"/>
                <a:gd name="T14" fmla="*/ 113 w 255"/>
                <a:gd name="T15" fmla="*/ 227 h 283"/>
                <a:gd name="T16" fmla="*/ 113 w 255"/>
                <a:gd name="T17" fmla="*/ 141 h 283"/>
                <a:gd name="T18" fmla="*/ 170 w 255"/>
                <a:gd name="T19" fmla="*/ 191 h 283"/>
                <a:gd name="T20" fmla="*/ 170 w 255"/>
                <a:gd name="T21" fmla="*/ 283 h 283"/>
                <a:gd name="T22" fmla="*/ 199 w 255"/>
                <a:gd name="T23" fmla="*/ 283 h 283"/>
                <a:gd name="T24" fmla="*/ 199 w 255"/>
                <a:gd name="T25" fmla="*/ 170 h 283"/>
                <a:gd name="T26" fmla="*/ 142 w 255"/>
                <a:gd name="T27" fmla="*/ 120 h 283"/>
                <a:gd name="T28" fmla="*/ 156 w 255"/>
                <a:gd name="T29" fmla="*/ 85 h 283"/>
                <a:gd name="T30" fmla="*/ 170 w 255"/>
                <a:gd name="T31" fmla="*/ 99 h 283"/>
                <a:gd name="T32" fmla="*/ 255 w 255"/>
                <a:gd name="T33" fmla="*/ 99 h 283"/>
                <a:gd name="T34" fmla="*/ 255 w 255"/>
                <a:gd name="T35" fmla="*/ 71 h 283"/>
                <a:gd name="T36" fmla="*/ 184 w 255"/>
                <a:gd name="T37" fmla="*/ 71 h 283"/>
                <a:gd name="T38" fmla="*/ 184 w 255"/>
                <a:gd name="T39" fmla="*/ 0 h 283"/>
                <a:gd name="T40" fmla="*/ 85 w 255"/>
                <a:gd name="T41" fmla="*/ 0 h 283"/>
                <a:gd name="T42" fmla="*/ 28 w 255"/>
                <a:gd name="T43" fmla="*/ 78 h 283"/>
                <a:gd name="T44" fmla="*/ 43 w 255"/>
                <a:gd name="T45" fmla="*/ 9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" name="Oval 179"/>
            <p:cNvSpPr>
              <a:spLocks noChangeArrowheads="1"/>
            </p:cNvSpPr>
            <p:nvPr/>
          </p:nvSpPr>
          <p:spPr bwMode="auto">
            <a:xfrm>
              <a:off x="6086475" y="-11436350"/>
              <a:ext cx="90488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9" name="矩形 8"/>
          <p:cNvSpPr/>
          <p:nvPr/>
        </p:nvSpPr>
        <p:spPr>
          <a:xfrm>
            <a:off x="456271" y="3457604"/>
            <a:ext cx="2357438" cy="31263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01</a:t>
            </a:r>
            <a:endParaRPr lang="zh-CN" altLang="en-US" sz="1350" dirty="0"/>
          </a:p>
        </p:txBody>
      </p:sp>
      <p:sp>
        <p:nvSpPr>
          <p:cNvPr id="10" name="矩形 9"/>
          <p:cNvSpPr/>
          <p:nvPr/>
        </p:nvSpPr>
        <p:spPr>
          <a:xfrm>
            <a:off x="2566369" y="2774968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02</a:t>
            </a:r>
            <a:endParaRPr lang="zh-CN" altLang="en-US" sz="1350" dirty="0"/>
          </a:p>
        </p:txBody>
      </p:sp>
      <p:sp>
        <p:nvSpPr>
          <p:cNvPr id="11" name="矩形 10"/>
          <p:cNvSpPr/>
          <p:nvPr/>
        </p:nvSpPr>
        <p:spPr>
          <a:xfrm>
            <a:off x="4676466" y="2092333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03</a:t>
            </a:r>
            <a:endParaRPr lang="zh-CN" altLang="en-US" sz="1350" dirty="0"/>
          </a:p>
        </p:txBody>
      </p:sp>
      <p:sp>
        <p:nvSpPr>
          <p:cNvPr id="12" name="矩形 11"/>
          <p:cNvSpPr/>
          <p:nvPr/>
        </p:nvSpPr>
        <p:spPr>
          <a:xfrm>
            <a:off x="6786562" y="1409698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04</a:t>
            </a:r>
            <a:endParaRPr lang="zh-CN" altLang="en-US" sz="1350" dirty="0"/>
          </a:p>
        </p:txBody>
      </p:sp>
      <p:sp>
        <p:nvSpPr>
          <p:cNvPr id="13" name="矩形 12"/>
          <p:cNvSpPr/>
          <p:nvPr/>
        </p:nvSpPr>
        <p:spPr>
          <a:xfrm>
            <a:off x="456271" y="3825851"/>
            <a:ext cx="2390473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4" name="矩形 13"/>
          <p:cNvSpPr/>
          <p:nvPr/>
        </p:nvSpPr>
        <p:spPr>
          <a:xfrm>
            <a:off x="2971801" y="3087601"/>
            <a:ext cx="1952006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5081898" y="2404966"/>
            <a:ext cx="1952006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7191995" y="1722331"/>
            <a:ext cx="1793915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02491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04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33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 noEditPoints="1"/>
          </p:cNvSpPr>
          <p:nvPr/>
        </p:nvSpPr>
        <p:spPr bwMode="auto">
          <a:xfrm>
            <a:off x="736167" y="1675155"/>
            <a:ext cx="2807941" cy="2400004"/>
          </a:xfrm>
          <a:custGeom>
            <a:avLst/>
            <a:gdLst/>
            <a:ahLst/>
            <a:cxnLst>
              <a:cxn ang="0">
                <a:pos x="585" y="0"/>
              </a:cxn>
              <a:cxn ang="0">
                <a:pos x="0" y="2016"/>
              </a:cxn>
              <a:cxn ang="0">
                <a:pos x="1769" y="1749"/>
              </a:cxn>
              <a:cxn ang="0">
                <a:pos x="585" y="0"/>
              </a:cxn>
              <a:cxn ang="0">
                <a:pos x="624" y="254"/>
              </a:cxn>
              <a:cxn ang="0">
                <a:pos x="1587" y="1683"/>
              </a:cxn>
              <a:cxn ang="0">
                <a:pos x="149" y="1905"/>
              </a:cxn>
              <a:cxn ang="0">
                <a:pos x="624" y="254"/>
              </a:cxn>
            </a:cxnLst>
            <a:rect l="0" t="0" r="r" b="b"/>
            <a:pathLst>
              <a:path w="1769" h="2016">
                <a:moveTo>
                  <a:pt x="585" y="0"/>
                </a:moveTo>
                <a:lnTo>
                  <a:pt x="0" y="2016"/>
                </a:lnTo>
                <a:lnTo>
                  <a:pt x="1769" y="1749"/>
                </a:lnTo>
                <a:lnTo>
                  <a:pt x="585" y="0"/>
                </a:lnTo>
                <a:close/>
                <a:moveTo>
                  <a:pt x="624" y="254"/>
                </a:moveTo>
                <a:lnTo>
                  <a:pt x="1587" y="1683"/>
                </a:lnTo>
                <a:lnTo>
                  <a:pt x="149" y="1905"/>
                </a:lnTo>
                <a:lnTo>
                  <a:pt x="624" y="25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sp>
        <p:nvSpPr>
          <p:cNvPr id="1030" name="Freeform 6"/>
          <p:cNvSpPr>
            <a:spLocks noEditPoints="1"/>
          </p:cNvSpPr>
          <p:nvPr/>
        </p:nvSpPr>
        <p:spPr bwMode="auto">
          <a:xfrm>
            <a:off x="1499659" y="2008488"/>
            <a:ext cx="2044448" cy="1748812"/>
          </a:xfrm>
          <a:custGeom>
            <a:avLst/>
            <a:gdLst/>
            <a:ahLst/>
            <a:cxnLst>
              <a:cxn ang="0">
                <a:pos x="839" y="0"/>
              </a:cxn>
              <a:cxn ang="0">
                <a:pos x="0" y="1273"/>
              </a:cxn>
              <a:cxn ang="0">
                <a:pos x="1288" y="1469"/>
              </a:cxn>
              <a:cxn ang="0">
                <a:pos x="839" y="0"/>
              </a:cxn>
              <a:cxn ang="0">
                <a:pos x="800" y="222"/>
              </a:cxn>
              <a:cxn ang="0">
                <a:pos x="1145" y="1345"/>
              </a:cxn>
              <a:cxn ang="0">
                <a:pos x="162" y="1195"/>
              </a:cxn>
              <a:cxn ang="0">
                <a:pos x="800" y="222"/>
              </a:cxn>
            </a:cxnLst>
            <a:rect l="0" t="0" r="r" b="b"/>
            <a:pathLst>
              <a:path w="1288" h="1469">
                <a:moveTo>
                  <a:pt x="839" y="0"/>
                </a:moveTo>
                <a:lnTo>
                  <a:pt x="0" y="1273"/>
                </a:lnTo>
                <a:lnTo>
                  <a:pt x="1288" y="1469"/>
                </a:lnTo>
                <a:lnTo>
                  <a:pt x="839" y="0"/>
                </a:lnTo>
                <a:close/>
                <a:moveTo>
                  <a:pt x="800" y="222"/>
                </a:moveTo>
                <a:lnTo>
                  <a:pt x="1145" y="1345"/>
                </a:lnTo>
                <a:lnTo>
                  <a:pt x="162" y="1195"/>
                </a:lnTo>
                <a:lnTo>
                  <a:pt x="800" y="222"/>
                </a:lnTo>
                <a:close/>
              </a:path>
            </a:pathLst>
          </a:custGeom>
          <a:solidFill>
            <a:srgbClr val="8CC94C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grpSp>
        <p:nvGrpSpPr>
          <p:cNvPr id="26" name="组合 25"/>
          <p:cNvGrpSpPr/>
          <p:nvPr/>
        </p:nvGrpSpPr>
        <p:grpSpPr>
          <a:xfrm>
            <a:off x="1964739" y="1659677"/>
            <a:ext cx="1526987" cy="46429"/>
            <a:chOff x="3219432" y="1768462"/>
            <a:chExt cx="1527176" cy="61912"/>
          </a:xfrm>
          <a:solidFill>
            <a:srgbClr val="92D050"/>
          </a:solidFill>
        </p:grpSpPr>
        <p:sp>
          <p:nvSpPr>
            <p:cNvPr id="1032" name="Line 8"/>
            <p:cNvSpPr>
              <a:spLocks noChangeShapeType="1"/>
            </p:cNvSpPr>
            <p:nvPr/>
          </p:nvSpPr>
          <p:spPr bwMode="auto">
            <a:xfrm flipH="1">
              <a:off x="3219432" y="1798625"/>
              <a:ext cx="14970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4684695" y="1768462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75853" y="2428725"/>
            <a:ext cx="1361908" cy="46429"/>
            <a:chOff x="4530707" y="2793987"/>
            <a:chExt cx="1362076" cy="61912"/>
          </a:xfrm>
          <a:solidFill>
            <a:srgbClr val="92D050"/>
          </a:solidFill>
        </p:grpSpPr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 flipH="1">
              <a:off x="4530707" y="2814625"/>
              <a:ext cx="13319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830870" y="2793987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59982" y="3562061"/>
            <a:ext cx="506351" cy="47619"/>
            <a:chOff x="5014895" y="4305287"/>
            <a:chExt cx="506413" cy="63500"/>
          </a:xfrm>
          <a:solidFill>
            <a:srgbClr val="92D050"/>
          </a:solidFill>
        </p:grpSpPr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 flipH="1">
              <a:off x="5014895" y="4337037"/>
              <a:ext cx="476250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459395" y="4305287"/>
              <a:ext cx="61913" cy="63500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031" name="Freeform 7"/>
          <p:cNvSpPr>
            <a:spLocks noEditPoints="1"/>
          </p:cNvSpPr>
          <p:nvPr/>
        </p:nvSpPr>
        <p:spPr bwMode="auto">
          <a:xfrm>
            <a:off x="2373471" y="2490632"/>
            <a:ext cx="1568257" cy="1266669"/>
          </a:xfrm>
          <a:custGeom>
            <a:avLst/>
            <a:gdLst/>
            <a:ahLst/>
            <a:cxnLst>
              <a:cxn ang="0">
                <a:pos x="0" y="463"/>
              </a:cxn>
              <a:cxn ang="0">
                <a:pos x="709" y="1064"/>
              </a:cxn>
              <a:cxn ang="0">
                <a:pos x="988" y="0"/>
              </a:cxn>
              <a:cxn ang="0">
                <a:pos x="0" y="463"/>
              </a:cxn>
              <a:cxn ang="0">
                <a:pos x="663" y="914"/>
              </a:cxn>
              <a:cxn ang="0">
                <a:pos x="149" y="483"/>
              </a:cxn>
              <a:cxn ang="0">
                <a:pos x="865" y="144"/>
              </a:cxn>
              <a:cxn ang="0">
                <a:pos x="663" y="914"/>
              </a:cxn>
            </a:cxnLst>
            <a:rect l="0" t="0" r="r" b="b"/>
            <a:pathLst>
              <a:path w="988" h="1064">
                <a:moveTo>
                  <a:pt x="0" y="463"/>
                </a:moveTo>
                <a:lnTo>
                  <a:pt x="709" y="1064"/>
                </a:lnTo>
                <a:lnTo>
                  <a:pt x="988" y="0"/>
                </a:lnTo>
                <a:lnTo>
                  <a:pt x="0" y="463"/>
                </a:lnTo>
                <a:close/>
                <a:moveTo>
                  <a:pt x="663" y="914"/>
                </a:moveTo>
                <a:lnTo>
                  <a:pt x="149" y="483"/>
                </a:lnTo>
                <a:lnTo>
                  <a:pt x="865" y="144"/>
                </a:lnTo>
                <a:lnTo>
                  <a:pt x="663" y="91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cxnSp>
        <p:nvCxnSpPr>
          <p:cNvPr id="3" name="直接连接符 2"/>
          <p:cNvCxnSpPr/>
          <p:nvPr/>
        </p:nvCxnSpPr>
        <p:spPr>
          <a:xfrm>
            <a:off x="4682329" y="1359644"/>
            <a:ext cx="0" cy="511166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4772679" y="1488498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772681" y="1171661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12022" y="1417333"/>
            <a:ext cx="395788" cy="395788"/>
            <a:chOff x="5747657" y="2305619"/>
            <a:chExt cx="556576" cy="556576"/>
          </a:xfrm>
        </p:grpSpPr>
        <p:sp>
          <p:nvSpPr>
            <p:cNvPr id="39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5022931" y="3331006"/>
            <a:ext cx="0" cy="511166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>
            <a:spLocks noChangeArrowheads="1"/>
          </p:cNvSpPr>
          <p:nvPr/>
        </p:nvSpPr>
        <p:spPr bwMode="auto">
          <a:xfrm>
            <a:off x="5113281" y="3459861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113282" y="3143023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452624" y="3388695"/>
            <a:ext cx="395788" cy="395788"/>
            <a:chOff x="5747657" y="2305619"/>
            <a:chExt cx="556576" cy="556576"/>
          </a:xfrm>
        </p:grpSpPr>
        <p:sp>
          <p:nvSpPr>
            <p:cNvPr id="52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燕尾形 52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5332569" y="2226631"/>
            <a:ext cx="0" cy="511166"/>
          </a:xfrm>
          <a:prstGeom prst="line">
            <a:avLst/>
          </a:prstGeom>
          <a:ln w="28575">
            <a:solidFill>
              <a:srgbClr val="8CC9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5422920" y="2355485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422920" y="203864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766759" y="2284319"/>
            <a:ext cx="395788" cy="395788"/>
            <a:chOff x="5747657" y="2305619"/>
            <a:chExt cx="556576" cy="556576"/>
          </a:xfrm>
        </p:grpSpPr>
        <p:sp>
          <p:nvSpPr>
            <p:cNvPr id="58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8CC94C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燕尾形 58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sp>
        <p:nvSpPr>
          <p:cNvPr id="35" name="任意多边形 34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79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25" grpId="0"/>
      <p:bldP spid="38" grpId="0"/>
      <p:bldP spid="49" grpId="0"/>
      <p:bldP spid="50" grpId="0"/>
      <p:bldP spid="55" grpId="0"/>
      <p:bldP spid="5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7"/>
          <p:cNvSpPr txBox="1"/>
          <p:nvPr/>
        </p:nvSpPr>
        <p:spPr>
          <a:xfrm>
            <a:off x="675448" y="1545913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5604" y="1937098"/>
            <a:ext cx="36030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/>
          </p:nvPr>
        </p:nvGraphicFramePr>
        <p:xfrm>
          <a:off x="4572000" y="1470575"/>
          <a:ext cx="4057650" cy="2783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7689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1184568"/>
            <a:ext cx="9157547" cy="3280962"/>
            <a:chOff x="-251" y="971550"/>
            <a:chExt cx="9158050" cy="3400836"/>
          </a:xfrm>
          <a:solidFill>
            <a:srgbClr val="108036"/>
          </a:solidFill>
        </p:grpSpPr>
        <p:grpSp>
          <p:nvGrpSpPr>
            <p:cNvPr id="7" name="Group 6"/>
            <p:cNvGrpSpPr/>
            <p:nvPr/>
          </p:nvGrpSpPr>
          <p:grpSpPr>
            <a:xfrm>
              <a:off x="7316582" y="971550"/>
              <a:ext cx="1841217" cy="850209"/>
              <a:chOff x="7316582" y="971550"/>
              <a:chExt cx="1841217" cy="850209"/>
            </a:xfrm>
            <a:grpFill/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27508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  <a:grpFill/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  <a:grpFill/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  <a:grpFill/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-251" y="2671968"/>
              <a:ext cx="2745331" cy="850209"/>
              <a:chOff x="-251" y="2671968"/>
              <a:chExt cx="2745331" cy="850209"/>
            </a:xfrm>
            <a:grpFill/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-251" y="2671968"/>
                <a:ext cx="917912" cy="850209"/>
              </a:xfrm>
              <a:prstGeom prst="rect">
                <a:avLst/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242027" y="2969413"/>
            <a:ext cx="246380" cy="27102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4885830" y="3010221"/>
            <a:ext cx="303887" cy="197558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3058118" y="3810679"/>
            <a:ext cx="281104" cy="280784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8546968" y="1372447"/>
            <a:ext cx="279905" cy="249167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6772626" y="2179453"/>
            <a:ext cx="206206" cy="25816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>
            <a:spLocks/>
          </p:cNvSpPr>
          <p:nvPr/>
        </p:nvSpPr>
        <p:spPr>
          <a:xfrm>
            <a:off x="877798" y="3255438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>
            <a:spLocks/>
          </p:cNvSpPr>
          <p:nvPr/>
        </p:nvSpPr>
        <p:spPr>
          <a:xfrm>
            <a:off x="2711252" y="4058667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>
            <a:spLocks/>
          </p:cNvSpPr>
          <p:nvPr/>
        </p:nvSpPr>
        <p:spPr>
          <a:xfrm>
            <a:off x="4539815" y="3219126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6388312" y="2420181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8195339" y="1621614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453814" y="2167995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53815" y="185115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4648910" y="4024326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648912" y="370748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3547697" y="2188971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547698" y="1872133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5425003" y="1454829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25004" y="1137992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7" name="文本框 66"/>
          <p:cNvSpPr txBox="1">
            <a:spLocks noChangeArrowheads="1"/>
          </p:cNvSpPr>
          <p:nvPr/>
        </p:nvSpPr>
        <p:spPr bwMode="auto">
          <a:xfrm>
            <a:off x="6536704" y="3216769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536705" y="2899932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任意多边形 48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28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7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176338" y="1148953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圆角矩形 8"/>
          <p:cNvSpPr/>
          <p:nvPr/>
        </p:nvSpPr>
        <p:spPr>
          <a:xfrm>
            <a:off x="619234" y="1150988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3099458" y="1422667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1265324"/>
            <a:ext cx="1685925" cy="857141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64266" y="1116239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1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176338" y="2441130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圆角矩形 19"/>
          <p:cNvSpPr/>
          <p:nvPr/>
        </p:nvSpPr>
        <p:spPr>
          <a:xfrm>
            <a:off x="619234" y="2443165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矩形 20"/>
          <p:cNvSpPr/>
          <p:nvPr/>
        </p:nvSpPr>
        <p:spPr>
          <a:xfrm>
            <a:off x="3099458" y="2714844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2557501"/>
            <a:ext cx="1685925" cy="857141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64266" y="2408416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2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176338" y="3764627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5" name="圆角矩形 24"/>
          <p:cNvSpPr/>
          <p:nvPr/>
        </p:nvSpPr>
        <p:spPr>
          <a:xfrm>
            <a:off x="619234" y="3766662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6" name="矩形 25"/>
          <p:cNvSpPr/>
          <p:nvPr/>
        </p:nvSpPr>
        <p:spPr>
          <a:xfrm>
            <a:off x="3099458" y="4038341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3881063"/>
            <a:ext cx="1685925" cy="857141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664266" y="3731913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3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94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4542223" y="3684954"/>
            <a:ext cx="4601777" cy="66466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矩形 16"/>
          <p:cNvSpPr/>
          <p:nvPr/>
        </p:nvSpPr>
        <p:spPr>
          <a:xfrm>
            <a:off x="4542223" y="3000173"/>
            <a:ext cx="4601777" cy="6831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4542223" y="2314928"/>
            <a:ext cx="4601777" cy="6831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4542223" y="1648120"/>
            <a:ext cx="4601777" cy="66466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625802" y="1649616"/>
            <a:ext cx="1795480" cy="663167"/>
          </a:xfrm>
          <a:custGeom>
            <a:avLst/>
            <a:gdLst>
              <a:gd name="connsiteX0" fmla="*/ 1620087 w 3338267"/>
              <a:gd name="connsiteY0" fmla="*/ 2113 h 1233000"/>
              <a:gd name="connsiteX1" fmla="*/ 3309410 w 3338267"/>
              <a:gd name="connsiteY1" fmla="*/ 1147343 h 1233000"/>
              <a:gd name="connsiteX2" fmla="*/ 3338267 w 3338267"/>
              <a:gd name="connsiteY2" fmla="*/ 1233000 h 1233000"/>
              <a:gd name="connsiteX3" fmla="*/ 0 w 3338267"/>
              <a:gd name="connsiteY3" fmla="*/ 1233000 h 1233000"/>
              <a:gd name="connsiteX4" fmla="*/ 20933 w 3338267"/>
              <a:gd name="connsiteY4" fmla="*/ 1142883 h 1233000"/>
              <a:gd name="connsiteX5" fmla="*/ 1229804 w 3338267"/>
              <a:gd name="connsiteY5" fmla="*/ 59840 h 1233000"/>
              <a:gd name="connsiteX6" fmla="*/ 1620087 w 3338267"/>
              <a:gd name="connsiteY6" fmla="*/ 2113 h 123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38267" h="1233000">
                <a:moveTo>
                  <a:pt x="1620087" y="2113"/>
                </a:moveTo>
                <a:cubicBezTo>
                  <a:pt x="2435631" y="-36784"/>
                  <a:pt x="3048126" y="465873"/>
                  <a:pt x="3309410" y="1147343"/>
                </a:cubicBezTo>
                <a:lnTo>
                  <a:pt x="3338267" y="1233000"/>
                </a:lnTo>
                <a:lnTo>
                  <a:pt x="0" y="1233000"/>
                </a:lnTo>
                <a:lnTo>
                  <a:pt x="20933" y="1142883"/>
                </a:lnTo>
                <a:cubicBezTo>
                  <a:pt x="182326" y="598551"/>
                  <a:pt x="683555" y="210454"/>
                  <a:pt x="1229804" y="59840"/>
                </a:cubicBezTo>
                <a:cubicBezTo>
                  <a:pt x="1364345" y="26899"/>
                  <a:pt x="1494619" y="8097"/>
                  <a:pt x="1620087" y="211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任意多边形 6"/>
          <p:cNvSpPr/>
          <p:nvPr/>
        </p:nvSpPr>
        <p:spPr>
          <a:xfrm>
            <a:off x="3440639" y="3001020"/>
            <a:ext cx="1944319" cy="682253"/>
          </a:xfrm>
          <a:custGeom>
            <a:avLst/>
            <a:gdLst>
              <a:gd name="connsiteX0" fmla="*/ 62449 w 3614997"/>
              <a:gd name="connsiteY0" fmla="*/ 0 h 1268486"/>
              <a:gd name="connsiteX1" fmla="*/ 3614997 w 3614997"/>
              <a:gd name="connsiteY1" fmla="*/ 0 h 1268486"/>
              <a:gd name="connsiteX2" fmla="*/ 3611359 w 3614997"/>
              <a:gd name="connsiteY2" fmla="*/ 8959 h 1268486"/>
              <a:gd name="connsiteX3" fmla="*/ 3298821 w 3614997"/>
              <a:gd name="connsiteY3" fmla="*/ 473005 h 1268486"/>
              <a:gd name="connsiteX4" fmla="*/ 3136821 w 3614997"/>
              <a:gd name="connsiteY4" fmla="*/ 1205909 h 1268486"/>
              <a:gd name="connsiteX5" fmla="*/ 3163569 w 3614997"/>
              <a:gd name="connsiteY5" fmla="*/ 1268486 h 1268486"/>
              <a:gd name="connsiteX6" fmla="*/ 495090 w 3614997"/>
              <a:gd name="connsiteY6" fmla="*/ 1268486 h 1268486"/>
              <a:gd name="connsiteX7" fmla="*/ 493708 w 3614997"/>
              <a:gd name="connsiteY7" fmla="*/ 1265403 h 1268486"/>
              <a:gd name="connsiteX8" fmla="*/ 500851 w 3614997"/>
              <a:gd name="connsiteY8" fmla="*/ 965923 h 1268486"/>
              <a:gd name="connsiteX9" fmla="*/ 403220 w 3614997"/>
              <a:gd name="connsiteY9" fmla="*/ 680174 h 1268486"/>
              <a:gd name="connsiteX10" fmla="*/ 384170 w 3614997"/>
              <a:gd name="connsiteY10" fmla="*/ 377755 h 1268486"/>
              <a:gd name="connsiteX11" fmla="*/ 336545 w 3614997"/>
              <a:gd name="connsiteY11" fmla="*/ 292030 h 1268486"/>
              <a:gd name="connsiteX12" fmla="*/ 22220 w 3614997"/>
              <a:gd name="connsiteY12" fmla="*/ 53905 h 1268486"/>
              <a:gd name="connsiteX13" fmla="*/ 62449 w 3614997"/>
              <a:gd name="connsiteY13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14997" h="1268486">
                <a:moveTo>
                  <a:pt x="62449" y="0"/>
                </a:moveTo>
                <a:lnTo>
                  <a:pt x="3614997" y="0"/>
                </a:lnTo>
                <a:lnTo>
                  <a:pt x="3611359" y="8959"/>
                </a:lnTo>
                <a:cubicBezTo>
                  <a:pt x="3540913" y="164633"/>
                  <a:pt x="3440109" y="321399"/>
                  <a:pt x="3298821" y="473005"/>
                </a:cubicBezTo>
                <a:cubicBezTo>
                  <a:pt x="3129355" y="725815"/>
                  <a:pt x="3032815" y="910560"/>
                  <a:pt x="3136821" y="1205909"/>
                </a:cubicBezTo>
                <a:lnTo>
                  <a:pt x="3163569" y="1268486"/>
                </a:lnTo>
                <a:lnTo>
                  <a:pt x="495090" y="1268486"/>
                </a:lnTo>
                <a:lnTo>
                  <a:pt x="493708" y="1265403"/>
                </a:lnTo>
                <a:cubicBezTo>
                  <a:pt x="463942" y="1186338"/>
                  <a:pt x="450249" y="1091534"/>
                  <a:pt x="500851" y="965923"/>
                </a:cubicBezTo>
                <a:cubicBezTo>
                  <a:pt x="461163" y="894486"/>
                  <a:pt x="250027" y="882581"/>
                  <a:pt x="403220" y="680174"/>
                </a:cubicBezTo>
                <a:cubicBezTo>
                  <a:pt x="206370" y="457924"/>
                  <a:pt x="357183" y="419030"/>
                  <a:pt x="384170" y="377755"/>
                </a:cubicBezTo>
                <a:lnTo>
                  <a:pt x="336545" y="292030"/>
                </a:lnTo>
                <a:cubicBezTo>
                  <a:pt x="79370" y="286473"/>
                  <a:pt x="-56361" y="228530"/>
                  <a:pt x="22220" y="53905"/>
                </a:cubicBezTo>
                <a:lnTo>
                  <a:pt x="62449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任意多边形 7"/>
          <p:cNvSpPr/>
          <p:nvPr/>
        </p:nvSpPr>
        <p:spPr>
          <a:xfrm>
            <a:off x="3475851" y="2315775"/>
            <a:ext cx="1989645" cy="682253"/>
          </a:xfrm>
          <a:custGeom>
            <a:avLst/>
            <a:gdLst>
              <a:gd name="connsiteX0" fmla="*/ 275709 w 3699271"/>
              <a:gd name="connsiteY0" fmla="*/ 0 h 1268486"/>
              <a:gd name="connsiteX1" fmla="*/ 3616957 w 3699271"/>
              <a:gd name="connsiteY1" fmla="*/ 0 h 1268486"/>
              <a:gd name="connsiteX2" fmla="*/ 3640330 w 3699271"/>
              <a:gd name="connsiteY2" fmla="*/ 69378 h 1268486"/>
              <a:gd name="connsiteX3" fmla="*/ 3600119 w 3699271"/>
              <a:gd name="connsiteY3" fmla="*/ 1155754 h 1268486"/>
              <a:gd name="connsiteX4" fmla="*/ 3554330 w 3699271"/>
              <a:gd name="connsiteY4" fmla="*/ 1268486 h 1268486"/>
              <a:gd name="connsiteX5" fmla="*/ 0 w 3699271"/>
              <a:gd name="connsiteY5" fmla="*/ 1268486 h 1268486"/>
              <a:gd name="connsiteX6" fmla="*/ 79580 w 3699271"/>
              <a:gd name="connsiteY6" fmla="*/ 1161851 h 1268486"/>
              <a:gd name="connsiteX7" fmla="*/ 316105 w 3699271"/>
              <a:gd name="connsiteY7" fmla="*/ 736128 h 1268486"/>
              <a:gd name="connsiteX8" fmla="*/ 262489 w 3699271"/>
              <a:gd name="connsiteY8" fmla="*/ 56913 h 1268486"/>
              <a:gd name="connsiteX9" fmla="*/ 275709 w 3699271"/>
              <a:gd name="connsiteY9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99271" h="1268486">
                <a:moveTo>
                  <a:pt x="275709" y="0"/>
                </a:moveTo>
                <a:lnTo>
                  <a:pt x="3616957" y="0"/>
                </a:lnTo>
                <a:lnTo>
                  <a:pt x="3640330" y="69378"/>
                </a:lnTo>
                <a:cubicBezTo>
                  <a:pt x="3697083" y="324767"/>
                  <a:pt x="3753836" y="730225"/>
                  <a:pt x="3600119" y="1155754"/>
                </a:cubicBezTo>
                <a:lnTo>
                  <a:pt x="3554330" y="1268486"/>
                </a:lnTo>
                <a:lnTo>
                  <a:pt x="0" y="1268486"/>
                </a:lnTo>
                <a:lnTo>
                  <a:pt x="79580" y="1161851"/>
                </a:lnTo>
                <a:cubicBezTo>
                  <a:pt x="183201" y="1013246"/>
                  <a:pt x="253002" y="881384"/>
                  <a:pt x="316105" y="736128"/>
                </a:cubicBezTo>
                <a:cubicBezTo>
                  <a:pt x="240302" y="492645"/>
                  <a:pt x="227155" y="264938"/>
                  <a:pt x="262489" y="56913"/>
                </a:cubicBezTo>
                <a:lnTo>
                  <a:pt x="275709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任意多边形 8"/>
          <p:cNvSpPr/>
          <p:nvPr/>
        </p:nvSpPr>
        <p:spPr>
          <a:xfrm>
            <a:off x="3710771" y="3686265"/>
            <a:ext cx="1707777" cy="663352"/>
          </a:xfrm>
          <a:custGeom>
            <a:avLst/>
            <a:gdLst>
              <a:gd name="connsiteX0" fmla="*/ 0 w 3175205"/>
              <a:gd name="connsiteY0" fmla="*/ 0 h 1233344"/>
              <a:gd name="connsiteX1" fmla="*/ 2668480 w 3175205"/>
              <a:gd name="connsiteY1" fmla="*/ 0 h 1233344"/>
              <a:gd name="connsiteX2" fmla="*/ 2698955 w 3175205"/>
              <a:gd name="connsiteY2" fmla="*/ 71294 h 1233344"/>
              <a:gd name="connsiteX3" fmla="*/ 2987880 w 3175205"/>
              <a:gd name="connsiteY3" fmla="*/ 706294 h 1233344"/>
              <a:gd name="connsiteX4" fmla="*/ 3175205 w 3175205"/>
              <a:gd name="connsiteY4" fmla="*/ 1233344 h 1233344"/>
              <a:gd name="connsiteX5" fmla="*/ 574880 w 3175205"/>
              <a:gd name="connsiteY5" fmla="*/ 1233344 h 1233344"/>
              <a:gd name="connsiteX6" fmla="*/ 1022555 w 3175205"/>
              <a:gd name="connsiteY6" fmla="*/ 718994 h 1233344"/>
              <a:gd name="connsiteX7" fmla="*/ 860630 w 3175205"/>
              <a:gd name="connsiteY7" fmla="*/ 99869 h 1233344"/>
              <a:gd name="connsiteX8" fmla="*/ 31955 w 3175205"/>
              <a:gd name="connsiteY8" fmla="*/ 71294 h 1233344"/>
              <a:gd name="connsiteX9" fmla="*/ 0 w 3175205"/>
              <a:gd name="connsiteY9" fmla="*/ 0 h 123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75205" h="1233344">
                <a:moveTo>
                  <a:pt x="0" y="0"/>
                </a:moveTo>
                <a:lnTo>
                  <a:pt x="2668480" y="0"/>
                </a:lnTo>
                <a:lnTo>
                  <a:pt x="2698955" y="71294"/>
                </a:lnTo>
                <a:lnTo>
                  <a:pt x="2987880" y="706294"/>
                </a:lnTo>
                <a:lnTo>
                  <a:pt x="3175205" y="1233344"/>
                </a:lnTo>
                <a:lnTo>
                  <a:pt x="574880" y="1233344"/>
                </a:lnTo>
                <a:lnTo>
                  <a:pt x="1022555" y="718994"/>
                </a:lnTo>
                <a:cubicBezTo>
                  <a:pt x="1011443" y="584056"/>
                  <a:pt x="988424" y="322913"/>
                  <a:pt x="860630" y="99869"/>
                </a:cubicBezTo>
                <a:cubicBezTo>
                  <a:pt x="593930" y="116537"/>
                  <a:pt x="191498" y="323707"/>
                  <a:pt x="31955" y="712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 341"/>
          <p:cNvSpPr>
            <a:spLocks noChangeAspect="1" noEditPoints="1"/>
          </p:cNvSpPr>
          <p:nvPr/>
        </p:nvSpPr>
        <p:spPr bwMode="auto">
          <a:xfrm>
            <a:off x="4288750" y="1874420"/>
            <a:ext cx="299607" cy="297000"/>
          </a:xfrm>
          <a:custGeom>
            <a:avLst/>
            <a:gdLst>
              <a:gd name="T0" fmla="*/ 54 w 115"/>
              <a:gd name="T1" fmla="*/ 60 h 114"/>
              <a:gd name="T2" fmla="*/ 115 w 115"/>
              <a:gd name="T3" fmla="*/ 60 h 114"/>
              <a:gd name="T4" fmla="*/ 115 w 115"/>
              <a:gd name="T5" fmla="*/ 114 h 114"/>
              <a:gd name="T6" fmla="*/ 54 w 115"/>
              <a:gd name="T7" fmla="*/ 104 h 114"/>
              <a:gd name="T8" fmla="*/ 54 w 115"/>
              <a:gd name="T9" fmla="*/ 60 h 114"/>
              <a:gd name="T10" fmla="*/ 0 w 115"/>
              <a:gd name="T11" fmla="*/ 60 h 114"/>
              <a:gd name="T12" fmla="*/ 47 w 115"/>
              <a:gd name="T13" fmla="*/ 60 h 114"/>
              <a:gd name="T14" fmla="*/ 47 w 115"/>
              <a:gd name="T15" fmla="*/ 103 h 114"/>
              <a:gd name="T16" fmla="*/ 0 w 115"/>
              <a:gd name="T17" fmla="*/ 97 h 114"/>
              <a:gd name="T18" fmla="*/ 0 w 115"/>
              <a:gd name="T19" fmla="*/ 60 h 114"/>
              <a:gd name="T20" fmla="*/ 47 w 115"/>
              <a:gd name="T21" fmla="*/ 9 h 114"/>
              <a:gd name="T22" fmla="*/ 47 w 115"/>
              <a:gd name="T23" fmla="*/ 53 h 114"/>
              <a:gd name="T24" fmla="*/ 0 w 115"/>
              <a:gd name="T25" fmla="*/ 53 h 114"/>
              <a:gd name="T26" fmla="*/ 0 w 115"/>
              <a:gd name="T27" fmla="*/ 15 h 114"/>
              <a:gd name="T28" fmla="*/ 47 w 115"/>
              <a:gd name="T29" fmla="*/ 9 h 114"/>
              <a:gd name="T30" fmla="*/ 115 w 115"/>
              <a:gd name="T31" fmla="*/ 0 h 114"/>
              <a:gd name="T32" fmla="*/ 115 w 115"/>
              <a:gd name="T33" fmla="*/ 53 h 114"/>
              <a:gd name="T34" fmla="*/ 54 w 115"/>
              <a:gd name="T35" fmla="*/ 53 h 114"/>
              <a:gd name="T36" fmla="*/ 54 w 115"/>
              <a:gd name="T37" fmla="*/ 8 h 114"/>
              <a:gd name="T38" fmla="*/ 115 w 115"/>
              <a:gd name="T3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15" h="114">
                <a:moveTo>
                  <a:pt x="54" y="60"/>
                </a:moveTo>
                <a:lnTo>
                  <a:pt x="115" y="60"/>
                </a:lnTo>
                <a:lnTo>
                  <a:pt x="115" y="114"/>
                </a:lnTo>
                <a:lnTo>
                  <a:pt x="54" y="104"/>
                </a:lnTo>
                <a:lnTo>
                  <a:pt x="54" y="60"/>
                </a:lnTo>
                <a:close/>
                <a:moveTo>
                  <a:pt x="0" y="60"/>
                </a:moveTo>
                <a:lnTo>
                  <a:pt x="47" y="60"/>
                </a:lnTo>
                <a:lnTo>
                  <a:pt x="47" y="103"/>
                </a:lnTo>
                <a:lnTo>
                  <a:pt x="0" y="97"/>
                </a:lnTo>
                <a:lnTo>
                  <a:pt x="0" y="60"/>
                </a:lnTo>
                <a:close/>
                <a:moveTo>
                  <a:pt x="47" y="9"/>
                </a:moveTo>
                <a:lnTo>
                  <a:pt x="47" y="53"/>
                </a:lnTo>
                <a:lnTo>
                  <a:pt x="0" y="53"/>
                </a:lnTo>
                <a:lnTo>
                  <a:pt x="0" y="15"/>
                </a:lnTo>
                <a:lnTo>
                  <a:pt x="47" y="9"/>
                </a:lnTo>
                <a:close/>
                <a:moveTo>
                  <a:pt x="115" y="0"/>
                </a:moveTo>
                <a:lnTo>
                  <a:pt x="115" y="53"/>
                </a:lnTo>
                <a:lnTo>
                  <a:pt x="54" y="53"/>
                </a:lnTo>
                <a:lnTo>
                  <a:pt x="54" y="8"/>
                </a:lnTo>
                <a:lnTo>
                  <a:pt x="11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1" name="Freeform 343"/>
          <p:cNvSpPr>
            <a:spLocks noChangeAspect="1" noEditPoints="1"/>
          </p:cNvSpPr>
          <p:nvPr/>
        </p:nvSpPr>
        <p:spPr bwMode="auto">
          <a:xfrm>
            <a:off x="4288750" y="3218864"/>
            <a:ext cx="319003" cy="297000"/>
          </a:xfrm>
          <a:custGeom>
            <a:avLst/>
            <a:gdLst>
              <a:gd name="T0" fmla="*/ 109 w 116"/>
              <a:gd name="T1" fmla="*/ 93 h 108"/>
              <a:gd name="T2" fmla="*/ 112 w 116"/>
              <a:gd name="T3" fmla="*/ 101 h 108"/>
              <a:gd name="T4" fmla="*/ 112 w 116"/>
              <a:gd name="T5" fmla="*/ 108 h 108"/>
              <a:gd name="T6" fmla="*/ 109 w 116"/>
              <a:gd name="T7" fmla="*/ 105 h 108"/>
              <a:gd name="T8" fmla="*/ 101 w 116"/>
              <a:gd name="T9" fmla="*/ 101 h 108"/>
              <a:gd name="T10" fmla="*/ 100 w 116"/>
              <a:gd name="T11" fmla="*/ 95 h 108"/>
              <a:gd name="T12" fmla="*/ 105 w 116"/>
              <a:gd name="T13" fmla="*/ 92 h 108"/>
              <a:gd name="T14" fmla="*/ 20 w 116"/>
              <a:gd name="T15" fmla="*/ 95 h 108"/>
              <a:gd name="T16" fmla="*/ 20 w 116"/>
              <a:gd name="T17" fmla="*/ 99 h 108"/>
              <a:gd name="T18" fmla="*/ 9 w 116"/>
              <a:gd name="T19" fmla="*/ 104 h 108"/>
              <a:gd name="T20" fmla="*/ 11 w 116"/>
              <a:gd name="T21" fmla="*/ 92 h 108"/>
              <a:gd name="T22" fmla="*/ 99 w 116"/>
              <a:gd name="T23" fmla="*/ 76 h 108"/>
              <a:gd name="T24" fmla="*/ 104 w 116"/>
              <a:gd name="T25" fmla="*/ 85 h 108"/>
              <a:gd name="T26" fmla="*/ 99 w 116"/>
              <a:gd name="T27" fmla="*/ 91 h 108"/>
              <a:gd name="T28" fmla="*/ 95 w 116"/>
              <a:gd name="T29" fmla="*/ 89 h 108"/>
              <a:gd name="T30" fmla="*/ 91 w 116"/>
              <a:gd name="T31" fmla="*/ 80 h 108"/>
              <a:gd name="T32" fmla="*/ 97 w 116"/>
              <a:gd name="T33" fmla="*/ 76 h 108"/>
              <a:gd name="T34" fmla="*/ 114 w 116"/>
              <a:gd name="T35" fmla="*/ 47 h 108"/>
              <a:gd name="T36" fmla="*/ 114 w 116"/>
              <a:gd name="T37" fmla="*/ 67 h 108"/>
              <a:gd name="T38" fmla="*/ 100 w 116"/>
              <a:gd name="T39" fmla="*/ 66 h 108"/>
              <a:gd name="T40" fmla="*/ 97 w 116"/>
              <a:gd name="T41" fmla="*/ 61 h 108"/>
              <a:gd name="T42" fmla="*/ 89 w 116"/>
              <a:gd name="T43" fmla="*/ 47 h 108"/>
              <a:gd name="T44" fmla="*/ 71 w 116"/>
              <a:gd name="T45" fmla="*/ 55 h 108"/>
              <a:gd name="T46" fmla="*/ 45 w 116"/>
              <a:gd name="T47" fmla="*/ 67 h 108"/>
              <a:gd name="T48" fmla="*/ 30 w 116"/>
              <a:gd name="T49" fmla="*/ 47 h 108"/>
              <a:gd name="T50" fmla="*/ 2 w 116"/>
              <a:gd name="T51" fmla="*/ 67 h 108"/>
              <a:gd name="T52" fmla="*/ 2 w 116"/>
              <a:gd name="T53" fmla="*/ 47 h 108"/>
              <a:gd name="T54" fmla="*/ 50 w 116"/>
              <a:gd name="T55" fmla="*/ 28 h 108"/>
              <a:gd name="T56" fmla="*/ 58 w 116"/>
              <a:gd name="T57" fmla="*/ 36 h 108"/>
              <a:gd name="T58" fmla="*/ 25 w 116"/>
              <a:gd name="T59" fmla="*/ 91 h 108"/>
              <a:gd name="T60" fmla="*/ 15 w 116"/>
              <a:gd name="T61" fmla="*/ 88 h 108"/>
              <a:gd name="T62" fmla="*/ 24 w 116"/>
              <a:gd name="T63" fmla="*/ 67 h 108"/>
              <a:gd name="T64" fmla="*/ 47 w 116"/>
              <a:gd name="T65" fmla="*/ 28 h 108"/>
              <a:gd name="T66" fmla="*/ 63 w 116"/>
              <a:gd name="T67" fmla="*/ 10 h 108"/>
              <a:gd name="T68" fmla="*/ 78 w 116"/>
              <a:gd name="T69" fmla="*/ 34 h 108"/>
              <a:gd name="T70" fmla="*/ 88 w 116"/>
              <a:gd name="T71" fmla="*/ 54 h 108"/>
              <a:gd name="T72" fmla="*/ 89 w 116"/>
              <a:gd name="T73" fmla="*/ 57 h 108"/>
              <a:gd name="T74" fmla="*/ 91 w 116"/>
              <a:gd name="T75" fmla="*/ 59 h 108"/>
              <a:gd name="T76" fmla="*/ 95 w 116"/>
              <a:gd name="T77" fmla="*/ 66 h 108"/>
              <a:gd name="T78" fmla="*/ 96 w 116"/>
              <a:gd name="T79" fmla="*/ 70 h 108"/>
              <a:gd name="T80" fmla="*/ 92 w 116"/>
              <a:gd name="T81" fmla="*/ 74 h 108"/>
              <a:gd name="T82" fmla="*/ 85 w 116"/>
              <a:gd name="T83" fmla="*/ 75 h 108"/>
              <a:gd name="T84" fmla="*/ 74 w 116"/>
              <a:gd name="T85" fmla="*/ 50 h 108"/>
              <a:gd name="T86" fmla="*/ 63 w 116"/>
              <a:gd name="T87" fmla="*/ 27 h 108"/>
              <a:gd name="T88" fmla="*/ 54 w 116"/>
              <a:gd name="T89" fmla="*/ 4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6" h="108">
                <a:moveTo>
                  <a:pt x="105" y="92"/>
                </a:moveTo>
                <a:lnTo>
                  <a:pt x="108" y="92"/>
                </a:lnTo>
                <a:lnTo>
                  <a:pt x="109" y="93"/>
                </a:lnTo>
                <a:lnTo>
                  <a:pt x="110" y="96"/>
                </a:lnTo>
                <a:lnTo>
                  <a:pt x="112" y="99"/>
                </a:lnTo>
                <a:lnTo>
                  <a:pt x="112" y="101"/>
                </a:lnTo>
                <a:lnTo>
                  <a:pt x="112" y="104"/>
                </a:lnTo>
                <a:lnTo>
                  <a:pt x="112" y="106"/>
                </a:lnTo>
                <a:lnTo>
                  <a:pt x="112" y="108"/>
                </a:lnTo>
                <a:lnTo>
                  <a:pt x="112" y="108"/>
                </a:lnTo>
                <a:lnTo>
                  <a:pt x="110" y="106"/>
                </a:lnTo>
                <a:lnTo>
                  <a:pt x="109" y="105"/>
                </a:lnTo>
                <a:lnTo>
                  <a:pt x="106" y="104"/>
                </a:lnTo>
                <a:lnTo>
                  <a:pt x="104" y="102"/>
                </a:lnTo>
                <a:lnTo>
                  <a:pt x="101" y="101"/>
                </a:lnTo>
                <a:lnTo>
                  <a:pt x="100" y="99"/>
                </a:lnTo>
                <a:lnTo>
                  <a:pt x="100" y="97"/>
                </a:lnTo>
                <a:lnTo>
                  <a:pt x="100" y="95"/>
                </a:lnTo>
                <a:lnTo>
                  <a:pt x="101" y="95"/>
                </a:lnTo>
                <a:lnTo>
                  <a:pt x="102" y="93"/>
                </a:lnTo>
                <a:lnTo>
                  <a:pt x="105" y="92"/>
                </a:lnTo>
                <a:close/>
                <a:moveTo>
                  <a:pt x="12" y="91"/>
                </a:moveTo>
                <a:lnTo>
                  <a:pt x="13" y="91"/>
                </a:lnTo>
                <a:lnTo>
                  <a:pt x="20" y="95"/>
                </a:lnTo>
                <a:lnTo>
                  <a:pt x="21" y="96"/>
                </a:lnTo>
                <a:lnTo>
                  <a:pt x="21" y="97"/>
                </a:lnTo>
                <a:lnTo>
                  <a:pt x="20" y="99"/>
                </a:lnTo>
                <a:lnTo>
                  <a:pt x="11" y="104"/>
                </a:lnTo>
                <a:lnTo>
                  <a:pt x="9" y="105"/>
                </a:lnTo>
                <a:lnTo>
                  <a:pt x="9" y="104"/>
                </a:lnTo>
                <a:lnTo>
                  <a:pt x="9" y="102"/>
                </a:lnTo>
                <a:lnTo>
                  <a:pt x="11" y="92"/>
                </a:lnTo>
                <a:lnTo>
                  <a:pt x="11" y="92"/>
                </a:lnTo>
                <a:lnTo>
                  <a:pt x="12" y="91"/>
                </a:lnTo>
                <a:close/>
                <a:moveTo>
                  <a:pt x="97" y="76"/>
                </a:moveTo>
                <a:lnTo>
                  <a:pt x="99" y="76"/>
                </a:lnTo>
                <a:lnTo>
                  <a:pt x="100" y="78"/>
                </a:lnTo>
                <a:lnTo>
                  <a:pt x="102" y="84"/>
                </a:lnTo>
                <a:lnTo>
                  <a:pt x="104" y="85"/>
                </a:lnTo>
                <a:lnTo>
                  <a:pt x="102" y="87"/>
                </a:lnTo>
                <a:lnTo>
                  <a:pt x="101" y="88"/>
                </a:lnTo>
                <a:lnTo>
                  <a:pt x="99" y="91"/>
                </a:lnTo>
                <a:lnTo>
                  <a:pt x="97" y="91"/>
                </a:lnTo>
                <a:lnTo>
                  <a:pt x="96" y="91"/>
                </a:lnTo>
                <a:lnTo>
                  <a:pt x="95" y="89"/>
                </a:lnTo>
                <a:lnTo>
                  <a:pt x="91" y="83"/>
                </a:lnTo>
                <a:lnTo>
                  <a:pt x="91" y="82"/>
                </a:lnTo>
                <a:lnTo>
                  <a:pt x="91" y="80"/>
                </a:lnTo>
                <a:lnTo>
                  <a:pt x="92" y="79"/>
                </a:lnTo>
                <a:lnTo>
                  <a:pt x="96" y="76"/>
                </a:lnTo>
                <a:lnTo>
                  <a:pt x="97" y="76"/>
                </a:lnTo>
                <a:close/>
                <a:moveTo>
                  <a:pt x="89" y="47"/>
                </a:moveTo>
                <a:lnTo>
                  <a:pt x="113" y="47"/>
                </a:lnTo>
                <a:lnTo>
                  <a:pt x="114" y="47"/>
                </a:lnTo>
                <a:lnTo>
                  <a:pt x="116" y="50"/>
                </a:lnTo>
                <a:lnTo>
                  <a:pt x="116" y="66"/>
                </a:lnTo>
                <a:lnTo>
                  <a:pt x="114" y="67"/>
                </a:lnTo>
                <a:lnTo>
                  <a:pt x="113" y="67"/>
                </a:lnTo>
                <a:lnTo>
                  <a:pt x="100" y="67"/>
                </a:lnTo>
                <a:lnTo>
                  <a:pt x="100" y="66"/>
                </a:lnTo>
                <a:lnTo>
                  <a:pt x="99" y="65"/>
                </a:lnTo>
                <a:lnTo>
                  <a:pt x="97" y="63"/>
                </a:lnTo>
                <a:lnTo>
                  <a:pt x="97" y="61"/>
                </a:lnTo>
                <a:lnTo>
                  <a:pt x="95" y="57"/>
                </a:lnTo>
                <a:lnTo>
                  <a:pt x="92" y="53"/>
                </a:lnTo>
                <a:lnTo>
                  <a:pt x="89" y="47"/>
                </a:lnTo>
                <a:close/>
                <a:moveTo>
                  <a:pt x="57" y="47"/>
                </a:moveTo>
                <a:lnTo>
                  <a:pt x="67" y="47"/>
                </a:lnTo>
                <a:lnTo>
                  <a:pt x="71" y="55"/>
                </a:lnTo>
                <a:lnTo>
                  <a:pt x="74" y="62"/>
                </a:lnTo>
                <a:lnTo>
                  <a:pt x="76" y="67"/>
                </a:lnTo>
                <a:lnTo>
                  <a:pt x="45" y="67"/>
                </a:lnTo>
                <a:lnTo>
                  <a:pt x="57" y="47"/>
                </a:lnTo>
                <a:close/>
                <a:moveTo>
                  <a:pt x="3" y="47"/>
                </a:moveTo>
                <a:lnTo>
                  <a:pt x="30" y="47"/>
                </a:lnTo>
                <a:lnTo>
                  <a:pt x="19" y="67"/>
                </a:lnTo>
                <a:lnTo>
                  <a:pt x="3" y="67"/>
                </a:lnTo>
                <a:lnTo>
                  <a:pt x="2" y="67"/>
                </a:lnTo>
                <a:lnTo>
                  <a:pt x="0" y="66"/>
                </a:lnTo>
                <a:lnTo>
                  <a:pt x="0" y="50"/>
                </a:lnTo>
                <a:lnTo>
                  <a:pt x="2" y="47"/>
                </a:lnTo>
                <a:lnTo>
                  <a:pt x="3" y="47"/>
                </a:lnTo>
                <a:close/>
                <a:moveTo>
                  <a:pt x="47" y="28"/>
                </a:moveTo>
                <a:lnTo>
                  <a:pt x="50" y="28"/>
                </a:lnTo>
                <a:lnTo>
                  <a:pt x="57" y="32"/>
                </a:lnTo>
                <a:lnTo>
                  <a:pt x="58" y="33"/>
                </a:lnTo>
                <a:lnTo>
                  <a:pt x="58" y="36"/>
                </a:lnTo>
                <a:lnTo>
                  <a:pt x="47" y="53"/>
                </a:lnTo>
                <a:lnTo>
                  <a:pt x="40" y="67"/>
                </a:lnTo>
                <a:lnTo>
                  <a:pt x="25" y="91"/>
                </a:lnTo>
                <a:lnTo>
                  <a:pt x="24" y="92"/>
                </a:lnTo>
                <a:lnTo>
                  <a:pt x="23" y="92"/>
                </a:lnTo>
                <a:lnTo>
                  <a:pt x="15" y="88"/>
                </a:lnTo>
                <a:lnTo>
                  <a:pt x="13" y="87"/>
                </a:lnTo>
                <a:lnTo>
                  <a:pt x="15" y="84"/>
                </a:lnTo>
                <a:lnTo>
                  <a:pt x="24" y="67"/>
                </a:lnTo>
                <a:lnTo>
                  <a:pt x="36" y="47"/>
                </a:lnTo>
                <a:lnTo>
                  <a:pt x="46" y="29"/>
                </a:lnTo>
                <a:lnTo>
                  <a:pt x="47" y="28"/>
                </a:lnTo>
                <a:close/>
                <a:moveTo>
                  <a:pt x="55" y="0"/>
                </a:moveTo>
                <a:lnTo>
                  <a:pt x="58" y="3"/>
                </a:lnTo>
                <a:lnTo>
                  <a:pt x="63" y="10"/>
                </a:lnTo>
                <a:lnTo>
                  <a:pt x="68" y="19"/>
                </a:lnTo>
                <a:lnTo>
                  <a:pt x="74" y="28"/>
                </a:lnTo>
                <a:lnTo>
                  <a:pt x="78" y="34"/>
                </a:lnTo>
                <a:lnTo>
                  <a:pt x="83" y="45"/>
                </a:lnTo>
                <a:lnTo>
                  <a:pt x="88" y="54"/>
                </a:lnTo>
                <a:lnTo>
                  <a:pt x="88" y="54"/>
                </a:lnTo>
                <a:lnTo>
                  <a:pt x="88" y="55"/>
                </a:lnTo>
                <a:lnTo>
                  <a:pt x="89" y="55"/>
                </a:lnTo>
                <a:lnTo>
                  <a:pt x="89" y="57"/>
                </a:lnTo>
                <a:lnTo>
                  <a:pt x="89" y="58"/>
                </a:lnTo>
                <a:lnTo>
                  <a:pt x="89" y="58"/>
                </a:lnTo>
                <a:lnTo>
                  <a:pt x="91" y="59"/>
                </a:lnTo>
                <a:lnTo>
                  <a:pt x="91" y="59"/>
                </a:lnTo>
                <a:lnTo>
                  <a:pt x="92" y="63"/>
                </a:lnTo>
                <a:lnTo>
                  <a:pt x="95" y="66"/>
                </a:lnTo>
                <a:lnTo>
                  <a:pt x="95" y="67"/>
                </a:lnTo>
                <a:lnTo>
                  <a:pt x="95" y="68"/>
                </a:lnTo>
                <a:lnTo>
                  <a:pt x="96" y="70"/>
                </a:lnTo>
                <a:lnTo>
                  <a:pt x="95" y="72"/>
                </a:lnTo>
                <a:lnTo>
                  <a:pt x="93" y="74"/>
                </a:lnTo>
                <a:lnTo>
                  <a:pt x="92" y="74"/>
                </a:lnTo>
                <a:lnTo>
                  <a:pt x="89" y="75"/>
                </a:lnTo>
                <a:lnTo>
                  <a:pt x="88" y="75"/>
                </a:lnTo>
                <a:lnTo>
                  <a:pt x="85" y="75"/>
                </a:lnTo>
                <a:lnTo>
                  <a:pt x="83" y="70"/>
                </a:lnTo>
                <a:lnTo>
                  <a:pt x="79" y="62"/>
                </a:lnTo>
                <a:lnTo>
                  <a:pt x="74" y="50"/>
                </a:lnTo>
                <a:lnTo>
                  <a:pt x="68" y="40"/>
                </a:lnTo>
                <a:lnTo>
                  <a:pt x="66" y="33"/>
                </a:lnTo>
                <a:lnTo>
                  <a:pt x="63" y="27"/>
                </a:lnTo>
                <a:lnTo>
                  <a:pt x="59" y="19"/>
                </a:lnTo>
                <a:lnTo>
                  <a:pt x="57" y="11"/>
                </a:lnTo>
                <a:lnTo>
                  <a:pt x="54" y="4"/>
                </a:lnTo>
                <a:lnTo>
                  <a:pt x="5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2" name="Freeform 344"/>
          <p:cNvSpPr>
            <a:spLocks noChangeAspect="1" noEditPoints="1"/>
          </p:cNvSpPr>
          <p:nvPr/>
        </p:nvSpPr>
        <p:spPr bwMode="auto">
          <a:xfrm>
            <a:off x="4470674" y="2497571"/>
            <a:ext cx="253473" cy="297000"/>
          </a:xfrm>
          <a:custGeom>
            <a:avLst/>
            <a:gdLst>
              <a:gd name="T0" fmla="*/ 80 w 99"/>
              <a:gd name="T1" fmla="*/ 29 h 116"/>
              <a:gd name="T2" fmla="*/ 97 w 99"/>
              <a:gd name="T3" fmla="*/ 40 h 116"/>
              <a:gd name="T4" fmla="*/ 90 w 99"/>
              <a:gd name="T5" fmla="*/ 46 h 116"/>
              <a:gd name="T6" fmla="*/ 84 w 99"/>
              <a:gd name="T7" fmla="*/ 62 h 116"/>
              <a:gd name="T8" fmla="*/ 92 w 99"/>
              <a:gd name="T9" fmla="*/ 80 h 116"/>
              <a:gd name="T10" fmla="*/ 99 w 99"/>
              <a:gd name="T11" fmla="*/ 86 h 116"/>
              <a:gd name="T12" fmla="*/ 98 w 99"/>
              <a:gd name="T13" fmla="*/ 88 h 116"/>
              <a:gd name="T14" fmla="*/ 94 w 99"/>
              <a:gd name="T15" fmla="*/ 96 h 116"/>
              <a:gd name="T16" fmla="*/ 88 w 99"/>
              <a:gd name="T17" fmla="*/ 105 h 116"/>
              <a:gd name="T18" fmla="*/ 81 w 99"/>
              <a:gd name="T19" fmla="*/ 113 h 116"/>
              <a:gd name="T20" fmla="*/ 72 w 99"/>
              <a:gd name="T21" fmla="*/ 116 h 116"/>
              <a:gd name="T22" fmla="*/ 65 w 99"/>
              <a:gd name="T23" fmla="*/ 114 h 116"/>
              <a:gd name="T24" fmla="*/ 60 w 99"/>
              <a:gd name="T25" fmla="*/ 112 h 116"/>
              <a:gd name="T26" fmla="*/ 52 w 99"/>
              <a:gd name="T27" fmla="*/ 110 h 116"/>
              <a:gd name="T28" fmla="*/ 43 w 99"/>
              <a:gd name="T29" fmla="*/ 113 h 116"/>
              <a:gd name="T30" fmla="*/ 37 w 99"/>
              <a:gd name="T31" fmla="*/ 114 h 116"/>
              <a:gd name="T32" fmla="*/ 27 w 99"/>
              <a:gd name="T33" fmla="*/ 114 h 116"/>
              <a:gd name="T34" fmla="*/ 19 w 99"/>
              <a:gd name="T35" fmla="*/ 109 h 116"/>
              <a:gd name="T36" fmla="*/ 13 w 99"/>
              <a:gd name="T37" fmla="*/ 101 h 116"/>
              <a:gd name="T38" fmla="*/ 1 w 99"/>
              <a:gd name="T39" fmla="*/ 74 h 116"/>
              <a:gd name="T40" fmla="*/ 5 w 99"/>
              <a:gd name="T41" fmla="*/ 44 h 116"/>
              <a:gd name="T42" fmla="*/ 19 w 99"/>
              <a:gd name="T43" fmla="*/ 31 h 116"/>
              <a:gd name="T44" fmla="*/ 35 w 99"/>
              <a:gd name="T45" fmla="*/ 29 h 116"/>
              <a:gd name="T46" fmla="*/ 43 w 99"/>
              <a:gd name="T47" fmla="*/ 32 h 116"/>
              <a:gd name="T48" fmla="*/ 51 w 99"/>
              <a:gd name="T49" fmla="*/ 34 h 116"/>
              <a:gd name="T50" fmla="*/ 65 w 99"/>
              <a:gd name="T51" fmla="*/ 29 h 116"/>
              <a:gd name="T52" fmla="*/ 74 w 99"/>
              <a:gd name="T53" fmla="*/ 0 h 116"/>
              <a:gd name="T54" fmla="*/ 72 w 99"/>
              <a:gd name="T55" fmla="*/ 14 h 116"/>
              <a:gd name="T56" fmla="*/ 64 w 99"/>
              <a:gd name="T57" fmla="*/ 23 h 116"/>
              <a:gd name="T58" fmla="*/ 55 w 99"/>
              <a:gd name="T59" fmla="*/ 27 h 116"/>
              <a:gd name="T60" fmla="*/ 50 w 99"/>
              <a:gd name="T61" fmla="*/ 23 h 116"/>
              <a:gd name="T62" fmla="*/ 54 w 99"/>
              <a:gd name="T63" fmla="*/ 14 h 116"/>
              <a:gd name="T64" fmla="*/ 60 w 99"/>
              <a:gd name="T65" fmla="*/ 7 h 116"/>
              <a:gd name="T66" fmla="*/ 69 w 99"/>
              <a:gd name="T67" fmla="*/ 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9" h="116">
                <a:moveTo>
                  <a:pt x="74" y="29"/>
                </a:moveTo>
                <a:lnTo>
                  <a:pt x="80" y="29"/>
                </a:lnTo>
                <a:lnTo>
                  <a:pt x="89" y="33"/>
                </a:lnTo>
                <a:lnTo>
                  <a:pt x="97" y="40"/>
                </a:lnTo>
                <a:lnTo>
                  <a:pt x="94" y="41"/>
                </a:lnTo>
                <a:lnTo>
                  <a:pt x="90" y="46"/>
                </a:lnTo>
                <a:lnTo>
                  <a:pt x="85" y="53"/>
                </a:lnTo>
                <a:lnTo>
                  <a:pt x="84" y="62"/>
                </a:lnTo>
                <a:lnTo>
                  <a:pt x="86" y="72"/>
                </a:lnTo>
                <a:lnTo>
                  <a:pt x="92" y="80"/>
                </a:lnTo>
                <a:lnTo>
                  <a:pt x="97" y="84"/>
                </a:lnTo>
                <a:lnTo>
                  <a:pt x="99" y="86"/>
                </a:lnTo>
                <a:lnTo>
                  <a:pt x="99" y="86"/>
                </a:lnTo>
                <a:lnTo>
                  <a:pt x="98" y="88"/>
                </a:lnTo>
                <a:lnTo>
                  <a:pt x="97" y="92"/>
                </a:lnTo>
                <a:lnTo>
                  <a:pt x="94" y="96"/>
                </a:lnTo>
                <a:lnTo>
                  <a:pt x="92" y="101"/>
                </a:lnTo>
                <a:lnTo>
                  <a:pt x="88" y="105"/>
                </a:lnTo>
                <a:lnTo>
                  <a:pt x="85" y="109"/>
                </a:lnTo>
                <a:lnTo>
                  <a:pt x="81" y="113"/>
                </a:lnTo>
                <a:lnTo>
                  <a:pt x="77" y="114"/>
                </a:lnTo>
                <a:lnTo>
                  <a:pt x="72" y="116"/>
                </a:lnTo>
                <a:lnTo>
                  <a:pt x="69" y="116"/>
                </a:lnTo>
                <a:lnTo>
                  <a:pt x="65" y="114"/>
                </a:lnTo>
                <a:lnTo>
                  <a:pt x="63" y="113"/>
                </a:lnTo>
                <a:lnTo>
                  <a:pt x="60" y="112"/>
                </a:lnTo>
                <a:lnTo>
                  <a:pt x="56" y="112"/>
                </a:lnTo>
                <a:lnTo>
                  <a:pt x="52" y="110"/>
                </a:lnTo>
                <a:lnTo>
                  <a:pt x="47" y="112"/>
                </a:lnTo>
                <a:lnTo>
                  <a:pt x="43" y="113"/>
                </a:lnTo>
                <a:lnTo>
                  <a:pt x="39" y="114"/>
                </a:lnTo>
                <a:lnTo>
                  <a:pt x="37" y="114"/>
                </a:lnTo>
                <a:lnTo>
                  <a:pt x="33" y="116"/>
                </a:lnTo>
                <a:lnTo>
                  <a:pt x="27" y="114"/>
                </a:lnTo>
                <a:lnTo>
                  <a:pt x="23" y="113"/>
                </a:lnTo>
                <a:lnTo>
                  <a:pt x="19" y="109"/>
                </a:lnTo>
                <a:lnTo>
                  <a:pt x="16" y="105"/>
                </a:lnTo>
                <a:lnTo>
                  <a:pt x="13" y="101"/>
                </a:lnTo>
                <a:lnTo>
                  <a:pt x="5" y="88"/>
                </a:lnTo>
                <a:lnTo>
                  <a:pt x="1" y="74"/>
                </a:lnTo>
                <a:lnTo>
                  <a:pt x="0" y="58"/>
                </a:lnTo>
                <a:lnTo>
                  <a:pt x="5" y="44"/>
                </a:lnTo>
                <a:lnTo>
                  <a:pt x="12" y="36"/>
                </a:lnTo>
                <a:lnTo>
                  <a:pt x="19" y="31"/>
                </a:lnTo>
                <a:lnTo>
                  <a:pt x="30" y="29"/>
                </a:lnTo>
                <a:lnTo>
                  <a:pt x="35" y="29"/>
                </a:lnTo>
                <a:lnTo>
                  <a:pt x="39" y="31"/>
                </a:lnTo>
                <a:lnTo>
                  <a:pt x="43" y="32"/>
                </a:lnTo>
                <a:lnTo>
                  <a:pt x="47" y="33"/>
                </a:lnTo>
                <a:lnTo>
                  <a:pt x="51" y="34"/>
                </a:lnTo>
                <a:lnTo>
                  <a:pt x="56" y="32"/>
                </a:lnTo>
                <a:lnTo>
                  <a:pt x="65" y="29"/>
                </a:lnTo>
                <a:lnTo>
                  <a:pt x="74" y="29"/>
                </a:lnTo>
                <a:close/>
                <a:moveTo>
                  <a:pt x="74" y="0"/>
                </a:moveTo>
                <a:lnTo>
                  <a:pt x="73" y="8"/>
                </a:lnTo>
                <a:lnTo>
                  <a:pt x="72" y="14"/>
                </a:lnTo>
                <a:lnTo>
                  <a:pt x="68" y="19"/>
                </a:lnTo>
                <a:lnTo>
                  <a:pt x="64" y="23"/>
                </a:lnTo>
                <a:lnTo>
                  <a:pt x="60" y="25"/>
                </a:lnTo>
                <a:lnTo>
                  <a:pt x="55" y="27"/>
                </a:lnTo>
                <a:lnTo>
                  <a:pt x="50" y="28"/>
                </a:lnTo>
                <a:lnTo>
                  <a:pt x="50" y="23"/>
                </a:lnTo>
                <a:lnTo>
                  <a:pt x="51" y="17"/>
                </a:lnTo>
                <a:lnTo>
                  <a:pt x="54" y="14"/>
                </a:lnTo>
                <a:lnTo>
                  <a:pt x="56" y="10"/>
                </a:lnTo>
                <a:lnTo>
                  <a:pt x="60" y="7"/>
                </a:lnTo>
                <a:lnTo>
                  <a:pt x="64" y="3"/>
                </a:lnTo>
                <a:lnTo>
                  <a:pt x="69" y="2"/>
                </a:lnTo>
                <a:lnTo>
                  <a:pt x="7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3" name="Freeform 345"/>
          <p:cNvSpPr>
            <a:spLocks noChangeAspect="1" noEditPoints="1"/>
          </p:cNvSpPr>
          <p:nvPr/>
        </p:nvSpPr>
        <p:spPr bwMode="auto">
          <a:xfrm>
            <a:off x="4542223" y="3840489"/>
            <a:ext cx="244893" cy="297000"/>
          </a:xfrm>
          <a:custGeom>
            <a:avLst/>
            <a:gdLst>
              <a:gd name="T0" fmla="*/ 91 w 94"/>
              <a:gd name="T1" fmla="*/ 36 h 114"/>
              <a:gd name="T2" fmla="*/ 94 w 94"/>
              <a:gd name="T3" fmla="*/ 42 h 114"/>
              <a:gd name="T4" fmla="*/ 94 w 94"/>
              <a:gd name="T5" fmla="*/ 74 h 114"/>
              <a:gd name="T6" fmla="*/ 88 w 94"/>
              <a:gd name="T7" fmla="*/ 77 h 114"/>
              <a:gd name="T8" fmla="*/ 82 w 94"/>
              <a:gd name="T9" fmla="*/ 74 h 114"/>
              <a:gd name="T10" fmla="*/ 81 w 94"/>
              <a:gd name="T11" fmla="*/ 42 h 114"/>
              <a:gd name="T12" fmla="*/ 85 w 94"/>
              <a:gd name="T13" fmla="*/ 36 h 114"/>
              <a:gd name="T14" fmla="*/ 17 w 94"/>
              <a:gd name="T15" fmla="*/ 35 h 114"/>
              <a:gd name="T16" fmla="*/ 77 w 94"/>
              <a:gd name="T17" fmla="*/ 84 h 114"/>
              <a:gd name="T18" fmla="*/ 74 w 94"/>
              <a:gd name="T19" fmla="*/ 90 h 114"/>
              <a:gd name="T20" fmla="*/ 65 w 94"/>
              <a:gd name="T21" fmla="*/ 91 h 114"/>
              <a:gd name="T22" fmla="*/ 65 w 94"/>
              <a:gd name="T23" fmla="*/ 107 h 114"/>
              <a:gd name="T24" fmla="*/ 63 w 94"/>
              <a:gd name="T25" fmla="*/ 112 h 114"/>
              <a:gd name="T26" fmla="*/ 56 w 94"/>
              <a:gd name="T27" fmla="*/ 112 h 114"/>
              <a:gd name="T28" fmla="*/ 52 w 94"/>
              <a:gd name="T29" fmla="*/ 107 h 114"/>
              <a:gd name="T30" fmla="*/ 53 w 94"/>
              <a:gd name="T31" fmla="*/ 91 h 114"/>
              <a:gd name="T32" fmla="*/ 42 w 94"/>
              <a:gd name="T33" fmla="*/ 93 h 114"/>
              <a:gd name="T34" fmla="*/ 40 w 94"/>
              <a:gd name="T35" fmla="*/ 110 h 114"/>
              <a:gd name="T36" fmla="*/ 35 w 94"/>
              <a:gd name="T37" fmla="*/ 114 h 114"/>
              <a:gd name="T38" fmla="*/ 29 w 94"/>
              <a:gd name="T39" fmla="*/ 110 h 114"/>
              <a:gd name="T40" fmla="*/ 29 w 94"/>
              <a:gd name="T41" fmla="*/ 93 h 114"/>
              <a:gd name="T42" fmla="*/ 23 w 94"/>
              <a:gd name="T43" fmla="*/ 91 h 114"/>
              <a:gd name="T44" fmla="*/ 18 w 94"/>
              <a:gd name="T45" fmla="*/ 87 h 114"/>
              <a:gd name="T46" fmla="*/ 17 w 94"/>
              <a:gd name="T47" fmla="*/ 35 h 114"/>
              <a:gd name="T48" fmla="*/ 9 w 94"/>
              <a:gd name="T49" fmla="*/ 36 h 114"/>
              <a:gd name="T50" fmla="*/ 13 w 94"/>
              <a:gd name="T51" fmla="*/ 42 h 114"/>
              <a:gd name="T52" fmla="*/ 12 w 94"/>
              <a:gd name="T53" fmla="*/ 74 h 114"/>
              <a:gd name="T54" fmla="*/ 6 w 94"/>
              <a:gd name="T55" fmla="*/ 77 h 114"/>
              <a:gd name="T56" fmla="*/ 1 w 94"/>
              <a:gd name="T57" fmla="*/ 74 h 114"/>
              <a:gd name="T58" fmla="*/ 0 w 94"/>
              <a:gd name="T59" fmla="*/ 42 h 114"/>
              <a:gd name="T60" fmla="*/ 2 w 94"/>
              <a:gd name="T61" fmla="*/ 36 h 114"/>
              <a:gd name="T62" fmla="*/ 60 w 94"/>
              <a:gd name="T63" fmla="*/ 15 h 114"/>
              <a:gd name="T64" fmla="*/ 57 w 94"/>
              <a:gd name="T65" fmla="*/ 17 h 114"/>
              <a:gd name="T66" fmla="*/ 57 w 94"/>
              <a:gd name="T67" fmla="*/ 21 h 114"/>
              <a:gd name="T68" fmla="*/ 60 w 94"/>
              <a:gd name="T69" fmla="*/ 22 h 114"/>
              <a:gd name="T70" fmla="*/ 63 w 94"/>
              <a:gd name="T71" fmla="*/ 21 h 114"/>
              <a:gd name="T72" fmla="*/ 63 w 94"/>
              <a:gd name="T73" fmla="*/ 17 h 114"/>
              <a:gd name="T74" fmla="*/ 60 w 94"/>
              <a:gd name="T75" fmla="*/ 15 h 114"/>
              <a:gd name="T76" fmla="*/ 33 w 94"/>
              <a:gd name="T77" fmla="*/ 15 h 114"/>
              <a:gd name="T78" fmla="*/ 31 w 94"/>
              <a:gd name="T79" fmla="*/ 18 h 114"/>
              <a:gd name="T80" fmla="*/ 33 w 94"/>
              <a:gd name="T81" fmla="*/ 22 h 114"/>
              <a:gd name="T82" fmla="*/ 35 w 94"/>
              <a:gd name="T83" fmla="*/ 22 h 114"/>
              <a:gd name="T84" fmla="*/ 38 w 94"/>
              <a:gd name="T85" fmla="*/ 18 h 114"/>
              <a:gd name="T86" fmla="*/ 35 w 94"/>
              <a:gd name="T87" fmla="*/ 15 h 114"/>
              <a:gd name="T88" fmla="*/ 29 w 94"/>
              <a:gd name="T89" fmla="*/ 0 h 114"/>
              <a:gd name="T90" fmla="*/ 31 w 94"/>
              <a:gd name="T91" fmla="*/ 4 h 114"/>
              <a:gd name="T92" fmla="*/ 34 w 94"/>
              <a:gd name="T93" fmla="*/ 8 h 114"/>
              <a:gd name="T94" fmla="*/ 47 w 94"/>
              <a:gd name="T95" fmla="*/ 5 h 114"/>
              <a:gd name="T96" fmla="*/ 60 w 94"/>
              <a:gd name="T97" fmla="*/ 8 h 114"/>
              <a:gd name="T98" fmla="*/ 63 w 94"/>
              <a:gd name="T99" fmla="*/ 4 h 114"/>
              <a:gd name="T100" fmla="*/ 65 w 94"/>
              <a:gd name="T101" fmla="*/ 0 h 114"/>
              <a:gd name="T102" fmla="*/ 67 w 94"/>
              <a:gd name="T103" fmla="*/ 0 h 114"/>
              <a:gd name="T104" fmla="*/ 64 w 94"/>
              <a:gd name="T105" fmla="*/ 5 h 114"/>
              <a:gd name="T106" fmla="*/ 61 w 94"/>
              <a:gd name="T107" fmla="*/ 9 h 114"/>
              <a:gd name="T108" fmla="*/ 76 w 94"/>
              <a:gd name="T109" fmla="*/ 22 h 114"/>
              <a:gd name="T110" fmla="*/ 17 w 94"/>
              <a:gd name="T111" fmla="*/ 31 h 114"/>
              <a:gd name="T112" fmla="*/ 25 w 94"/>
              <a:gd name="T113" fmla="*/ 14 h 114"/>
              <a:gd name="T114" fmla="*/ 31 w 94"/>
              <a:gd name="T115" fmla="*/ 6 h 114"/>
              <a:gd name="T116" fmla="*/ 27 w 94"/>
              <a:gd name="T117" fmla="*/ 1 h 114"/>
              <a:gd name="T118" fmla="*/ 27 w 94"/>
              <a:gd name="T11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4" h="114">
                <a:moveTo>
                  <a:pt x="88" y="35"/>
                </a:moveTo>
                <a:lnTo>
                  <a:pt x="91" y="36"/>
                </a:lnTo>
                <a:lnTo>
                  <a:pt x="94" y="39"/>
                </a:lnTo>
                <a:lnTo>
                  <a:pt x="94" y="42"/>
                </a:lnTo>
                <a:lnTo>
                  <a:pt x="94" y="70"/>
                </a:lnTo>
                <a:lnTo>
                  <a:pt x="94" y="74"/>
                </a:lnTo>
                <a:lnTo>
                  <a:pt x="91" y="76"/>
                </a:lnTo>
                <a:lnTo>
                  <a:pt x="88" y="77"/>
                </a:lnTo>
                <a:lnTo>
                  <a:pt x="85" y="76"/>
                </a:lnTo>
                <a:lnTo>
                  <a:pt x="82" y="74"/>
                </a:lnTo>
                <a:lnTo>
                  <a:pt x="81" y="70"/>
                </a:lnTo>
                <a:lnTo>
                  <a:pt x="81" y="42"/>
                </a:lnTo>
                <a:lnTo>
                  <a:pt x="82" y="39"/>
                </a:lnTo>
                <a:lnTo>
                  <a:pt x="85" y="36"/>
                </a:lnTo>
                <a:lnTo>
                  <a:pt x="88" y="35"/>
                </a:lnTo>
                <a:close/>
                <a:moveTo>
                  <a:pt x="17" y="35"/>
                </a:moveTo>
                <a:lnTo>
                  <a:pt x="77" y="35"/>
                </a:lnTo>
                <a:lnTo>
                  <a:pt x="77" y="84"/>
                </a:lnTo>
                <a:lnTo>
                  <a:pt x="76" y="87"/>
                </a:lnTo>
                <a:lnTo>
                  <a:pt x="74" y="90"/>
                </a:lnTo>
                <a:lnTo>
                  <a:pt x="70" y="91"/>
                </a:lnTo>
                <a:lnTo>
                  <a:pt x="65" y="91"/>
                </a:lnTo>
                <a:lnTo>
                  <a:pt x="65" y="93"/>
                </a:lnTo>
                <a:lnTo>
                  <a:pt x="65" y="107"/>
                </a:lnTo>
                <a:lnTo>
                  <a:pt x="65" y="110"/>
                </a:lnTo>
                <a:lnTo>
                  <a:pt x="63" y="112"/>
                </a:lnTo>
                <a:lnTo>
                  <a:pt x="59" y="114"/>
                </a:lnTo>
                <a:lnTo>
                  <a:pt x="56" y="112"/>
                </a:lnTo>
                <a:lnTo>
                  <a:pt x="53" y="110"/>
                </a:lnTo>
                <a:lnTo>
                  <a:pt x="52" y="107"/>
                </a:lnTo>
                <a:lnTo>
                  <a:pt x="52" y="93"/>
                </a:lnTo>
                <a:lnTo>
                  <a:pt x="53" y="91"/>
                </a:lnTo>
                <a:lnTo>
                  <a:pt x="40" y="91"/>
                </a:lnTo>
                <a:lnTo>
                  <a:pt x="42" y="93"/>
                </a:lnTo>
                <a:lnTo>
                  <a:pt x="42" y="107"/>
                </a:lnTo>
                <a:lnTo>
                  <a:pt x="40" y="110"/>
                </a:lnTo>
                <a:lnTo>
                  <a:pt x="38" y="112"/>
                </a:lnTo>
                <a:lnTo>
                  <a:pt x="35" y="114"/>
                </a:lnTo>
                <a:lnTo>
                  <a:pt x="31" y="112"/>
                </a:lnTo>
                <a:lnTo>
                  <a:pt x="29" y="110"/>
                </a:lnTo>
                <a:lnTo>
                  <a:pt x="29" y="107"/>
                </a:lnTo>
                <a:lnTo>
                  <a:pt x="29" y="93"/>
                </a:lnTo>
                <a:lnTo>
                  <a:pt x="29" y="91"/>
                </a:lnTo>
                <a:lnTo>
                  <a:pt x="23" y="91"/>
                </a:lnTo>
                <a:lnTo>
                  <a:pt x="21" y="90"/>
                </a:lnTo>
                <a:lnTo>
                  <a:pt x="18" y="87"/>
                </a:lnTo>
                <a:lnTo>
                  <a:pt x="17" y="84"/>
                </a:lnTo>
                <a:lnTo>
                  <a:pt x="17" y="35"/>
                </a:lnTo>
                <a:close/>
                <a:moveTo>
                  <a:pt x="6" y="35"/>
                </a:moveTo>
                <a:lnTo>
                  <a:pt x="9" y="36"/>
                </a:lnTo>
                <a:lnTo>
                  <a:pt x="12" y="39"/>
                </a:lnTo>
                <a:lnTo>
                  <a:pt x="13" y="42"/>
                </a:lnTo>
                <a:lnTo>
                  <a:pt x="13" y="70"/>
                </a:lnTo>
                <a:lnTo>
                  <a:pt x="12" y="74"/>
                </a:lnTo>
                <a:lnTo>
                  <a:pt x="9" y="76"/>
                </a:lnTo>
                <a:lnTo>
                  <a:pt x="6" y="77"/>
                </a:lnTo>
                <a:lnTo>
                  <a:pt x="2" y="76"/>
                </a:lnTo>
                <a:lnTo>
                  <a:pt x="1" y="74"/>
                </a:lnTo>
                <a:lnTo>
                  <a:pt x="0" y="70"/>
                </a:lnTo>
                <a:lnTo>
                  <a:pt x="0" y="42"/>
                </a:lnTo>
                <a:lnTo>
                  <a:pt x="1" y="39"/>
                </a:lnTo>
                <a:lnTo>
                  <a:pt x="2" y="36"/>
                </a:lnTo>
                <a:lnTo>
                  <a:pt x="6" y="35"/>
                </a:lnTo>
                <a:close/>
                <a:moveTo>
                  <a:pt x="60" y="15"/>
                </a:moveTo>
                <a:lnTo>
                  <a:pt x="59" y="15"/>
                </a:lnTo>
                <a:lnTo>
                  <a:pt x="57" y="17"/>
                </a:lnTo>
                <a:lnTo>
                  <a:pt x="56" y="18"/>
                </a:lnTo>
                <a:lnTo>
                  <a:pt x="57" y="21"/>
                </a:lnTo>
                <a:lnTo>
                  <a:pt x="59" y="22"/>
                </a:lnTo>
                <a:lnTo>
                  <a:pt x="60" y="22"/>
                </a:lnTo>
                <a:lnTo>
                  <a:pt x="61" y="22"/>
                </a:lnTo>
                <a:lnTo>
                  <a:pt x="63" y="21"/>
                </a:lnTo>
                <a:lnTo>
                  <a:pt x="63" y="18"/>
                </a:lnTo>
                <a:lnTo>
                  <a:pt x="63" y="17"/>
                </a:lnTo>
                <a:lnTo>
                  <a:pt x="61" y="15"/>
                </a:lnTo>
                <a:lnTo>
                  <a:pt x="60" y="15"/>
                </a:lnTo>
                <a:close/>
                <a:moveTo>
                  <a:pt x="34" y="15"/>
                </a:moveTo>
                <a:lnTo>
                  <a:pt x="33" y="15"/>
                </a:lnTo>
                <a:lnTo>
                  <a:pt x="31" y="17"/>
                </a:lnTo>
                <a:lnTo>
                  <a:pt x="31" y="18"/>
                </a:lnTo>
                <a:lnTo>
                  <a:pt x="31" y="21"/>
                </a:lnTo>
                <a:lnTo>
                  <a:pt x="33" y="22"/>
                </a:lnTo>
                <a:lnTo>
                  <a:pt x="34" y="22"/>
                </a:lnTo>
                <a:lnTo>
                  <a:pt x="35" y="22"/>
                </a:lnTo>
                <a:lnTo>
                  <a:pt x="36" y="21"/>
                </a:lnTo>
                <a:lnTo>
                  <a:pt x="38" y="18"/>
                </a:lnTo>
                <a:lnTo>
                  <a:pt x="36" y="17"/>
                </a:lnTo>
                <a:lnTo>
                  <a:pt x="35" y="15"/>
                </a:lnTo>
                <a:lnTo>
                  <a:pt x="34" y="15"/>
                </a:lnTo>
                <a:close/>
                <a:moveTo>
                  <a:pt x="29" y="0"/>
                </a:moveTo>
                <a:lnTo>
                  <a:pt x="29" y="0"/>
                </a:lnTo>
                <a:lnTo>
                  <a:pt x="31" y="4"/>
                </a:lnTo>
                <a:lnTo>
                  <a:pt x="33" y="6"/>
                </a:lnTo>
                <a:lnTo>
                  <a:pt x="34" y="8"/>
                </a:lnTo>
                <a:lnTo>
                  <a:pt x="40" y="6"/>
                </a:lnTo>
                <a:lnTo>
                  <a:pt x="47" y="5"/>
                </a:lnTo>
                <a:lnTo>
                  <a:pt x="53" y="6"/>
                </a:lnTo>
                <a:lnTo>
                  <a:pt x="60" y="8"/>
                </a:lnTo>
                <a:lnTo>
                  <a:pt x="61" y="6"/>
                </a:lnTo>
                <a:lnTo>
                  <a:pt x="63" y="4"/>
                </a:lnTo>
                <a:lnTo>
                  <a:pt x="65" y="0"/>
                </a:lnTo>
                <a:lnTo>
                  <a:pt x="65" y="0"/>
                </a:lnTo>
                <a:lnTo>
                  <a:pt x="67" y="0"/>
                </a:lnTo>
                <a:lnTo>
                  <a:pt x="67" y="0"/>
                </a:lnTo>
                <a:lnTo>
                  <a:pt x="67" y="1"/>
                </a:lnTo>
                <a:lnTo>
                  <a:pt x="64" y="5"/>
                </a:lnTo>
                <a:lnTo>
                  <a:pt x="63" y="6"/>
                </a:lnTo>
                <a:lnTo>
                  <a:pt x="61" y="9"/>
                </a:lnTo>
                <a:lnTo>
                  <a:pt x="70" y="14"/>
                </a:lnTo>
                <a:lnTo>
                  <a:pt x="76" y="22"/>
                </a:lnTo>
                <a:lnTo>
                  <a:pt x="77" y="31"/>
                </a:lnTo>
                <a:lnTo>
                  <a:pt x="17" y="31"/>
                </a:lnTo>
                <a:lnTo>
                  <a:pt x="19" y="22"/>
                </a:lnTo>
                <a:lnTo>
                  <a:pt x="25" y="14"/>
                </a:lnTo>
                <a:lnTo>
                  <a:pt x="33" y="9"/>
                </a:lnTo>
                <a:lnTo>
                  <a:pt x="31" y="6"/>
                </a:lnTo>
                <a:lnTo>
                  <a:pt x="30" y="5"/>
                </a:lnTo>
                <a:lnTo>
                  <a:pt x="27" y="1"/>
                </a:lnTo>
                <a:lnTo>
                  <a:pt x="27" y="0"/>
                </a:lnTo>
                <a:lnTo>
                  <a:pt x="27" y="0"/>
                </a:ln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20" name="TextBox 17"/>
          <p:cNvSpPr txBox="1"/>
          <p:nvPr/>
        </p:nvSpPr>
        <p:spPr>
          <a:xfrm>
            <a:off x="624332" y="1823557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54487" y="2214743"/>
            <a:ext cx="27322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050" dirty="0">
              <a:solidFill>
                <a:srgbClr val="1B283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674756" y="1720934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5674756" y="2380616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5674756" y="3076267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5674756" y="3723533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788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等腰三角形 20"/>
          <p:cNvSpPr/>
          <p:nvPr/>
        </p:nvSpPr>
        <p:spPr>
          <a:xfrm rot="12838531">
            <a:off x="4811718" y="1817783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等腰三角形 20"/>
          <p:cNvSpPr/>
          <p:nvPr/>
        </p:nvSpPr>
        <p:spPr>
          <a:xfrm rot="14036466">
            <a:off x="5082136" y="206557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等腰三角形 20"/>
          <p:cNvSpPr/>
          <p:nvPr/>
        </p:nvSpPr>
        <p:spPr>
          <a:xfrm rot="15360710">
            <a:off x="5244060" y="242250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等腰三角形 20"/>
          <p:cNvSpPr/>
          <p:nvPr/>
        </p:nvSpPr>
        <p:spPr>
          <a:xfrm rot="8761469" flipH="1">
            <a:off x="3381736" y="1817783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等腰三角形 20"/>
          <p:cNvSpPr/>
          <p:nvPr/>
        </p:nvSpPr>
        <p:spPr>
          <a:xfrm rot="7563534" flipH="1">
            <a:off x="3111319" y="206557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等腰三角形 20"/>
          <p:cNvSpPr/>
          <p:nvPr/>
        </p:nvSpPr>
        <p:spPr>
          <a:xfrm rot="6239290" flipH="1">
            <a:off x="2949394" y="242250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Freeform 1519"/>
          <p:cNvSpPr>
            <a:spLocks noChangeAspect="1"/>
          </p:cNvSpPr>
          <p:nvPr/>
        </p:nvSpPr>
        <p:spPr bwMode="auto">
          <a:xfrm>
            <a:off x="3990737" y="1903500"/>
            <a:ext cx="1042105" cy="3240000"/>
          </a:xfrm>
          <a:custGeom>
            <a:avLst/>
            <a:gdLst>
              <a:gd name="T0" fmla="*/ 432 w 440"/>
              <a:gd name="T1" fmla="*/ 528 h 1368"/>
              <a:gd name="T2" fmla="*/ 412 w 440"/>
              <a:gd name="T3" fmla="*/ 388 h 1368"/>
              <a:gd name="T4" fmla="*/ 406 w 440"/>
              <a:gd name="T5" fmla="*/ 304 h 1368"/>
              <a:gd name="T6" fmla="*/ 318 w 440"/>
              <a:gd name="T7" fmla="*/ 238 h 1368"/>
              <a:gd name="T8" fmla="*/ 290 w 440"/>
              <a:gd name="T9" fmla="*/ 204 h 1368"/>
              <a:gd name="T10" fmla="*/ 290 w 440"/>
              <a:gd name="T11" fmla="*/ 164 h 1368"/>
              <a:gd name="T12" fmla="*/ 308 w 440"/>
              <a:gd name="T13" fmla="*/ 106 h 1368"/>
              <a:gd name="T14" fmla="*/ 300 w 440"/>
              <a:gd name="T15" fmla="*/ 46 h 1368"/>
              <a:gd name="T16" fmla="*/ 264 w 440"/>
              <a:gd name="T17" fmla="*/ 10 h 1368"/>
              <a:gd name="T18" fmla="*/ 222 w 440"/>
              <a:gd name="T19" fmla="*/ 6 h 1368"/>
              <a:gd name="T20" fmla="*/ 206 w 440"/>
              <a:gd name="T21" fmla="*/ 16 h 1368"/>
              <a:gd name="T22" fmla="*/ 174 w 440"/>
              <a:gd name="T23" fmla="*/ 30 h 1368"/>
              <a:gd name="T24" fmla="*/ 174 w 440"/>
              <a:gd name="T25" fmla="*/ 80 h 1368"/>
              <a:gd name="T26" fmla="*/ 168 w 440"/>
              <a:gd name="T27" fmla="*/ 110 h 1368"/>
              <a:gd name="T28" fmla="*/ 186 w 440"/>
              <a:gd name="T29" fmla="*/ 142 h 1368"/>
              <a:gd name="T30" fmla="*/ 194 w 440"/>
              <a:gd name="T31" fmla="*/ 194 h 1368"/>
              <a:gd name="T32" fmla="*/ 148 w 440"/>
              <a:gd name="T33" fmla="*/ 222 h 1368"/>
              <a:gd name="T34" fmla="*/ 78 w 440"/>
              <a:gd name="T35" fmla="*/ 224 h 1368"/>
              <a:gd name="T36" fmla="*/ 90 w 440"/>
              <a:gd name="T37" fmla="*/ 190 h 1368"/>
              <a:gd name="T38" fmla="*/ 78 w 440"/>
              <a:gd name="T39" fmla="*/ 150 h 1368"/>
              <a:gd name="T40" fmla="*/ 66 w 440"/>
              <a:gd name="T41" fmla="*/ 70 h 1368"/>
              <a:gd name="T42" fmla="*/ 52 w 440"/>
              <a:gd name="T43" fmla="*/ 74 h 1368"/>
              <a:gd name="T44" fmla="*/ 46 w 440"/>
              <a:gd name="T45" fmla="*/ 118 h 1368"/>
              <a:gd name="T46" fmla="*/ 34 w 440"/>
              <a:gd name="T47" fmla="*/ 130 h 1368"/>
              <a:gd name="T48" fmla="*/ 22 w 440"/>
              <a:gd name="T49" fmla="*/ 146 h 1368"/>
              <a:gd name="T50" fmla="*/ 8 w 440"/>
              <a:gd name="T51" fmla="*/ 154 h 1368"/>
              <a:gd name="T52" fmla="*/ 20 w 440"/>
              <a:gd name="T53" fmla="*/ 220 h 1368"/>
              <a:gd name="T54" fmla="*/ 2 w 440"/>
              <a:gd name="T55" fmla="*/ 272 h 1368"/>
              <a:gd name="T56" fmla="*/ 16 w 440"/>
              <a:gd name="T57" fmla="*/ 306 h 1368"/>
              <a:gd name="T58" fmla="*/ 76 w 440"/>
              <a:gd name="T59" fmla="*/ 350 h 1368"/>
              <a:gd name="T60" fmla="*/ 122 w 440"/>
              <a:gd name="T61" fmla="*/ 390 h 1368"/>
              <a:gd name="T62" fmla="*/ 142 w 440"/>
              <a:gd name="T63" fmla="*/ 506 h 1368"/>
              <a:gd name="T64" fmla="*/ 128 w 440"/>
              <a:gd name="T65" fmla="*/ 710 h 1368"/>
              <a:gd name="T66" fmla="*/ 98 w 440"/>
              <a:gd name="T67" fmla="*/ 1008 h 1368"/>
              <a:gd name="T68" fmla="*/ 58 w 440"/>
              <a:gd name="T69" fmla="*/ 1232 h 1368"/>
              <a:gd name="T70" fmla="*/ 72 w 440"/>
              <a:gd name="T71" fmla="*/ 1254 h 1368"/>
              <a:gd name="T72" fmla="*/ 46 w 440"/>
              <a:gd name="T73" fmla="*/ 1320 h 1368"/>
              <a:gd name="T74" fmla="*/ 32 w 440"/>
              <a:gd name="T75" fmla="*/ 1358 h 1368"/>
              <a:gd name="T76" fmla="*/ 84 w 440"/>
              <a:gd name="T77" fmla="*/ 1366 h 1368"/>
              <a:gd name="T78" fmla="*/ 116 w 440"/>
              <a:gd name="T79" fmla="*/ 1334 h 1368"/>
              <a:gd name="T80" fmla="*/ 144 w 440"/>
              <a:gd name="T81" fmla="*/ 1316 h 1368"/>
              <a:gd name="T82" fmla="*/ 166 w 440"/>
              <a:gd name="T83" fmla="*/ 1274 h 1368"/>
              <a:gd name="T84" fmla="*/ 168 w 440"/>
              <a:gd name="T85" fmla="*/ 1202 h 1368"/>
              <a:gd name="T86" fmla="*/ 214 w 440"/>
              <a:gd name="T87" fmla="*/ 988 h 1368"/>
              <a:gd name="T88" fmla="*/ 258 w 440"/>
              <a:gd name="T89" fmla="*/ 812 h 1368"/>
              <a:gd name="T90" fmla="*/ 280 w 440"/>
              <a:gd name="T91" fmla="*/ 814 h 1368"/>
              <a:gd name="T92" fmla="*/ 284 w 440"/>
              <a:gd name="T93" fmla="*/ 946 h 1368"/>
              <a:gd name="T94" fmla="*/ 298 w 440"/>
              <a:gd name="T95" fmla="*/ 1130 h 1368"/>
              <a:gd name="T96" fmla="*/ 292 w 440"/>
              <a:gd name="T97" fmla="*/ 1184 h 1368"/>
              <a:gd name="T98" fmla="*/ 282 w 440"/>
              <a:gd name="T99" fmla="*/ 1218 h 1368"/>
              <a:gd name="T100" fmla="*/ 292 w 440"/>
              <a:gd name="T101" fmla="*/ 1290 h 1368"/>
              <a:gd name="T102" fmla="*/ 304 w 440"/>
              <a:gd name="T103" fmla="*/ 1322 h 1368"/>
              <a:gd name="T104" fmla="*/ 344 w 440"/>
              <a:gd name="T105" fmla="*/ 1338 h 1368"/>
              <a:gd name="T106" fmla="*/ 402 w 440"/>
              <a:gd name="T107" fmla="*/ 1354 h 1368"/>
              <a:gd name="T108" fmla="*/ 434 w 440"/>
              <a:gd name="T109" fmla="*/ 1340 h 1368"/>
              <a:gd name="T110" fmla="*/ 388 w 440"/>
              <a:gd name="T111" fmla="*/ 1286 h 1368"/>
              <a:gd name="T112" fmla="*/ 382 w 440"/>
              <a:gd name="T113" fmla="*/ 1258 h 1368"/>
              <a:gd name="T114" fmla="*/ 390 w 440"/>
              <a:gd name="T115" fmla="*/ 1134 h 1368"/>
              <a:gd name="T116" fmla="*/ 406 w 440"/>
              <a:gd name="T117" fmla="*/ 838 h 1368"/>
              <a:gd name="T118" fmla="*/ 422 w 440"/>
              <a:gd name="T119" fmla="*/ 694 h 1368"/>
              <a:gd name="T120" fmla="*/ 434 w 440"/>
              <a:gd name="T121" fmla="*/ 632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40" h="1368">
                <a:moveTo>
                  <a:pt x="438" y="582"/>
                </a:moveTo>
                <a:lnTo>
                  <a:pt x="438" y="582"/>
                </a:lnTo>
                <a:lnTo>
                  <a:pt x="434" y="560"/>
                </a:lnTo>
                <a:lnTo>
                  <a:pt x="428" y="544"/>
                </a:lnTo>
                <a:lnTo>
                  <a:pt x="428" y="544"/>
                </a:lnTo>
                <a:lnTo>
                  <a:pt x="430" y="534"/>
                </a:lnTo>
                <a:lnTo>
                  <a:pt x="432" y="528"/>
                </a:lnTo>
                <a:lnTo>
                  <a:pt x="432" y="522"/>
                </a:lnTo>
                <a:lnTo>
                  <a:pt x="432" y="522"/>
                </a:lnTo>
                <a:lnTo>
                  <a:pt x="424" y="490"/>
                </a:lnTo>
                <a:lnTo>
                  <a:pt x="420" y="470"/>
                </a:lnTo>
                <a:lnTo>
                  <a:pt x="418" y="452"/>
                </a:lnTo>
                <a:lnTo>
                  <a:pt x="418" y="452"/>
                </a:lnTo>
                <a:lnTo>
                  <a:pt x="412" y="388"/>
                </a:lnTo>
                <a:lnTo>
                  <a:pt x="412" y="388"/>
                </a:lnTo>
                <a:lnTo>
                  <a:pt x="410" y="354"/>
                </a:lnTo>
                <a:lnTo>
                  <a:pt x="408" y="330"/>
                </a:lnTo>
                <a:lnTo>
                  <a:pt x="408" y="330"/>
                </a:lnTo>
                <a:lnTo>
                  <a:pt x="406" y="306"/>
                </a:lnTo>
                <a:lnTo>
                  <a:pt x="406" y="306"/>
                </a:lnTo>
                <a:lnTo>
                  <a:pt x="406" y="304"/>
                </a:lnTo>
                <a:lnTo>
                  <a:pt x="402" y="298"/>
                </a:lnTo>
                <a:lnTo>
                  <a:pt x="402" y="298"/>
                </a:lnTo>
                <a:lnTo>
                  <a:pt x="374" y="278"/>
                </a:lnTo>
                <a:lnTo>
                  <a:pt x="340" y="256"/>
                </a:lnTo>
                <a:lnTo>
                  <a:pt x="340" y="256"/>
                </a:lnTo>
                <a:lnTo>
                  <a:pt x="326" y="246"/>
                </a:lnTo>
                <a:lnTo>
                  <a:pt x="318" y="238"/>
                </a:lnTo>
                <a:lnTo>
                  <a:pt x="318" y="238"/>
                </a:lnTo>
                <a:lnTo>
                  <a:pt x="312" y="232"/>
                </a:lnTo>
                <a:lnTo>
                  <a:pt x="306" y="226"/>
                </a:lnTo>
                <a:lnTo>
                  <a:pt x="306" y="226"/>
                </a:lnTo>
                <a:lnTo>
                  <a:pt x="294" y="212"/>
                </a:lnTo>
                <a:lnTo>
                  <a:pt x="294" y="212"/>
                </a:lnTo>
                <a:lnTo>
                  <a:pt x="290" y="204"/>
                </a:lnTo>
                <a:lnTo>
                  <a:pt x="290" y="204"/>
                </a:lnTo>
                <a:lnTo>
                  <a:pt x="288" y="200"/>
                </a:lnTo>
                <a:lnTo>
                  <a:pt x="286" y="198"/>
                </a:lnTo>
                <a:lnTo>
                  <a:pt x="282" y="182"/>
                </a:lnTo>
                <a:lnTo>
                  <a:pt x="282" y="182"/>
                </a:lnTo>
                <a:lnTo>
                  <a:pt x="290" y="164"/>
                </a:lnTo>
                <a:lnTo>
                  <a:pt x="290" y="164"/>
                </a:lnTo>
                <a:lnTo>
                  <a:pt x="296" y="144"/>
                </a:lnTo>
                <a:lnTo>
                  <a:pt x="296" y="144"/>
                </a:lnTo>
                <a:lnTo>
                  <a:pt x="300" y="136"/>
                </a:lnTo>
                <a:lnTo>
                  <a:pt x="300" y="136"/>
                </a:lnTo>
                <a:lnTo>
                  <a:pt x="306" y="120"/>
                </a:lnTo>
                <a:lnTo>
                  <a:pt x="308" y="106"/>
                </a:lnTo>
                <a:lnTo>
                  <a:pt x="308" y="106"/>
                </a:lnTo>
                <a:lnTo>
                  <a:pt x="306" y="102"/>
                </a:lnTo>
                <a:lnTo>
                  <a:pt x="304" y="100"/>
                </a:lnTo>
                <a:lnTo>
                  <a:pt x="304" y="100"/>
                </a:lnTo>
                <a:lnTo>
                  <a:pt x="306" y="80"/>
                </a:lnTo>
                <a:lnTo>
                  <a:pt x="306" y="80"/>
                </a:lnTo>
                <a:lnTo>
                  <a:pt x="302" y="60"/>
                </a:lnTo>
                <a:lnTo>
                  <a:pt x="300" y="46"/>
                </a:lnTo>
                <a:lnTo>
                  <a:pt x="294" y="36"/>
                </a:lnTo>
                <a:lnTo>
                  <a:pt x="294" y="36"/>
                </a:lnTo>
                <a:lnTo>
                  <a:pt x="282" y="20"/>
                </a:lnTo>
                <a:lnTo>
                  <a:pt x="276" y="14"/>
                </a:lnTo>
                <a:lnTo>
                  <a:pt x="276" y="14"/>
                </a:lnTo>
                <a:lnTo>
                  <a:pt x="264" y="10"/>
                </a:lnTo>
                <a:lnTo>
                  <a:pt x="264" y="10"/>
                </a:lnTo>
                <a:lnTo>
                  <a:pt x="258" y="6"/>
                </a:lnTo>
                <a:lnTo>
                  <a:pt x="250" y="2"/>
                </a:lnTo>
                <a:lnTo>
                  <a:pt x="250" y="2"/>
                </a:lnTo>
                <a:lnTo>
                  <a:pt x="246" y="0"/>
                </a:lnTo>
                <a:lnTo>
                  <a:pt x="238" y="0"/>
                </a:lnTo>
                <a:lnTo>
                  <a:pt x="230" y="2"/>
                </a:lnTo>
                <a:lnTo>
                  <a:pt x="222" y="6"/>
                </a:lnTo>
                <a:lnTo>
                  <a:pt x="222" y="6"/>
                </a:lnTo>
                <a:lnTo>
                  <a:pt x="222" y="6"/>
                </a:lnTo>
                <a:lnTo>
                  <a:pt x="220" y="6"/>
                </a:lnTo>
                <a:lnTo>
                  <a:pt x="220" y="6"/>
                </a:lnTo>
                <a:lnTo>
                  <a:pt x="212" y="12"/>
                </a:lnTo>
                <a:lnTo>
                  <a:pt x="206" y="16"/>
                </a:lnTo>
                <a:lnTo>
                  <a:pt x="206" y="16"/>
                </a:lnTo>
                <a:lnTo>
                  <a:pt x="198" y="18"/>
                </a:lnTo>
                <a:lnTo>
                  <a:pt x="188" y="20"/>
                </a:lnTo>
                <a:lnTo>
                  <a:pt x="178" y="20"/>
                </a:lnTo>
                <a:lnTo>
                  <a:pt x="166" y="18"/>
                </a:lnTo>
                <a:lnTo>
                  <a:pt x="166" y="18"/>
                </a:lnTo>
                <a:lnTo>
                  <a:pt x="168" y="24"/>
                </a:lnTo>
                <a:lnTo>
                  <a:pt x="174" y="30"/>
                </a:lnTo>
                <a:lnTo>
                  <a:pt x="182" y="36"/>
                </a:lnTo>
                <a:lnTo>
                  <a:pt x="182" y="36"/>
                </a:lnTo>
                <a:lnTo>
                  <a:pt x="176" y="46"/>
                </a:lnTo>
                <a:lnTo>
                  <a:pt x="174" y="54"/>
                </a:lnTo>
                <a:lnTo>
                  <a:pt x="174" y="54"/>
                </a:lnTo>
                <a:lnTo>
                  <a:pt x="172" y="64"/>
                </a:lnTo>
                <a:lnTo>
                  <a:pt x="174" y="80"/>
                </a:lnTo>
                <a:lnTo>
                  <a:pt x="178" y="100"/>
                </a:lnTo>
                <a:lnTo>
                  <a:pt x="178" y="100"/>
                </a:lnTo>
                <a:lnTo>
                  <a:pt x="176" y="100"/>
                </a:lnTo>
                <a:lnTo>
                  <a:pt x="170" y="104"/>
                </a:lnTo>
                <a:lnTo>
                  <a:pt x="170" y="104"/>
                </a:lnTo>
                <a:lnTo>
                  <a:pt x="168" y="106"/>
                </a:lnTo>
                <a:lnTo>
                  <a:pt x="168" y="110"/>
                </a:lnTo>
                <a:lnTo>
                  <a:pt x="170" y="118"/>
                </a:lnTo>
                <a:lnTo>
                  <a:pt x="170" y="118"/>
                </a:lnTo>
                <a:lnTo>
                  <a:pt x="176" y="136"/>
                </a:lnTo>
                <a:lnTo>
                  <a:pt x="176" y="136"/>
                </a:lnTo>
                <a:lnTo>
                  <a:pt x="180" y="138"/>
                </a:lnTo>
                <a:lnTo>
                  <a:pt x="186" y="142"/>
                </a:lnTo>
                <a:lnTo>
                  <a:pt x="186" y="142"/>
                </a:lnTo>
                <a:lnTo>
                  <a:pt x="196" y="162"/>
                </a:lnTo>
                <a:lnTo>
                  <a:pt x="196" y="162"/>
                </a:lnTo>
                <a:lnTo>
                  <a:pt x="204" y="182"/>
                </a:lnTo>
                <a:lnTo>
                  <a:pt x="202" y="192"/>
                </a:lnTo>
                <a:lnTo>
                  <a:pt x="202" y="192"/>
                </a:lnTo>
                <a:lnTo>
                  <a:pt x="198" y="192"/>
                </a:lnTo>
                <a:lnTo>
                  <a:pt x="194" y="194"/>
                </a:lnTo>
                <a:lnTo>
                  <a:pt x="194" y="194"/>
                </a:lnTo>
                <a:lnTo>
                  <a:pt x="184" y="208"/>
                </a:lnTo>
                <a:lnTo>
                  <a:pt x="184" y="208"/>
                </a:lnTo>
                <a:lnTo>
                  <a:pt x="174" y="216"/>
                </a:lnTo>
                <a:lnTo>
                  <a:pt x="164" y="220"/>
                </a:lnTo>
                <a:lnTo>
                  <a:pt x="164" y="220"/>
                </a:lnTo>
                <a:lnTo>
                  <a:pt x="148" y="222"/>
                </a:lnTo>
                <a:lnTo>
                  <a:pt x="148" y="222"/>
                </a:lnTo>
                <a:lnTo>
                  <a:pt x="124" y="222"/>
                </a:lnTo>
                <a:lnTo>
                  <a:pt x="124" y="222"/>
                </a:lnTo>
                <a:lnTo>
                  <a:pt x="102" y="222"/>
                </a:lnTo>
                <a:lnTo>
                  <a:pt x="90" y="222"/>
                </a:lnTo>
                <a:lnTo>
                  <a:pt x="78" y="224"/>
                </a:lnTo>
                <a:lnTo>
                  <a:pt x="78" y="224"/>
                </a:lnTo>
                <a:lnTo>
                  <a:pt x="82" y="218"/>
                </a:lnTo>
                <a:lnTo>
                  <a:pt x="84" y="212"/>
                </a:lnTo>
                <a:lnTo>
                  <a:pt x="84" y="206"/>
                </a:lnTo>
                <a:lnTo>
                  <a:pt x="84" y="206"/>
                </a:lnTo>
                <a:lnTo>
                  <a:pt x="86" y="198"/>
                </a:lnTo>
                <a:lnTo>
                  <a:pt x="90" y="190"/>
                </a:lnTo>
                <a:lnTo>
                  <a:pt x="90" y="190"/>
                </a:lnTo>
                <a:lnTo>
                  <a:pt x="90" y="182"/>
                </a:lnTo>
                <a:lnTo>
                  <a:pt x="88" y="178"/>
                </a:lnTo>
                <a:lnTo>
                  <a:pt x="88" y="174"/>
                </a:lnTo>
                <a:lnTo>
                  <a:pt x="88" y="174"/>
                </a:lnTo>
                <a:lnTo>
                  <a:pt x="82" y="162"/>
                </a:lnTo>
                <a:lnTo>
                  <a:pt x="78" y="150"/>
                </a:lnTo>
                <a:lnTo>
                  <a:pt x="78" y="150"/>
                </a:lnTo>
                <a:lnTo>
                  <a:pt x="76" y="138"/>
                </a:lnTo>
                <a:lnTo>
                  <a:pt x="74" y="122"/>
                </a:lnTo>
                <a:lnTo>
                  <a:pt x="74" y="122"/>
                </a:lnTo>
                <a:lnTo>
                  <a:pt x="72" y="104"/>
                </a:lnTo>
                <a:lnTo>
                  <a:pt x="70" y="88"/>
                </a:lnTo>
                <a:lnTo>
                  <a:pt x="70" y="88"/>
                </a:lnTo>
                <a:lnTo>
                  <a:pt x="66" y="70"/>
                </a:lnTo>
                <a:lnTo>
                  <a:pt x="64" y="64"/>
                </a:lnTo>
                <a:lnTo>
                  <a:pt x="58" y="62"/>
                </a:lnTo>
                <a:lnTo>
                  <a:pt x="58" y="62"/>
                </a:lnTo>
                <a:lnTo>
                  <a:pt x="54" y="64"/>
                </a:lnTo>
                <a:lnTo>
                  <a:pt x="52" y="68"/>
                </a:lnTo>
                <a:lnTo>
                  <a:pt x="52" y="74"/>
                </a:lnTo>
                <a:lnTo>
                  <a:pt x="52" y="74"/>
                </a:lnTo>
                <a:lnTo>
                  <a:pt x="54" y="94"/>
                </a:lnTo>
                <a:lnTo>
                  <a:pt x="56" y="122"/>
                </a:lnTo>
                <a:lnTo>
                  <a:pt x="56" y="122"/>
                </a:lnTo>
                <a:lnTo>
                  <a:pt x="54" y="120"/>
                </a:lnTo>
                <a:lnTo>
                  <a:pt x="50" y="118"/>
                </a:lnTo>
                <a:lnTo>
                  <a:pt x="46" y="118"/>
                </a:lnTo>
                <a:lnTo>
                  <a:pt x="46" y="118"/>
                </a:lnTo>
                <a:lnTo>
                  <a:pt x="40" y="122"/>
                </a:lnTo>
                <a:lnTo>
                  <a:pt x="38" y="124"/>
                </a:lnTo>
                <a:lnTo>
                  <a:pt x="38" y="130"/>
                </a:lnTo>
                <a:lnTo>
                  <a:pt x="40" y="134"/>
                </a:lnTo>
                <a:lnTo>
                  <a:pt x="40" y="134"/>
                </a:lnTo>
                <a:lnTo>
                  <a:pt x="36" y="132"/>
                </a:lnTo>
                <a:lnTo>
                  <a:pt x="34" y="130"/>
                </a:lnTo>
                <a:lnTo>
                  <a:pt x="30" y="132"/>
                </a:lnTo>
                <a:lnTo>
                  <a:pt x="30" y="132"/>
                </a:lnTo>
                <a:lnTo>
                  <a:pt x="24" y="134"/>
                </a:lnTo>
                <a:lnTo>
                  <a:pt x="22" y="140"/>
                </a:lnTo>
                <a:lnTo>
                  <a:pt x="22" y="140"/>
                </a:lnTo>
                <a:lnTo>
                  <a:pt x="22" y="146"/>
                </a:lnTo>
                <a:lnTo>
                  <a:pt x="22" y="146"/>
                </a:lnTo>
                <a:lnTo>
                  <a:pt x="18" y="144"/>
                </a:lnTo>
                <a:lnTo>
                  <a:pt x="16" y="144"/>
                </a:lnTo>
                <a:lnTo>
                  <a:pt x="12" y="146"/>
                </a:lnTo>
                <a:lnTo>
                  <a:pt x="12" y="146"/>
                </a:lnTo>
                <a:lnTo>
                  <a:pt x="8" y="150"/>
                </a:lnTo>
                <a:lnTo>
                  <a:pt x="8" y="154"/>
                </a:lnTo>
                <a:lnTo>
                  <a:pt x="8" y="154"/>
                </a:lnTo>
                <a:lnTo>
                  <a:pt x="8" y="174"/>
                </a:lnTo>
                <a:lnTo>
                  <a:pt x="8" y="174"/>
                </a:lnTo>
                <a:lnTo>
                  <a:pt x="10" y="186"/>
                </a:lnTo>
                <a:lnTo>
                  <a:pt x="16" y="202"/>
                </a:lnTo>
                <a:lnTo>
                  <a:pt x="16" y="202"/>
                </a:lnTo>
                <a:lnTo>
                  <a:pt x="20" y="214"/>
                </a:lnTo>
                <a:lnTo>
                  <a:pt x="20" y="220"/>
                </a:lnTo>
                <a:lnTo>
                  <a:pt x="16" y="226"/>
                </a:lnTo>
                <a:lnTo>
                  <a:pt x="16" y="226"/>
                </a:lnTo>
                <a:lnTo>
                  <a:pt x="10" y="240"/>
                </a:lnTo>
                <a:lnTo>
                  <a:pt x="10" y="240"/>
                </a:lnTo>
                <a:lnTo>
                  <a:pt x="6" y="258"/>
                </a:lnTo>
                <a:lnTo>
                  <a:pt x="2" y="272"/>
                </a:lnTo>
                <a:lnTo>
                  <a:pt x="2" y="272"/>
                </a:lnTo>
                <a:lnTo>
                  <a:pt x="0" y="280"/>
                </a:lnTo>
                <a:lnTo>
                  <a:pt x="2" y="286"/>
                </a:lnTo>
                <a:lnTo>
                  <a:pt x="4" y="290"/>
                </a:lnTo>
                <a:lnTo>
                  <a:pt x="4" y="290"/>
                </a:lnTo>
                <a:lnTo>
                  <a:pt x="12" y="300"/>
                </a:lnTo>
                <a:lnTo>
                  <a:pt x="16" y="306"/>
                </a:lnTo>
                <a:lnTo>
                  <a:pt x="16" y="306"/>
                </a:lnTo>
                <a:lnTo>
                  <a:pt x="22" y="318"/>
                </a:lnTo>
                <a:lnTo>
                  <a:pt x="28" y="326"/>
                </a:lnTo>
                <a:lnTo>
                  <a:pt x="36" y="334"/>
                </a:lnTo>
                <a:lnTo>
                  <a:pt x="36" y="334"/>
                </a:lnTo>
                <a:lnTo>
                  <a:pt x="50" y="342"/>
                </a:lnTo>
                <a:lnTo>
                  <a:pt x="64" y="346"/>
                </a:lnTo>
                <a:lnTo>
                  <a:pt x="76" y="350"/>
                </a:lnTo>
                <a:lnTo>
                  <a:pt x="84" y="352"/>
                </a:lnTo>
                <a:lnTo>
                  <a:pt x="84" y="352"/>
                </a:lnTo>
                <a:lnTo>
                  <a:pt x="100" y="362"/>
                </a:lnTo>
                <a:lnTo>
                  <a:pt x="110" y="368"/>
                </a:lnTo>
                <a:lnTo>
                  <a:pt x="116" y="374"/>
                </a:lnTo>
                <a:lnTo>
                  <a:pt x="116" y="374"/>
                </a:lnTo>
                <a:lnTo>
                  <a:pt x="122" y="390"/>
                </a:lnTo>
                <a:lnTo>
                  <a:pt x="128" y="412"/>
                </a:lnTo>
                <a:lnTo>
                  <a:pt x="138" y="448"/>
                </a:lnTo>
                <a:lnTo>
                  <a:pt x="138" y="448"/>
                </a:lnTo>
                <a:lnTo>
                  <a:pt x="140" y="460"/>
                </a:lnTo>
                <a:lnTo>
                  <a:pt x="142" y="476"/>
                </a:lnTo>
                <a:lnTo>
                  <a:pt x="142" y="506"/>
                </a:lnTo>
                <a:lnTo>
                  <a:pt x="142" y="506"/>
                </a:lnTo>
                <a:lnTo>
                  <a:pt x="142" y="534"/>
                </a:lnTo>
                <a:lnTo>
                  <a:pt x="140" y="556"/>
                </a:lnTo>
                <a:lnTo>
                  <a:pt x="138" y="578"/>
                </a:lnTo>
                <a:lnTo>
                  <a:pt x="138" y="578"/>
                </a:lnTo>
                <a:lnTo>
                  <a:pt x="118" y="700"/>
                </a:lnTo>
                <a:lnTo>
                  <a:pt x="128" y="710"/>
                </a:lnTo>
                <a:lnTo>
                  <a:pt x="128" y="710"/>
                </a:lnTo>
                <a:lnTo>
                  <a:pt x="118" y="844"/>
                </a:lnTo>
                <a:lnTo>
                  <a:pt x="118" y="844"/>
                </a:lnTo>
                <a:lnTo>
                  <a:pt x="112" y="902"/>
                </a:lnTo>
                <a:lnTo>
                  <a:pt x="106" y="938"/>
                </a:lnTo>
                <a:lnTo>
                  <a:pt x="104" y="964"/>
                </a:lnTo>
                <a:lnTo>
                  <a:pt x="104" y="964"/>
                </a:lnTo>
                <a:lnTo>
                  <a:pt x="98" y="1008"/>
                </a:lnTo>
                <a:lnTo>
                  <a:pt x="82" y="1086"/>
                </a:lnTo>
                <a:lnTo>
                  <a:pt x="58" y="1200"/>
                </a:lnTo>
                <a:lnTo>
                  <a:pt x="58" y="1200"/>
                </a:lnTo>
                <a:lnTo>
                  <a:pt x="56" y="1208"/>
                </a:lnTo>
                <a:lnTo>
                  <a:pt x="56" y="1220"/>
                </a:lnTo>
                <a:lnTo>
                  <a:pt x="56" y="1228"/>
                </a:lnTo>
                <a:lnTo>
                  <a:pt x="58" y="1232"/>
                </a:lnTo>
                <a:lnTo>
                  <a:pt x="60" y="1236"/>
                </a:lnTo>
                <a:lnTo>
                  <a:pt x="60" y="1236"/>
                </a:lnTo>
                <a:lnTo>
                  <a:pt x="66" y="1240"/>
                </a:lnTo>
                <a:lnTo>
                  <a:pt x="70" y="1244"/>
                </a:lnTo>
                <a:lnTo>
                  <a:pt x="72" y="1248"/>
                </a:lnTo>
                <a:lnTo>
                  <a:pt x="72" y="1254"/>
                </a:lnTo>
                <a:lnTo>
                  <a:pt x="72" y="1254"/>
                </a:lnTo>
                <a:lnTo>
                  <a:pt x="68" y="1266"/>
                </a:lnTo>
                <a:lnTo>
                  <a:pt x="66" y="1276"/>
                </a:lnTo>
                <a:lnTo>
                  <a:pt x="66" y="1276"/>
                </a:lnTo>
                <a:lnTo>
                  <a:pt x="62" y="1292"/>
                </a:lnTo>
                <a:lnTo>
                  <a:pt x="56" y="1306"/>
                </a:lnTo>
                <a:lnTo>
                  <a:pt x="56" y="1306"/>
                </a:lnTo>
                <a:lnTo>
                  <a:pt x="46" y="1320"/>
                </a:lnTo>
                <a:lnTo>
                  <a:pt x="34" y="1334"/>
                </a:lnTo>
                <a:lnTo>
                  <a:pt x="34" y="1334"/>
                </a:lnTo>
                <a:lnTo>
                  <a:pt x="32" y="1336"/>
                </a:lnTo>
                <a:lnTo>
                  <a:pt x="32" y="1340"/>
                </a:lnTo>
                <a:lnTo>
                  <a:pt x="32" y="1340"/>
                </a:lnTo>
                <a:lnTo>
                  <a:pt x="32" y="1358"/>
                </a:lnTo>
                <a:lnTo>
                  <a:pt x="32" y="1358"/>
                </a:lnTo>
                <a:lnTo>
                  <a:pt x="34" y="1360"/>
                </a:lnTo>
                <a:lnTo>
                  <a:pt x="38" y="1364"/>
                </a:lnTo>
                <a:lnTo>
                  <a:pt x="38" y="1364"/>
                </a:lnTo>
                <a:lnTo>
                  <a:pt x="44" y="1366"/>
                </a:lnTo>
                <a:lnTo>
                  <a:pt x="58" y="1368"/>
                </a:lnTo>
                <a:lnTo>
                  <a:pt x="84" y="1366"/>
                </a:lnTo>
                <a:lnTo>
                  <a:pt x="84" y="1366"/>
                </a:lnTo>
                <a:lnTo>
                  <a:pt x="100" y="1360"/>
                </a:lnTo>
                <a:lnTo>
                  <a:pt x="108" y="1354"/>
                </a:lnTo>
                <a:lnTo>
                  <a:pt x="112" y="1352"/>
                </a:lnTo>
                <a:lnTo>
                  <a:pt x="112" y="1352"/>
                </a:lnTo>
                <a:lnTo>
                  <a:pt x="114" y="1342"/>
                </a:lnTo>
                <a:lnTo>
                  <a:pt x="114" y="1338"/>
                </a:lnTo>
                <a:lnTo>
                  <a:pt x="116" y="1334"/>
                </a:lnTo>
                <a:lnTo>
                  <a:pt x="116" y="1334"/>
                </a:lnTo>
                <a:lnTo>
                  <a:pt x="128" y="1330"/>
                </a:lnTo>
                <a:lnTo>
                  <a:pt x="140" y="1324"/>
                </a:lnTo>
                <a:lnTo>
                  <a:pt x="140" y="1324"/>
                </a:lnTo>
                <a:lnTo>
                  <a:pt x="142" y="1322"/>
                </a:lnTo>
                <a:lnTo>
                  <a:pt x="144" y="1316"/>
                </a:lnTo>
                <a:lnTo>
                  <a:pt x="144" y="1316"/>
                </a:lnTo>
                <a:lnTo>
                  <a:pt x="144" y="1308"/>
                </a:lnTo>
                <a:lnTo>
                  <a:pt x="148" y="1304"/>
                </a:lnTo>
                <a:lnTo>
                  <a:pt x="152" y="1296"/>
                </a:lnTo>
                <a:lnTo>
                  <a:pt x="152" y="1296"/>
                </a:lnTo>
                <a:lnTo>
                  <a:pt x="162" y="1282"/>
                </a:lnTo>
                <a:lnTo>
                  <a:pt x="166" y="1274"/>
                </a:lnTo>
                <a:lnTo>
                  <a:pt x="166" y="1274"/>
                </a:lnTo>
                <a:lnTo>
                  <a:pt x="166" y="1260"/>
                </a:lnTo>
                <a:lnTo>
                  <a:pt x="166" y="1238"/>
                </a:lnTo>
                <a:lnTo>
                  <a:pt x="166" y="1238"/>
                </a:lnTo>
                <a:lnTo>
                  <a:pt x="166" y="1222"/>
                </a:lnTo>
                <a:lnTo>
                  <a:pt x="166" y="1212"/>
                </a:lnTo>
                <a:lnTo>
                  <a:pt x="168" y="1202"/>
                </a:lnTo>
                <a:lnTo>
                  <a:pt x="168" y="1202"/>
                </a:lnTo>
                <a:lnTo>
                  <a:pt x="172" y="1188"/>
                </a:lnTo>
                <a:lnTo>
                  <a:pt x="172" y="1176"/>
                </a:lnTo>
                <a:lnTo>
                  <a:pt x="174" y="1164"/>
                </a:lnTo>
                <a:lnTo>
                  <a:pt x="178" y="1148"/>
                </a:lnTo>
                <a:lnTo>
                  <a:pt x="178" y="1148"/>
                </a:lnTo>
                <a:lnTo>
                  <a:pt x="214" y="988"/>
                </a:lnTo>
                <a:lnTo>
                  <a:pt x="214" y="988"/>
                </a:lnTo>
                <a:lnTo>
                  <a:pt x="218" y="968"/>
                </a:lnTo>
                <a:lnTo>
                  <a:pt x="226" y="946"/>
                </a:lnTo>
                <a:lnTo>
                  <a:pt x="232" y="922"/>
                </a:lnTo>
                <a:lnTo>
                  <a:pt x="238" y="896"/>
                </a:lnTo>
                <a:lnTo>
                  <a:pt x="238" y="896"/>
                </a:lnTo>
                <a:lnTo>
                  <a:pt x="246" y="858"/>
                </a:lnTo>
                <a:lnTo>
                  <a:pt x="258" y="812"/>
                </a:lnTo>
                <a:lnTo>
                  <a:pt x="272" y="760"/>
                </a:lnTo>
                <a:lnTo>
                  <a:pt x="274" y="766"/>
                </a:lnTo>
                <a:lnTo>
                  <a:pt x="274" y="766"/>
                </a:lnTo>
                <a:lnTo>
                  <a:pt x="278" y="784"/>
                </a:lnTo>
                <a:lnTo>
                  <a:pt x="280" y="800"/>
                </a:lnTo>
                <a:lnTo>
                  <a:pt x="280" y="814"/>
                </a:lnTo>
                <a:lnTo>
                  <a:pt x="280" y="814"/>
                </a:lnTo>
                <a:lnTo>
                  <a:pt x="280" y="842"/>
                </a:lnTo>
                <a:lnTo>
                  <a:pt x="280" y="866"/>
                </a:lnTo>
                <a:lnTo>
                  <a:pt x="280" y="866"/>
                </a:lnTo>
                <a:lnTo>
                  <a:pt x="282" y="902"/>
                </a:lnTo>
                <a:lnTo>
                  <a:pt x="282" y="928"/>
                </a:lnTo>
                <a:lnTo>
                  <a:pt x="284" y="946"/>
                </a:lnTo>
                <a:lnTo>
                  <a:pt x="284" y="946"/>
                </a:lnTo>
                <a:lnTo>
                  <a:pt x="288" y="996"/>
                </a:lnTo>
                <a:lnTo>
                  <a:pt x="292" y="1042"/>
                </a:lnTo>
                <a:lnTo>
                  <a:pt x="292" y="1042"/>
                </a:lnTo>
                <a:lnTo>
                  <a:pt x="292" y="1084"/>
                </a:lnTo>
                <a:lnTo>
                  <a:pt x="294" y="1112"/>
                </a:lnTo>
                <a:lnTo>
                  <a:pt x="298" y="1130"/>
                </a:lnTo>
                <a:lnTo>
                  <a:pt x="298" y="1130"/>
                </a:lnTo>
                <a:lnTo>
                  <a:pt x="300" y="1142"/>
                </a:lnTo>
                <a:lnTo>
                  <a:pt x="300" y="1154"/>
                </a:lnTo>
                <a:lnTo>
                  <a:pt x="300" y="1164"/>
                </a:lnTo>
                <a:lnTo>
                  <a:pt x="298" y="1170"/>
                </a:lnTo>
                <a:lnTo>
                  <a:pt x="298" y="1170"/>
                </a:lnTo>
                <a:lnTo>
                  <a:pt x="294" y="1178"/>
                </a:lnTo>
                <a:lnTo>
                  <a:pt x="292" y="1184"/>
                </a:lnTo>
                <a:lnTo>
                  <a:pt x="290" y="1190"/>
                </a:lnTo>
                <a:lnTo>
                  <a:pt x="290" y="1190"/>
                </a:lnTo>
                <a:lnTo>
                  <a:pt x="290" y="1202"/>
                </a:lnTo>
                <a:lnTo>
                  <a:pt x="290" y="1206"/>
                </a:lnTo>
                <a:lnTo>
                  <a:pt x="286" y="1212"/>
                </a:lnTo>
                <a:lnTo>
                  <a:pt x="286" y="1212"/>
                </a:lnTo>
                <a:lnTo>
                  <a:pt x="282" y="1218"/>
                </a:lnTo>
                <a:lnTo>
                  <a:pt x="278" y="1232"/>
                </a:lnTo>
                <a:lnTo>
                  <a:pt x="276" y="1240"/>
                </a:lnTo>
                <a:lnTo>
                  <a:pt x="276" y="1248"/>
                </a:lnTo>
                <a:lnTo>
                  <a:pt x="276" y="1256"/>
                </a:lnTo>
                <a:lnTo>
                  <a:pt x="280" y="1266"/>
                </a:lnTo>
                <a:lnTo>
                  <a:pt x="280" y="1266"/>
                </a:lnTo>
                <a:lnTo>
                  <a:pt x="292" y="1290"/>
                </a:lnTo>
                <a:lnTo>
                  <a:pt x="294" y="1300"/>
                </a:lnTo>
                <a:lnTo>
                  <a:pt x="294" y="1300"/>
                </a:lnTo>
                <a:lnTo>
                  <a:pt x="296" y="1312"/>
                </a:lnTo>
                <a:lnTo>
                  <a:pt x="296" y="1312"/>
                </a:lnTo>
                <a:lnTo>
                  <a:pt x="298" y="1316"/>
                </a:lnTo>
                <a:lnTo>
                  <a:pt x="300" y="1320"/>
                </a:lnTo>
                <a:lnTo>
                  <a:pt x="304" y="1322"/>
                </a:lnTo>
                <a:lnTo>
                  <a:pt x="304" y="1322"/>
                </a:lnTo>
                <a:lnTo>
                  <a:pt x="314" y="1326"/>
                </a:lnTo>
                <a:lnTo>
                  <a:pt x="324" y="1328"/>
                </a:lnTo>
                <a:lnTo>
                  <a:pt x="324" y="1328"/>
                </a:lnTo>
                <a:lnTo>
                  <a:pt x="334" y="1330"/>
                </a:lnTo>
                <a:lnTo>
                  <a:pt x="340" y="1334"/>
                </a:lnTo>
                <a:lnTo>
                  <a:pt x="344" y="1338"/>
                </a:lnTo>
                <a:lnTo>
                  <a:pt x="344" y="1338"/>
                </a:lnTo>
                <a:lnTo>
                  <a:pt x="350" y="1344"/>
                </a:lnTo>
                <a:lnTo>
                  <a:pt x="358" y="1348"/>
                </a:lnTo>
                <a:lnTo>
                  <a:pt x="374" y="1354"/>
                </a:lnTo>
                <a:lnTo>
                  <a:pt x="374" y="1354"/>
                </a:lnTo>
                <a:lnTo>
                  <a:pt x="384" y="1354"/>
                </a:lnTo>
                <a:lnTo>
                  <a:pt x="402" y="1354"/>
                </a:lnTo>
                <a:lnTo>
                  <a:pt x="420" y="1352"/>
                </a:lnTo>
                <a:lnTo>
                  <a:pt x="426" y="1348"/>
                </a:lnTo>
                <a:lnTo>
                  <a:pt x="432" y="1346"/>
                </a:lnTo>
                <a:lnTo>
                  <a:pt x="432" y="1346"/>
                </a:lnTo>
                <a:lnTo>
                  <a:pt x="434" y="1344"/>
                </a:lnTo>
                <a:lnTo>
                  <a:pt x="434" y="1340"/>
                </a:lnTo>
                <a:lnTo>
                  <a:pt x="434" y="1340"/>
                </a:lnTo>
                <a:lnTo>
                  <a:pt x="432" y="1336"/>
                </a:lnTo>
                <a:lnTo>
                  <a:pt x="430" y="1330"/>
                </a:lnTo>
                <a:lnTo>
                  <a:pt x="430" y="1330"/>
                </a:lnTo>
                <a:lnTo>
                  <a:pt x="406" y="1308"/>
                </a:lnTo>
                <a:lnTo>
                  <a:pt x="406" y="1308"/>
                </a:lnTo>
                <a:lnTo>
                  <a:pt x="396" y="1296"/>
                </a:lnTo>
                <a:lnTo>
                  <a:pt x="388" y="1286"/>
                </a:lnTo>
                <a:lnTo>
                  <a:pt x="388" y="1286"/>
                </a:lnTo>
                <a:lnTo>
                  <a:pt x="388" y="1278"/>
                </a:lnTo>
                <a:lnTo>
                  <a:pt x="388" y="1278"/>
                </a:lnTo>
                <a:lnTo>
                  <a:pt x="384" y="1274"/>
                </a:lnTo>
                <a:lnTo>
                  <a:pt x="382" y="1270"/>
                </a:lnTo>
                <a:lnTo>
                  <a:pt x="380" y="1266"/>
                </a:lnTo>
                <a:lnTo>
                  <a:pt x="382" y="1258"/>
                </a:lnTo>
                <a:lnTo>
                  <a:pt x="382" y="1258"/>
                </a:lnTo>
                <a:lnTo>
                  <a:pt x="386" y="1246"/>
                </a:lnTo>
                <a:lnTo>
                  <a:pt x="386" y="1232"/>
                </a:lnTo>
                <a:lnTo>
                  <a:pt x="386" y="1232"/>
                </a:lnTo>
                <a:lnTo>
                  <a:pt x="390" y="1168"/>
                </a:lnTo>
                <a:lnTo>
                  <a:pt x="390" y="1168"/>
                </a:lnTo>
                <a:lnTo>
                  <a:pt x="390" y="1134"/>
                </a:lnTo>
                <a:lnTo>
                  <a:pt x="390" y="1104"/>
                </a:lnTo>
                <a:lnTo>
                  <a:pt x="390" y="1104"/>
                </a:lnTo>
                <a:lnTo>
                  <a:pt x="392" y="1072"/>
                </a:lnTo>
                <a:lnTo>
                  <a:pt x="394" y="1034"/>
                </a:lnTo>
                <a:lnTo>
                  <a:pt x="394" y="1034"/>
                </a:lnTo>
                <a:lnTo>
                  <a:pt x="406" y="838"/>
                </a:lnTo>
                <a:lnTo>
                  <a:pt x="406" y="838"/>
                </a:lnTo>
                <a:lnTo>
                  <a:pt x="414" y="756"/>
                </a:lnTo>
                <a:lnTo>
                  <a:pt x="414" y="756"/>
                </a:lnTo>
                <a:lnTo>
                  <a:pt x="412" y="730"/>
                </a:lnTo>
                <a:lnTo>
                  <a:pt x="412" y="718"/>
                </a:lnTo>
                <a:lnTo>
                  <a:pt x="414" y="710"/>
                </a:lnTo>
                <a:lnTo>
                  <a:pt x="414" y="710"/>
                </a:lnTo>
                <a:lnTo>
                  <a:pt x="422" y="694"/>
                </a:lnTo>
                <a:lnTo>
                  <a:pt x="428" y="682"/>
                </a:lnTo>
                <a:lnTo>
                  <a:pt x="432" y="670"/>
                </a:lnTo>
                <a:lnTo>
                  <a:pt x="432" y="670"/>
                </a:lnTo>
                <a:lnTo>
                  <a:pt x="434" y="658"/>
                </a:lnTo>
                <a:lnTo>
                  <a:pt x="434" y="646"/>
                </a:lnTo>
                <a:lnTo>
                  <a:pt x="434" y="632"/>
                </a:lnTo>
                <a:lnTo>
                  <a:pt x="434" y="632"/>
                </a:lnTo>
                <a:lnTo>
                  <a:pt x="436" y="620"/>
                </a:lnTo>
                <a:lnTo>
                  <a:pt x="440" y="610"/>
                </a:lnTo>
                <a:lnTo>
                  <a:pt x="440" y="610"/>
                </a:lnTo>
                <a:lnTo>
                  <a:pt x="440" y="600"/>
                </a:lnTo>
                <a:lnTo>
                  <a:pt x="438" y="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5" name="Freeform 139"/>
          <p:cNvSpPr>
            <a:spLocks noEditPoints="1"/>
          </p:cNvSpPr>
          <p:nvPr/>
        </p:nvSpPr>
        <p:spPr bwMode="auto">
          <a:xfrm>
            <a:off x="2815761" y="3251673"/>
            <a:ext cx="238125" cy="188119"/>
          </a:xfrm>
          <a:custGeom>
            <a:avLst/>
            <a:gdLst>
              <a:gd name="T0" fmla="*/ 398 w 400"/>
              <a:gd name="T1" fmla="*/ 248 h 315"/>
              <a:gd name="T2" fmla="*/ 375 w 400"/>
              <a:gd name="T3" fmla="*/ 260 h 315"/>
              <a:gd name="T4" fmla="*/ 169 w 400"/>
              <a:gd name="T5" fmla="*/ 286 h 315"/>
              <a:gd name="T6" fmla="*/ 87 w 400"/>
              <a:gd name="T7" fmla="*/ 304 h 315"/>
              <a:gd name="T8" fmla="*/ 115 w 400"/>
              <a:gd name="T9" fmla="*/ 252 h 315"/>
              <a:gd name="T10" fmla="*/ 133 w 400"/>
              <a:gd name="T11" fmla="*/ 278 h 315"/>
              <a:gd name="T12" fmla="*/ 341 w 400"/>
              <a:gd name="T13" fmla="*/ 242 h 315"/>
              <a:gd name="T14" fmla="*/ 351 w 400"/>
              <a:gd name="T15" fmla="*/ 232 h 315"/>
              <a:gd name="T16" fmla="*/ 371 w 400"/>
              <a:gd name="T17" fmla="*/ 91 h 315"/>
              <a:gd name="T18" fmla="*/ 347 w 400"/>
              <a:gd name="T19" fmla="*/ 52 h 315"/>
              <a:gd name="T20" fmla="*/ 363 w 400"/>
              <a:gd name="T21" fmla="*/ 218 h 315"/>
              <a:gd name="T22" fmla="*/ 268 w 400"/>
              <a:gd name="T23" fmla="*/ 216 h 315"/>
              <a:gd name="T24" fmla="*/ 60 w 400"/>
              <a:gd name="T25" fmla="*/ 246 h 315"/>
              <a:gd name="T26" fmla="*/ 42 w 400"/>
              <a:gd name="T27" fmla="*/ 192 h 315"/>
              <a:gd name="T28" fmla="*/ 89 w 400"/>
              <a:gd name="T29" fmla="*/ 198 h 315"/>
              <a:gd name="T30" fmla="*/ 95 w 400"/>
              <a:gd name="T31" fmla="*/ 214 h 315"/>
              <a:gd name="T32" fmla="*/ 293 w 400"/>
              <a:gd name="T33" fmla="*/ 198 h 315"/>
              <a:gd name="T34" fmla="*/ 329 w 400"/>
              <a:gd name="T35" fmla="*/ 161 h 315"/>
              <a:gd name="T36" fmla="*/ 333 w 400"/>
              <a:gd name="T37" fmla="*/ 103 h 315"/>
              <a:gd name="T38" fmla="*/ 153 w 400"/>
              <a:gd name="T39" fmla="*/ 42 h 315"/>
              <a:gd name="T40" fmla="*/ 143 w 400"/>
              <a:gd name="T41" fmla="*/ 52 h 315"/>
              <a:gd name="T42" fmla="*/ 135 w 400"/>
              <a:gd name="T43" fmla="*/ 62 h 315"/>
              <a:gd name="T44" fmla="*/ 137 w 400"/>
              <a:gd name="T45" fmla="*/ 77 h 315"/>
              <a:gd name="T46" fmla="*/ 145 w 400"/>
              <a:gd name="T47" fmla="*/ 87 h 315"/>
              <a:gd name="T48" fmla="*/ 157 w 400"/>
              <a:gd name="T49" fmla="*/ 95 h 315"/>
              <a:gd name="T50" fmla="*/ 161 w 400"/>
              <a:gd name="T51" fmla="*/ 107 h 315"/>
              <a:gd name="T52" fmla="*/ 159 w 400"/>
              <a:gd name="T53" fmla="*/ 113 h 315"/>
              <a:gd name="T54" fmla="*/ 153 w 400"/>
              <a:gd name="T55" fmla="*/ 111 h 315"/>
              <a:gd name="T56" fmla="*/ 153 w 400"/>
              <a:gd name="T57" fmla="*/ 97 h 315"/>
              <a:gd name="T58" fmla="*/ 135 w 400"/>
              <a:gd name="T59" fmla="*/ 109 h 315"/>
              <a:gd name="T60" fmla="*/ 147 w 400"/>
              <a:gd name="T61" fmla="*/ 123 h 315"/>
              <a:gd name="T62" fmla="*/ 163 w 400"/>
              <a:gd name="T63" fmla="*/ 131 h 315"/>
              <a:gd name="T64" fmla="*/ 173 w 400"/>
              <a:gd name="T65" fmla="*/ 121 h 315"/>
              <a:gd name="T66" fmla="*/ 180 w 400"/>
              <a:gd name="T67" fmla="*/ 107 h 315"/>
              <a:gd name="T68" fmla="*/ 178 w 400"/>
              <a:gd name="T69" fmla="*/ 91 h 315"/>
              <a:gd name="T70" fmla="*/ 171 w 400"/>
              <a:gd name="T71" fmla="*/ 81 h 315"/>
              <a:gd name="T72" fmla="*/ 157 w 400"/>
              <a:gd name="T73" fmla="*/ 73 h 315"/>
              <a:gd name="T74" fmla="*/ 153 w 400"/>
              <a:gd name="T75" fmla="*/ 65 h 315"/>
              <a:gd name="T76" fmla="*/ 155 w 400"/>
              <a:gd name="T77" fmla="*/ 60 h 315"/>
              <a:gd name="T78" fmla="*/ 159 w 400"/>
              <a:gd name="T79" fmla="*/ 62 h 315"/>
              <a:gd name="T80" fmla="*/ 161 w 400"/>
              <a:gd name="T81" fmla="*/ 71 h 315"/>
              <a:gd name="T82" fmla="*/ 178 w 400"/>
              <a:gd name="T83" fmla="*/ 62 h 315"/>
              <a:gd name="T84" fmla="*/ 171 w 400"/>
              <a:gd name="T85" fmla="*/ 52 h 315"/>
              <a:gd name="T86" fmla="*/ 163 w 400"/>
              <a:gd name="T87" fmla="*/ 42 h 315"/>
              <a:gd name="T88" fmla="*/ 202 w 400"/>
              <a:gd name="T89" fmla="*/ 40 h 315"/>
              <a:gd name="T90" fmla="*/ 212 w 400"/>
              <a:gd name="T91" fmla="*/ 115 h 315"/>
              <a:gd name="T92" fmla="*/ 260 w 400"/>
              <a:gd name="T93" fmla="*/ 161 h 315"/>
              <a:gd name="T94" fmla="*/ 278 w 400"/>
              <a:gd name="T95" fmla="*/ 131 h 315"/>
              <a:gd name="T96" fmla="*/ 297 w 400"/>
              <a:gd name="T97" fmla="*/ 69 h 315"/>
              <a:gd name="T98" fmla="*/ 264 w 400"/>
              <a:gd name="T99" fmla="*/ 36 h 315"/>
              <a:gd name="T100" fmla="*/ 129 w 400"/>
              <a:gd name="T101" fmla="*/ 20 h 315"/>
              <a:gd name="T102" fmla="*/ 48 w 400"/>
              <a:gd name="T103" fmla="*/ 32 h 315"/>
              <a:gd name="T104" fmla="*/ 20 w 400"/>
              <a:gd name="T105" fmla="*/ 65 h 315"/>
              <a:gd name="T106" fmla="*/ 46 w 400"/>
              <a:gd name="T107" fmla="*/ 141 h 315"/>
              <a:gd name="T108" fmla="*/ 125 w 400"/>
              <a:gd name="T109" fmla="*/ 151 h 315"/>
              <a:gd name="T110" fmla="*/ 99 w 400"/>
              <a:gd name="T111" fmla="*/ 87 h 315"/>
              <a:gd name="T112" fmla="*/ 129 w 400"/>
              <a:gd name="T113" fmla="*/ 20 h 315"/>
              <a:gd name="T114" fmla="*/ 270 w 400"/>
              <a:gd name="T115" fmla="*/ 12 h 315"/>
              <a:gd name="T116" fmla="*/ 317 w 400"/>
              <a:gd name="T117" fmla="*/ 18 h 315"/>
              <a:gd name="T118" fmla="*/ 289 w 400"/>
              <a:gd name="T119" fmla="*/ 184 h 315"/>
              <a:gd name="T120" fmla="*/ 81 w 400"/>
              <a:gd name="T121" fmla="*/ 175 h 315"/>
              <a:gd name="T122" fmla="*/ 0 w 400"/>
              <a:gd name="T123" fmla="*/ 20 h 315"/>
              <a:gd name="T124" fmla="*/ 137 w 400"/>
              <a:gd name="T125" fmla="*/ 0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" h="315">
                <a:moveTo>
                  <a:pt x="371" y="91"/>
                </a:moveTo>
                <a:lnTo>
                  <a:pt x="373" y="99"/>
                </a:lnTo>
                <a:lnTo>
                  <a:pt x="398" y="248"/>
                </a:lnTo>
                <a:lnTo>
                  <a:pt x="400" y="258"/>
                </a:lnTo>
                <a:lnTo>
                  <a:pt x="391" y="258"/>
                </a:lnTo>
                <a:lnTo>
                  <a:pt x="375" y="260"/>
                </a:lnTo>
                <a:lnTo>
                  <a:pt x="305" y="264"/>
                </a:lnTo>
                <a:lnTo>
                  <a:pt x="236" y="272"/>
                </a:lnTo>
                <a:lnTo>
                  <a:pt x="169" y="286"/>
                </a:lnTo>
                <a:lnTo>
                  <a:pt x="101" y="311"/>
                </a:lnTo>
                <a:lnTo>
                  <a:pt x="89" y="315"/>
                </a:lnTo>
                <a:lnTo>
                  <a:pt x="87" y="304"/>
                </a:lnTo>
                <a:lnTo>
                  <a:pt x="79" y="254"/>
                </a:lnTo>
                <a:lnTo>
                  <a:pt x="99" y="248"/>
                </a:lnTo>
                <a:lnTo>
                  <a:pt x="115" y="252"/>
                </a:lnTo>
                <a:lnTo>
                  <a:pt x="127" y="260"/>
                </a:lnTo>
                <a:lnTo>
                  <a:pt x="133" y="276"/>
                </a:lnTo>
                <a:lnTo>
                  <a:pt x="133" y="278"/>
                </a:lnTo>
                <a:lnTo>
                  <a:pt x="202" y="258"/>
                </a:lnTo>
                <a:lnTo>
                  <a:pt x="272" y="248"/>
                </a:lnTo>
                <a:lnTo>
                  <a:pt x="341" y="242"/>
                </a:lnTo>
                <a:lnTo>
                  <a:pt x="341" y="240"/>
                </a:lnTo>
                <a:lnTo>
                  <a:pt x="341" y="232"/>
                </a:lnTo>
                <a:lnTo>
                  <a:pt x="351" y="232"/>
                </a:lnTo>
                <a:lnTo>
                  <a:pt x="377" y="232"/>
                </a:lnTo>
                <a:lnTo>
                  <a:pt x="365" y="91"/>
                </a:lnTo>
                <a:lnTo>
                  <a:pt x="371" y="91"/>
                </a:lnTo>
                <a:close/>
                <a:moveTo>
                  <a:pt x="329" y="50"/>
                </a:moveTo>
                <a:lnTo>
                  <a:pt x="339" y="50"/>
                </a:lnTo>
                <a:lnTo>
                  <a:pt x="347" y="52"/>
                </a:lnTo>
                <a:lnTo>
                  <a:pt x="347" y="60"/>
                </a:lnTo>
                <a:lnTo>
                  <a:pt x="363" y="208"/>
                </a:lnTo>
                <a:lnTo>
                  <a:pt x="363" y="218"/>
                </a:lnTo>
                <a:lnTo>
                  <a:pt x="353" y="218"/>
                </a:lnTo>
                <a:lnTo>
                  <a:pt x="337" y="218"/>
                </a:lnTo>
                <a:lnTo>
                  <a:pt x="268" y="216"/>
                </a:lnTo>
                <a:lnTo>
                  <a:pt x="198" y="218"/>
                </a:lnTo>
                <a:lnTo>
                  <a:pt x="129" y="228"/>
                </a:lnTo>
                <a:lnTo>
                  <a:pt x="60" y="246"/>
                </a:lnTo>
                <a:lnTo>
                  <a:pt x="48" y="250"/>
                </a:lnTo>
                <a:lnTo>
                  <a:pt x="48" y="238"/>
                </a:lnTo>
                <a:lnTo>
                  <a:pt x="42" y="192"/>
                </a:lnTo>
                <a:lnTo>
                  <a:pt x="77" y="186"/>
                </a:lnTo>
                <a:lnTo>
                  <a:pt x="83" y="192"/>
                </a:lnTo>
                <a:lnTo>
                  <a:pt x="89" y="198"/>
                </a:lnTo>
                <a:lnTo>
                  <a:pt x="93" y="206"/>
                </a:lnTo>
                <a:lnTo>
                  <a:pt x="95" y="214"/>
                </a:lnTo>
                <a:lnTo>
                  <a:pt x="95" y="214"/>
                </a:lnTo>
                <a:lnTo>
                  <a:pt x="161" y="202"/>
                </a:lnTo>
                <a:lnTo>
                  <a:pt x="228" y="198"/>
                </a:lnTo>
                <a:lnTo>
                  <a:pt x="293" y="198"/>
                </a:lnTo>
                <a:lnTo>
                  <a:pt x="303" y="198"/>
                </a:lnTo>
                <a:lnTo>
                  <a:pt x="329" y="202"/>
                </a:lnTo>
                <a:lnTo>
                  <a:pt x="329" y="161"/>
                </a:lnTo>
                <a:lnTo>
                  <a:pt x="335" y="161"/>
                </a:lnTo>
                <a:lnTo>
                  <a:pt x="337" y="161"/>
                </a:lnTo>
                <a:lnTo>
                  <a:pt x="333" y="103"/>
                </a:lnTo>
                <a:lnTo>
                  <a:pt x="329" y="103"/>
                </a:lnTo>
                <a:lnTo>
                  <a:pt x="329" y="50"/>
                </a:lnTo>
                <a:close/>
                <a:moveTo>
                  <a:pt x="153" y="42"/>
                </a:moveTo>
                <a:lnTo>
                  <a:pt x="153" y="48"/>
                </a:lnTo>
                <a:lnTo>
                  <a:pt x="147" y="50"/>
                </a:lnTo>
                <a:lnTo>
                  <a:pt x="143" y="52"/>
                </a:lnTo>
                <a:lnTo>
                  <a:pt x="139" y="54"/>
                </a:lnTo>
                <a:lnTo>
                  <a:pt x="137" y="58"/>
                </a:lnTo>
                <a:lnTo>
                  <a:pt x="135" y="62"/>
                </a:lnTo>
                <a:lnTo>
                  <a:pt x="135" y="67"/>
                </a:lnTo>
                <a:lnTo>
                  <a:pt x="135" y="73"/>
                </a:lnTo>
                <a:lnTo>
                  <a:pt x="137" y="77"/>
                </a:lnTo>
                <a:lnTo>
                  <a:pt x="139" y="81"/>
                </a:lnTo>
                <a:lnTo>
                  <a:pt x="141" y="85"/>
                </a:lnTo>
                <a:lnTo>
                  <a:pt x="145" y="87"/>
                </a:lnTo>
                <a:lnTo>
                  <a:pt x="149" y="89"/>
                </a:lnTo>
                <a:lnTo>
                  <a:pt x="153" y="93"/>
                </a:lnTo>
                <a:lnTo>
                  <a:pt x="157" y="95"/>
                </a:lnTo>
                <a:lnTo>
                  <a:pt x="159" y="99"/>
                </a:lnTo>
                <a:lnTo>
                  <a:pt x="161" y="103"/>
                </a:lnTo>
                <a:lnTo>
                  <a:pt x="161" y="107"/>
                </a:lnTo>
                <a:lnTo>
                  <a:pt x="161" y="109"/>
                </a:lnTo>
                <a:lnTo>
                  <a:pt x="159" y="111"/>
                </a:lnTo>
                <a:lnTo>
                  <a:pt x="159" y="113"/>
                </a:lnTo>
                <a:lnTo>
                  <a:pt x="157" y="113"/>
                </a:lnTo>
                <a:lnTo>
                  <a:pt x="155" y="113"/>
                </a:lnTo>
                <a:lnTo>
                  <a:pt x="153" y="111"/>
                </a:lnTo>
                <a:lnTo>
                  <a:pt x="153" y="107"/>
                </a:lnTo>
                <a:lnTo>
                  <a:pt x="153" y="101"/>
                </a:lnTo>
                <a:lnTo>
                  <a:pt x="153" y="97"/>
                </a:lnTo>
                <a:lnTo>
                  <a:pt x="135" y="97"/>
                </a:lnTo>
                <a:lnTo>
                  <a:pt x="135" y="101"/>
                </a:lnTo>
                <a:lnTo>
                  <a:pt x="135" y="109"/>
                </a:lnTo>
                <a:lnTo>
                  <a:pt x="137" y="115"/>
                </a:lnTo>
                <a:lnTo>
                  <a:pt x="141" y="119"/>
                </a:lnTo>
                <a:lnTo>
                  <a:pt x="147" y="123"/>
                </a:lnTo>
                <a:lnTo>
                  <a:pt x="153" y="125"/>
                </a:lnTo>
                <a:lnTo>
                  <a:pt x="153" y="131"/>
                </a:lnTo>
                <a:lnTo>
                  <a:pt x="163" y="131"/>
                </a:lnTo>
                <a:lnTo>
                  <a:pt x="163" y="125"/>
                </a:lnTo>
                <a:lnTo>
                  <a:pt x="169" y="123"/>
                </a:lnTo>
                <a:lnTo>
                  <a:pt x="173" y="121"/>
                </a:lnTo>
                <a:lnTo>
                  <a:pt x="176" y="117"/>
                </a:lnTo>
                <a:lnTo>
                  <a:pt x="178" y="113"/>
                </a:lnTo>
                <a:lnTo>
                  <a:pt x="180" y="107"/>
                </a:lnTo>
                <a:lnTo>
                  <a:pt x="180" y="101"/>
                </a:lnTo>
                <a:lnTo>
                  <a:pt x="180" y="95"/>
                </a:lnTo>
                <a:lnTo>
                  <a:pt x="178" y="91"/>
                </a:lnTo>
                <a:lnTo>
                  <a:pt x="176" y="87"/>
                </a:lnTo>
                <a:lnTo>
                  <a:pt x="174" y="85"/>
                </a:lnTo>
                <a:lnTo>
                  <a:pt x="171" y="81"/>
                </a:lnTo>
                <a:lnTo>
                  <a:pt x="165" y="77"/>
                </a:lnTo>
                <a:lnTo>
                  <a:pt x="161" y="75"/>
                </a:lnTo>
                <a:lnTo>
                  <a:pt x="157" y="73"/>
                </a:lnTo>
                <a:lnTo>
                  <a:pt x="155" y="71"/>
                </a:lnTo>
                <a:lnTo>
                  <a:pt x="155" y="69"/>
                </a:lnTo>
                <a:lnTo>
                  <a:pt x="153" y="65"/>
                </a:lnTo>
                <a:lnTo>
                  <a:pt x="153" y="62"/>
                </a:lnTo>
                <a:lnTo>
                  <a:pt x="155" y="62"/>
                </a:lnTo>
                <a:lnTo>
                  <a:pt x="155" y="60"/>
                </a:lnTo>
                <a:lnTo>
                  <a:pt x="157" y="60"/>
                </a:lnTo>
                <a:lnTo>
                  <a:pt x="159" y="60"/>
                </a:lnTo>
                <a:lnTo>
                  <a:pt x="159" y="62"/>
                </a:lnTo>
                <a:lnTo>
                  <a:pt x="161" y="64"/>
                </a:lnTo>
                <a:lnTo>
                  <a:pt x="161" y="67"/>
                </a:lnTo>
                <a:lnTo>
                  <a:pt x="161" y="71"/>
                </a:lnTo>
                <a:lnTo>
                  <a:pt x="178" y="71"/>
                </a:lnTo>
                <a:lnTo>
                  <a:pt x="178" y="67"/>
                </a:lnTo>
                <a:lnTo>
                  <a:pt x="178" y="62"/>
                </a:lnTo>
                <a:lnTo>
                  <a:pt x="176" y="58"/>
                </a:lnTo>
                <a:lnTo>
                  <a:pt x="174" y="54"/>
                </a:lnTo>
                <a:lnTo>
                  <a:pt x="171" y="52"/>
                </a:lnTo>
                <a:lnTo>
                  <a:pt x="167" y="50"/>
                </a:lnTo>
                <a:lnTo>
                  <a:pt x="163" y="48"/>
                </a:lnTo>
                <a:lnTo>
                  <a:pt x="163" y="42"/>
                </a:lnTo>
                <a:lnTo>
                  <a:pt x="153" y="42"/>
                </a:lnTo>
                <a:close/>
                <a:moveTo>
                  <a:pt x="188" y="22"/>
                </a:moveTo>
                <a:lnTo>
                  <a:pt x="202" y="40"/>
                </a:lnTo>
                <a:lnTo>
                  <a:pt x="212" y="62"/>
                </a:lnTo>
                <a:lnTo>
                  <a:pt x="216" y="87"/>
                </a:lnTo>
                <a:lnTo>
                  <a:pt x="212" y="115"/>
                </a:lnTo>
                <a:lnTo>
                  <a:pt x="202" y="137"/>
                </a:lnTo>
                <a:lnTo>
                  <a:pt x="186" y="153"/>
                </a:lnTo>
                <a:lnTo>
                  <a:pt x="260" y="161"/>
                </a:lnTo>
                <a:lnTo>
                  <a:pt x="260" y="161"/>
                </a:lnTo>
                <a:lnTo>
                  <a:pt x="266" y="143"/>
                </a:lnTo>
                <a:lnTo>
                  <a:pt x="278" y="131"/>
                </a:lnTo>
                <a:lnTo>
                  <a:pt x="293" y="127"/>
                </a:lnTo>
                <a:lnTo>
                  <a:pt x="297" y="127"/>
                </a:lnTo>
                <a:lnTo>
                  <a:pt x="297" y="69"/>
                </a:lnTo>
                <a:lnTo>
                  <a:pt x="280" y="64"/>
                </a:lnTo>
                <a:lnTo>
                  <a:pt x="268" y="52"/>
                </a:lnTo>
                <a:lnTo>
                  <a:pt x="264" y="36"/>
                </a:lnTo>
                <a:lnTo>
                  <a:pt x="264" y="32"/>
                </a:lnTo>
                <a:lnTo>
                  <a:pt x="188" y="22"/>
                </a:lnTo>
                <a:close/>
                <a:moveTo>
                  <a:pt x="129" y="20"/>
                </a:moveTo>
                <a:lnTo>
                  <a:pt x="87" y="22"/>
                </a:lnTo>
                <a:lnTo>
                  <a:pt x="48" y="28"/>
                </a:lnTo>
                <a:lnTo>
                  <a:pt x="48" y="32"/>
                </a:lnTo>
                <a:lnTo>
                  <a:pt x="44" y="48"/>
                </a:lnTo>
                <a:lnTo>
                  <a:pt x="34" y="58"/>
                </a:lnTo>
                <a:lnTo>
                  <a:pt x="20" y="65"/>
                </a:lnTo>
                <a:lnTo>
                  <a:pt x="20" y="123"/>
                </a:lnTo>
                <a:lnTo>
                  <a:pt x="36" y="129"/>
                </a:lnTo>
                <a:lnTo>
                  <a:pt x="46" y="141"/>
                </a:lnTo>
                <a:lnTo>
                  <a:pt x="50" y="157"/>
                </a:lnTo>
                <a:lnTo>
                  <a:pt x="50" y="159"/>
                </a:lnTo>
                <a:lnTo>
                  <a:pt x="125" y="151"/>
                </a:lnTo>
                <a:lnTo>
                  <a:pt x="111" y="135"/>
                </a:lnTo>
                <a:lnTo>
                  <a:pt x="101" y="113"/>
                </a:lnTo>
                <a:lnTo>
                  <a:pt x="99" y="87"/>
                </a:lnTo>
                <a:lnTo>
                  <a:pt x="101" y="60"/>
                </a:lnTo>
                <a:lnTo>
                  <a:pt x="113" y="36"/>
                </a:lnTo>
                <a:lnTo>
                  <a:pt x="129" y="20"/>
                </a:lnTo>
                <a:close/>
                <a:moveTo>
                  <a:pt x="137" y="0"/>
                </a:moveTo>
                <a:lnTo>
                  <a:pt x="204" y="4"/>
                </a:lnTo>
                <a:lnTo>
                  <a:pt x="270" y="12"/>
                </a:lnTo>
                <a:lnTo>
                  <a:pt x="287" y="14"/>
                </a:lnTo>
                <a:lnTo>
                  <a:pt x="307" y="18"/>
                </a:lnTo>
                <a:lnTo>
                  <a:pt x="317" y="18"/>
                </a:lnTo>
                <a:lnTo>
                  <a:pt x="317" y="186"/>
                </a:lnTo>
                <a:lnTo>
                  <a:pt x="305" y="186"/>
                </a:lnTo>
                <a:lnTo>
                  <a:pt x="289" y="184"/>
                </a:lnTo>
                <a:lnTo>
                  <a:pt x="220" y="177"/>
                </a:lnTo>
                <a:lnTo>
                  <a:pt x="153" y="173"/>
                </a:lnTo>
                <a:lnTo>
                  <a:pt x="81" y="175"/>
                </a:lnTo>
                <a:lnTo>
                  <a:pt x="12" y="186"/>
                </a:lnTo>
                <a:lnTo>
                  <a:pt x="0" y="188"/>
                </a:lnTo>
                <a:lnTo>
                  <a:pt x="0" y="20"/>
                </a:lnTo>
                <a:lnTo>
                  <a:pt x="6" y="18"/>
                </a:lnTo>
                <a:lnTo>
                  <a:pt x="71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6" name="Freeform 121"/>
          <p:cNvSpPr>
            <a:spLocks noEditPoints="1"/>
          </p:cNvSpPr>
          <p:nvPr/>
        </p:nvSpPr>
        <p:spPr bwMode="auto">
          <a:xfrm>
            <a:off x="3060824" y="2528817"/>
            <a:ext cx="227410" cy="211931"/>
          </a:xfrm>
          <a:custGeom>
            <a:avLst/>
            <a:gdLst>
              <a:gd name="T0" fmla="*/ 281 w 380"/>
              <a:gd name="T1" fmla="*/ 323 h 355"/>
              <a:gd name="T2" fmla="*/ 283 w 380"/>
              <a:gd name="T3" fmla="*/ 335 h 355"/>
              <a:gd name="T4" fmla="*/ 289 w 380"/>
              <a:gd name="T5" fmla="*/ 333 h 355"/>
              <a:gd name="T6" fmla="*/ 251 w 380"/>
              <a:gd name="T7" fmla="*/ 333 h 355"/>
              <a:gd name="T8" fmla="*/ 257 w 380"/>
              <a:gd name="T9" fmla="*/ 323 h 355"/>
              <a:gd name="T10" fmla="*/ 249 w 380"/>
              <a:gd name="T11" fmla="*/ 321 h 355"/>
              <a:gd name="T12" fmla="*/ 311 w 380"/>
              <a:gd name="T13" fmla="*/ 313 h 355"/>
              <a:gd name="T14" fmla="*/ 311 w 380"/>
              <a:gd name="T15" fmla="*/ 325 h 355"/>
              <a:gd name="T16" fmla="*/ 317 w 380"/>
              <a:gd name="T17" fmla="*/ 321 h 355"/>
              <a:gd name="T18" fmla="*/ 218 w 380"/>
              <a:gd name="T19" fmla="*/ 319 h 355"/>
              <a:gd name="T20" fmla="*/ 226 w 380"/>
              <a:gd name="T21" fmla="*/ 323 h 355"/>
              <a:gd name="T22" fmla="*/ 226 w 380"/>
              <a:gd name="T23" fmla="*/ 311 h 355"/>
              <a:gd name="T24" fmla="*/ 335 w 380"/>
              <a:gd name="T25" fmla="*/ 293 h 355"/>
              <a:gd name="T26" fmla="*/ 329 w 380"/>
              <a:gd name="T27" fmla="*/ 297 h 355"/>
              <a:gd name="T28" fmla="*/ 341 w 380"/>
              <a:gd name="T29" fmla="*/ 301 h 355"/>
              <a:gd name="T30" fmla="*/ 194 w 380"/>
              <a:gd name="T31" fmla="*/ 293 h 355"/>
              <a:gd name="T32" fmla="*/ 198 w 380"/>
              <a:gd name="T33" fmla="*/ 299 h 355"/>
              <a:gd name="T34" fmla="*/ 206 w 380"/>
              <a:gd name="T35" fmla="*/ 293 h 355"/>
              <a:gd name="T36" fmla="*/ 202 w 380"/>
              <a:gd name="T37" fmla="*/ 287 h 355"/>
              <a:gd name="T38" fmla="*/ 347 w 380"/>
              <a:gd name="T39" fmla="*/ 269 h 355"/>
              <a:gd name="T40" fmla="*/ 354 w 380"/>
              <a:gd name="T41" fmla="*/ 275 h 355"/>
              <a:gd name="T42" fmla="*/ 356 w 380"/>
              <a:gd name="T43" fmla="*/ 269 h 355"/>
              <a:gd name="T44" fmla="*/ 182 w 380"/>
              <a:gd name="T45" fmla="*/ 267 h 355"/>
              <a:gd name="T46" fmla="*/ 194 w 380"/>
              <a:gd name="T47" fmla="*/ 269 h 355"/>
              <a:gd name="T48" fmla="*/ 192 w 380"/>
              <a:gd name="T49" fmla="*/ 263 h 355"/>
              <a:gd name="T50" fmla="*/ 350 w 380"/>
              <a:gd name="T51" fmla="*/ 238 h 355"/>
              <a:gd name="T52" fmla="*/ 360 w 380"/>
              <a:gd name="T53" fmla="*/ 244 h 355"/>
              <a:gd name="T54" fmla="*/ 360 w 380"/>
              <a:gd name="T55" fmla="*/ 236 h 355"/>
              <a:gd name="T56" fmla="*/ 180 w 380"/>
              <a:gd name="T57" fmla="*/ 238 h 355"/>
              <a:gd name="T58" fmla="*/ 190 w 380"/>
              <a:gd name="T59" fmla="*/ 238 h 355"/>
              <a:gd name="T60" fmla="*/ 180 w 380"/>
              <a:gd name="T61" fmla="*/ 230 h 355"/>
              <a:gd name="T62" fmla="*/ 345 w 380"/>
              <a:gd name="T63" fmla="*/ 214 h 355"/>
              <a:gd name="T64" fmla="*/ 354 w 380"/>
              <a:gd name="T65" fmla="*/ 210 h 355"/>
              <a:gd name="T66" fmla="*/ 350 w 380"/>
              <a:gd name="T67" fmla="*/ 204 h 355"/>
              <a:gd name="T68" fmla="*/ 190 w 380"/>
              <a:gd name="T69" fmla="*/ 204 h 355"/>
              <a:gd name="T70" fmla="*/ 198 w 380"/>
              <a:gd name="T71" fmla="*/ 212 h 355"/>
              <a:gd name="T72" fmla="*/ 200 w 380"/>
              <a:gd name="T73" fmla="*/ 204 h 355"/>
              <a:gd name="T74" fmla="*/ 247 w 380"/>
              <a:gd name="T75" fmla="*/ 240 h 355"/>
              <a:gd name="T76" fmla="*/ 267 w 380"/>
              <a:gd name="T77" fmla="*/ 279 h 355"/>
              <a:gd name="T78" fmla="*/ 265 w 380"/>
              <a:gd name="T79" fmla="*/ 307 h 355"/>
              <a:gd name="T80" fmla="*/ 289 w 380"/>
              <a:gd name="T81" fmla="*/ 238 h 355"/>
              <a:gd name="T82" fmla="*/ 275 w 380"/>
              <a:gd name="T83" fmla="*/ 220 h 355"/>
              <a:gd name="T84" fmla="*/ 323 w 380"/>
              <a:gd name="T85" fmla="*/ 184 h 355"/>
              <a:gd name="T86" fmla="*/ 329 w 380"/>
              <a:gd name="T87" fmla="*/ 190 h 355"/>
              <a:gd name="T88" fmla="*/ 335 w 380"/>
              <a:gd name="T89" fmla="*/ 182 h 355"/>
              <a:gd name="T90" fmla="*/ 158 w 380"/>
              <a:gd name="T91" fmla="*/ 174 h 355"/>
              <a:gd name="T92" fmla="*/ 14 w 380"/>
              <a:gd name="T93" fmla="*/ 279 h 355"/>
              <a:gd name="T94" fmla="*/ 35 w 380"/>
              <a:gd name="T95" fmla="*/ 190 h 355"/>
              <a:gd name="T96" fmla="*/ 210 w 380"/>
              <a:gd name="T97" fmla="*/ 176 h 355"/>
              <a:gd name="T98" fmla="*/ 214 w 380"/>
              <a:gd name="T99" fmla="*/ 188 h 355"/>
              <a:gd name="T100" fmla="*/ 218 w 380"/>
              <a:gd name="T101" fmla="*/ 184 h 355"/>
              <a:gd name="T102" fmla="*/ 301 w 380"/>
              <a:gd name="T103" fmla="*/ 170 h 355"/>
              <a:gd name="T104" fmla="*/ 307 w 380"/>
              <a:gd name="T105" fmla="*/ 174 h 355"/>
              <a:gd name="T106" fmla="*/ 307 w 380"/>
              <a:gd name="T107" fmla="*/ 162 h 355"/>
              <a:gd name="T108" fmla="*/ 239 w 380"/>
              <a:gd name="T109" fmla="*/ 158 h 355"/>
              <a:gd name="T110" fmla="*/ 232 w 380"/>
              <a:gd name="T111" fmla="*/ 162 h 355"/>
              <a:gd name="T112" fmla="*/ 241 w 380"/>
              <a:gd name="T113" fmla="*/ 170 h 355"/>
              <a:gd name="T114" fmla="*/ 271 w 380"/>
              <a:gd name="T115" fmla="*/ 166 h 355"/>
              <a:gd name="T116" fmla="*/ 269 w 380"/>
              <a:gd name="T117" fmla="*/ 355 h 355"/>
              <a:gd name="T118" fmla="*/ 222 w 380"/>
              <a:gd name="T119" fmla="*/ 8 h 355"/>
              <a:gd name="T120" fmla="*/ 206 w 380"/>
              <a:gd name="T121" fmla="*/ 97 h 355"/>
              <a:gd name="T122" fmla="*/ 0 w 380"/>
              <a:gd name="T123" fmla="*/ 148 h 355"/>
              <a:gd name="T124" fmla="*/ 21 w 380"/>
              <a:gd name="T125" fmla="*/ 22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0" h="355">
                <a:moveTo>
                  <a:pt x="287" y="323"/>
                </a:moveTo>
                <a:lnTo>
                  <a:pt x="287" y="323"/>
                </a:lnTo>
                <a:lnTo>
                  <a:pt x="287" y="323"/>
                </a:lnTo>
                <a:lnTo>
                  <a:pt x="285" y="323"/>
                </a:lnTo>
                <a:lnTo>
                  <a:pt x="285" y="323"/>
                </a:lnTo>
                <a:lnTo>
                  <a:pt x="285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5"/>
                </a:lnTo>
                <a:lnTo>
                  <a:pt x="277" y="325"/>
                </a:lnTo>
                <a:lnTo>
                  <a:pt x="277" y="32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81" y="335"/>
                </a:lnTo>
                <a:lnTo>
                  <a:pt x="281" y="335"/>
                </a:lnTo>
                <a:lnTo>
                  <a:pt x="281" y="335"/>
                </a:lnTo>
                <a:lnTo>
                  <a:pt x="283" y="335"/>
                </a:lnTo>
                <a:lnTo>
                  <a:pt x="283" y="335"/>
                </a:lnTo>
                <a:lnTo>
                  <a:pt x="283" y="333"/>
                </a:lnTo>
                <a:lnTo>
                  <a:pt x="283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7" y="333"/>
                </a:lnTo>
                <a:lnTo>
                  <a:pt x="287" y="333"/>
                </a:lnTo>
                <a:lnTo>
                  <a:pt x="287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7" y="323"/>
                </a:lnTo>
                <a:lnTo>
                  <a:pt x="287" y="323"/>
                </a:lnTo>
                <a:close/>
                <a:moveTo>
                  <a:pt x="249" y="321"/>
                </a:moveTo>
                <a:lnTo>
                  <a:pt x="245" y="331"/>
                </a:lnTo>
                <a:lnTo>
                  <a:pt x="245" y="331"/>
                </a:lnTo>
                <a:lnTo>
                  <a:pt x="245" y="331"/>
                </a:lnTo>
                <a:lnTo>
                  <a:pt x="247" y="331"/>
                </a:lnTo>
                <a:lnTo>
                  <a:pt x="247" y="333"/>
                </a:lnTo>
                <a:lnTo>
                  <a:pt x="247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51" y="333"/>
                </a:lnTo>
                <a:lnTo>
                  <a:pt x="251" y="333"/>
                </a:lnTo>
                <a:lnTo>
                  <a:pt x="251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5" y="333"/>
                </a:lnTo>
                <a:lnTo>
                  <a:pt x="255" y="333"/>
                </a:lnTo>
                <a:lnTo>
                  <a:pt x="255" y="333"/>
                </a:lnTo>
                <a:lnTo>
                  <a:pt x="257" y="33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close/>
                <a:moveTo>
                  <a:pt x="315" y="311"/>
                </a:moveTo>
                <a:lnTo>
                  <a:pt x="313" y="311"/>
                </a:lnTo>
                <a:lnTo>
                  <a:pt x="313" y="311"/>
                </a:lnTo>
                <a:lnTo>
                  <a:pt x="313" y="311"/>
                </a:lnTo>
                <a:lnTo>
                  <a:pt x="313" y="313"/>
                </a:lnTo>
                <a:lnTo>
                  <a:pt x="313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09" y="313"/>
                </a:lnTo>
                <a:lnTo>
                  <a:pt x="309" y="315"/>
                </a:lnTo>
                <a:lnTo>
                  <a:pt x="309" y="315"/>
                </a:lnTo>
                <a:lnTo>
                  <a:pt x="309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5" y="317"/>
                </a:lnTo>
                <a:lnTo>
                  <a:pt x="305" y="317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3" y="325"/>
                </a:lnTo>
                <a:lnTo>
                  <a:pt x="313" y="325"/>
                </a:lnTo>
                <a:lnTo>
                  <a:pt x="313" y="323"/>
                </a:lnTo>
                <a:lnTo>
                  <a:pt x="313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7" y="323"/>
                </a:lnTo>
                <a:lnTo>
                  <a:pt x="317" y="321"/>
                </a:lnTo>
                <a:lnTo>
                  <a:pt x="317" y="321"/>
                </a:lnTo>
                <a:lnTo>
                  <a:pt x="317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19"/>
                </a:lnTo>
                <a:lnTo>
                  <a:pt x="315" y="311"/>
                </a:lnTo>
                <a:close/>
                <a:moveTo>
                  <a:pt x="222" y="309"/>
                </a:moveTo>
                <a:lnTo>
                  <a:pt x="216" y="317"/>
                </a:lnTo>
                <a:lnTo>
                  <a:pt x="216" y="317"/>
                </a:lnTo>
                <a:lnTo>
                  <a:pt x="218" y="317"/>
                </a:lnTo>
                <a:lnTo>
                  <a:pt x="218" y="317"/>
                </a:lnTo>
                <a:lnTo>
                  <a:pt x="218" y="319"/>
                </a:lnTo>
                <a:lnTo>
                  <a:pt x="218" y="319"/>
                </a:lnTo>
                <a:lnTo>
                  <a:pt x="218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4" y="321"/>
                </a:lnTo>
                <a:lnTo>
                  <a:pt x="224" y="321"/>
                </a:lnTo>
                <a:lnTo>
                  <a:pt x="224" y="323"/>
                </a:lnTo>
                <a:lnTo>
                  <a:pt x="224" y="323"/>
                </a:lnTo>
                <a:lnTo>
                  <a:pt x="226" y="323"/>
                </a:lnTo>
                <a:lnTo>
                  <a:pt x="226" y="32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28" y="313"/>
                </a:lnTo>
                <a:lnTo>
                  <a:pt x="228" y="313"/>
                </a:lnTo>
                <a:lnTo>
                  <a:pt x="228" y="311"/>
                </a:lnTo>
                <a:lnTo>
                  <a:pt x="228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4" y="311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2" y="309"/>
                </a:lnTo>
                <a:lnTo>
                  <a:pt x="222" y="309"/>
                </a:lnTo>
                <a:close/>
                <a:moveTo>
                  <a:pt x="335" y="291"/>
                </a:moveTo>
                <a:lnTo>
                  <a:pt x="335" y="291"/>
                </a:lnTo>
                <a:lnTo>
                  <a:pt x="335" y="291"/>
                </a:lnTo>
                <a:lnTo>
                  <a:pt x="335" y="291"/>
                </a:lnTo>
                <a:lnTo>
                  <a:pt x="335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5"/>
                </a:lnTo>
                <a:lnTo>
                  <a:pt x="333" y="295"/>
                </a:lnTo>
                <a:lnTo>
                  <a:pt x="333" y="295"/>
                </a:lnTo>
                <a:lnTo>
                  <a:pt x="331" y="295"/>
                </a:lnTo>
                <a:lnTo>
                  <a:pt x="331" y="295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29" y="297"/>
                </a:lnTo>
                <a:lnTo>
                  <a:pt x="329" y="297"/>
                </a:lnTo>
                <a:lnTo>
                  <a:pt x="329" y="299"/>
                </a:lnTo>
                <a:lnTo>
                  <a:pt x="329" y="299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9" y="305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7"/>
                </a:lnTo>
                <a:lnTo>
                  <a:pt x="343" y="297"/>
                </a:lnTo>
                <a:lnTo>
                  <a:pt x="343" y="297"/>
                </a:lnTo>
                <a:lnTo>
                  <a:pt x="335" y="291"/>
                </a:lnTo>
                <a:close/>
                <a:moveTo>
                  <a:pt x="202" y="287"/>
                </a:move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7"/>
                </a:lnTo>
                <a:lnTo>
                  <a:pt x="196" y="297"/>
                </a:lnTo>
                <a:lnTo>
                  <a:pt x="196" y="297"/>
                </a:lnTo>
                <a:lnTo>
                  <a:pt x="198" y="297"/>
                </a:lnTo>
                <a:lnTo>
                  <a:pt x="198" y="297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8" y="295"/>
                </a:lnTo>
                <a:lnTo>
                  <a:pt x="208" y="295"/>
                </a:lnTo>
                <a:lnTo>
                  <a:pt x="208" y="295"/>
                </a:lnTo>
                <a:lnTo>
                  <a:pt x="208" y="293"/>
                </a:lnTo>
                <a:lnTo>
                  <a:pt x="208" y="293"/>
                </a:lnTo>
                <a:lnTo>
                  <a:pt x="208" y="293"/>
                </a:lnTo>
                <a:lnTo>
                  <a:pt x="206" y="293"/>
                </a:lnTo>
                <a:lnTo>
                  <a:pt x="206" y="293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4" y="291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7"/>
                </a:lnTo>
                <a:lnTo>
                  <a:pt x="202" y="287"/>
                </a:lnTo>
                <a:lnTo>
                  <a:pt x="202" y="287"/>
                </a:lnTo>
                <a:close/>
                <a:moveTo>
                  <a:pt x="347" y="265"/>
                </a:move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71"/>
                </a:lnTo>
                <a:lnTo>
                  <a:pt x="347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6" y="273"/>
                </a:lnTo>
                <a:lnTo>
                  <a:pt x="356" y="273"/>
                </a:lnTo>
                <a:lnTo>
                  <a:pt x="356" y="273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7"/>
                </a:lnTo>
                <a:lnTo>
                  <a:pt x="358" y="267"/>
                </a:lnTo>
                <a:lnTo>
                  <a:pt x="358" y="267"/>
                </a:lnTo>
                <a:lnTo>
                  <a:pt x="347" y="265"/>
                </a:lnTo>
                <a:close/>
                <a:moveTo>
                  <a:pt x="192" y="260"/>
                </a:moveTo>
                <a:lnTo>
                  <a:pt x="182" y="262"/>
                </a:lnTo>
                <a:lnTo>
                  <a:pt x="182" y="263"/>
                </a:lnTo>
                <a:lnTo>
                  <a:pt x="182" y="263"/>
                </a:lnTo>
                <a:lnTo>
                  <a:pt x="182" y="263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7"/>
                </a:lnTo>
                <a:lnTo>
                  <a:pt x="182" y="267"/>
                </a:lnTo>
                <a:lnTo>
                  <a:pt x="182" y="267"/>
                </a:lnTo>
                <a:lnTo>
                  <a:pt x="182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3"/>
                </a:lnTo>
                <a:lnTo>
                  <a:pt x="184" y="273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5"/>
                </a:lnTo>
                <a:lnTo>
                  <a:pt x="194" y="265"/>
                </a:lnTo>
                <a:lnTo>
                  <a:pt x="192" y="265"/>
                </a:lnTo>
                <a:lnTo>
                  <a:pt x="192" y="265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0"/>
                </a:lnTo>
                <a:lnTo>
                  <a:pt x="192" y="260"/>
                </a:lnTo>
                <a:close/>
                <a:moveTo>
                  <a:pt x="360" y="234"/>
                </a:moveTo>
                <a:lnTo>
                  <a:pt x="350" y="236"/>
                </a:lnTo>
                <a:lnTo>
                  <a:pt x="350" y="236"/>
                </a:lnTo>
                <a:lnTo>
                  <a:pt x="350" y="236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4"/>
                </a:lnTo>
                <a:lnTo>
                  <a:pt x="35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4"/>
                </a:lnTo>
                <a:lnTo>
                  <a:pt x="360" y="244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0"/>
                </a:lnTo>
                <a:lnTo>
                  <a:pt x="360" y="240"/>
                </a:lnTo>
                <a:lnTo>
                  <a:pt x="360" y="240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6"/>
                </a:lnTo>
                <a:lnTo>
                  <a:pt x="360" y="236"/>
                </a:lnTo>
                <a:lnTo>
                  <a:pt x="360" y="236"/>
                </a:lnTo>
                <a:lnTo>
                  <a:pt x="360" y="234"/>
                </a:lnTo>
                <a:close/>
                <a:moveTo>
                  <a:pt x="180" y="230"/>
                </a:moveTo>
                <a:lnTo>
                  <a:pt x="180" y="230"/>
                </a:lnTo>
                <a:lnTo>
                  <a:pt x="180" y="230"/>
                </a:lnTo>
                <a:lnTo>
                  <a:pt x="180" y="232"/>
                </a:lnTo>
                <a:lnTo>
                  <a:pt x="180" y="232"/>
                </a:lnTo>
                <a:lnTo>
                  <a:pt x="180" y="232"/>
                </a:lnTo>
                <a:lnTo>
                  <a:pt x="180" y="234"/>
                </a:lnTo>
                <a:lnTo>
                  <a:pt x="180" y="234"/>
                </a:lnTo>
                <a:lnTo>
                  <a:pt x="180" y="234"/>
                </a:lnTo>
                <a:lnTo>
                  <a:pt x="180" y="236"/>
                </a:lnTo>
                <a:lnTo>
                  <a:pt x="180" y="236"/>
                </a:lnTo>
                <a:lnTo>
                  <a:pt x="180" y="236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90" y="242"/>
                </a:lnTo>
                <a:lnTo>
                  <a:pt x="190" y="242"/>
                </a:lnTo>
                <a:lnTo>
                  <a:pt x="190" y="240"/>
                </a:lnTo>
                <a:lnTo>
                  <a:pt x="190" y="240"/>
                </a:lnTo>
                <a:lnTo>
                  <a:pt x="190" y="240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4"/>
                </a:lnTo>
                <a:lnTo>
                  <a:pt x="190" y="234"/>
                </a:lnTo>
                <a:lnTo>
                  <a:pt x="190" y="234"/>
                </a:lnTo>
                <a:lnTo>
                  <a:pt x="190" y="232"/>
                </a:lnTo>
                <a:lnTo>
                  <a:pt x="192" y="232"/>
                </a:lnTo>
                <a:lnTo>
                  <a:pt x="192" y="232"/>
                </a:lnTo>
                <a:lnTo>
                  <a:pt x="192" y="232"/>
                </a:lnTo>
                <a:lnTo>
                  <a:pt x="180" y="230"/>
                </a:lnTo>
                <a:close/>
                <a:moveTo>
                  <a:pt x="350" y="204"/>
                </a:moveTo>
                <a:lnTo>
                  <a:pt x="341" y="208"/>
                </a:lnTo>
                <a:lnTo>
                  <a:pt x="341" y="208"/>
                </a:lnTo>
                <a:lnTo>
                  <a:pt x="341" y="208"/>
                </a:lnTo>
                <a:lnTo>
                  <a:pt x="343" y="208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2"/>
                </a:lnTo>
                <a:lnTo>
                  <a:pt x="343" y="212"/>
                </a:lnTo>
                <a:lnTo>
                  <a:pt x="343" y="212"/>
                </a:lnTo>
                <a:lnTo>
                  <a:pt x="345" y="212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54" y="214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0"/>
                </a:lnTo>
                <a:lnTo>
                  <a:pt x="354" y="210"/>
                </a:lnTo>
                <a:lnTo>
                  <a:pt x="354" y="210"/>
                </a:lnTo>
                <a:lnTo>
                  <a:pt x="352" y="210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close/>
                <a:moveTo>
                  <a:pt x="192" y="198"/>
                </a:moveTo>
                <a:lnTo>
                  <a:pt x="192" y="198"/>
                </a:lnTo>
                <a:lnTo>
                  <a:pt x="192" y="200"/>
                </a:lnTo>
                <a:lnTo>
                  <a:pt x="192" y="200"/>
                </a:lnTo>
                <a:lnTo>
                  <a:pt x="192" y="200"/>
                </a:lnTo>
                <a:lnTo>
                  <a:pt x="190" y="200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4"/>
                </a:lnTo>
                <a:lnTo>
                  <a:pt x="190" y="204"/>
                </a:lnTo>
                <a:lnTo>
                  <a:pt x="190" y="204"/>
                </a:lnTo>
                <a:lnTo>
                  <a:pt x="188" y="204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96" y="212"/>
                </a:lnTo>
                <a:lnTo>
                  <a:pt x="196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08"/>
                </a:lnTo>
                <a:lnTo>
                  <a:pt x="198" y="208"/>
                </a:lnTo>
                <a:lnTo>
                  <a:pt x="200" y="208"/>
                </a:lnTo>
                <a:lnTo>
                  <a:pt x="200" y="208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4"/>
                </a:lnTo>
                <a:lnTo>
                  <a:pt x="200" y="204"/>
                </a:lnTo>
                <a:lnTo>
                  <a:pt x="202" y="204"/>
                </a:lnTo>
                <a:lnTo>
                  <a:pt x="202" y="204"/>
                </a:lnTo>
                <a:lnTo>
                  <a:pt x="192" y="198"/>
                </a:lnTo>
                <a:close/>
                <a:moveTo>
                  <a:pt x="265" y="186"/>
                </a:moveTo>
                <a:lnTo>
                  <a:pt x="265" y="194"/>
                </a:lnTo>
                <a:lnTo>
                  <a:pt x="257" y="196"/>
                </a:lnTo>
                <a:lnTo>
                  <a:pt x="251" y="198"/>
                </a:lnTo>
                <a:lnTo>
                  <a:pt x="247" y="202"/>
                </a:lnTo>
                <a:lnTo>
                  <a:pt x="243" y="208"/>
                </a:lnTo>
                <a:lnTo>
                  <a:pt x="241" y="214"/>
                </a:lnTo>
                <a:lnTo>
                  <a:pt x="239" y="220"/>
                </a:lnTo>
                <a:lnTo>
                  <a:pt x="241" y="228"/>
                </a:lnTo>
                <a:lnTo>
                  <a:pt x="243" y="236"/>
                </a:lnTo>
                <a:lnTo>
                  <a:pt x="247" y="240"/>
                </a:lnTo>
                <a:lnTo>
                  <a:pt x="251" y="244"/>
                </a:lnTo>
                <a:lnTo>
                  <a:pt x="253" y="248"/>
                </a:lnTo>
                <a:lnTo>
                  <a:pt x="259" y="252"/>
                </a:lnTo>
                <a:lnTo>
                  <a:pt x="267" y="256"/>
                </a:lnTo>
                <a:lnTo>
                  <a:pt x="271" y="260"/>
                </a:lnTo>
                <a:lnTo>
                  <a:pt x="275" y="263"/>
                </a:lnTo>
                <a:lnTo>
                  <a:pt x="275" y="267"/>
                </a:lnTo>
                <a:lnTo>
                  <a:pt x="275" y="275"/>
                </a:lnTo>
                <a:lnTo>
                  <a:pt x="275" y="279"/>
                </a:lnTo>
                <a:lnTo>
                  <a:pt x="275" y="281"/>
                </a:lnTo>
                <a:lnTo>
                  <a:pt x="273" y="281"/>
                </a:lnTo>
                <a:lnTo>
                  <a:pt x="271" y="283"/>
                </a:lnTo>
                <a:lnTo>
                  <a:pt x="269" y="281"/>
                </a:lnTo>
                <a:lnTo>
                  <a:pt x="267" y="279"/>
                </a:lnTo>
                <a:lnTo>
                  <a:pt x="267" y="277"/>
                </a:lnTo>
                <a:lnTo>
                  <a:pt x="267" y="273"/>
                </a:lnTo>
                <a:lnTo>
                  <a:pt x="265" y="267"/>
                </a:lnTo>
                <a:lnTo>
                  <a:pt x="265" y="262"/>
                </a:lnTo>
                <a:lnTo>
                  <a:pt x="241" y="262"/>
                </a:lnTo>
                <a:lnTo>
                  <a:pt x="241" y="265"/>
                </a:lnTo>
                <a:lnTo>
                  <a:pt x="241" y="273"/>
                </a:lnTo>
                <a:lnTo>
                  <a:pt x="243" y="281"/>
                </a:lnTo>
                <a:lnTo>
                  <a:pt x="245" y="285"/>
                </a:lnTo>
                <a:lnTo>
                  <a:pt x="247" y="289"/>
                </a:lnTo>
                <a:lnTo>
                  <a:pt x="253" y="293"/>
                </a:lnTo>
                <a:lnTo>
                  <a:pt x="259" y="297"/>
                </a:lnTo>
                <a:lnTo>
                  <a:pt x="265" y="297"/>
                </a:lnTo>
                <a:lnTo>
                  <a:pt x="265" y="307"/>
                </a:lnTo>
                <a:lnTo>
                  <a:pt x="277" y="307"/>
                </a:lnTo>
                <a:lnTo>
                  <a:pt x="277" y="297"/>
                </a:lnTo>
                <a:lnTo>
                  <a:pt x="285" y="295"/>
                </a:lnTo>
                <a:lnTo>
                  <a:pt x="293" y="293"/>
                </a:lnTo>
                <a:lnTo>
                  <a:pt x="297" y="289"/>
                </a:lnTo>
                <a:lnTo>
                  <a:pt x="301" y="283"/>
                </a:lnTo>
                <a:lnTo>
                  <a:pt x="303" y="275"/>
                </a:lnTo>
                <a:lnTo>
                  <a:pt x="305" y="267"/>
                </a:lnTo>
                <a:lnTo>
                  <a:pt x="303" y="260"/>
                </a:lnTo>
                <a:lnTo>
                  <a:pt x="301" y="254"/>
                </a:lnTo>
                <a:lnTo>
                  <a:pt x="299" y="248"/>
                </a:lnTo>
                <a:lnTo>
                  <a:pt x="295" y="244"/>
                </a:lnTo>
                <a:lnTo>
                  <a:pt x="293" y="242"/>
                </a:lnTo>
                <a:lnTo>
                  <a:pt x="289" y="238"/>
                </a:lnTo>
                <a:lnTo>
                  <a:pt x="283" y="236"/>
                </a:lnTo>
                <a:lnTo>
                  <a:pt x="275" y="230"/>
                </a:lnTo>
                <a:lnTo>
                  <a:pt x="271" y="228"/>
                </a:lnTo>
                <a:lnTo>
                  <a:pt x="269" y="226"/>
                </a:lnTo>
                <a:lnTo>
                  <a:pt x="267" y="222"/>
                </a:lnTo>
                <a:lnTo>
                  <a:pt x="267" y="218"/>
                </a:lnTo>
                <a:lnTo>
                  <a:pt x="267" y="214"/>
                </a:lnTo>
                <a:lnTo>
                  <a:pt x="267" y="212"/>
                </a:lnTo>
                <a:lnTo>
                  <a:pt x="269" y="210"/>
                </a:lnTo>
                <a:lnTo>
                  <a:pt x="271" y="210"/>
                </a:lnTo>
                <a:lnTo>
                  <a:pt x="273" y="210"/>
                </a:lnTo>
                <a:lnTo>
                  <a:pt x="275" y="212"/>
                </a:lnTo>
                <a:lnTo>
                  <a:pt x="275" y="216"/>
                </a:lnTo>
                <a:lnTo>
                  <a:pt x="275" y="220"/>
                </a:lnTo>
                <a:lnTo>
                  <a:pt x="275" y="226"/>
                </a:lnTo>
                <a:lnTo>
                  <a:pt x="301" y="226"/>
                </a:lnTo>
                <a:lnTo>
                  <a:pt x="301" y="222"/>
                </a:lnTo>
                <a:lnTo>
                  <a:pt x="301" y="220"/>
                </a:lnTo>
                <a:lnTo>
                  <a:pt x="301" y="214"/>
                </a:lnTo>
                <a:lnTo>
                  <a:pt x="299" y="208"/>
                </a:lnTo>
                <a:lnTo>
                  <a:pt x="295" y="202"/>
                </a:lnTo>
                <a:lnTo>
                  <a:pt x="291" y="198"/>
                </a:lnTo>
                <a:lnTo>
                  <a:pt x="285" y="196"/>
                </a:lnTo>
                <a:lnTo>
                  <a:pt x="277" y="194"/>
                </a:lnTo>
                <a:lnTo>
                  <a:pt x="277" y="186"/>
                </a:lnTo>
                <a:lnTo>
                  <a:pt x="265" y="186"/>
                </a:lnTo>
                <a:close/>
                <a:moveTo>
                  <a:pt x="331" y="176"/>
                </a:moveTo>
                <a:lnTo>
                  <a:pt x="323" y="184"/>
                </a:lnTo>
                <a:lnTo>
                  <a:pt x="325" y="184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7" y="186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31" y="192"/>
                </a:lnTo>
                <a:lnTo>
                  <a:pt x="331" y="192"/>
                </a:lnTo>
                <a:lnTo>
                  <a:pt x="331" y="192"/>
                </a:lnTo>
                <a:lnTo>
                  <a:pt x="339" y="184"/>
                </a:lnTo>
                <a:lnTo>
                  <a:pt x="339" y="184"/>
                </a:lnTo>
                <a:lnTo>
                  <a:pt x="339" y="184"/>
                </a:lnTo>
                <a:lnTo>
                  <a:pt x="337" y="184"/>
                </a:lnTo>
                <a:lnTo>
                  <a:pt x="337" y="184"/>
                </a:lnTo>
                <a:lnTo>
                  <a:pt x="337" y="182"/>
                </a:lnTo>
                <a:lnTo>
                  <a:pt x="337" y="182"/>
                </a:lnTo>
                <a:lnTo>
                  <a:pt x="335" y="182"/>
                </a:lnTo>
                <a:lnTo>
                  <a:pt x="335" y="182"/>
                </a:lnTo>
                <a:lnTo>
                  <a:pt x="335" y="180"/>
                </a:lnTo>
                <a:lnTo>
                  <a:pt x="335" y="180"/>
                </a:lnTo>
                <a:lnTo>
                  <a:pt x="335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78"/>
                </a:lnTo>
                <a:lnTo>
                  <a:pt x="333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6"/>
                </a:lnTo>
                <a:close/>
                <a:moveTo>
                  <a:pt x="158" y="174"/>
                </a:moveTo>
                <a:lnTo>
                  <a:pt x="142" y="208"/>
                </a:lnTo>
                <a:lnTo>
                  <a:pt x="138" y="244"/>
                </a:lnTo>
                <a:lnTo>
                  <a:pt x="142" y="279"/>
                </a:lnTo>
                <a:lnTo>
                  <a:pt x="156" y="311"/>
                </a:lnTo>
                <a:lnTo>
                  <a:pt x="176" y="339"/>
                </a:lnTo>
                <a:lnTo>
                  <a:pt x="182" y="343"/>
                </a:lnTo>
                <a:lnTo>
                  <a:pt x="107" y="345"/>
                </a:lnTo>
                <a:lnTo>
                  <a:pt x="31" y="341"/>
                </a:lnTo>
                <a:lnTo>
                  <a:pt x="25" y="339"/>
                </a:lnTo>
                <a:lnTo>
                  <a:pt x="20" y="337"/>
                </a:lnTo>
                <a:lnTo>
                  <a:pt x="16" y="333"/>
                </a:lnTo>
                <a:lnTo>
                  <a:pt x="14" y="329"/>
                </a:lnTo>
                <a:lnTo>
                  <a:pt x="14" y="323"/>
                </a:lnTo>
                <a:lnTo>
                  <a:pt x="14" y="279"/>
                </a:lnTo>
                <a:lnTo>
                  <a:pt x="14" y="275"/>
                </a:lnTo>
                <a:lnTo>
                  <a:pt x="16" y="269"/>
                </a:lnTo>
                <a:lnTo>
                  <a:pt x="20" y="265"/>
                </a:lnTo>
                <a:lnTo>
                  <a:pt x="25" y="263"/>
                </a:lnTo>
                <a:lnTo>
                  <a:pt x="31" y="263"/>
                </a:lnTo>
                <a:lnTo>
                  <a:pt x="87" y="260"/>
                </a:lnTo>
                <a:lnTo>
                  <a:pt x="53" y="256"/>
                </a:lnTo>
                <a:lnTo>
                  <a:pt x="47" y="256"/>
                </a:lnTo>
                <a:lnTo>
                  <a:pt x="41" y="252"/>
                </a:lnTo>
                <a:lnTo>
                  <a:pt x="37" y="248"/>
                </a:lnTo>
                <a:lnTo>
                  <a:pt x="35" y="244"/>
                </a:lnTo>
                <a:lnTo>
                  <a:pt x="35" y="238"/>
                </a:lnTo>
                <a:lnTo>
                  <a:pt x="35" y="196"/>
                </a:lnTo>
                <a:lnTo>
                  <a:pt x="35" y="190"/>
                </a:lnTo>
                <a:lnTo>
                  <a:pt x="37" y="186"/>
                </a:lnTo>
                <a:lnTo>
                  <a:pt x="41" y="182"/>
                </a:lnTo>
                <a:lnTo>
                  <a:pt x="47" y="180"/>
                </a:lnTo>
                <a:lnTo>
                  <a:pt x="53" y="178"/>
                </a:lnTo>
                <a:lnTo>
                  <a:pt x="158" y="174"/>
                </a:lnTo>
                <a:close/>
                <a:moveTo>
                  <a:pt x="214" y="174"/>
                </a:moveTo>
                <a:lnTo>
                  <a:pt x="214" y="174"/>
                </a:lnTo>
                <a:lnTo>
                  <a:pt x="214" y="174"/>
                </a:lnTo>
                <a:lnTo>
                  <a:pt x="212" y="174"/>
                </a:lnTo>
                <a:lnTo>
                  <a:pt x="212" y="174"/>
                </a:lnTo>
                <a:lnTo>
                  <a:pt x="212" y="176"/>
                </a:lnTo>
                <a:lnTo>
                  <a:pt x="212" y="176"/>
                </a:lnTo>
                <a:lnTo>
                  <a:pt x="212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8"/>
                </a:lnTo>
                <a:lnTo>
                  <a:pt x="210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80"/>
                </a:lnTo>
                <a:lnTo>
                  <a:pt x="208" y="180"/>
                </a:lnTo>
                <a:lnTo>
                  <a:pt x="206" y="180"/>
                </a:lnTo>
                <a:lnTo>
                  <a:pt x="206" y="180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6"/>
                </a:lnTo>
                <a:lnTo>
                  <a:pt x="214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4"/>
                </a:lnTo>
                <a:lnTo>
                  <a:pt x="216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14" y="174"/>
                </a:lnTo>
                <a:close/>
                <a:moveTo>
                  <a:pt x="303" y="160"/>
                </a:move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3" y="170"/>
                </a:lnTo>
                <a:lnTo>
                  <a:pt x="303" y="170"/>
                </a:lnTo>
                <a:lnTo>
                  <a:pt x="303" y="172"/>
                </a:lnTo>
                <a:lnTo>
                  <a:pt x="303" y="172"/>
                </a:lnTo>
                <a:lnTo>
                  <a:pt x="303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7" y="172"/>
                </a:lnTo>
                <a:lnTo>
                  <a:pt x="307" y="172"/>
                </a:lnTo>
                <a:lnTo>
                  <a:pt x="307" y="174"/>
                </a:lnTo>
                <a:lnTo>
                  <a:pt x="307" y="174"/>
                </a:lnTo>
                <a:lnTo>
                  <a:pt x="307" y="174"/>
                </a:lnTo>
                <a:lnTo>
                  <a:pt x="313" y="164"/>
                </a:lnTo>
                <a:lnTo>
                  <a:pt x="313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5" y="160"/>
                </a:lnTo>
                <a:lnTo>
                  <a:pt x="305" y="160"/>
                </a:lnTo>
                <a:lnTo>
                  <a:pt x="305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close/>
                <a:moveTo>
                  <a:pt x="243" y="158"/>
                </a:move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39" y="158"/>
                </a:lnTo>
                <a:lnTo>
                  <a:pt x="239" y="158"/>
                </a:lnTo>
                <a:lnTo>
                  <a:pt x="239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6" y="160"/>
                </a:lnTo>
                <a:lnTo>
                  <a:pt x="236" y="160"/>
                </a:lnTo>
                <a:lnTo>
                  <a:pt x="236" y="160"/>
                </a:lnTo>
                <a:lnTo>
                  <a:pt x="234" y="160"/>
                </a:lnTo>
                <a:lnTo>
                  <a:pt x="234" y="162"/>
                </a:lnTo>
                <a:lnTo>
                  <a:pt x="234" y="162"/>
                </a:lnTo>
                <a:lnTo>
                  <a:pt x="234" y="162"/>
                </a:lnTo>
                <a:lnTo>
                  <a:pt x="232" y="162"/>
                </a:lnTo>
                <a:lnTo>
                  <a:pt x="232" y="162"/>
                </a:lnTo>
                <a:lnTo>
                  <a:pt x="238" y="172"/>
                </a:lnTo>
                <a:lnTo>
                  <a:pt x="238" y="172"/>
                </a:lnTo>
                <a:lnTo>
                  <a:pt x="238" y="172"/>
                </a:lnTo>
                <a:lnTo>
                  <a:pt x="238" y="170"/>
                </a:lnTo>
                <a:lnTo>
                  <a:pt x="238" y="170"/>
                </a:lnTo>
                <a:lnTo>
                  <a:pt x="238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5" y="168"/>
                </a:lnTo>
                <a:lnTo>
                  <a:pt x="245" y="168"/>
                </a:lnTo>
                <a:lnTo>
                  <a:pt x="245" y="168"/>
                </a:lnTo>
                <a:lnTo>
                  <a:pt x="243" y="158"/>
                </a:lnTo>
                <a:close/>
                <a:moveTo>
                  <a:pt x="271" y="154"/>
                </a:moveTo>
                <a:lnTo>
                  <a:pt x="261" y="154"/>
                </a:lnTo>
                <a:lnTo>
                  <a:pt x="263" y="166"/>
                </a:lnTo>
                <a:lnTo>
                  <a:pt x="271" y="166"/>
                </a:lnTo>
                <a:lnTo>
                  <a:pt x="281" y="166"/>
                </a:lnTo>
                <a:lnTo>
                  <a:pt x="283" y="154"/>
                </a:lnTo>
                <a:lnTo>
                  <a:pt x="271" y="154"/>
                </a:lnTo>
                <a:close/>
                <a:moveTo>
                  <a:pt x="269" y="135"/>
                </a:moveTo>
                <a:lnTo>
                  <a:pt x="305" y="141"/>
                </a:lnTo>
                <a:lnTo>
                  <a:pt x="335" y="156"/>
                </a:lnTo>
                <a:lnTo>
                  <a:pt x="358" y="180"/>
                </a:lnTo>
                <a:lnTo>
                  <a:pt x="374" y="210"/>
                </a:lnTo>
                <a:lnTo>
                  <a:pt x="380" y="244"/>
                </a:lnTo>
                <a:lnTo>
                  <a:pt x="374" y="279"/>
                </a:lnTo>
                <a:lnTo>
                  <a:pt x="358" y="309"/>
                </a:lnTo>
                <a:lnTo>
                  <a:pt x="335" y="333"/>
                </a:lnTo>
                <a:lnTo>
                  <a:pt x="305" y="349"/>
                </a:lnTo>
                <a:lnTo>
                  <a:pt x="269" y="355"/>
                </a:lnTo>
                <a:lnTo>
                  <a:pt x="236" y="349"/>
                </a:lnTo>
                <a:lnTo>
                  <a:pt x="206" y="333"/>
                </a:lnTo>
                <a:lnTo>
                  <a:pt x="182" y="309"/>
                </a:lnTo>
                <a:lnTo>
                  <a:pt x="166" y="279"/>
                </a:lnTo>
                <a:lnTo>
                  <a:pt x="160" y="244"/>
                </a:lnTo>
                <a:lnTo>
                  <a:pt x="166" y="210"/>
                </a:lnTo>
                <a:lnTo>
                  <a:pt x="182" y="180"/>
                </a:lnTo>
                <a:lnTo>
                  <a:pt x="206" y="156"/>
                </a:lnTo>
                <a:lnTo>
                  <a:pt x="236" y="141"/>
                </a:lnTo>
                <a:lnTo>
                  <a:pt x="269" y="135"/>
                </a:lnTo>
                <a:close/>
                <a:moveTo>
                  <a:pt x="125" y="0"/>
                </a:moveTo>
                <a:lnTo>
                  <a:pt x="212" y="4"/>
                </a:lnTo>
                <a:lnTo>
                  <a:pt x="218" y="6"/>
                </a:lnTo>
                <a:lnTo>
                  <a:pt x="222" y="8"/>
                </a:lnTo>
                <a:lnTo>
                  <a:pt x="226" y="12"/>
                </a:lnTo>
                <a:lnTo>
                  <a:pt x="228" y="16"/>
                </a:lnTo>
                <a:lnTo>
                  <a:pt x="230" y="22"/>
                </a:lnTo>
                <a:lnTo>
                  <a:pt x="230" y="63"/>
                </a:lnTo>
                <a:lnTo>
                  <a:pt x="228" y="69"/>
                </a:lnTo>
                <a:lnTo>
                  <a:pt x="226" y="73"/>
                </a:lnTo>
                <a:lnTo>
                  <a:pt x="222" y="77"/>
                </a:lnTo>
                <a:lnTo>
                  <a:pt x="218" y="81"/>
                </a:lnTo>
                <a:lnTo>
                  <a:pt x="212" y="81"/>
                </a:lnTo>
                <a:lnTo>
                  <a:pt x="148" y="85"/>
                </a:lnTo>
                <a:lnTo>
                  <a:pt x="190" y="89"/>
                </a:lnTo>
                <a:lnTo>
                  <a:pt x="196" y="91"/>
                </a:lnTo>
                <a:lnTo>
                  <a:pt x="202" y="93"/>
                </a:lnTo>
                <a:lnTo>
                  <a:pt x="206" y="97"/>
                </a:lnTo>
                <a:lnTo>
                  <a:pt x="208" y="101"/>
                </a:lnTo>
                <a:lnTo>
                  <a:pt x="208" y="107"/>
                </a:lnTo>
                <a:lnTo>
                  <a:pt x="208" y="127"/>
                </a:lnTo>
                <a:lnTo>
                  <a:pt x="192" y="139"/>
                </a:lnTo>
                <a:lnTo>
                  <a:pt x="176" y="150"/>
                </a:lnTo>
                <a:lnTo>
                  <a:pt x="168" y="160"/>
                </a:lnTo>
                <a:lnTo>
                  <a:pt x="160" y="168"/>
                </a:lnTo>
                <a:lnTo>
                  <a:pt x="89" y="170"/>
                </a:lnTo>
                <a:lnTo>
                  <a:pt x="18" y="166"/>
                </a:lnTo>
                <a:lnTo>
                  <a:pt x="12" y="164"/>
                </a:lnTo>
                <a:lnTo>
                  <a:pt x="8" y="162"/>
                </a:lnTo>
                <a:lnTo>
                  <a:pt x="4" y="158"/>
                </a:lnTo>
                <a:lnTo>
                  <a:pt x="2" y="154"/>
                </a:lnTo>
                <a:lnTo>
                  <a:pt x="0" y="148"/>
                </a:lnTo>
                <a:lnTo>
                  <a:pt x="0" y="107"/>
                </a:lnTo>
                <a:lnTo>
                  <a:pt x="2" y="101"/>
                </a:lnTo>
                <a:lnTo>
                  <a:pt x="4" y="97"/>
                </a:lnTo>
                <a:lnTo>
                  <a:pt x="8" y="93"/>
                </a:lnTo>
                <a:lnTo>
                  <a:pt x="12" y="91"/>
                </a:lnTo>
                <a:lnTo>
                  <a:pt x="18" y="89"/>
                </a:lnTo>
                <a:lnTo>
                  <a:pt x="81" y="85"/>
                </a:lnTo>
                <a:lnTo>
                  <a:pt x="39" y="81"/>
                </a:lnTo>
                <a:lnTo>
                  <a:pt x="33" y="81"/>
                </a:lnTo>
                <a:lnTo>
                  <a:pt x="27" y="77"/>
                </a:lnTo>
                <a:lnTo>
                  <a:pt x="23" y="73"/>
                </a:lnTo>
                <a:lnTo>
                  <a:pt x="21" y="69"/>
                </a:lnTo>
                <a:lnTo>
                  <a:pt x="21" y="63"/>
                </a:lnTo>
                <a:lnTo>
                  <a:pt x="21" y="22"/>
                </a:lnTo>
                <a:lnTo>
                  <a:pt x="21" y="16"/>
                </a:lnTo>
                <a:lnTo>
                  <a:pt x="23" y="12"/>
                </a:lnTo>
                <a:lnTo>
                  <a:pt x="27" y="8"/>
                </a:lnTo>
                <a:lnTo>
                  <a:pt x="33" y="6"/>
                </a:lnTo>
                <a:lnTo>
                  <a:pt x="39" y="4"/>
                </a:lnTo>
                <a:lnTo>
                  <a:pt x="12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7" name="Freeform 208"/>
          <p:cNvSpPr>
            <a:spLocks noEditPoints="1"/>
          </p:cNvSpPr>
          <p:nvPr/>
        </p:nvSpPr>
        <p:spPr bwMode="auto">
          <a:xfrm>
            <a:off x="3373268" y="2028744"/>
            <a:ext cx="260747" cy="192881"/>
          </a:xfrm>
          <a:custGeom>
            <a:avLst/>
            <a:gdLst>
              <a:gd name="T0" fmla="*/ 260 w 438"/>
              <a:gd name="T1" fmla="*/ 222 h 323"/>
              <a:gd name="T2" fmla="*/ 410 w 438"/>
              <a:gd name="T3" fmla="*/ 222 h 323"/>
              <a:gd name="T4" fmla="*/ 438 w 438"/>
              <a:gd name="T5" fmla="*/ 323 h 323"/>
              <a:gd name="T6" fmla="*/ 234 w 438"/>
              <a:gd name="T7" fmla="*/ 323 h 323"/>
              <a:gd name="T8" fmla="*/ 260 w 438"/>
              <a:gd name="T9" fmla="*/ 222 h 323"/>
              <a:gd name="T10" fmla="*/ 28 w 438"/>
              <a:gd name="T11" fmla="*/ 222 h 323"/>
              <a:gd name="T12" fmla="*/ 178 w 438"/>
              <a:gd name="T13" fmla="*/ 222 h 323"/>
              <a:gd name="T14" fmla="*/ 204 w 438"/>
              <a:gd name="T15" fmla="*/ 323 h 323"/>
              <a:gd name="T16" fmla="*/ 0 w 438"/>
              <a:gd name="T17" fmla="*/ 323 h 323"/>
              <a:gd name="T18" fmla="*/ 28 w 438"/>
              <a:gd name="T19" fmla="*/ 222 h 323"/>
              <a:gd name="T20" fmla="*/ 363 w 438"/>
              <a:gd name="T21" fmla="*/ 135 h 323"/>
              <a:gd name="T22" fmla="*/ 371 w 438"/>
              <a:gd name="T23" fmla="*/ 170 h 323"/>
              <a:gd name="T24" fmla="*/ 406 w 438"/>
              <a:gd name="T25" fmla="*/ 176 h 323"/>
              <a:gd name="T26" fmla="*/ 371 w 438"/>
              <a:gd name="T27" fmla="*/ 182 h 323"/>
              <a:gd name="T28" fmla="*/ 363 w 438"/>
              <a:gd name="T29" fmla="*/ 218 h 323"/>
              <a:gd name="T30" fmla="*/ 357 w 438"/>
              <a:gd name="T31" fmla="*/ 182 h 323"/>
              <a:gd name="T32" fmla="*/ 321 w 438"/>
              <a:gd name="T33" fmla="*/ 176 h 323"/>
              <a:gd name="T34" fmla="*/ 357 w 438"/>
              <a:gd name="T35" fmla="*/ 170 h 323"/>
              <a:gd name="T36" fmla="*/ 363 w 438"/>
              <a:gd name="T37" fmla="*/ 135 h 323"/>
              <a:gd name="T38" fmla="*/ 133 w 438"/>
              <a:gd name="T39" fmla="*/ 99 h 323"/>
              <a:gd name="T40" fmla="*/ 283 w 438"/>
              <a:gd name="T41" fmla="*/ 99 h 323"/>
              <a:gd name="T42" fmla="*/ 311 w 438"/>
              <a:gd name="T43" fmla="*/ 200 h 323"/>
              <a:gd name="T44" fmla="*/ 107 w 438"/>
              <a:gd name="T45" fmla="*/ 200 h 323"/>
              <a:gd name="T46" fmla="*/ 133 w 438"/>
              <a:gd name="T47" fmla="*/ 99 h 323"/>
              <a:gd name="T48" fmla="*/ 119 w 438"/>
              <a:gd name="T49" fmla="*/ 29 h 323"/>
              <a:gd name="T50" fmla="*/ 125 w 438"/>
              <a:gd name="T51" fmla="*/ 65 h 323"/>
              <a:gd name="T52" fmla="*/ 161 w 438"/>
              <a:gd name="T53" fmla="*/ 71 h 323"/>
              <a:gd name="T54" fmla="*/ 125 w 438"/>
              <a:gd name="T55" fmla="*/ 79 h 323"/>
              <a:gd name="T56" fmla="*/ 119 w 438"/>
              <a:gd name="T57" fmla="*/ 115 h 323"/>
              <a:gd name="T58" fmla="*/ 113 w 438"/>
              <a:gd name="T59" fmla="*/ 79 h 323"/>
              <a:gd name="T60" fmla="*/ 77 w 438"/>
              <a:gd name="T61" fmla="*/ 71 h 323"/>
              <a:gd name="T62" fmla="*/ 111 w 438"/>
              <a:gd name="T63" fmla="*/ 65 h 323"/>
              <a:gd name="T64" fmla="*/ 119 w 438"/>
              <a:gd name="T65" fmla="*/ 29 h 323"/>
              <a:gd name="T66" fmla="*/ 313 w 438"/>
              <a:gd name="T67" fmla="*/ 0 h 323"/>
              <a:gd name="T68" fmla="*/ 319 w 438"/>
              <a:gd name="T69" fmla="*/ 35 h 323"/>
              <a:gd name="T70" fmla="*/ 355 w 438"/>
              <a:gd name="T71" fmla="*/ 41 h 323"/>
              <a:gd name="T72" fmla="*/ 321 w 438"/>
              <a:gd name="T73" fmla="*/ 47 h 323"/>
              <a:gd name="T74" fmla="*/ 313 w 438"/>
              <a:gd name="T75" fmla="*/ 83 h 323"/>
              <a:gd name="T76" fmla="*/ 307 w 438"/>
              <a:gd name="T77" fmla="*/ 47 h 323"/>
              <a:gd name="T78" fmla="*/ 271 w 438"/>
              <a:gd name="T79" fmla="*/ 41 h 323"/>
              <a:gd name="T80" fmla="*/ 307 w 438"/>
              <a:gd name="T81" fmla="*/ 35 h 323"/>
              <a:gd name="T82" fmla="*/ 313 w 438"/>
              <a:gd name="T83" fmla="*/ 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38" h="323">
                <a:moveTo>
                  <a:pt x="260" y="222"/>
                </a:moveTo>
                <a:lnTo>
                  <a:pt x="410" y="222"/>
                </a:lnTo>
                <a:lnTo>
                  <a:pt x="438" y="323"/>
                </a:lnTo>
                <a:lnTo>
                  <a:pt x="234" y="323"/>
                </a:lnTo>
                <a:lnTo>
                  <a:pt x="260" y="222"/>
                </a:lnTo>
                <a:close/>
                <a:moveTo>
                  <a:pt x="28" y="222"/>
                </a:moveTo>
                <a:lnTo>
                  <a:pt x="178" y="222"/>
                </a:lnTo>
                <a:lnTo>
                  <a:pt x="204" y="323"/>
                </a:lnTo>
                <a:lnTo>
                  <a:pt x="0" y="323"/>
                </a:lnTo>
                <a:lnTo>
                  <a:pt x="28" y="222"/>
                </a:lnTo>
                <a:close/>
                <a:moveTo>
                  <a:pt x="363" y="135"/>
                </a:moveTo>
                <a:lnTo>
                  <a:pt x="371" y="170"/>
                </a:lnTo>
                <a:lnTo>
                  <a:pt x="406" y="176"/>
                </a:lnTo>
                <a:lnTo>
                  <a:pt x="371" y="182"/>
                </a:lnTo>
                <a:lnTo>
                  <a:pt x="363" y="218"/>
                </a:lnTo>
                <a:lnTo>
                  <a:pt x="357" y="182"/>
                </a:lnTo>
                <a:lnTo>
                  <a:pt x="321" y="176"/>
                </a:lnTo>
                <a:lnTo>
                  <a:pt x="357" y="170"/>
                </a:lnTo>
                <a:lnTo>
                  <a:pt x="363" y="135"/>
                </a:lnTo>
                <a:close/>
                <a:moveTo>
                  <a:pt x="133" y="99"/>
                </a:moveTo>
                <a:lnTo>
                  <a:pt x="283" y="99"/>
                </a:lnTo>
                <a:lnTo>
                  <a:pt x="311" y="200"/>
                </a:lnTo>
                <a:lnTo>
                  <a:pt x="107" y="200"/>
                </a:lnTo>
                <a:lnTo>
                  <a:pt x="133" y="99"/>
                </a:lnTo>
                <a:close/>
                <a:moveTo>
                  <a:pt x="119" y="29"/>
                </a:moveTo>
                <a:lnTo>
                  <a:pt x="125" y="65"/>
                </a:lnTo>
                <a:lnTo>
                  <a:pt x="161" y="71"/>
                </a:lnTo>
                <a:lnTo>
                  <a:pt x="125" y="79"/>
                </a:lnTo>
                <a:lnTo>
                  <a:pt x="119" y="115"/>
                </a:lnTo>
                <a:lnTo>
                  <a:pt x="113" y="79"/>
                </a:lnTo>
                <a:lnTo>
                  <a:pt x="77" y="71"/>
                </a:lnTo>
                <a:lnTo>
                  <a:pt x="111" y="65"/>
                </a:lnTo>
                <a:lnTo>
                  <a:pt x="119" y="29"/>
                </a:lnTo>
                <a:close/>
                <a:moveTo>
                  <a:pt x="313" y="0"/>
                </a:moveTo>
                <a:lnTo>
                  <a:pt x="319" y="35"/>
                </a:lnTo>
                <a:lnTo>
                  <a:pt x="355" y="41"/>
                </a:lnTo>
                <a:lnTo>
                  <a:pt x="321" y="47"/>
                </a:lnTo>
                <a:lnTo>
                  <a:pt x="313" y="83"/>
                </a:lnTo>
                <a:lnTo>
                  <a:pt x="307" y="47"/>
                </a:lnTo>
                <a:lnTo>
                  <a:pt x="271" y="41"/>
                </a:lnTo>
                <a:lnTo>
                  <a:pt x="307" y="35"/>
                </a:lnTo>
                <a:lnTo>
                  <a:pt x="31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8" name="Freeform 184"/>
          <p:cNvSpPr>
            <a:spLocks noEditPoints="1"/>
          </p:cNvSpPr>
          <p:nvPr/>
        </p:nvSpPr>
        <p:spPr bwMode="auto">
          <a:xfrm>
            <a:off x="6185535" y="3237385"/>
            <a:ext cx="152400" cy="202406"/>
          </a:xfrm>
          <a:custGeom>
            <a:avLst/>
            <a:gdLst>
              <a:gd name="T0" fmla="*/ 12 w 256"/>
              <a:gd name="T1" fmla="*/ 22 h 341"/>
              <a:gd name="T2" fmla="*/ 28 w 256"/>
              <a:gd name="T3" fmla="*/ 85 h 341"/>
              <a:gd name="T4" fmla="*/ 69 w 256"/>
              <a:gd name="T5" fmla="*/ 131 h 341"/>
              <a:gd name="T6" fmla="*/ 127 w 256"/>
              <a:gd name="T7" fmla="*/ 149 h 341"/>
              <a:gd name="T8" fmla="*/ 186 w 256"/>
              <a:gd name="T9" fmla="*/ 131 h 341"/>
              <a:gd name="T10" fmla="*/ 228 w 256"/>
              <a:gd name="T11" fmla="*/ 85 h 341"/>
              <a:gd name="T12" fmla="*/ 244 w 256"/>
              <a:gd name="T13" fmla="*/ 22 h 341"/>
              <a:gd name="T14" fmla="*/ 256 w 256"/>
              <a:gd name="T15" fmla="*/ 14 h 341"/>
              <a:gd name="T16" fmla="*/ 252 w 256"/>
              <a:gd name="T17" fmla="*/ 246 h 341"/>
              <a:gd name="T18" fmla="*/ 218 w 256"/>
              <a:gd name="T19" fmla="*/ 304 h 341"/>
              <a:gd name="T20" fmla="*/ 162 w 256"/>
              <a:gd name="T21" fmla="*/ 337 h 341"/>
              <a:gd name="T22" fmla="*/ 93 w 256"/>
              <a:gd name="T23" fmla="*/ 337 h 341"/>
              <a:gd name="T24" fmla="*/ 38 w 256"/>
              <a:gd name="T25" fmla="*/ 304 h 341"/>
              <a:gd name="T26" fmla="*/ 4 w 256"/>
              <a:gd name="T27" fmla="*/ 246 h 341"/>
              <a:gd name="T28" fmla="*/ 0 w 256"/>
              <a:gd name="T29" fmla="*/ 14 h 341"/>
              <a:gd name="T30" fmla="*/ 135 w 256"/>
              <a:gd name="T31" fmla="*/ 0 h 341"/>
              <a:gd name="T32" fmla="*/ 224 w 256"/>
              <a:gd name="T33" fmla="*/ 10 h 341"/>
              <a:gd name="T34" fmla="*/ 222 w 256"/>
              <a:gd name="T35" fmla="*/ 50 h 341"/>
              <a:gd name="T36" fmla="*/ 198 w 256"/>
              <a:gd name="T37" fmla="*/ 95 h 341"/>
              <a:gd name="T38" fmla="*/ 158 w 256"/>
              <a:gd name="T39" fmla="*/ 121 h 341"/>
              <a:gd name="T40" fmla="*/ 135 w 256"/>
              <a:gd name="T41" fmla="*/ 95 h 341"/>
              <a:gd name="T42" fmla="*/ 149 w 256"/>
              <a:gd name="T43" fmla="*/ 76 h 341"/>
              <a:gd name="T44" fmla="*/ 149 w 256"/>
              <a:gd name="T45" fmla="*/ 42 h 341"/>
              <a:gd name="T46" fmla="*/ 135 w 256"/>
              <a:gd name="T47" fmla="*/ 22 h 341"/>
              <a:gd name="T48" fmla="*/ 119 w 256"/>
              <a:gd name="T49" fmla="*/ 0 h 341"/>
              <a:gd name="T50" fmla="*/ 111 w 256"/>
              <a:gd name="T51" fmla="*/ 30 h 341"/>
              <a:gd name="T52" fmla="*/ 103 w 256"/>
              <a:gd name="T53" fmla="*/ 60 h 341"/>
              <a:gd name="T54" fmla="*/ 111 w 256"/>
              <a:gd name="T55" fmla="*/ 89 h 341"/>
              <a:gd name="T56" fmla="*/ 119 w 256"/>
              <a:gd name="T57" fmla="*/ 125 h 341"/>
              <a:gd name="T58" fmla="*/ 77 w 256"/>
              <a:gd name="T59" fmla="*/ 109 h 341"/>
              <a:gd name="T60" fmla="*/ 45 w 256"/>
              <a:gd name="T61" fmla="*/ 74 h 341"/>
              <a:gd name="T62" fmla="*/ 32 w 256"/>
              <a:gd name="T63" fmla="*/ 22 h 341"/>
              <a:gd name="T64" fmla="*/ 75 w 256"/>
              <a:gd name="T65" fmla="*/ 2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56" h="341">
                <a:moveTo>
                  <a:pt x="12" y="12"/>
                </a:moveTo>
                <a:lnTo>
                  <a:pt x="12" y="22"/>
                </a:lnTo>
                <a:lnTo>
                  <a:pt x="16" y="56"/>
                </a:lnTo>
                <a:lnTo>
                  <a:pt x="28" y="85"/>
                </a:lnTo>
                <a:lnTo>
                  <a:pt x="45" y="111"/>
                </a:lnTo>
                <a:lnTo>
                  <a:pt x="69" y="131"/>
                </a:lnTo>
                <a:lnTo>
                  <a:pt x="97" y="145"/>
                </a:lnTo>
                <a:lnTo>
                  <a:pt x="127" y="149"/>
                </a:lnTo>
                <a:lnTo>
                  <a:pt x="158" y="145"/>
                </a:lnTo>
                <a:lnTo>
                  <a:pt x="186" y="131"/>
                </a:lnTo>
                <a:lnTo>
                  <a:pt x="210" y="111"/>
                </a:lnTo>
                <a:lnTo>
                  <a:pt x="228" y="85"/>
                </a:lnTo>
                <a:lnTo>
                  <a:pt x="240" y="56"/>
                </a:lnTo>
                <a:lnTo>
                  <a:pt x="244" y="22"/>
                </a:lnTo>
                <a:lnTo>
                  <a:pt x="244" y="12"/>
                </a:lnTo>
                <a:lnTo>
                  <a:pt x="256" y="14"/>
                </a:lnTo>
                <a:lnTo>
                  <a:pt x="256" y="212"/>
                </a:lnTo>
                <a:lnTo>
                  <a:pt x="252" y="246"/>
                </a:lnTo>
                <a:lnTo>
                  <a:pt x="238" y="278"/>
                </a:lnTo>
                <a:lnTo>
                  <a:pt x="218" y="304"/>
                </a:lnTo>
                <a:lnTo>
                  <a:pt x="192" y="323"/>
                </a:lnTo>
                <a:lnTo>
                  <a:pt x="162" y="337"/>
                </a:lnTo>
                <a:lnTo>
                  <a:pt x="127" y="341"/>
                </a:lnTo>
                <a:lnTo>
                  <a:pt x="93" y="337"/>
                </a:lnTo>
                <a:lnTo>
                  <a:pt x="63" y="323"/>
                </a:lnTo>
                <a:lnTo>
                  <a:pt x="38" y="304"/>
                </a:lnTo>
                <a:lnTo>
                  <a:pt x="18" y="278"/>
                </a:lnTo>
                <a:lnTo>
                  <a:pt x="4" y="246"/>
                </a:lnTo>
                <a:lnTo>
                  <a:pt x="0" y="212"/>
                </a:lnTo>
                <a:lnTo>
                  <a:pt x="0" y="14"/>
                </a:lnTo>
                <a:lnTo>
                  <a:pt x="12" y="12"/>
                </a:lnTo>
                <a:close/>
                <a:moveTo>
                  <a:pt x="135" y="0"/>
                </a:moveTo>
                <a:lnTo>
                  <a:pt x="180" y="2"/>
                </a:lnTo>
                <a:lnTo>
                  <a:pt x="224" y="10"/>
                </a:lnTo>
                <a:lnTo>
                  <a:pt x="226" y="22"/>
                </a:lnTo>
                <a:lnTo>
                  <a:pt x="222" y="50"/>
                </a:lnTo>
                <a:lnTo>
                  <a:pt x="212" y="74"/>
                </a:lnTo>
                <a:lnTo>
                  <a:pt x="198" y="95"/>
                </a:lnTo>
                <a:lnTo>
                  <a:pt x="178" y="111"/>
                </a:lnTo>
                <a:lnTo>
                  <a:pt x="158" y="121"/>
                </a:lnTo>
                <a:lnTo>
                  <a:pt x="135" y="125"/>
                </a:lnTo>
                <a:lnTo>
                  <a:pt x="135" y="95"/>
                </a:lnTo>
                <a:lnTo>
                  <a:pt x="143" y="87"/>
                </a:lnTo>
                <a:lnTo>
                  <a:pt x="149" y="76"/>
                </a:lnTo>
                <a:lnTo>
                  <a:pt x="151" y="60"/>
                </a:lnTo>
                <a:lnTo>
                  <a:pt x="149" y="42"/>
                </a:lnTo>
                <a:lnTo>
                  <a:pt x="143" y="30"/>
                </a:lnTo>
                <a:lnTo>
                  <a:pt x="135" y="22"/>
                </a:lnTo>
                <a:lnTo>
                  <a:pt x="135" y="0"/>
                </a:lnTo>
                <a:close/>
                <a:moveTo>
                  <a:pt x="119" y="0"/>
                </a:moveTo>
                <a:lnTo>
                  <a:pt x="119" y="22"/>
                </a:lnTo>
                <a:lnTo>
                  <a:pt x="111" y="30"/>
                </a:lnTo>
                <a:lnTo>
                  <a:pt x="105" y="42"/>
                </a:lnTo>
                <a:lnTo>
                  <a:pt x="103" y="60"/>
                </a:lnTo>
                <a:lnTo>
                  <a:pt x="105" y="76"/>
                </a:lnTo>
                <a:lnTo>
                  <a:pt x="111" y="89"/>
                </a:lnTo>
                <a:lnTo>
                  <a:pt x="119" y="95"/>
                </a:lnTo>
                <a:lnTo>
                  <a:pt x="119" y="125"/>
                </a:lnTo>
                <a:lnTo>
                  <a:pt x="97" y="119"/>
                </a:lnTo>
                <a:lnTo>
                  <a:pt x="77" y="109"/>
                </a:lnTo>
                <a:lnTo>
                  <a:pt x="59" y="95"/>
                </a:lnTo>
                <a:lnTo>
                  <a:pt x="45" y="74"/>
                </a:lnTo>
                <a:lnTo>
                  <a:pt x="36" y="50"/>
                </a:lnTo>
                <a:lnTo>
                  <a:pt x="32" y="22"/>
                </a:lnTo>
                <a:lnTo>
                  <a:pt x="32" y="8"/>
                </a:lnTo>
                <a:lnTo>
                  <a:pt x="75" y="2"/>
                </a:lnTo>
                <a:lnTo>
                  <a:pt x="11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9" name="Freeform 204"/>
          <p:cNvSpPr>
            <a:spLocks noEditPoints="1"/>
          </p:cNvSpPr>
          <p:nvPr/>
        </p:nvSpPr>
        <p:spPr bwMode="auto">
          <a:xfrm>
            <a:off x="5961765" y="2513671"/>
            <a:ext cx="176213" cy="216694"/>
          </a:xfrm>
          <a:custGeom>
            <a:avLst/>
            <a:gdLst>
              <a:gd name="T0" fmla="*/ 297 w 297"/>
              <a:gd name="T1" fmla="*/ 339 h 363"/>
              <a:gd name="T2" fmla="*/ 85 w 297"/>
              <a:gd name="T3" fmla="*/ 363 h 363"/>
              <a:gd name="T4" fmla="*/ 4 w 297"/>
              <a:gd name="T5" fmla="*/ 264 h 363"/>
              <a:gd name="T6" fmla="*/ 40 w 297"/>
              <a:gd name="T7" fmla="*/ 357 h 363"/>
              <a:gd name="T8" fmla="*/ 4 w 297"/>
              <a:gd name="T9" fmla="*/ 264 h 363"/>
              <a:gd name="T10" fmla="*/ 133 w 297"/>
              <a:gd name="T11" fmla="*/ 26 h 363"/>
              <a:gd name="T12" fmla="*/ 121 w 297"/>
              <a:gd name="T13" fmla="*/ 32 h 363"/>
              <a:gd name="T14" fmla="*/ 117 w 297"/>
              <a:gd name="T15" fmla="*/ 38 h 363"/>
              <a:gd name="T16" fmla="*/ 113 w 297"/>
              <a:gd name="T17" fmla="*/ 54 h 363"/>
              <a:gd name="T18" fmla="*/ 194 w 297"/>
              <a:gd name="T19" fmla="*/ 101 h 363"/>
              <a:gd name="T20" fmla="*/ 226 w 297"/>
              <a:gd name="T21" fmla="*/ 119 h 363"/>
              <a:gd name="T22" fmla="*/ 234 w 297"/>
              <a:gd name="T23" fmla="*/ 105 h 363"/>
              <a:gd name="T24" fmla="*/ 238 w 297"/>
              <a:gd name="T25" fmla="*/ 93 h 363"/>
              <a:gd name="T26" fmla="*/ 234 w 297"/>
              <a:gd name="T27" fmla="*/ 81 h 363"/>
              <a:gd name="T28" fmla="*/ 226 w 297"/>
              <a:gd name="T29" fmla="*/ 72 h 363"/>
              <a:gd name="T30" fmla="*/ 147 w 297"/>
              <a:gd name="T31" fmla="*/ 26 h 363"/>
              <a:gd name="T32" fmla="*/ 135 w 297"/>
              <a:gd name="T33" fmla="*/ 0 h 363"/>
              <a:gd name="T34" fmla="*/ 157 w 297"/>
              <a:gd name="T35" fmla="*/ 6 h 363"/>
              <a:gd name="T36" fmla="*/ 250 w 297"/>
              <a:gd name="T37" fmla="*/ 62 h 363"/>
              <a:gd name="T38" fmla="*/ 260 w 297"/>
              <a:gd name="T39" fmla="*/ 74 h 363"/>
              <a:gd name="T40" fmla="*/ 264 w 297"/>
              <a:gd name="T41" fmla="*/ 91 h 363"/>
              <a:gd name="T42" fmla="*/ 258 w 297"/>
              <a:gd name="T43" fmla="*/ 113 h 363"/>
              <a:gd name="T44" fmla="*/ 246 w 297"/>
              <a:gd name="T45" fmla="*/ 135 h 363"/>
              <a:gd name="T46" fmla="*/ 238 w 297"/>
              <a:gd name="T47" fmla="*/ 147 h 363"/>
              <a:gd name="T48" fmla="*/ 161 w 297"/>
              <a:gd name="T49" fmla="*/ 282 h 363"/>
              <a:gd name="T50" fmla="*/ 155 w 297"/>
              <a:gd name="T51" fmla="*/ 288 h 363"/>
              <a:gd name="T52" fmla="*/ 125 w 297"/>
              <a:gd name="T53" fmla="*/ 294 h 363"/>
              <a:gd name="T54" fmla="*/ 109 w 297"/>
              <a:gd name="T55" fmla="*/ 286 h 363"/>
              <a:gd name="T56" fmla="*/ 101 w 297"/>
              <a:gd name="T57" fmla="*/ 270 h 363"/>
              <a:gd name="T58" fmla="*/ 70 w 297"/>
              <a:gd name="T59" fmla="*/ 264 h 363"/>
              <a:gd name="T60" fmla="*/ 50 w 297"/>
              <a:gd name="T61" fmla="*/ 246 h 363"/>
              <a:gd name="T62" fmla="*/ 34 w 297"/>
              <a:gd name="T63" fmla="*/ 238 h 363"/>
              <a:gd name="T64" fmla="*/ 20 w 297"/>
              <a:gd name="T65" fmla="*/ 234 h 363"/>
              <a:gd name="T66" fmla="*/ 4 w 297"/>
              <a:gd name="T67" fmla="*/ 216 h 363"/>
              <a:gd name="T68" fmla="*/ 0 w 297"/>
              <a:gd name="T69" fmla="*/ 195 h 363"/>
              <a:gd name="T70" fmla="*/ 79 w 297"/>
              <a:gd name="T71" fmla="*/ 58 h 363"/>
              <a:gd name="T72" fmla="*/ 87 w 297"/>
              <a:gd name="T73" fmla="*/ 42 h 363"/>
              <a:gd name="T74" fmla="*/ 101 w 297"/>
              <a:gd name="T75" fmla="*/ 22 h 363"/>
              <a:gd name="T76" fmla="*/ 105 w 297"/>
              <a:gd name="T77" fmla="*/ 14 h 363"/>
              <a:gd name="T78" fmla="*/ 117 w 297"/>
              <a:gd name="T79" fmla="*/ 4 h 363"/>
              <a:gd name="T80" fmla="*/ 125 w 297"/>
              <a:gd name="T81" fmla="*/ 2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97" h="363">
                <a:moveTo>
                  <a:pt x="137" y="339"/>
                </a:moveTo>
                <a:lnTo>
                  <a:pt x="297" y="339"/>
                </a:lnTo>
                <a:lnTo>
                  <a:pt x="297" y="363"/>
                </a:lnTo>
                <a:lnTo>
                  <a:pt x="85" y="363"/>
                </a:lnTo>
                <a:lnTo>
                  <a:pt x="137" y="339"/>
                </a:lnTo>
                <a:close/>
                <a:moveTo>
                  <a:pt x="4" y="264"/>
                </a:moveTo>
                <a:lnTo>
                  <a:pt x="105" y="321"/>
                </a:lnTo>
                <a:lnTo>
                  <a:pt x="40" y="357"/>
                </a:lnTo>
                <a:lnTo>
                  <a:pt x="6" y="337"/>
                </a:lnTo>
                <a:lnTo>
                  <a:pt x="4" y="264"/>
                </a:lnTo>
                <a:close/>
                <a:moveTo>
                  <a:pt x="139" y="26"/>
                </a:moveTo>
                <a:lnTo>
                  <a:pt x="133" y="26"/>
                </a:lnTo>
                <a:lnTo>
                  <a:pt x="127" y="28"/>
                </a:lnTo>
                <a:lnTo>
                  <a:pt x="121" y="32"/>
                </a:lnTo>
                <a:lnTo>
                  <a:pt x="117" y="38"/>
                </a:lnTo>
                <a:lnTo>
                  <a:pt x="117" y="38"/>
                </a:lnTo>
                <a:lnTo>
                  <a:pt x="109" y="52"/>
                </a:lnTo>
                <a:lnTo>
                  <a:pt x="113" y="54"/>
                </a:lnTo>
                <a:lnTo>
                  <a:pt x="141" y="70"/>
                </a:lnTo>
                <a:lnTo>
                  <a:pt x="194" y="101"/>
                </a:lnTo>
                <a:lnTo>
                  <a:pt x="224" y="117"/>
                </a:lnTo>
                <a:lnTo>
                  <a:pt x="226" y="119"/>
                </a:lnTo>
                <a:lnTo>
                  <a:pt x="234" y="105"/>
                </a:lnTo>
                <a:lnTo>
                  <a:pt x="234" y="105"/>
                </a:lnTo>
                <a:lnTo>
                  <a:pt x="238" y="99"/>
                </a:lnTo>
                <a:lnTo>
                  <a:pt x="238" y="93"/>
                </a:lnTo>
                <a:lnTo>
                  <a:pt x="238" y="87"/>
                </a:lnTo>
                <a:lnTo>
                  <a:pt x="234" y="81"/>
                </a:lnTo>
                <a:lnTo>
                  <a:pt x="230" y="76"/>
                </a:lnTo>
                <a:lnTo>
                  <a:pt x="226" y="72"/>
                </a:lnTo>
                <a:lnTo>
                  <a:pt x="153" y="28"/>
                </a:lnTo>
                <a:lnTo>
                  <a:pt x="147" y="26"/>
                </a:lnTo>
                <a:lnTo>
                  <a:pt x="139" y="26"/>
                </a:lnTo>
                <a:close/>
                <a:moveTo>
                  <a:pt x="135" y="0"/>
                </a:moveTo>
                <a:lnTo>
                  <a:pt x="147" y="2"/>
                </a:lnTo>
                <a:lnTo>
                  <a:pt x="157" y="6"/>
                </a:lnTo>
                <a:lnTo>
                  <a:pt x="244" y="56"/>
                </a:lnTo>
                <a:lnTo>
                  <a:pt x="250" y="62"/>
                </a:lnTo>
                <a:lnTo>
                  <a:pt x="256" y="68"/>
                </a:lnTo>
                <a:lnTo>
                  <a:pt x="260" y="74"/>
                </a:lnTo>
                <a:lnTo>
                  <a:pt x="264" y="81"/>
                </a:lnTo>
                <a:lnTo>
                  <a:pt x="264" y="91"/>
                </a:lnTo>
                <a:lnTo>
                  <a:pt x="264" y="103"/>
                </a:lnTo>
                <a:lnTo>
                  <a:pt x="258" y="113"/>
                </a:lnTo>
                <a:lnTo>
                  <a:pt x="258" y="113"/>
                </a:lnTo>
                <a:lnTo>
                  <a:pt x="246" y="135"/>
                </a:lnTo>
                <a:lnTo>
                  <a:pt x="240" y="143"/>
                </a:lnTo>
                <a:lnTo>
                  <a:pt x="238" y="147"/>
                </a:lnTo>
                <a:lnTo>
                  <a:pt x="238" y="149"/>
                </a:lnTo>
                <a:lnTo>
                  <a:pt x="161" y="282"/>
                </a:lnTo>
                <a:lnTo>
                  <a:pt x="159" y="286"/>
                </a:lnTo>
                <a:lnTo>
                  <a:pt x="155" y="288"/>
                </a:lnTo>
                <a:lnTo>
                  <a:pt x="139" y="294"/>
                </a:lnTo>
                <a:lnTo>
                  <a:pt x="125" y="294"/>
                </a:lnTo>
                <a:lnTo>
                  <a:pt x="115" y="290"/>
                </a:lnTo>
                <a:lnTo>
                  <a:pt x="109" y="286"/>
                </a:lnTo>
                <a:lnTo>
                  <a:pt x="105" y="278"/>
                </a:lnTo>
                <a:lnTo>
                  <a:pt x="101" y="270"/>
                </a:lnTo>
                <a:lnTo>
                  <a:pt x="83" y="270"/>
                </a:lnTo>
                <a:lnTo>
                  <a:pt x="70" y="264"/>
                </a:lnTo>
                <a:lnTo>
                  <a:pt x="60" y="256"/>
                </a:lnTo>
                <a:lnTo>
                  <a:pt x="50" y="246"/>
                </a:lnTo>
                <a:lnTo>
                  <a:pt x="42" y="236"/>
                </a:lnTo>
                <a:lnTo>
                  <a:pt x="34" y="238"/>
                </a:lnTo>
                <a:lnTo>
                  <a:pt x="26" y="236"/>
                </a:lnTo>
                <a:lnTo>
                  <a:pt x="20" y="234"/>
                </a:lnTo>
                <a:lnTo>
                  <a:pt x="10" y="228"/>
                </a:lnTo>
                <a:lnTo>
                  <a:pt x="4" y="216"/>
                </a:lnTo>
                <a:lnTo>
                  <a:pt x="0" y="199"/>
                </a:lnTo>
                <a:lnTo>
                  <a:pt x="0" y="195"/>
                </a:lnTo>
                <a:lnTo>
                  <a:pt x="2" y="191"/>
                </a:lnTo>
                <a:lnTo>
                  <a:pt x="79" y="58"/>
                </a:lnTo>
                <a:lnTo>
                  <a:pt x="83" y="52"/>
                </a:lnTo>
                <a:lnTo>
                  <a:pt x="87" y="42"/>
                </a:lnTo>
                <a:lnTo>
                  <a:pt x="87" y="42"/>
                </a:lnTo>
                <a:lnTo>
                  <a:pt x="101" y="22"/>
                </a:lnTo>
                <a:lnTo>
                  <a:pt x="101" y="22"/>
                </a:lnTo>
                <a:lnTo>
                  <a:pt x="105" y="14"/>
                </a:lnTo>
                <a:lnTo>
                  <a:pt x="111" y="8"/>
                </a:lnTo>
                <a:lnTo>
                  <a:pt x="117" y="4"/>
                </a:lnTo>
                <a:lnTo>
                  <a:pt x="125" y="2"/>
                </a:lnTo>
                <a:lnTo>
                  <a:pt x="125" y="2"/>
                </a:lnTo>
                <a:lnTo>
                  <a:pt x="13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0" name="Freeform 179"/>
          <p:cNvSpPr>
            <a:spLocks noEditPoints="1"/>
          </p:cNvSpPr>
          <p:nvPr/>
        </p:nvSpPr>
        <p:spPr bwMode="auto">
          <a:xfrm>
            <a:off x="5601966" y="2039635"/>
            <a:ext cx="170260" cy="225029"/>
          </a:xfrm>
          <a:custGeom>
            <a:avLst/>
            <a:gdLst>
              <a:gd name="T0" fmla="*/ 176 w 285"/>
              <a:gd name="T1" fmla="*/ 127 h 379"/>
              <a:gd name="T2" fmla="*/ 151 w 285"/>
              <a:gd name="T3" fmla="*/ 178 h 379"/>
              <a:gd name="T4" fmla="*/ 133 w 285"/>
              <a:gd name="T5" fmla="*/ 184 h 379"/>
              <a:gd name="T6" fmla="*/ 65 w 285"/>
              <a:gd name="T7" fmla="*/ 250 h 379"/>
              <a:gd name="T8" fmla="*/ 55 w 285"/>
              <a:gd name="T9" fmla="*/ 266 h 379"/>
              <a:gd name="T10" fmla="*/ 53 w 285"/>
              <a:gd name="T11" fmla="*/ 282 h 379"/>
              <a:gd name="T12" fmla="*/ 55 w 285"/>
              <a:gd name="T13" fmla="*/ 299 h 379"/>
              <a:gd name="T14" fmla="*/ 65 w 285"/>
              <a:gd name="T15" fmla="*/ 313 h 379"/>
              <a:gd name="T16" fmla="*/ 81 w 285"/>
              <a:gd name="T17" fmla="*/ 323 h 379"/>
              <a:gd name="T18" fmla="*/ 97 w 285"/>
              <a:gd name="T19" fmla="*/ 327 h 379"/>
              <a:gd name="T20" fmla="*/ 115 w 285"/>
              <a:gd name="T21" fmla="*/ 323 h 379"/>
              <a:gd name="T22" fmla="*/ 129 w 285"/>
              <a:gd name="T23" fmla="*/ 313 h 379"/>
              <a:gd name="T24" fmla="*/ 190 w 285"/>
              <a:gd name="T25" fmla="*/ 254 h 379"/>
              <a:gd name="T26" fmla="*/ 254 w 285"/>
              <a:gd name="T27" fmla="*/ 206 h 379"/>
              <a:gd name="T28" fmla="*/ 252 w 285"/>
              <a:gd name="T29" fmla="*/ 246 h 379"/>
              <a:gd name="T30" fmla="*/ 226 w 285"/>
              <a:gd name="T31" fmla="*/ 292 h 379"/>
              <a:gd name="T32" fmla="*/ 147 w 285"/>
              <a:gd name="T33" fmla="*/ 367 h 379"/>
              <a:gd name="T34" fmla="*/ 97 w 285"/>
              <a:gd name="T35" fmla="*/ 379 h 379"/>
              <a:gd name="T36" fmla="*/ 49 w 285"/>
              <a:gd name="T37" fmla="*/ 367 h 379"/>
              <a:gd name="T38" fmla="*/ 14 w 285"/>
              <a:gd name="T39" fmla="*/ 329 h 379"/>
              <a:gd name="T40" fmla="*/ 0 w 285"/>
              <a:gd name="T41" fmla="*/ 282 h 379"/>
              <a:gd name="T42" fmla="*/ 14 w 285"/>
              <a:gd name="T43" fmla="*/ 234 h 379"/>
              <a:gd name="T44" fmla="*/ 89 w 285"/>
              <a:gd name="T45" fmla="*/ 153 h 379"/>
              <a:gd name="T46" fmla="*/ 133 w 285"/>
              <a:gd name="T47" fmla="*/ 129 h 379"/>
              <a:gd name="T48" fmla="*/ 188 w 285"/>
              <a:gd name="T49" fmla="*/ 0 h 379"/>
              <a:gd name="T50" fmla="*/ 236 w 285"/>
              <a:gd name="T51" fmla="*/ 14 h 379"/>
              <a:gd name="T52" fmla="*/ 271 w 285"/>
              <a:gd name="T53" fmla="*/ 50 h 379"/>
              <a:gd name="T54" fmla="*/ 285 w 285"/>
              <a:gd name="T55" fmla="*/ 97 h 379"/>
              <a:gd name="T56" fmla="*/ 271 w 285"/>
              <a:gd name="T57" fmla="*/ 147 h 379"/>
              <a:gd name="T58" fmla="*/ 196 w 285"/>
              <a:gd name="T59" fmla="*/ 226 h 379"/>
              <a:gd name="T60" fmla="*/ 153 w 285"/>
              <a:gd name="T61" fmla="*/ 252 h 379"/>
              <a:gd name="T62" fmla="*/ 107 w 285"/>
              <a:gd name="T63" fmla="*/ 254 h 379"/>
              <a:gd name="T64" fmla="*/ 133 w 285"/>
              <a:gd name="T65" fmla="*/ 202 h 379"/>
              <a:gd name="T66" fmla="*/ 151 w 285"/>
              <a:gd name="T67" fmla="*/ 196 h 379"/>
              <a:gd name="T68" fmla="*/ 220 w 285"/>
              <a:gd name="T69" fmla="*/ 129 h 379"/>
              <a:gd name="T70" fmla="*/ 230 w 285"/>
              <a:gd name="T71" fmla="*/ 115 h 379"/>
              <a:gd name="T72" fmla="*/ 232 w 285"/>
              <a:gd name="T73" fmla="*/ 97 h 379"/>
              <a:gd name="T74" fmla="*/ 230 w 285"/>
              <a:gd name="T75" fmla="*/ 81 h 379"/>
              <a:gd name="T76" fmla="*/ 220 w 285"/>
              <a:gd name="T77" fmla="*/ 65 h 379"/>
              <a:gd name="T78" fmla="*/ 204 w 285"/>
              <a:gd name="T79" fmla="*/ 55 h 379"/>
              <a:gd name="T80" fmla="*/ 188 w 285"/>
              <a:gd name="T81" fmla="*/ 53 h 379"/>
              <a:gd name="T82" fmla="*/ 170 w 285"/>
              <a:gd name="T83" fmla="*/ 55 h 379"/>
              <a:gd name="T84" fmla="*/ 156 w 285"/>
              <a:gd name="T85" fmla="*/ 65 h 379"/>
              <a:gd name="T86" fmla="*/ 91 w 285"/>
              <a:gd name="T87" fmla="*/ 133 h 379"/>
              <a:gd name="T88" fmla="*/ 32 w 285"/>
              <a:gd name="T89" fmla="*/ 172 h 379"/>
              <a:gd name="T90" fmla="*/ 34 w 285"/>
              <a:gd name="T91" fmla="*/ 133 h 379"/>
              <a:gd name="T92" fmla="*/ 59 w 285"/>
              <a:gd name="T93" fmla="*/ 89 h 379"/>
              <a:gd name="T94" fmla="*/ 139 w 285"/>
              <a:gd name="T95" fmla="*/ 14 h 379"/>
              <a:gd name="T96" fmla="*/ 188 w 285"/>
              <a:gd name="T97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5" h="379">
                <a:moveTo>
                  <a:pt x="158" y="125"/>
                </a:moveTo>
                <a:lnTo>
                  <a:pt x="176" y="127"/>
                </a:lnTo>
                <a:lnTo>
                  <a:pt x="196" y="133"/>
                </a:lnTo>
                <a:lnTo>
                  <a:pt x="151" y="178"/>
                </a:lnTo>
                <a:lnTo>
                  <a:pt x="143" y="180"/>
                </a:lnTo>
                <a:lnTo>
                  <a:pt x="133" y="184"/>
                </a:lnTo>
                <a:lnTo>
                  <a:pt x="127" y="190"/>
                </a:lnTo>
                <a:lnTo>
                  <a:pt x="65" y="250"/>
                </a:lnTo>
                <a:lnTo>
                  <a:pt x="59" y="258"/>
                </a:lnTo>
                <a:lnTo>
                  <a:pt x="55" y="266"/>
                </a:lnTo>
                <a:lnTo>
                  <a:pt x="53" y="274"/>
                </a:lnTo>
                <a:lnTo>
                  <a:pt x="53" y="282"/>
                </a:lnTo>
                <a:lnTo>
                  <a:pt x="53" y="292"/>
                </a:lnTo>
                <a:lnTo>
                  <a:pt x="55" y="299"/>
                </a:lnTo>
                <a:lnTo>
                  <a:pt x="59" y="307"/>
                </a:lnTo>
                <a:lnTo>
                  <a:pt x="65" y="313"/>
                </a:lnTo>
                <a:lnTo>
                  <a:pt x="73" y="319"/>
                </a:lnTo>
                <a:lnTo>
                  <a:pt x="81" y="323"/>
                </a:lnTo>
                <a:lnTo>
                  <a:pt x="89" y="325"/>
                </a:lnTo>
                <a:lnTo>
                  <a:pt x="97" y="327"/>
                </a:lnTo>
                <a:lnTo>
                  <a:pt x="107" y="325"/>
                </a:lnTo>
                <a:lnTo>
                  <a:pt x="115" y="323"/>
                </a:lnTo>
                <a:lnTo>
                  <a:pt x="123" y="319"/>
                </a:lnTo>
                <a:lnTo>
                  <a:pt x="129" y="313"/>
                </a:lnTo>
                <a:lnTo>
                  <a:pt x="143" y="301"/>
                </a:lnTo>
                <a:lnTo>
                  <a:pt x="190" y="254"/>
                </a:lnTo>
                <a:lnTo>
                  <a:pt x="250" y="192"/>
                </a:lnTo>
                <a:lnTo>
                  <a:pt x="254" y="206"/>
                </a:lnTo>
                <a:lnTo>
                  <a:pt x="256" y="222"/>
                </a:lnTo>
                <a:lnTo>
                  <a:pt x="252" y="246"/>
                </a:lnTo>
                <a:lnTo>
                  <a:pt x="242" y="270"/>
                </a:lnTo>
                <a:lnTo>
                  <a:pt x="226" y="292"/>
                </a:lnTo>
                <a:lnTo>
                  <a:pt x="166" y="351"/>
                </a:lnTo>
                <a:lnTo>
                  <a:pt x="147" y="367"/>
                </a:lnTo>
                <a:lnTo>
                  <a:pt x="123" y="377"/>
                </a:lnTo>
                <a:lnTo>
                  <a:pt x="97" y="379"/>
                </a:lnTo>
                <a:lnTo>
                  <a:pt x="73" y="377"/>
                </a:lnTo>
                <a:lnTo>
                  <a:pt x="49" y="367"/>
                </a:lnTo>
                <a:lnTo>
                  <a:pt x="30" y="351"/>
                </a:lnTo>
                <a:lnTo>
                  <a:pt x="14" y="329"/>
                </a:lnTo>
                <a:lnTo>
                  <a:pt x="4" y="307"/>
                </a:lnTo>
                <a:lnTo>
                  <a:pt x="0" y="282"/>
                </a:lnTo>
                <a:lnTo>
                  <a:pt x="4" y="258"/>
                </a:lnTo>
                <a:lnTo>
                  <a:pt x="14" y="234"/>
                </a:lnTo>
                <a:lnTo>
                  <a:pt x="30" y="214"/>
                </a:lnTo>
                <a:lnTo>
                  <a:pt x="89" y="153"/>
                </a:lnTo>
                <a:lnTo>
                  <a:pt x="109" y="137"/>
                </a:lnTo>
                <a:lnTo>
                  <a:pt x="133" y="129"/>
                </a:lnTo>
                <a:lnTo>
                  <a:pt x="158" y="125"/>
                </a:lnTo>
                <a:close/>
                <a:moveTo>
                  <a:pt x="188" y="0"/>
                </a:moveTo>
                <a:lnTo>
                  <a:pt x="212" y="4"/>
                </a:lnTo>
                <a:lnTo>
                  <a:pt x="236" y="14"/>
                </a:lnTo>
                <a:lnTo>
                  <a:pt x="256" y="30"/>
                </a:lnTo>
                <a:lnTo>
                  <a:pt x="271" y="50"/>
                </a:lnTo>
                <a:lnTo>
                  <a:pt x="281" y="73"/>
                </a:lnTo>
                <a:lnTo>
                  <a:pt x="285" y="97"/>
                </a:lnTo>
                <a:lnTo>
                  <a:pt x="281" y="123"/>
                </a:lnTo>
                <a:lnTo>
                  <a:pt x="271" y="147"/>
                </a:lnTo>
                <a:lnTo>
                  <a:pt x="256" y="167"/>
                </a:lnTo>
                <a:lnTo>
                  <a:pt x="196" y="226"/>
                </a:lnTo>
                <a:lnTo>
                  <a:pt x="176" y="242"/>
                </a:lnTo>
                <a:lnTo>
                  <a:pt x="153" y="252"/>
                </a:lnTo>
                <a:lnTo>
                  <a:pt x="127" y="256"/>
                </a:lnTo>
                <a:lnTo>
                  <a:pt x="107" y="254"/>
                </a:lnTo>
                <a:lnTo>
                  <a:pt x="87" y="246"/>
                </a:lnTo>
                <a:lnTo>
                  <a:pt x="133" y="202"/>
                </a:lnTo>
                <a:lnTo>
                  <a:pt x="143" y="200"/>
                </a:lnTo>
                <a:lnTo>
                  <a:pt x="151" y="196"/>
                </a:lnTo>
                <a:lnTo>
                  <a:pt x="158" y="190"/>
                </a:lnTo>
                <a:lnTo>
                  <a:pt x="220" y="129"/>
                </a:lnTo>
                <a:lnTo>
                  <a:pt x="224" y="123"/>
                </a:lnTo>
                <a:lnTo>
                  <a:pt x="230" y="115"/>
                </a:lnTo>
                <a:lnTo>
                  <a:pt x="232" y="107"/>
                </a:lnTo>
                <a:lnTo>
                  <a:pt x="232" y="97"/>
                </a:lnTo>
                <a:lnTo>
                  <a:pt x="232" y="89"/>
                </a:lnTo>
                <a:lnTo>
                  <a:pt x="230" y="81"/>
                </a:lnTo>
                <a:lnTo>
                  <a:pt x="224" y="73"/>
                </a:lnTo>
                <a:lnTo>
                  <a:pt x="220" y="65"/>
                </a:lnTo>
                <a:lnTo>
                  <a:pt x="212" y="61"/>
                </a:lnTo>
                <a:lnTo>
                  <a:pt x="204" y="55"/>
                </a:lnTo>
                <a:lnTo>
                  <a:pt x="196" y="53"/>
                </a:lnTo>
                <a:lnTo>
                  <a:pt x="188" y="53"/>
                </a:lnTo>
                <a:lnTo>
                  <a:pt x="178" y="53"/>
                </a:lnTo>
                <a:lnTo>
                  <a:pt x="170" y="55"/>
                </a:lnTo>
                <a:lnTo>
                  <a:pt x="162" y="61"/>
                </a:lnTo>
                <a:lnTo>
                  <a:pt x="156" y="65"/>
                </a:lnTo>
                <a:lnTo>
                  <a:pt x="95" y="127"/>
                </a:lnTo>
                <a:lnTo>
                  <a:pt x="91" y="133"/>
                </a:lnTo>
                <a:lnTo>
                  <a:pt x="36" y="188"/>
                </a:lnTo>
                <a:lnTo>
                  <a:pt x="32" y="172"/>
                </a:lnTo>
                <a:lnTo>
                  <a:pt x="30" y="159"/>
                </a:lnTo>
                <a:lnTo>
                  <a:pt x="34" y="133"/>
                </a:lnTo>
                <a:lnTo>
                  <a:pt x="44" y="109"/>
                </a:lnTo>
                <a:lnTo>
                  <a:pt x="59" y="89"/>
                </a:lnTo>
                <a:lnTo>
                  <a:pt x="119" y="30"/>
                </a:lnTo>
                <a:lnTo>
                  <a:pt x="139" y="14"/>
                </a:lnTo>
                <a:lnTo>
                  <a:pt x="162" y="4"/>
                </a:lnTo>
                <a:lnTo>
                  <a:pt x="18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3" name="矩形 22"/>
          <p:cNvSpPr/>
          <p:nvPr/>
        </p:nvSpPr>
        <p:spPr>
          <a:xfrm>
            <a:off x="6261735" y="1760744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4" name="矩形 23"/>
          <p:cNvSpPr/>
          <p:nvPr/>
        </p:nvSpPr>
        <p:spPr>
          <a:xfrm>
            <a:off x="6593730" y="2398758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5" name="矩形 24"/>
          <p:cNvSpPr/>
          <p:nvPr/>
        </p:nvSpPr>
        <p:spPr>
          <a:xfrm>
            <a:off x="6811625" y="3163461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6" name="矩形 25"/>
          <p:cNvSpPr/>
          <p:nvPr/>
        </p:nvSpPr>
        <p:spPr>
          <a:xfrm>
            <a:off x="947366" y="1760744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7" name="矩形 26"/>
          <p:cNvSpPr/>
          <p:nvPr/>
        </p:nvSpPr>
        <p:spPr>
          <a:xfrm>
            <a:off x="536411" y="2398758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8" name="矩形 27"/>
          <p:cNvSpPr/>
          <p:nvPr/>
        </p:nvSpPr>
        <p:spPr>
          <a:xfrm>
            <a:off x="430456" y="3163461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135979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38"/>
          <p:cNvGrpSpPr>
            <a:grpSpLocks/>
          </p:cNvGrpSpPr>
          <p:nvPr/>
        </p:nvGrpSpPr>
        <p:grpSpPr bwMode="auto">
          <a:xfrm>
            <a:off x="5344017" y="1769782"/>
            <a:ext cx="753573" cy="225000"/>
            <a:chOff x="7244862" y="2564012"/>
            <a:chExt cx="1005315" cy="299674"/>
          </a:xfrm>
        </p:grpSpPr>
        <p:cxnSp>
          <p:nvCxnSpPr>
            <p:cNvPr id="103" name="Straight Connector 39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40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41"/>
          <p:cNvGrpSpPr>
            <a:grpSpLocks/>
          </p:cNvGrpSpPr>
          <p:nvPr/>
        </p:nvGrpSpPr>
        <p:grpSpPr bwMode="auto">
          <a:xfrm flipH="1">
            <a:off x="2860680" y="1769782"/>
            <a:ext cx="753573" cy="225000"/>
            <a:chOff x="7244862" y="2564012"/>
            <a:chExt cx="1005315" cy="299674"/>
          </a:xfrm>
        </p:grpSpPr>
        <p:cxnSp>
          <p:nvCxnSpPr>
            <p:cNvPr id="106" name="Straight Connector 42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43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44"/>
          <p:cNvGrpSpPr>
            <a:grpSpLocks/>
          </p:cNvGrpSpPr>
          <p:nvPr/>
        </p:nvGrpSpPr>
        <p:grpSpPr bwMode="auto">
          <a:xfrm rot="1354404" flipV="1">
            <a:off x="4748778" y="3220974"/>
            <a:ext cx="753573" cy="225001"/>
            <a:chOff x="7244862" y="2564012"/>
            <a:chExt cx="1005315" cy="299674"/>
          </a:xfrm>
        </p:grpSpPr>
        <p:cxnSp>
          <p:nvCxnSpPr>
            <p:cNvPr id="109" name="Straight Connector 45"/>
            <p:cNvCxnSpPr/>
            <p:nvPr/>
          </p:nvCxnSpPr>
          <p:spPr>
            <a:xfrm flipV="1">
              <a:off x="7242482" y="256664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46"/>
            <p:cNvCxnSpPr/>
            <p:nvPr/>
          </p:nvCxnSpPr>
          <p:spPr>
            <a:xfrm>
              <a:off x="7642153" y="256677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oup 47"/>
          <p:cNvGrpSpPr>
            <a:grpSpLocks/>
          </p:cNvGrpSpPr>
          <p:nvPr/>
        </p:nvGrpSpPr>
        <p:grpSpPr bwMode="auto">
          <a:xfrm rot="-1354404" flipH="1" flipV="1">
            <a:off x="3470204" y="3220974"/>
            <a:ext cx="753573" cy="225001"/>
            <a:chOff x="7244862" y="2564012"/>
            <a:chExt cx="1005315" cy="299674"/>
          </a:xfrm>
        </p:grpSpPr>
        <p:cxnSp>
          <p:nvCxnSpPr>
            <p:cNvPr id="112" name="Straight Connector 48"/>
            <p:cNvCxnSpPr/>
            <p:nvPr/>
          </p:nvCxnSpPr>
          <p:spPr>
            <a:xfrm flipV="1">
              <a:off x="7245168" y="256432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49"/>
            <p:cNvCxnSpPr/>
            <p:nvPr/>
          </p:nvCxnSpPr>
          <p:spPr>
            <a:xfrm>
              <a:off x="7646305" y="256506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"/>
          <p:cNvGrpSpPr>
            <a:grpSpLocks/>
          </p:cNvGrpSpPr>
          <p:nvPr/>
        </p:nvGrpSpPr>
        <p:grpSpPr bwMode="auto">
          <a:xfrm>
            <a:off x="3001157" y="1540020"/>
            <a:ext cx="2954766" cy="2878576"/>
            <a:chOff x="4121518" y="1915221"/>
            <a:chExt cx="3939219" cy="3837413"/>
          </a:xfrm>
        </p:grpSpPr>
        <p:grpSp>
          <p:nvGrpSpPr>
            <p:cNvPr id="115" name="Group 52"/>
            <p:cNvGrpSpPr>
              <a:grpSpLocks/>
            </p:cNvGrpSpPr>
            <p:nvPr/>
          </p:nvGrpSpPr>
          <p:grpSpPr bwMode="auto">
            <a:xfrm>
              <a:off x="4121518" y="1915221"/>
              <a:ext cx="3939219" cy="3837413"/>
              <a:chOff x="3160707" y="1634350"/>
              <a:chExt cx="2825746" cy="2752719"/>
            </a:xfrm>
          </p:grpSpPr>
          <p:sp>
            <p:nvSpPr>
              <p:cNvPr id="120" name="Freeform 5"/>
              <p:cNvSpPr>
                <a:spLocks noEditPoints="1"/>
              </p:cNvSpPr>
              <p:nvPr/>
            </p:nvSpPr>
            <p:spPr bwMode="auto">
              <a:xfrm>
                <a:off x="3160707" y="1912126"/>
                <a:ext cx="1180620" cy="1243163"/>
              </a:xfrm>
              <a:custGeom>
                <a:avLst/>
                <a:gdLst/>
                <a:ahLst/>
                <a:cxnLst>
                  <a:cxn ang="0">
                    <a:pos x="85" y="294"/>
                  </a:cxn>
                  <a:cxn ang="0">
                    <a:pos x="0" y="330"/>
                  </a:cxn>
                  <a:cxn ang="0">
                    <a:pos x="314" y="0"/>
                  </a:cxn>
                  <a:cxn ang="0">
                    <a:pos x="167" y="327"/>
                  </a:cxn>
                  <a:cxn ang="0">
                    <a:pos x="85" y="294"/>
                  </a:cxn>
                  <a:cxn ang="0">
                    <a:pos x="85" y="294"/>
                  </a:cxn>
                  <a:cxn ang="0">
                    <a:pos x="85" y="294"/>
                  </a:cxn>
                </a:cxnLst>
                <a:rect l="0" t="0" r="r" b="b"/>
                <a:pathLst>
                  <a:path w="314" h="330">
                    <a:moveTo>
                      <a:pt x="85" y="294"/>
                    </a:moveTo>
                    <a:cubicBezTo>
                      <a:pt x="52" y="294"/>
                      <a:pt x="21" y="307"/>
                      <a:pt x="0" y="330"/>
                    </a:cubicBezTo>
                    <a:cubicBezTo>
                      <a:pt x="19" y="162"/>
                      <a:pt x="149" y="27"/>
                      <a:pt x="314" y="0"/>
                    </a:cubicBezTo>
                    <a:cubicBezTo>
                      <a:pt x="176" y="99"/>
                      <a:pt x="167" y="274"/>
                      <a:pt x="167" y="327"/>
                    </a:cubicBezTo>
                    <a:cubicBezTo>
                      <a:pt x="146" y="306"/>
                      <a:pt x="116" y="294"/>
                      <a:pt x="85" y="294"/>
                    </a:cubicBezTo>
                    <a:close/>
                    <a:moveTo>
                      <a:pt x="85" y="294"/>
                    </a:moveTo>
                    <a:cubicBezTo>
                      <a:pt x="85" y="294"/>
                      <a:pt x="85" y="294"/>
                      <a:pt x="85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1" name="Freeform 6"/>
              <p:cNvSpPr>
                <a:spLocks noEditPoints="1"/>
              </p:cNvSpPr>
              <p:nvPr/>
            </p:nvSpPr>
            <p:spPr bwMode="auto">
              <a:xfrm>
                <a:off x="3885929" y="1916680"/>
                <a:ext cx="636419" cy="1238610"/>
              </a:xfrm>
              <a:custGeom>
                <a:avLst/>
                <a:gdLst/>
                <a:ahLst/>
                <a:cxnLst>
                  <a:cxn ang="0">
                    <a:pos x="84" y="293"/>
                  </a:cxn>
                  <a:cxn ang="0">
                    <a:pos x="1" y="327"/>
                  </a:cxn>
                  <a:cxn ang="0">
                    <a:pos x="169" y="0"/>
                  </a:cxn>
                  <a:cxn ang="0">
                    <a:pos x="169" y="329"/>
                  </a:cxn>
                  <a:cxn ang="0">
                    <a:pos x="84" y="293"/>
                  </a:cxn>
                  <a:cxn ang="0">
                    <a:pos x="84" y="293"/>
                  </a:cxn>
                  <a:cxn ang="0">
                    <a:pos x="84" y="293"/>
                  </a:cxn>
                </a:cxnLst>
                <a:rect l="0" t="0" r="r" b="b"/>
                <a:pathLst>
                  <a:path w="169" h="329">
                    <a:moveTo>
                      <a:pt x="84" y="293"/>
                    </a:moveTo>
                    <a:cubicBezTo>
                      <a:pt x="52" y="293"/>
                      <a:pt x="22" y="306"/>
                      <a:pt x="1" y="327"/>
                    </a:cubicBezTo>
                    <a:cubicBezTo>
                      <a:pt x="0" y="276"/>
                      <a:pt x="8" y="87"/>
                      <a:pt x="169" y="0"/>
                    </a:cubicBezTo>
                    <a:cubicBezTo>
                      <a:pt x="169" y="329"/>
                      <a:pt x="169" y="329"/>
                      <a:pt x="169" y="329"/>
                    </a:cubicBezTo>
                    <a:cubicBezTo>
                      <a:pt x="147" y="306"/>
                      <a:pt x="117" y="293"/>
                      <a:pt x="84" y="293"/>
                    </a:cubicBezTo>
                    <a:close/>
                    <a:moveTo>
                      <a:pt x="84" y="293"/>
                    </a:moveTo>
                    <a:cubicBezTo>
                      <a:pt x="84" y="293"/>
                      <a:pt x="84" y="293"/>
                      <a:pt x="84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2" name="Freeform 7"/>
              <p:cNvSpPr>
                <a:spLocks noEditPoints="1"/>
              </p:cNvSpPr>
              <p:nvPr/>
            </p:nvSpPr>
            <p:spPr bwMode="auto">
              <a:xfrm>
                <a:off x="4621397" y="1916680"/>
                <a:ext cx="635281" cy="1238610"/>
              </a:xfrm>
              <a:custGeom>
                <a:avLst/>
                <a:gdLst/>
                <a:ahLst/>
                <a:cxnLst>
                  <a:cxn ang="0">
                    <a:pos x="85" y="293"/>
                  </a:cxn>
                  <a:cxn ang="0">
                    <a:pos x="0" y="329"/>
                  </a:cxn>
                  <a:cxn ang="0">
                    <a:pos x="0" y="0"/>
                  </a:cxn>
                  <a:cxn ang="0">
                    <a:pos x="168" y="327"/>
                  </a:cxn>
                  <a:cxn ang="0">
                    <a:pos x="85" y="293"/>
                  </a:cxn>
                  <a:cxn ang="0">
                    <a:pos x="85" y="293"/>
                  </a:cxn>
                  <a:cxn ang="0">
                    <a:pos x="85" y="293"/>
                  </a:cxn>
                </a:cxnLst>
                <a:rect l="0" t="0" r="r" b="b"/>
                <a:pathLst>
                  <a:path w="169" h="329">
                    <a:moveTo>
                      <a:pt x="85" y="293"/>
                    </a:moveTo>
                    <a:cubicBezTo>
                      <a:pt x="52" y="293"/>
                      <a:pt x="22" y="306"/>
                      <a:pt x="0" y="3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1" y="87"/>
                      <a:pt x="169" y="276"/>
                      <a:pt x="168" y="327"/>
                    </a:cubicBezTo>
                    <a:cubicBezTo>
                      <a:pt x="146" y="306"/>
                      <a:pt x="116" y="293"/>
                      <a:pt x="85" y="293"/>
                    </a:cubicBezTo>
                    <a:close/>
                    <a:moveTo>
                      <a:pt x="85" y="293"/>
                    </a:moveTo>
                    <a:cubicBezTo>
                      <a:pt x="85" y="293"/>
                      <a:pt x="85" y="293"/>
                      <a:pt x="85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3" name="Freeform 8"/>
              <p:cNvSpPr>
                <a:spLocks noEditPoints="1"/>
              </p:cNvSpPr>
              <p:nvPr/>
            </p:nvSpPr>
            <p:spPr bwMode="auto">
              <a:xfrm>
                <a:off x="4797864" y="1912126"/>
                <a:ext cx="1188589" cy="1251133"/>
              </a:xfrm>
              <a:custGeom>
                <a:avLst/>
                <a:gdLst/>
                <a:ahLst/>
                <a:cxnLst>
                  <a:cxn ang="0">
                    <a:pos x="229" y="294"/>
                  </a:cxn>
                  <a:cxn ang="0">
                    <a:pos x="147" y="327"/>
                  </a:cxn>
                  <a:cxn ang="0">
                    <a:pos x="0" y="0"/>
                  </a:cxn>
                  <a:cxn ang="0">
                    <a:pos x="316" y="332"/>
                  </a:cxn>
                  <a:cxn ang="0">
                    <a:pos x="229" y="294"/>
                  </a:cxn>
                  <a:cxn ang="0">
                    <a:pos x="229" y="294"/>
                  </a:cxn>
                  <a:cxn ang="0">
                    <a:pos x="229" y="294"/>
                  </a:cxn>
                </a:cxnLst>
                <a:rect l="0" t="0" r="r" b="b"/>
                <a:pathLst>
                  <a:path w="316" h="332">
                    <a:moveTo>
                      <a:pt x="229" y="294"/>
                    </a:moveTo>
                    <a:cubicBezTo>
                      <a:pt x="198" y="294"/>
                      <a:pt x="169" y="306"/>
                      <a:pt x="147" y="327"/>
                    </a:cubicBezTo>
                    <a:cubicBezTo>
                      <a:pt x="148" y="274"/>
                      <a:pt x="138" y="99"/>
                      <a:pt x="0" y="0"/>
                    </a:cubicBezTo>
                    <a:cubicBezTo>
                      <a:pt x="167" y="26"/>
                      <a:pt x="298" y="162"/>
                      <a:pt x="316" y="332"/>
                    </a:cubicBezTo>
                    <a:cubicBezTo>
                      <a:pt x="295" y="308"/>
                      <a:pt x="263" y="294"/>
                      <a:pt x="229" y="294"/>
                    </a:cubicBezTo>
                    <a:close/>
                    <a:moveTo>
                      <a:pt x="229" y="294"/>
                    </a:moveTo>
                    <a:cubicBezTo>
                      <a:pt x="229" y="294"/>
                      <a:pt x="229" y="294"/>
                      <a:pt x="229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4522348" y="3336300"/>
                <a:ext cx="494107" cy="1050769"/>
              </a:xfrm>
              <a:custGeom>
                <a:avLst/>
                <a:gdLst/>
                <a:ahLst/>
                <a:cxnLst>
                  <a:cxn ang="0">
                    <a:pos x="13" y="7"/>
                  </a:cxn>
                  <a:cxn ang="0">
                    <a:pos x="0" y="0"/>
                  </a:cxn>
                  <a:cxn ang="0">
                    <a:pos x="0" y="214"/>
                  </a:cxn>
                  <a:cxn ang="0">
                    <a:pos x="2" y="219"/>
                  </a:cxn>
                  <a:cxn ang="0">
                    <a:pos x="66" y="279"/>
                  </a:cxn>
                  <a:cxn ang="0">
                    <a:pos x="131" y="214"/>
                  </a:cxn>
                  <a:cxn ang="0">
                    <a:pos x="118" y="201"/>
                  </a:cxn>
                  <a:cxn ang="0">
                    <a:pos x="105" y="214"/>
                  </a:cxn>
                  <a:cxn ang="0">
                    <a:pos x="66" y="253"/>
                  </a:cxn>
                  <a:cxn ang="0">
                    <a:pos x="27" y="214"/>
                  </a:cxn>
                  <a:cxn ang="0">
                    <a:pos x="26" y="211"/>
                  </a:cxn>
                  <a:cxn ang="0">
                    <a:pos x="26" y="0"/>
                  </a:cxn>
                  <a:cxn ang="0">
                    <a:pos x="13" y="7"/>
                  </a:cxn>
                  <a:cxn ang="0">
                    <a:pos x="13" y="7"/>
                  </a:cxn>
                  <a:cxn ang="0">
                    <a:pos x="13" y="7"/>
                  </a:cxn>
                </a:cxnLst>
                <a:rect l="0" t="0" r="r" b="b"/>
                <a:pathLst>
                  <a:path w="131" h="279">
                    <a:moveTo>
                      <a:pt x="13" y="7"/>
                    </a:moveTo>
                    <a:cubicBezTo>
                      <a:pt x="8" y="7"/>
                      <a:pt x="3" y="4"/>
                      <a:pt x="0" y="0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16"/>
                      <a:pt x="1" y="218"/>
                      <a:pt x="2" y="219"/>
                    </a:cubicBezTo>
                    <a:cubicBezTo>
                      <a:pt x="4" y="253"/>
                      <a:pt x="32" y="279"/>
                      <a:pt x="66" y="279"/>
                    </a:cubicBezTo>
                    <a:cubicBezTo>
                      <a:pt x="102" y="279"/>
                      <a:pt x="131" y="250"/>
                      <a:pt x="131" y="214"/>
                    </a:cubicBezTo>
                    <a:cubicBezTo>
                      <a:pt x="131" y="207"/>
                      <a:pt x="126" y="201"/>
                      <a:pt x="118" y="201"/>
                    </a:cubicBezTo>
                    <a:cubicBezTo>
                      <a:pt x="111" y="201"/>
                      <a:pt x="105" y="207"/>
                      <a:pt x="105" y="214"/>
                    </a:cubicBezTo>
                    <a:cubicBezTo>
                      <a:pt x="105" y="236"/>
                      <a:pt x="88" y="253"/>
                      <a:pt x="66" y="253"/>
                    </a:cubicBezTo>
                    <a:cubicBezTo>
                      <a:pt x="45" y="253"/>
                      <a:pt x="27" y="236"/>
                      <a:pt x="27" y="214"/>
                    </a:cubicBezTo>
                    <a:cubicBezTo>
                      <a:pt x="27" y="213"/>
                      <a:pt x="27" y="212"/>
                      <a:pt x="26" y="21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4" y="4"/>
                      <a:pt x="19" y="7"/>
                      <a:pt x="13" y="7"/>
                    </a:cubicBezTo>
                    <a:close/>
                    <a:moveTo>
                      <a:pt x="13" y="7"/>
                    </a:moveTo>
                    <a:cubicBezTo>
                      <a:pt x="13" y="7"/>
                      <a:pt x="13" y="7"/>
                      <a:pt x="13" y="7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5" name="Freeform 10"/>
              <p:cNvSpPr>
                <a:spLocks noEditPoints="1"/>
              </p:cNvSpPr>
              <p:nvPr/>
            </p:nvSpPr>
            <p:spPr bwMode="auto">
              <a:xfrm>
                <a:off x="4522348" y="1634350"/>
                <a:ext cx="99049" cy="198086"/>
              </a:xfrm>
              <a:custGeom>
                <a:avLst/>
                <a:gdLst/>
                <a:ahLst/>
                <a:cxnLst>
                  <a:cxn ang="0">
                    <a:pos x="26" y="52"/>
                  </a:cxn>
                  <a:cxn ang="0">
                    <a:pos x="26" y="13"/>
                  </a:cxn>
                  <a:cxn ang="0">
                    <a:pos x="13" y="0"/>
                  </a:cxn>
                  <a:cxn ang="0">
                    <a:pos x="0" y="13"/>
                  </a:cxn>
                  <a:cxn ang="0">
                    <a:pos x="0" y="52"/>
                  </a:cxn>
                  <a:cxn ang="0">
                    <a:pos x="0" y="53"/>
                  </a:cxn>
                  <a:cxn ang="0">
                    <a:pos x="26" y="53"/>
                  </a:cxn>
                  <a:cxn ang="0">
                    <a:pos x="26" y="52"/>
                  </a:cxn>
                  <a:cxn ang="0">
                    <a:pos x="26" y="52"/>
                  </a:cxn>
                  <a:cxn ang="0">
                    <a:pos x="26" y="52"/>
                  </a:cxn>
                </a:cxnLst>
                <a:rect l="0" t="0" r="r" b="b"/>
                <a:pathLst>
                  <a:path w="26" h="53">
                    <a:moveTo>
                      <a:pt x="26" y="5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0" y="52"/>
                      <a:pt x="0" y="53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6" y="52"/>
                      <a:pt x="26" y="52"/>
                      <a:pt x="26" y="52"/>
                    </a:cubicBezTo>
                    <a:close/>
                    <a:moveTo>
                      <a:pt x="26" y="52"/>
                    </a:moveTo>
                    <a:cubicBezTo>
                      <a:pt x="26" y="52"/>
                      <a:pt x="26" y="52"/>
                      <a:pt x="26" y="52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6" name="Shape 1094"/>
            <p:cNvSpPr>
              <a:spLocks/>
            </p:cNvSpPr>
            <p:nvPr/>
          </p:nvSpPr>
          <p:spPr bwMode="auto">
            <a:xfrm>
              <a:off x="4568684" y="3131690"/>
              <a:ext cx="376996" cy="269235"/>
            </a:xfrm>
            <a:custGeom>
              <a:avLst/>
              <a:gdLst>
                <a:gd name="T0" fmla="*/ 3289953 w 21600"/>
                <a:gd name="T1" fmla="*/ 1677957 h 21600"/>
                <a:gd name="T2" fmla="*/ 3289953 w 21600"/>
                <a:gd name="T3" fmla="*/ 1677957 h 21600"/>
                <a:gd name="T4" fmla="*/ 3289953 w 21600"/>
                <a:gd name="T5" fmla="*/ 1677957 h 21600"/>
                <a:gd name="T6" fmla="*/ 3289953 w 21600"/>
                <a:gd name="T7" fmla="*/ 167795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  <p:sp>
          <p:nvSpPr>
            <p:cNvPr id="117" name="Freeform 62"/>
            <p:cNvSpPr>
              <a:spLocks noEditPoints="1"/>
            </p:cNvSpPr>
            <p:nvPr/>
          </p:nvSpPr>
          <p:spPr bwMode="auto">
            <a:xfrm>
              <a:off x="5477986" y="3065772"/>
              <a:ext cx="320256" cy="360553"/>
            </a:xfrm>
            <a:custGeom>
              <a:avLst/>
              <a:gdLst>
                <a:gd name="T0" fmla="*/ 300480192 w 320"/>
                <a:gd name="T1" fmla="*/ 0 h 360"/>
                <a:gd name="T2" fmla="*/ 256409964 w 320"/>
                <a:gd name="T3" fmla="*/ 0 h 360"/>
                <a:gd name="T4" fmla="*/ 240384154 w 320"/>
                <a:gd name="T5" fmla="*/ 20061770 h 360"/>
                <a:gd name="T6" fmla="*/ 240384154 w 320"/>
                <a:gd name="T7" fmla="*/ 361106849 h 360"/>
                <a:gd name="T8" fmla="*/ 320512205 w 320"/>
                <a:gd name="T9" fmla="*/ 361106849 h 360"/>
                <a:gd name="T10" fmla="*/ 320512205 w 320"/>
                <a:gd name="T11" fmla="*/ 20061770 h 360"/>
                <a:gd name="T12" fmla="*/ 300480192 w 320"/>
                <a:gd name="T13" fmla="*/ 0 h 360"/>
                <a:gd name="T14" fmla="*/ 180288115 w 320"/>
                <a:gd name="T15" fmla="*/ 120368616 h 360"/>
                <a:gd name="T16" fmla="*/ 136217887 w 320"/>
                <a:gd name="T17" fmla="*/ 120368616 h 360"/>
                <a:gd name="T18" fmla="*/ 120192077 w 320"/>
                <a:gd name="T19" fmla="*/ 140430386 h 360"/>
                <a:gd name="T20" fmla="*/ 120192077 w 320"/>
                <a:gd name="T21" fmla="*/ 361106849 h 360"/>
                <a:gd name="T22" fmla="*/ 200320128 w 320"/>
                <a:gd name="T23" fmla="*/ 361106849 h 360"/>
                <a:gd name="T24" fmla="*/ 200320128 w 320"/>
                <a:gd name="T25" fmla="*/ 140430386 h 360"/>
                <a:gd name="T26" fmla="*/ 180288115 w 320"/>
                <a:gd name="T27" fmla="*/ 120368616 h 360"/>
                <a:gd name="T28" fmla="*/ 60096038 w 320"/>
                <a:gd name="T29" fmla="*/ 240738233 h 360"/>
                <a:gd name="T30" fmla="*/ 16025810 w 320"/>
                <a:gd name="T31" fmla="*/ 240738233 h 360"/>
                <a:gd name="T32" fmla="*/ 0 w 320"/>
                <a:gd name="T33" fmla="*/ 260799002 h 360"/>
                <a:gd name="T34" fmla="*/ 0 w 320"/>
                <a:gd name="T35" fmla="*/ 361106849 h 360"/>
                <a:gd name="T36" fmla="*/ 80128051 w 320"/>
                <a:gd name="T37" fmla="*/ 361106849 h 360"/>
                <a:gd name="T38" fmla="*/ 80128051 w 320"/>
                <a:gd name="T39" fmla="*/ 260799002 h 360"/>
                <a:gd name="T40" fmla="*/ 60096038 w 320"/>
                <a:gd name="T41" fmla="*/ 240738233 h 36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0" h="360">
                  <a:moveTo>
                    <a:pt x="300" y="0"/>
                  </a:moveTo>
                  <a:cubicBezTo>
                    <a:pt x="256" y="0"/>
                    <a:pt x="256" y="0"/>
                    <a:pt x="256" y="0"/>
                  </a:cubicBezTo>
                  <a:cubicBezTo>
                    <a:pt x="245" y="0"/>
                    <a:pt x="240" y="9"/>
                    <a:pt x="240" y="20"/>
                  </a:cubicBezTo>
                  <a:cubicBezTo>
                    <a:pt x="240" y="360"/>
                    <a:pt x="240" y="360"/>
                    <a:pt x="240" y="360"/>
                  </a:cubicBezTo>
                  <a:cubicBezTo>
                    <a:pt x="320" y="360"/>
                    <a:pt x="320" y="360"/>
                    <a:pt x="320" y="360"/>
                  </a:cubicBezTo>
                  <a:cubicBezTo>
                    <a:pt x="320" y="20"/>
                    <a:pt x="320" y="20"/>
                    <a:pt x="320" y="20"/>
                  </a:cubicBezTo>
                  <a:cubicBezTo>
                    <a:pt x="320" y="9"/>
                    <a:pt x="311" y="0"/>
                    <a:pt x="300" y="0"/>
                  </a:cubicBezTo>
                  <a:close/>
                  <a:moveTo>
                    <a:pt x="180" y="120"/>
                  </a:moveTo>
                  <a:cubicBezTo>
                    <a:pt x="136" y="120"/>
                    <a:pt x="136" y="120"/>
                    <a:pt x="136" y="120"/>
                  </a:cubicBezTo>
                  <a:cubicBezTo>
                    <a:pt x="125" y="120"/>
                    <a:pt x="120" y="129"/>
                    <a:pt x="120" y="140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200" y="360"/>
                    <a:pt x="200" y="360"/>
                    <a:pt x="200" y="360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29"/>
                    <a:pt x="191" y="120"/>
                    <a:pt x="180" y="120"/>
                  </a:cubicBezTo>
                  <a:close/>
                  <a:moveTo>
                    <a:pt x="60" y="240"/>
                  </a:moveTo>
                  <a:cubicBezTo>
                    <a:pt x="16" y="240"/>
                    <a:pt x="16" y="240"/>
                    <a:pt x="16" y="240"/>
                  </a:cubicBezTo>
                  <a:cubicBezTo>
                    <a:pt x="5" y="240"/>
                    <a:pt x="0" y="249"/>
                    <a:pt x="0" y="260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80" y="360"/>
                    <a:pt x="80" y="360"/>
                    <a:pt x="80" y="360"/>
                  </a:cubicBezTo>
                  <a:cubicBezTo>
                    <a:pt x="80" y="260"/>
                    <a:pt x="80" y="260"/>
                    <a:pt x="80" y="260"/>
                  </a:cubicBezTo>
                  <a:cubicBezTo>
                    <a:pt x="80" y="249"/>
                    <a:pt x="71" y="240"/>
                    <a:pt x="60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280"/>
            </a:p>
          </p:txBody>
        </p:sp>
        <p:sp>
          <p:nvSpPr>
            <p:cNvPr id="118" name="Shape 1090"/>
            <p:cNvSpPr>
              <a:spLocks/>
            </p:cNvSpPr>
            <p:nvPr/>
          </p:nvSpPr>
          <p:spPr bwMode="auto">
            <a:xfrm>
              <a:off x="6331218" y="3128517"/>
              <a:ext cx="396184" cy="336517"/>
            </a:xfrm>
            <a:custGeom>
              <a:avLst/>
              <a:gdLst>
                <a:gd name="T0" fmla="*/ 3633374 w 21600"/>
                <a:gd name="T1" fmla="*/ 2621390 h 21600"/>
                <a:gd name="T2" fmla="*/ 3633374 w 21600"/>
                <a:gd name="T3" fmla="*/ 2621390 h 21600"/>
                <a:gd name="T4" fmla="*/ 3633374 w 21600"/>
                <a:gd name="T5" fmla="*/ 2621390 h 21600"/>
                <a:gd name="T6" fmla="*/ 3633374 w 21600"/>
                <a:gd name="T7" fmla="*/ 26213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064" y="14989"/>
                  </a:moveTo>
                  <a:lnTo>
                    <a:pt x="16300" y="14989"/>
                  </a:lnTo>
                  <a:cubicBezTo>
                    <a:pt x="14781" y="14989"/>
                    <a:pt x="13615" y="14098"/>
                    <a:pt x="12532" y="12778"/>
                  </a:cubicBezTo>
                  <a:cubicBezTo>
                    <a:pt x="12422" y="12943"/>
                    <a:pt x="12313" y="13112"/>
                    <a:pt x="12204" y="13283"/>
                  </a:cubicBezTo>
                  <a:cubicBezTo>
                    <a:pt x="11728" y="14021"/>
                    <a:pt x="11216" y="14811"/>
                    <a:pt x="10650" y="15592"/>
                  </a:cubicBezTo>
                  <a:cubicBezTo>
                    <a:pt x="12115" y="17276"/>
                    <a:pt x="13891" y="18547"/>
                    <a:pt x="16300" y="18547"/>
                  </a:cubicBezTo>
                  <a:lnTo>
                    <a:pt x="17064" y="18547"/>
                  </a:lnTo>
                  <a:lnTo>
                    <a:pt x="17064" y="21600"/>
                  </a:lnTo>
                  <a:lnTo>
                    <a:pt x="21600" y="17022"/>
                  </a:lnTo>
                  <a:lnTo>
                    <a:pt x="17064" y="12444"/>
                  </a:lnTo>
                  <a:cubicBezTo>
                    <a:pt x="17064" y="12444"/>
                    <a:pt x="17064" y="14989"/>
                    <a:pt x="17064" y="14989"/>
                  </a:cubicBezTo>
                  <a:close/>
                  <a:moveTo>
                    <a:pt x="5844" y="8840"/>
                  </a:moveTo>
                  <a:cubicBezTo>
                    <a:pt x="6014" y="8580"/>
                    <a:pt x="6185" y="8316"/>
                    <a:pt x="6358" y="8047"/>
                  </a:cubicBezTo>
                  <a:cubicBezTo>
                    <a:pt x="6781" y="7394"/>
                    <a:pt x="7227" y="6705"/>
                    <a:pt x="7709" y="6019"/>
                  </a:cubicBezTo>
                  <a:cubicBezTo>
                    <a:pt x="6284" y="4449"/>
                    <a:pt x="4562" y="3290"/>
                    <a:pt x="2260" y="3290"/>
                  </a:cubicBezTo>
                  <a:lnTo>
                    <a:pt x="0" y="3290"/>
                  </a:lnTo>
                  <a:lnTo>
                    <a:pt x="0" y="6850"/>
                  </a:lnTo>
                  <a:lnTo>
                    <a:pt x="2260" y="6850"/>
                  </a:lnTo>
                  <a:cubicBezTo>
                    <a:pt x="3693" y="6850"/>
                    <a:pt x="4812" y="7643"/>
                    <a:pt x="5844" y="8840"/>
                  </a:cubicBezTo>
                  <a:close/>
                  <a:moveTo>
                    <a:pt x="16300" y="6596"/>
                  </a:moveTo>
                  <a:lnTo>
                    <a:pt x="17064" y="6596"/>
                  </a:lnTo>
                  <a:lnTo>
                    <a:pt x="17064" y="9155"/>
                  </a:lnTo>
                  <a:lnTo>
                    <a:pt x="21600" y="4578"/>
                  </a:lnTo>
                  <a:lnTo>
                    <a:pt x="17064" y="0"/>
                  </a:lnTo>
                  <a:lnTo>
                    <a:pt x="17064" y="3036"/>
                  </a:lnTo>
                  <a:lnTo>
                    <a:pt x="16300" y="3036"/>
                  </a:lnTo>
                  <a:cubicBezTo>
                    <a:pt x="12312" y="3036"/>
                    <a:pt x="10062" y="6516"/>
                    <a:pt x="8077" y="9587"/>
                  </a:cubicBezTo>
                  <a:cubicBezTo>
                    <a:pt x="6293" y="12349"/>
                    <a:pt x="4752" y="14735"/>
                    <a:pt x="2260" y="14735"/>
                  </a:cubicBezTo>
                  <a:lnTo>
                    <a:pt x="0" y="14735"/>
                  </a:lnTo>
                  <a:lnTo>
                    <a:pt x="0" y="18293"/>
                  </a:lnTo>
                  <a:lnTo>
                    <a:pt x="2260" y="18293"/>
                  </a:lnTo>
                  <a:cubicBezTo>
                    <a:pt x="6250" y="18293"/>
                    <a:pt x="8500" y="14814"/>
                    <a:pt x="10485" y="11743"/>
                  </a:cubicBezTo>
                  <a:cubicBezTo>
                    <a:pt x="12269" y="8981"/>
                    <a:pt x="13810" y="6596"/>
                    <a:pt x="16300" y="65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  <p:sp>
          <p:nvSpPr>
            <p:cNvPr id="119" name="Shape 1687"/>
            <p:cNvSpPr>
              <a:spLocks/>
            </p:cNvSpPr>
            <p:nvPr/>
          </p:nvSpPr>
          <p:spPr bwMode="auto">
            <a:xfrm>
              <a:off x="7266129" y="3116104"/>
              <a:ext cx="361315" cy="361342"/>
            </a:xfrm>
            <a:custGeom>
              <a:avLst/>
              <a:gdLst>
                <a:gd name="T0" fmla="*/ 3021965 w 21600"/>
                <a:gd name="T1" fmla="*/ 3022408 h 21600"/>
                <a:gd name="T2" fmla="*/ 3021965 w 21600"/>
                <a:gd name="T3" fmla="*/ 3022408 h 21600"/>
                <a:gd name="T4" fmla="*/ 3021965 w 21600"/>
                <a:gd name="T5" fmla="*/ 3022408 h 21600"/>
                <a:gd name="T6" fmla="*/ 3021965 w 21600"/>
                <a:gd name="T7" fmla="*/ 302240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</p:grpSp>
      <p:sp>
        <p:nvSpPr>
          <p:cNvPr id="126" name="矩形 125"/>
          <p:cNvSpPr>
            <a:spLocks noChangeArrowheads="1"/>
          </p:cNvSpPr>
          <p:nvPr/>
        </p:nvSpPr>
        <p:spPr bwMode="auto">
          <a:xfrm>
            <a:off x="1380121" y="1595621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7" name="矩形 47"/>
          <p:cNvSpPr>
            <a:spLocks noChangeArrowheads="1"/>
          </p:cNvSpPr>
          <p:nvPr/>
        </p:nvSpPr>
        <p:spPr bwMode="auto">
          <a:xfrm>
            <a:off x="987602" y="1898001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8" name="矩形 127"/>
          <p:cNvSpPr>
            <a:spLocks noChangeArrowheads="1"/>
          </p:cNvSpPr>
          <p:nvPr/>
        </p:nvSpPr>
        <p:spPr bwMode="auto">
          <a:xfrm>
            <a:off x="6515906" y="1581041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9" name="矩形 47"/>
          <p:cNvSpPr>
            <a:spLocks noChangeArrowheads="1"/>
          </p:cNvSpPr>
          <p:nvPr/>
        </p:nvSpPr>
        <p:spPr bwMode="auto">
          <a:xfrm>
            <a:off x="6515905" y="1883421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矩形 129"/>
          <p:cNvSpPr>
            <a:spLocks noChangeArrowheads="1"/>
          </p:cNvSpPr>
          <p:nvPr/>
        </p:nvSpPr>
        <p:spPr bwMode="auto">
          <a:xfrm>
            <a:off x="5865195" y="3395895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1" name="矩形 47"/>
          <p:cNvSpPr>
            <a:spLocks noChangeArrowheads="1"/>
          </p:cNvSpPr>
          <p:nvPr/>
        </p:nvSpPr>
        <p:spPr bwMode="auto">
          <a:xfrm>
            <a:off x="5865193" y="3698275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矩形 131"/>
          <p:cNvSpPr>
            <a:spLocks noChangeArrowheads="1"/>
          </p:cNvSpPr>
          <p:nvPr/>
        </p:nvSpPr>
        <p:spPr bwMode="auto">
          <a:xfrm>
            <a:off x="1997594" y="3441282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1605075" y="3743663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6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5"/>
          <p:cNvSpPr>
            <a:spLocks/>
          </p:cNvSpPr>
          <p:nvPr/>
        </p:nvSpPr>
        <p:spPr bwMode="auto">
          <a:xfrm>
            <a:off x="114935" y="186342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7" name="Freeform 5"/>
          <p:cNvSpPr>
            <a:spLocks/>
          </p:cNvSpPr>
          <p:nvPr/>
        </p:nvSpPr>
        <p:spPr bwMode="auto">
          <a:xfrm>
            <a:off x="3721483" y="71646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31" name="矩形 259"/>
          <p:cNvSpPr>
            <a:spLocks noChangeArrowheads="1"/>
          </p:cNvSpPr>
          <p:nvPr/>
        </p:nvSpPr>
        <p:spPr bwMode="auto">
          <a:xfrm>
            <a:off x="2758832" y="1227128"/>
            <a:ext cx="345530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232" name="Group 29"/>
          <p:cNvGrpSpPr/>
          <p:nvPr/>
        </p:nvGrpSpPr>
        <p:grpSpPr>
          <a:xfrm>
            <a:off x="5787931" y="4164366"/>
            <a:ext cx="387212" cy="536241"/>
            <a:chOff x="1371598" y="1962150"/>
            <a:chExt cx="915449" cy="2351874"/>
          </a:xfrm>
          <a:solidFill>
            <a:schemeClr val="accent2">
              <a:lumMod val="50000"/>
            </a:schemeClr>
          </a:solidFill>
        </p:grpSpPr>
        <p:sp>
          <p:nvSpPr>
            <p:cNvPr id="233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5" name="Group 33"/>
          <p:cNvGrpSpPr/>
          <p:nvPr/>
        </p:nvGrpSpPr>
        <p:grpSpPr>
          <a:xfrm>
            <a:off x="740719" y="4479191"/>
            <a:ext cx="387212" cy="575032"/>
            <a:chOff x="1371598" y="1962150"/>
            <a:chExt cx="915449" cy="2522008"/>
          </a:xfrm>
          <a:solidFill>
            <a:schemeClr val="accent2">
              <a:lumMod val="50000"/>
            </a:schemeClr>
          </a:solidFill>
        </p:grpSpPr>
        <p:sp>
          <p:nvSpPr>
            <p:cNvPr id="236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5"/>
          <p:cNvGrpSpPr/>
          <p:nvPr/>
        </p:nvGrpSpPr>
        <p:grpSpPr>
          <a:xfrm>
            <a:off x="3698695" y="3928603"/>
            <a:ext cx="387212" cy="507697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39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1" name="Group 24"/>
          <p:cNvGrpSpPr/>
          <p:nvPr/>
        </p:nvGrpSpPr>
        <p:grpSpPr>
          <a:xfrm>
            <a:off x="-109840" y="4348572"/>
            <a:ext cx="9333164" cy="1025532"/>
            <a:chOff x="0" y="1885950"/>
            <a:chExt cx="9144000" cy="2849307"/>
          </a:xfrm>
        </p:grpSpPr>
        <p:sp>
          <p:nvSpPr>
            <p:cNvPr id="24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2849307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rgbClr val="9BBB5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"/>
            <p:cNvSpPr>
              <a:spLocks/>
            </p:cNvSpPr>
            <p:nvPr/>
          </p:nvSpPr>
          <p:spPr bwMode="auto">
            <a:xfrm>
              <a:off x="0" y="1885950"/>
              <a:ext cx="9144000" cy="2849307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8" name="Group 21"/>
          <p:cNvGrpSpPr/>
          <p:nvPr/>
        </p:nvGrpSpPr>
        <p:grpSpPr>
          <a:xfrm>
            <a:off x="-86272" y="4701843"/>
            <a:ext cx="9451528" cy="697067"/>
            <a:chOff x="0" y="3378148"/>
            <a:chExt cx="9144000" cy="1765352"/>
          </a:xfrm>
        </p:grpSpPr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088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" grpId="0"/>
      <p:bldP spid="23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1"/>
  <p:tag name="ISPRING_SCORM_RATE_QUIZZES" val="0"/>
  <p:tag name="ISPRING_SCORM_PASSING_SCORE" val="100.0000000000"/>
  <p:tag name="ISPRING_RESOURCE_PATHS_HASH_2" val="68d20491f2f62e6d1b0edc4f0ac815f4a129"/>
  <p:tag name="ISPRING_PRESENTATION_TITLE" val="绿色简洁"/>
</p:tagLst>
</file>

<file path=ppt/theme/theme1.xml><?xml version="1.0" encoding="utf-8"?>
<a:theme xmlns:a="http://schemas.openxmlformats.org/drawingml/2006/main" name="Office 主题​​">
  <a:themeElements>
    <a:clrScheme name="字幕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2569</Words>
  <Application>Microsoft Office PowerPoint</Application>
  <PresentationFormat>全屏显示(16:9)</PresentationFormat>
  <Paragraphs>315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3" baseType="lpstr">
      <vt:lpstr>Gill Sans</vt:lpstr>
      <vt:lpstr>方正苏新诗柳楷简体</vt:lpstr>
      <vt:lpstr>宋体</vt:lpstr>
      <vt:lpstr>微软雅黑</vt:lpstr>
      <vt:lpstr>Arial</vt:lpstr>
      <vt:lpstr>Calibri</vt:lpstr>
      <vt:lpstr>Franklin Gothic Book</vt:lpstr>
      <vt:lpstr>Helvetica</vt:lpstr>
      <vt:lpstr>Impact</vt:lpstr>
      <vt:lpstr>Open Sans</vt:lpstr>
      <vt:lpstr>Roboto Bold</vt:lpstr>
      <vt:lpstr>Segoe UI Emoji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</dc:title>
  <dc:creator>第一PPT</dc:creator>
  <cp:keywords>www.1ppt.com</cp:keywords>
  <cp:lastModifiedBy>faith123</cp:lastModifiedBy>
  <cp:revision>56</cp:revision>
  <dcterms:created xsi:type="dcterms:W3CDTF">2015-08-29T03:10:12Z</dcterms:created>
  <dcterms:modified xsi:type="dcterms:W3CDTF">2019-07-25T03:21:00Z</dcterms:modified>
</cp:coreProperties>
</file>