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-386368608"/>
        <c:axId val="-386371872"/>
      </c:barChart>
      <c:catAx>
        <c:axId val="-386368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386371872"/>
        <c:crosses val="autoZero"/>
        <c:auto val="1"/>
        <c:lblAlgn val="ctr"/>
        <c:lblOffset val="100"/>
        <c:noMultiLvlLbl val="0"/>
      </c:catAx>
      <c:valAx>
        <c:axId val="-386371872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386368608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-386360448"/>
        <c:axId val="-386360992"/>
      </c:barChart>
      <c:catAx>
        <c:axId val="-38636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386360992"/>
        <c:crosses val="autoZero"/>
        <c:auto val="1"/>
        <c:lblAlgn val="ctr"/>
        <c:lblOffset val="100"/>
        <c:noMultiLvlLbl val="0"/>
      </c:catAx>
      <c:valAx>
        <c:axId val="-386360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386360448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964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75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149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825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326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232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561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84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3696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32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68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870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128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058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9094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7539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292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297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4566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0529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50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4254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3552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8243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415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16505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2998669"/>
            <a:ext cx="82680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年会部门风采展示</a:t>
            </a:r>
            <a:r>
              <a:rPr lang="en-US" altLang="zh-CN" sz="44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1426</Words>
  <Application>Microsoft Office PowerPoint</Application>
  <PresentationFormat>宽屏</PresentationFormat>
  <Paragraphs>224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</dc:title>
  <dc:creator>第一PPT</dc:creator>
  <cp:keywords>www.1ppt.com</cp:keywords>
  <dc:description>http://www.ypppt.com/</dc:description>
  <cp:lastModifiedBy>faith123</cp:lastModifiedBy>
  <cp:revision>33</cp:revision>
  <dcterms:created xsi:type="dcterms:W3CDTF">2016-12-09T01:44:00Z</dcterms:created>
  <dcterms:modified xsi:type="dcterms:W3CDTF">2019-07-25T03:12:19Z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