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0.xml" ContentType="application/vnd.openxmlformats-officedocument.presentationml.notesSlide+xml"/>
  <Override PartName="/ppt/charts/chart7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1.xml" ContentType="application/vnd.openxmlformats-officedocument.presentationml.notesSlide+xml"/>
  <Override PartName="/ppt/charts/chart8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59" r:id="rId2"/>
    <p:sldId id="3160" r:id="rId3"/>
    <p:sldId id="3163" r:id="rId4"/>
    <p:sldId id="3124" r:id="rId5"/>
    <p:sldId id="3091" r:id="rId6"/>
    <p:sldId id="3089" r:id="rId7"/>
    <p:sldId id="3127" r:id="rId8"/>
    <p:sldId id="3164" r:id="rId9"/>
    <p:sldId id="3094" r:id="rId10"/>
    <p:sldId id="3125" r:id="rId11"/>
    <p:sldId id="3096" r:id="rId12"/>
    <p:sldId id="3097" r:id="rId13"/>
    <p:sldId id="3165" r:id="rId14"/>
    <p:sldId id="3087" r:id="rId15"/>
    <p:sldId id="3088" r:id="rId16"/>
    <p:sldId id="3126" r:id="rId17"/>
    <p:sldId id="3095" r:id="rId18"/>
    <p:sldId id="3166" r:id="rId19"/>
    <p:sldId id="3090" r:id="rId20"/>
    <p:sldId id="3093" r:id="rId21"/>
    <p:sldId id="3092" r:id="rId22"/>
    <p:sldId id="316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44" autoAdjust="0"/>
    <p:restoredTop sz="92986" autoAdjust="0"/>
  </p:normalViewPr>
  <p:slideViewPr>
    <p:cSldViewPr>
      <p:cViewPr varScale="1">
        <p:scale>
          <a:sx n="85" d="100"/>
          <a:sy n="85" d="100"/>
        </p:scale>
        <p:origin x="582" y="90"/>
      </p:cViewPr>
      <p:guideLst>
        <p:guide orient="horz" pos="328"/>
        <p:guide pos="4050"/>
        <p:guide pos="557"/>
        <p:guide orient="horz" pos="4183"/>
        <p:guide pos="7588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354183070866142"/>
          <c:y val="9.9076995718676647E-2"/>
          <c:w val="0.73412627378412232"/>
          <c:h val="0.78217310832550169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Sheet1!$B$2:$B$8</c:f>
              <c:numCache>
                <c:formatCode>0%</c:formatCode>
                <c:ptCount val="7"/>
                <c:pt idx="0">
                  <c:v>0.7</c:v>
                </c:pt>
                <c:pt idx="1">
                  <c:v>0.61</c:v>
                </c:pt>
                <c:pt idx="2">
                  <c:v>0.34</c:v>
                </c:pt>
                <c:pt idx="3">
                  <c:v>0.34</c:v>
                </c:pt>
                <c:pt idx="4">
                  <c:v>0.23</c:v>
                </c:pt>
                <c:pt idx="5">
                  <c:v>0.27</c:v>
                </c:pt>
                <c:pt idx="6">
                  <c:v>0.3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4"/>
                </a:solidFill>
              </a:ln>
              <a:effectLst/>
            </c:spPr>
          </c:marker>
          <c:val>
            <c:numRef>
              <c:f>Sheet1!$C$2:$C$8</c:f>
              <c:numCache>
                <c:formatCode>0%</c:formatCode>
                <c:ptCount val="7"/>
                <c:pt idx="0">
                  <c:v>0.37</c:v>
                </c:pt>
                <c:pt idx="1">
                  <c:v>0.19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0.18</c:v>
                </c:pt>
                <c:pt idx="5">
                  <c:v>0.6</c:v>
                </c:pt>
                <c:pt idx="6">
                  <c:v>0.45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Column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9"/>
            <c:spPr>
              <a:solidFill>
                <a:schemeClr val="bg1"/>
              </a:solidFill>
              <a:ln w="38100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Sheet1!$D$2:$D$8</c:f>
              <c:numCache>
                <c:formatCode>0%</c:formatCode>
                <c:ptCount val="7"/>
                <c:pt idx="0">
                  <c:v>0.3</c:v>
                </c:pt>
                <c:pt idx="1">
                  <c:v>0.39</c:v>
                </c:pt>
                <c:pt idx="2">
                  <c:v>0.47</c:v>
                </c:pt>
                <c:pt idx="3">
                  <c:v>0.49</c:v>
                </c:pt>
                <c:pt idx="4">
                  <c:v>0.48</c:v>
                </c:pt>
                <c:pt idx="5">
                  <c:v>0.45</c:v>
                </c:pt>
                <c:pt idx="6">
                  <c:v>0.6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01FB-4333-B391-846B2780ADD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Column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Sheet1!$A$2:$A$8</c15:sqref>
                        </c15:formulaRef>
                      </c:ext>
                    </c:extLst>
                    <c:strCache>
                      <c:ptCount val="7"/>
                      <c:pt idx="0">
                        <c:v>PPT</c:v>
                      </c:pt>
                      <c:pt idx="1">
                        <c:v>PPT</c:v>
                      </c:pt>
                      <c:pt idx="2">
                        <c:v>PPT</c:v>
                      </c:pt>
                      <c:pt idx="3">
                        <c:v>PPT</c:v>
                      </c:pt>
                      <c:pt idx="4">
                        <c:v>PPT</c:v>
                      </c:pt>
                      <c:pt idx="5">
                        <c:v>PPT</c:v>
                      </c:pt>
                      <c:pt idx="6">
                        <c:v>PPT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364847840"/>
        <c:axId val="-364846752"/>
      </c:lineChart>
      <c:catAx>
        <c:axId val="-364847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64846752"/>
        <c:crosses val="autoZero"/>
        <c:auto val="1"/>
        <c:lblAlgn val="ctr"/>
        <c:lblOffset val="100"/>
        <c:noMultiLvlLbl val="0"/>
      </c:catAx>
      <c:valAx>
        <c:axId val="-3648467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648478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686400339422633"/>
          <c:y val="0.39004689080472732"/>
          <c:w val="0.13135996605773673"/>
          <c:h val="0.219906007616936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B03-4522-AEE4-A42E57052D4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B03-4522-AEE4-A42E57052D4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1B03-4522-AEE4-A42E57052D4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B03-4522-AEE4-A42E57052D4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</c:v>
                </c:pt>
                <c:pt idx="2">
                  <c:v>6</c:v>
                </c:pt>
                <c:pt idx="3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03-4522-AEE4-A42E57052D4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364852736"/>
        <c:axId val="-364841856"/>
      </c:barChart>
      <c:catAx>
        <c:axId val="-36485273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364841856"/>
        <c:crosses val="autoZero"/>
        <c:auto val="1"/>
        <c:lblAlgn val="ctr"/>
        <c:lblOffset val="100"/>
        <c:noMultiLvlLbl val="0"/>
      </c:catAx>
      <c:valAx>
        <c:axId val="-36484185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36485273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4A1-4C1F-8457-E20734488AE7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4A1-4C1F-8457-E20734488AE7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4A1-4C1F-8457-E20734488AE7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4A1-4C1F-8457-E20734488AE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1.4</c:v>
                </c:pt>
                <c:pt idx="2">
                  <c:v>2</c:v>
                </c:pt>
                <c:pt idx="3">
                  <c:v>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4A1-4C1F-8457-E20734488AE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36"/>
        <c:overlap val="-20"/>
        <c:axId val="-364845664"/>
        <c:axId val="-364846208"/>
      </c:barChart>
      <c:catAx>
        <c:axId val="-36484566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364846208"/>
        <c:crosses val="autoZero"/>
        <c:auto val="1"/>
        <c:lblAlgn val="ctr"/>
        <c:lblOffset val="100"/>
        <c:noMultiLvlLbl val="0"/>
      </c:catAx>
      <c:valAx>
        <c:axId val="-364846208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3648456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3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8B4-4691-862F-F8C64AD3CF88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78B4-4691-862F-F8C64AD3CF88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78B4-4691-862F-F8C64AD3CF88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78B4-4691-862F-F8C64AD3CF88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1.3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8B4-4691-862F-F8C64AD3CF8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364840768"/>
        <c:axId val="-364849472"/>
      </c:barChart>
      <c:catAx>
        <c:axId val="-3648407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364849472"/>
        <c:crosses val="autoZero"/>
        <c:auto val="1"/>
        <c:lblAlgn val="ctr"/>
        <c:lblOffset val="100"/>
        <c:noMultiLvlLbl val="0"/>
      </c:catAx>
      <c:valAx>
        <c:axId val="-36484947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36484076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67CC-4599-8A3E-DCFACD5AE35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67CC-4599-8A3E-DCFACD5AE35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67CC-4599-8A3E-DCFACD5AE35F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67CC-4599-8A3E-DCFACD5AE35F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0.5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7CC-4599-8A3E-DCFACD5AE35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2005</c:v>
                      </c:pt>
                      <c:pt idx="1">
                        <c:v>2006</c:v>
                      </c:pt>
                      <c:pt idx="2">
                        <c:v>2007</c:v>
                      </c:pt>
                      <c:pt idx="3">
                        <c:v>2008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6"/>
        <c:overlap val="-20"/>
        <c:axId val="-364845120"/>
        <c:axId val="-364853280"/>
      </c:barChart>
      <c:catAx>
        <c:axId val="-36484512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364853280"/>
        <c:crosses val="autoZero"/>
        <c:auto val="1"/>
        <c:lblAlgn val="ctr"/>
        <c:lblOffset val="100"/>
        <c:noMultiLvlLbl val="0"/>
      </c:catAx>
      <c:valAx>
        <c:axId val="-364853280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36484512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C62-451F-95FD-C70BE29D9337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C62-451F-95FD-C70BE29D9337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C62-451F-95FD-C70BE29D9337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C62-451F-95FD-C70BE29D9337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1C62-451F-95FD-C70BE29D9337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1C62-451F-95FD-C70BE29D9337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C62-451F-95FD-C70BE29D933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23-45AF-B6CB-548D215088A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364838592"/>
        <c:axId val="-364840224"/>
      </c:barChart>
      <c:catAx>
        <c:axId val="-3648385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64840224"/>
        <c:crosses val="autoZero"/>
        <c:auto val="1"/>
        <c:lblAlgn val="ctr"/>
        <c:lblOffset val="100"/>
        <c:noMultiLvlLbl val="0"/>
      </c:catAx>
      <c:valAx>
        <c:axId val="-364840224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648385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0"/>
      <c:rotY val="0"/>
      <c:depthPercent val="60"/>
      <c:rAngAx val="0"/>
      <c:perspective val="10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4989518628232E-2"/>
          <c:y val="5.1251556153279899E-2"/>
          <c:w val="0.77951244066535597"/>
          <c:h val="0.83310476432796898"/>
        </c:manualLayout>
      </c:layout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/>
              </a:solidFill>
              <a:round/>
            </a:ln>
            <a:effectLst/>
            <a:sp3d contourW="9525">
              <a:contourClr>
                <a:schemeClr val="accent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3.2</c:v>
                </c:pt>
                <c:pt idx="3">
                  <c:v>3.7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/>
              </a:solidFill>
              <a:round/>
            </a:ln>
            <a:effectLst/>
            <a:sp3d contourW="9525">
              <a:contourClr>
                <a:schemeClr val="accent2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4.2</c:v>
                </c:pt>
                <c:pt idx="2">
                  <c:v>1.6</c:v>
                </c:pt>
                <c:pt idx="3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/>
              </a:solidFill>
              <a:round/>
            </a:ln>
            <a:effectLst/>
            <a:sp3d contourW="9525">
              <a:contourClr>
                <a:schemeClr val="accent4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405-4395-BD67-80128F2080DF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-364866336"/>
        <c:axId val="-364864704"/>
        <c:axId val="0"/>
      </c:bar3DChart>
      <c:catAx>
        <c:axId val="-3648663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all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64864704"/>
        <c:crosses val="autoZero"/>
        <c:auto val="1"/>
        <c:lblAlgn val="ctr"/>
        <c:lblOffset val="100"/>
        <c:noMultiLvlLbl val="0"/>
      </c:catAx>
      <c:valAx>
        <c:axId val="-364864704"/>
        <c:scaling>
          <c:orientation val="minMax"/>
          <c:max val="5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3648663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6089290732402279"/>
          <c:y val="0.1275110824532199"/>
          <c:w val="0.12354509056968201"/>
          <c:h val="0.384509699870501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zero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1838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8954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3686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7D643E-5F2C-49CF-83FF-E485C6A051C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98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3063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74606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4781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6141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02732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830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948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3696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3179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226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20710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9765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8702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2497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6056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8083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881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479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2" y="5791"/>
            <a:ext cx="12855388" cy="722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549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3.pn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6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-755895" y="1227641"/>
            <a:ext cx="16714196" cy="2035015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79410" y="1517948"/>
            <a:ext cx="14683955" cy="1449363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2692030" y="2772259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268897" y="2115335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721153" y="1991409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724528" y="2725349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703" y="1546211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189314" y="1406230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467136" y="3063612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724953" y="2319782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801536" y="2700001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561127" y="1538515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145325" y="1762927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304" y="2308258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573" y="1943153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434" y="1298742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201X</a:t>
              </a:r>
              <a:endParaRPr lang="zh-CN" altLang="en-US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4" name="TextBox 10"/>
          <p:cNvSpPr txBox="1"/>
          <p:nvPr/>
        </p:nvSpPr>
        <p:spPr>
          <a:xfrm>
            <a:off x="1878141" y="4624437"/>
            <a:ext cx="9102476" cy="900110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5399" spc="600" dirty="0">
                <a:solidFill>
                  <a:schemeClr val="accent1"/>
                </a:solidFill>
                <a:latin typeface="汉仪大宋简" panose="02010609000101010101" pitchFamily="49" charset="-122"/>
                <a:ea typeface="汉仪大宋简" panose="02010609000101010101" pitchFamily="49" charset="-122"/>
                <a:cs typeface="Arial" panose="020B0604020202020204" pitchFamily="34" charset="0"/>
              </a:rPr>
              <a:t>公司部门团队展示</a:t>
            </a:r>
            <a:r>
              <a:rPr lang="en-US" altLang="zh-CN" sz="5399" spc="600" dirty="0" err="1">
                <a:solidFill>
                  <a:schemeClr val="accent1"/>
                </a:solidFill>
                <a:latin typeface="汉仪大宋简" panose="02010609000101010101" pitchFamily="49" charset="-122"/>
                <a:ea typeface="汉仪大宋简" panose="02010609000101010101" pitchFamily="49" charset="-122"/>
                <a:cs typeface="Arial" panose="020B0604020202020204" pitchFamily="34" charset="0"/>
              </a:rPr>
              <a:t>ppt</a:t>
            </a:r>
            <a:r>
              <a:rPr lang="zh-CN" altLang="en-US" sz="5399" spc="600" dirty="0">
                <a:solidFill>
                  <a:schemeClr val="accent1"/>
                </a:solidFill>
                <a:latin typeface="汉仪大宋简" panose="02010609000101010101" pitchFamily="49" charset="-122"/>
                <a:ea typeface="汉仪大宋简" panose="02010609000101010101" pitchFamily="49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65" name="矩形 64"/>
          <p:cNvSpPr/>
          <p:nvPr/>
        </p:nvSpPr>
        <p:spPr>
          <a:xfrm>
            <a:off x="4741572" y="6198292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3911739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4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8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8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2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3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6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7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9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81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2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260"/>
                                </p:stCondLst>
                                <p:childTnLst>
                                  <p:par>
                                    <p:cTn id="84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86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64" grpId="0"/>
          <p:bldP spid="6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4260"/>
                                </p:stCondLst>
                                <p:childTnLst>
                                  <p:par>
                                    <p:cTn id="84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64" grpId="0"/>
          <p:bldP spid="65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2026974" y="2379663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351592" y="1255211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02080" y="2671016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059897" y="1927186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136480" y="2307405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480269" y="1370331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394491" y="83385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400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目录</a:t>
              </a:r>
              <a:endParaRPr lang="zh-CN" altLang="en-US" sz="44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8" name="MH_Entry_1"/>
          <p:cNvSpPr/>
          <p:nvPr>
            <p:custDataLst>
              <p:tags r:id="rId1"/>
            </p:custDataLst>
          </p:nvPr>
        </p:nvSpPr>
        <p:spPr>
          <a:xfrm>
            <a:off x="3834700" y="3004446"/>
            <a:ext cx="2610116" cy="65466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</a:p>
        </p:txBody>
      </p:sp>
      <p:sp>
        <p:nvSpPr>
          <p:cNvPr id="59" name="MH_Number_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444817" y="3004447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2531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0" name="MH_Others_1"/>
          <p:cNvGrpSpPr/>
          <p:nvPr>
            <p:custDataLst>
              <p:tags r:id="rId3"/>
            </p:custDataLst>
          </p:nvPr>
        </p:nvGrpSpPr>
        <p:grpSpPr>
          <a:xfrm>
            <a:off x="7132655" y="1512332"/>
            <a:ext cx="414868" cy="5808183"/>
            <a:chOff x="4349750" y="1062266"/>
            <a:chExt cx="393426" cy="5508000"/>
          </a:xfrm>
        </p:grpSpPr>
        <p:pic>
          <p:nvPicPr>
            <p:cNvPr id="67" name="Picture 3"/>
            <p:cNvPicPr>
              <a:picLocks noChangeAspect="1" noChangeArrowheads="1"/>
            </p:cNvPicPr>
            <p:nvPr/>
          </p:nvPicPr>
          <p:blipFill>
            <a:blip r:embed="rId1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49750" y="1062266"/>
              <a:ext cx="81701" cy="550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8" name="Picture 3"/>
            <p:cNvPicPr>
              <a:picLocks noChangeAspect="1" noChangeArrowheads="1"/>
            </p:cNvPicPr>
            <p:nvPr/>
          </p:nvPicPr>
          <p:blipFill>
            <a:blip r:embed="rId1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9350" y="1815142"/>
              <a:ext cx="63826" cy="45566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9" name="MH_Entry_3"/>
          <p:cNvSpPr/>
          <p:nvPr>
            <p:custDataLst>
              <p:tags r:id="rId4"/>
            </p:custDataLst>
          </p:nvPr>
        </p:nvSpPr>
        <p:spPr>
          <a:xfrm>
            <a:off x="3834700" y="4582378"/>
            <a:ext cx="2610116" cy="65466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MH_Number_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444817" y="4582379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2531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MH_Entry_2"/>
          <p:cNvSpPr/>
          <p:nvPr>
            <p:custDataLst>
              <p:tags r:id="rId6"/>
            </p:custDataLst>
          </p:nvPr>
        </p:nvSpPr>
        <p:spPr>
          <a:xfrm flipH="1">
            <a:off x="8231844" y="3793412"/>
            <a:ext cx="2610116" cy="65466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MH_Number_2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 flipH="1">
            <a:off x="7610315" y="3793413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4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2531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MH_Number_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 flipH="1">
            <a:off x="7610315" y="5371345"/>
            <a:ext cx="621530" cy="654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1">
            <a:no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sz="2800" b="1">
                <a:solidFill>
                  <a:srgbClr val="00B0F0"/>
                </a:solidFill>
                <a:latin typeface="幼圆" panose="02010509060101010101" pitchFamily="49" charset="-122"/>
                <a:ea typeface="幼圆" panose="02010509060101010101" pitchFamily="49" charset="-122"/>
                <a:cs typeface="Verdana" panose="020B060403050404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531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2531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MH_Entry_4"/>
          <p:cNvSpPr/>
          <p:nvPr>
            <p:custDataLst>
              <p:tags r:id="rId9"/>
            </p:custDataLst>
          </p:nvPr>
        </p:nvSpPr>
        <p:spPr>
          <a:xfrm flipH="1">
            <a:off x="8231844" y="5371344"/>
            <a:ext cx="2610116" cy="654669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anchor="ctr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002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</a:t>
            </a:r>
            <a:endParaRPr lang="zh-CN" altLang="en-US" sz="2002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02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2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5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 animBg="1"/>
          <p:bldP spid="59" grpId="0"/>
          <p:bldP spid="69" grpId="0" animBg="1"/>
          <p:bldP spid="70" grpId="0"/>
          <p:bldP spid="71" grpId="0" animBg="1"/>
          <p:bldP spid="72" grpId="0"/>
          <p:bldP spid="73" grpId="0"/>
          <p:bldP spid="7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8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0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8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2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 animBg="1"/>
          <p:bldP spid="59" grpId="0"/>
          <p:bldP spid="69" grpId="0" animBg="1"/>
          <p:bldP spid="70" grpId="0"/>
          <p:bldP spid="71" grpId="0" animBg="1"/>
          <p:bldP spid="72" grpId="0"/>
          <p:bldP spid="73" grpId="0"/>
          <p:bldP spid="7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612951" y="3400301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189818" y="2743377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42074" y="2619451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645449" y="3353391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536624" y="2174253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110235" y="2034272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5" name="同心圆 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388057" y="3691654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645874" y="2947824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82" name="椭圆 8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722457" y="3328043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85" name="椭圆 8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482048" y="2166557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88" name="椭圆 8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066246" y="2390969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91" name="椭圆 9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569225" y="2936300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94" name="椭圆 9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239494" y="2571195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97" name="椭圆 9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042355" y="1926784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100" name="椭圆 9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8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2" name="TextBox 1"/>
          <p:cNvSpPr txBox="1"/>
          <p:nvPr/>
        </p:nvSpPr>
        <p:spPr>
          <a:xfrm>
            <a:off x="4970421" y="4570804"/>
            <a:ext cx="2954290" cy="6462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indent="0"/>
            <a:r>
              <a:rPr lang="zh-CN" alt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3" name="文本框 9"/>
          <p:cNvSpPr txBox="1"/>
          <p:nvPr/>
        </p:nvSpPr>
        <p:spPr>
          <a:xfrm>
            <a:off x="4287955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4" name="文本框 9"/>
          <p:cNvSpPr txBox="1"/>
          <p:nvPr/>
        </p:nvSpPr>
        <p:spPr>
          <a:xfrm>
            <a:off x="4287955" y="6103352"/>
            <a:ext cx="2101876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105" name="文本框 9"/>
          <p:cNvSpPr txBox="1"/>
          <p:nvPr/>
        </p:nvSpPr>
        <p:spPr>
          <a:xfrm>
            <a:off x="6682511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6" name="文本框 9"/>
          <p:cNvSpPr txBox="1"/>
          <p:nvPr/>
        </p:nvSpPr>
        <p:spPr>
          <a:xfrm>
            <a:off x="6682515" y="6108565"/>
            <a:ext cx="1939289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312246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69546" y="1039636"/>
            <a:ext cx="2906170" cy="589592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693071" y="1600101"/>
            <a:ext cx="2448272" cy="4608512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39"/>
          <p:cNvSpPr txBox="1"/>
          <p:nvPr/>
        </p:nvSpPr>
        <p:spPr>
          <a:xfrm>
            <a:off x="7293471" y="1528093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39"/>
          <p:cNvSpPr txBox="1"/>
          <p:nvPr/>
        </p:nvSpPr>
        <p:spPr>
          <a:xfrm>
            <a:off x="7293471" y="2801614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1" name="TextBox 39"/>
          <p:cNvSpPr txBox="1"/>
          <p:nvPr/>
        </p:nvSpPr>
        <p:spPr>
          <a:xfrm>
            <a:off x="7293471" y="407513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39"/>
          <p:cNvSpPr txBox="1"/>
          <p:nvPr/>
        </p:nvSpPr>
        <p:spPr>
          <a:xfrm>
            <a:off x="7293471" y="5348655"/>
            <a:ext cx="3744416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3" name="TextBox 39"/>
          <p:cNvSpPr txBox="1"/>
          <p:nvPr/>
        </p:nvSpPr>
        <p:spPr>
          <a:xfrm>
            <a:off x="793083" y="1636734"/>
            <a:ext cx="2442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endParaRPr lang="en-US" altLang="zh-CN" sz="8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823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图表 6"/>
          <p:cNvGraphicFramePr/>
          <p:nvPr>
            <p:extLst/>
          </p:nvPr>
        </p:nvGraphicFramePr>
        <p:xfrm>
          <a:off x="1230863" y="1865370"/>
          <a:ext cx="10019653" cy="3482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ctangle 7"/>
          <p:cNvSpPr/>
          <p:nvPr/>
        </p:nvSpPr>
        <p:spPr>
          <a:xfrm>
            <a:off x="1632177" y="5488533"/>
            <a:ext cx="9624962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6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31158" y="3007329"/>
            <a:ext cx="2113215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6375800" y="3007329"/>
            <a:ext cx="2135823" cy="28792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755080" y="5886574"/>
            <a:ext cx="2607326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509878" y="3013605"/>
            <a:ext cx="2553750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822052" y="3013605"/>
            <a:ext cx="2549282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746012" y="5886574"/>
            <a:ext cx="2111755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366872" y="5886574"/>
            <a:ext cx="216533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523272" y="5886575"/>
            <a:ext cx="255375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4031886" y="4600770"/>
            <a:ext cx="2176493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6" name="AutoShape 10"/>
          <p:cNvSpPr>
            <a:spLocks/>
          </p:cNvSpPr>
          <p:nvPr/>
        </p:nvSpPr>
        <p:spPr bwMode="auto">
          <a:xfrm>
            <a:off x="3991705" y="4386469"/>
            <a:ext cx="2122917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8737573" y="4600770"/>
            <a:ext cx="2178724" cy="71433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828" name="AutoShape 12"/>
          <p:cNvSpPr>
            <a:spLocks/>
          </p:cNvSpPr>
          <p:nvPr/>
        </p:nvSpPr>
        <p:spPr bwMode="auto">
          <a:xfrm>
            <a:off x="8699624" y="4386469"/>
            <a:ext cx="2122916" cy="17858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984" dirty="0">
                <a:solidFill>
                  <a:srgbClr val="FFFFFF"/>
                </a:solidFill>
                <a:latin typeface="Verdana" charset="0"/>
                <a:cs typeface="Verdana" charset="0"/>
                <a:sym typeface="Verdana" charset="0"/>
              </a:rPr>
              <a:t>SUBTITLE OF THIS ARTICLE</a:t>
            </a:r>
            <a:endParaRPr lang="es-ES" sz="2669" dirty="0">
              <a:cs typeface="Calibri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399170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8699623" y="4035997"/>
            <a:ext cx="1717591" cy="28573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4641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6" grpId="0"/>
      <p:bldP spid="34827" grpId="0"/>
      <p:bldP spid="34828" grpId="0"/>
      <p:bldP spid="34832" grpId="0" autoUpdateAnimBg="0"/>
      <p:bldP spid="34833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612951" y="3400301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189818" y="2743377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42074" y="2619451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645449" y="3353391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536624" y="2174253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110235" y="2034272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5" name="同心圆 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388057" y="3691654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645874" y="2947824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82" name="椭圆 8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722457" y="3328043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85" name="椭圆 8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482048" y="2166557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88" name="椭圆 8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066246" y="2390969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91" name="椭圆 9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569225" y="2936300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94" name="椭圆 9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239494" y="2571195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97" name="椭圆 9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042355" y="1926784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100" name="椭圆 9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8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2" name="TextBox 1"/>
          <p:cNvSpPr txBox="1"/>
          <p:nvPr/>
        </p:nvSpPr>
        <p:spPr>
          <a:xfrm>
            <a:off x="4970421" y="457080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indent="0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文本框 9"/>
          <p:cNvSpPr txBox="1"/>
          <p:nvPr/>
        </p:nvSpPr>
        <p:spPr>
          <a:xfrm>
            <a:off x="4287955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4" name="文本框 9"/>
          <p:cNvSpPr txBox="1"/>
          <p:nvPr/>
        </p:nvSpPr>
        <p:spPr>
          <a:xfrm>
            <a:off x="4287955" y="6103352"/>
            <a:ext cx="2101876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105" name="文本框 9"/>
          <p:cNvSpPr txBox="1"/>
          <p:nvPr/>
        </p:nvSpPr>
        <p:spPr>
          <a:xfrm>
            <a:off x="6682511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6" name="文本框 9"/>
          <p:cNvSpPr txBox="1"/>
          <p:nvPr/>
        </p:nvSpPr>
        <p:spPr>
          <a:xfrm>
            <a:off x="6682515" y="6108565"/>
            <a:ext cx="1939289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357931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4831267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950577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01</a:t>
            </a:r>
          </a:p>
        </p:txBody>
      </p:sp>
      <p:graphicFrame>
        <p:nvGraphicFramePr>
          <p:cNvPr id="7" name="Chart 6"/>
          <p:cNvGraphicFramePr/>
          <p:nvPr>
            <p:extLst/>
          </p:nvPr>
        </p:nvGraphicFramePr>
        <p:xfrm>
          <a:off x="6507814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627125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02</a:t>
            </a: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8173768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293079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03</a:t>
            </a:r>
          </a:p>
        </p:txBody>
      </p:sp>
      <p:graphicFrame>
        <p:nvGraphicFramePr>
          <p:cNvPr id="11" name="Chart 10"/>
          <p:cNvGraphicFramePr/>
          <p:nvPr>
            <p:extLst/>
          </p:nvPr>
        </p:nvGraphicFramePr>
        <p:xfrm>
          <a:off x="9844981" y="2391054"/>
          <a:ext cx="1543470" cy="28474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9964293" y="5290010"/>
            <a:ext cx="1304845" cy="2243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04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677212" y="2704858"/>
            <a:ext cx="2938673" cy="2425145"/>
            <a:chOff x="1023776" y="1932475"/>
            <a:chExt cx="2781691" cy="2647897"/>
          </a:xfrm>
        </p:grpSpPr>
        <p:sp>
          <p:nvSpPr>
            <p:cNvPr id="14" name="Text Placeholder 32"/>
            <p:cNvSpPr txBox="1">
              <a:spLocks/>
            </p:cNvSpPr>
            <p:nvPr/>
          </p:nvSpPr>
          <p:spPr>
            <a:xfrm>
              <a:off x="1023776" y="3879576"/>
              <a:ext cx="2781691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 Placeholder 33"/>
            <p:cNvSpPr txBox="1">
              <a:spLocks/>
            </p:cNvSpPr>
            <p:nvPr/>
          </p:nvSpPr>
          <p:spPr>
            <a:xfrm>
              <a:off x="1023778" y="2329688"/>
              <a:ext cx="2781689" cy="70079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695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AU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023777" y="1932475"/>
              <a:ext cx="2420840" cy="3629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898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Graphic spid="7" grpId="0">
        <p:bldAsOne/>
      </p:bldGraphic>
      <p:bldP spid="8" grpId="0"/>
      <p:bldGraphic spid="9" grpId="0">
        <p:bldAsOne/>
      </p:bldGraphic>
      <p:bldP spid="10" grpId="0"/>
      <p:bldGraphic spid="11" grpId="0">
        <p:bldAsOne/>
      </p:bldGraphic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>
            <a:off x="469136" y="-13393"/>
            <a:ext cx="12375868" cy="7246044"/>
          </a:xfrm>
          <a:custGeom>
            <a:avLst/>
            <a:gdLst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67125 w 8801100"/>
              <a:gd name="connsiteY3" fmla="*/ 19050 h 5153025"/>
              <a:gd name="connsiteX4" fmla="*/ 0 w 8801100"/>
              <a:gd name="connsiteY4" fmla="*/ 0 h 5153025"/>
              <a:gd name="connsiteX0" fmla="*/ 0 w 8801100"/>
              <a:gd name="connsiteY0" fmla="*/ 0 h 5153025"/>
              <a:gd name="connsiteX1" fmla="*/ 5153025 w 8801100"/>
              <a:gd name="connsiteY1" fmla="*/ 5153025 h 5153025"/>
              <a:gd name="connsiteX2" fmla="*/ 8801100 w 8801100"/>
              <a:gd name="connsiteY2" fmla="*/ 5153025 h 5153025"/>
              <a:gd name="connsiteX3" fmla="*/ 3629025 w 8801100"/>
              <a:gd name="connsiteY3" fmla="*/ 0 h 5153025"/>
              <a:gd name="connsiteX4" fmla="*/ 0 w 8801100"/>
              <a:gd name="connsiteY4" fmla="*/ 0 h 515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1100" h="5153025">
                <a:moveTo>
                  <a:pt x="0" y="0"/>
                </a:moveTo>
                <a:lnTo>
                  <a:pt x="5153025" y="5153025"/>
                </a:lnTo>
                <a:lnTo>
                  <a:pt x="8801100" y="5153025"/>
                </a:lnTo>
                <a:lnTo>
                  <a:pt x="3629025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grpSp>
        <p:nvGrpSpPr>
          <p:cNvPr id="3" name="组合 7"/>
          <p:cNvGrpSpPr>
            <a:grpSpLocks/>
          </p:cNvGrpSpPr>
          <p:nvPr/>
        </p:nvGrpSpPr>
        <p:grpSpPr bwMode="auto">
          <a:xfrm>
            <a:off x="1019294" y="5535012"/>
            <a:ext cx="3264842" cy="1178353"/>
            <a:chOff x="3484439" y="880115"/>
            <a:chExt cx="2320294" cy="838106"/>
          </a:xfrm>
        </p:grpSpPr>
        <p:sp>
          <p:nvSpPr>
            <p:cNvPr id="20494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7"/>
          <p:cNvGrpSpPr>
            <a:grpSpLocks/>
          </p:cNvGrpSpPr>
          <p:nvPr/>
        </p:nvGrpSpPr>
        <p:grpSpPr bwMode="auto">
          <a:xfrm>
            <a:off x="1019294" y="3828537"/>
            <a:ext cx="3264840" cy="1178353"/>
            <a:chOff x="3484439" y="880115"/>
            <a:chExt cx="2320294" cy="838106"/>
          </a:xfrm>
        </p:grpSpPr>
        <p:sp>
          <p:nvSpPr>
            <p:cNvPr id="20490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6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17" name="组合 7"/>
          <p:cNvGrpSpPr>
            <a:grpSpLocks/>
          </p:cNvGrpSpPr>
          <p:nvPr/>
        </p:nvGrpSpPr>
        <p:grpSpPr bwMode="auto">
          <a:xfrm>
            <a:off x="8805548" y="2283812"/>
            <a:ext cx="3264842" cy="1178353"/>
            <a:chOff x="3484439" y="880115"/>
            <a:chExt cx="2320294" cy="838106"/>
          </a:xfrm>
        </p:grpSpPr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文本框 66"/>
            <p:cNvSpPr txBox="1">
              <a:spLocks noChangeArrowheads="1"/>
            </p:cNvSpPr>
            <p:nvPr/>
          </p:nvSpPr>
          <p:spPr bwMode="auto">
            <a:xfrm>
              <a:off x="4780327" y="880115"/>
              <a:ext cx="1024404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5355299" y="1286573"/>
              <a:ext cx="287152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8805548" y="577337"/>
            <a:ext cx="3264840" cy="1178353"/>
            <a:chOff x="3484439" y="880115"/>
            <a:chExt cx="2320294" cy="838106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3484439" y="1374629"/>
              <a:ext cx="2320294" cy="34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66"/>
            <p:cNvSpPr txBox="1">
              <a:spLocks noChangeArrowheads="1"/>
            </p:cNvSpPr>
            <p:nvPr/>
          </p:nvSpPr>
          <p:spPr bwMode="auto">
            <a:xfrm>
              <a:off x="4762947" y="880115"/>
              <a:ext cx="1024405" cy="21890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5355300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927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00">
        <p14:doors dir="vert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494088"/>
            <a:ext cx="1211263" cy="25876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503488"/>
            <a:ext cx="1663700" cy="577850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739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1869"/>
          <p:cNvSpPr/>
          <p:nvPr/>
        </p:nvSpPr>
        <p:spPr>
          <a:xfrm rot="10800000">
            <a:off x="4127124" y="1803500"/>
            <a:ext cx="4604502" cy="2296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8036" y="0"/>
                  <a:pt x="5272" y="2114"/>
                  <a:pt x="3163" y="6342"/>
                </a:cubicBezTo>
                <a:cubicBezTo>
                  <a:pt x="1060" y="10557"/>
                  <a:pt x="7" y="16076"/>
                  <a:pt x="0" y="21600"/>
                </a:cubicBezTo>
                <a:lnTo>
                  <a:pt x="21600" y="21600"/>
                </a:lnTo>
                <a:cubicBezTo>
                  <a:pt x="21593" y="16076"/>
                  <a:pt x="20540" y="10557"/>
                  <a:pt x="18437" y="6342"/>
                </a:cubicBezTo>
                <a:cubicBezTo>
                  <a:pt x="16328" y="2114"/>
                  <a:pt x="13564" y="0"/>
                  <a:pt x="10800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20091" tIns="20091" rIns="20091" bIns="20091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10885488" y="2257425"/>
            <a:ext cx="1973262" cy="1181100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marL="0" indent="0" algn="ctr">
              <a:lnSpc>
                <a:spcPct val="120000"/>
              </a:lnSpc>
              <a:spcBef>
                <a:spcPts val="633"/>
              </a:spcBef>
              <a:buNone/>
            </a:pPr>
            <a:r>
              <a:rPr lang="zh-CN" altLang="en-US" sz="32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32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Shape 1851"/>
          <p:cNvSpPr/>
          <p:nvPr/>
        </p:nvSpPr>
        <p:spPr>
          <a:xfrm>
            <a:off x="1991975" y="3076776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Shape 1852"/>
          <p:cNvSpPr/>
          <p:nvPr/>
        </p:nvSpPr>
        <p:spPr>
          <a:xfrm>
            <a:off x="2293401" y="1792953"/>
            <a:ext cx="947691" cy="9476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853"/>
          <p:cNvSpPr/>
          <p:nvPr/>
        </p:nvSpPr>
        <p:spPr>
          <a:xfrm>
            <a:off x="2571012" y="2107073"/>
            <a:ext cx="392466" cy="319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80" h="21024" extrusionOk="0">
                <a:moveTo>
                  <a:pt x="18800" y="1728"/>
                </a:moveTo>
                <a:cubicBezTo>
                  <a:pt x="16810" y="-576"/>
                  <a:pt x="13583" y="-576"/>
                  <a:pt x="11591" y="1728"/>
                </a:cubicBezTo>
                <a:lnTo>
                  <a:pt x="10239" y="3293"/>
                </a:lnTo>
                <a:lnTo>
                  <a:pt x="8887" y="1728"/>
                </a:lnTo>
                <a:cubicBezTo>
                  <a:pt x="6897" y="-576"/>
                  <a:pt x="3670" y="-576"/>
                  <a:pt x="1680" y="1728"/>
                </a:cubicBezTo>
                <a:cubicBezTo>
                  <a:pt x="-560" y="4320"/>
                  <a:pt x="-560" y="8522"/>
                  <a:pt x="1680" y="11115"/>
                </a:cubicBezTo>
                <a:lnTo>
                  <a:pt x="10239" y="21024"/>
                </a:lnTo>
                <a:lnTo>
                  <a:pt x="18800" y="11115"/>
                </a:lnTo>
                <a:cubicBezTo>
                  <a:pt x="21040" y="8522"/>
                  <a:pt x="21040" y="4320"/>
                  <a:pt x="18800" y="172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1855"/>
          <p:cNvSpPr/>
          <p:nvPr/>
        </p:nvSpPr>
        <p:spPr>
          <a:xfrm>
            <a:off x="3530706" y="5507022"/>
            <a:ext cx="1773664" cy="5784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Shape 1856"/>
          <p:cNvSpPr/>
          <p:nvPr/>
        </p:nvSpPr>
        <p:spPr>
          <a:xfrm>
            <a:off x="3642266" y="5204014"/>
            <a:ext cx="1550543" cy="2585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Shape 1857"/>
          <p:cNvSpPr/>
          <p:nvPr/>
        </p:nvSpPr>
        <p:spPr>
          <a:xfrm>
            <a:off x="3940501" y="3916999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Shape 1859"/>
          <p:cNvSpPr/>
          <p:nvPr/>
        </p:nvSpPr>
        <p:spPr>
          <a:xfrm>
            <a:off x="7491341" y="5532716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Shape 1860"/>
          <p:cNvSpPr/>
          <p:nvPr/>
        </p:nvSpPr>
        <p:spPr>
          <a:xfrm>
            <a:off x="7602902" y="522970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0" name="Shape 1861"/>
          <p:cNvSpPr/>
          <p:nvPr/>
        </p:nvSpPr>
        <p:spPr>
          <a:xfrm>
            <a:off x="7903328" y="3944883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Shape 1862"/>
          <p:cNvSpPr/>
          <p:nvPr/>
        </p:nvSpPr>
        <p:spPr>
          <a:xfrm>
            <a:off x="8196543" y="4222218"/>
            <a:ext cx="363260" cy="3249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Shape 1864"/>
          <p:cNvSpPr/>
          <p:nvPr/>
        </p:nvSpPr>
        <p:spPr>
          <a:xfrm>
            <a:off x="9199136" y="3379785"/>
            <a:ext cx="1773664" cy="5784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lnSpc>
                <a:spcPct val="120000"/>
              </a:lnSpc>
              <a:spcBef>
                <a:spcPts val="4500"/>
              </a:spcBef>
              <a:defRPr sz="2000">
                <a:solidFill>
                  <a:srgbClr val="53585F"/>
                </a:solidFill>
              </a:defRPr>
            </a:lvl1pPr>
          </a:lstStyle>
          <a:p>
            <a:pPr algn="just"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Shape 1865"/>
          <p:cNvSpPr/>
          <p:nvPr/>
        </p:nvSpPr>
        <p:spPr>
          <a:xfrm>
            <a:off x="9310696" y="3076777"/>
            <a:ext cx="1550543" cy="258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ctr">
            <a:spAutoFit/>
          </a:bodyPr>
          <a:lstStyle>
            <a:lvl1pPr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 algn="ctr">
              <a:defRPr sz="1800">
                <a:solidFill>
                  <a:srgbClr val="000000"/>
                </a:solidFill>
              </a:defRPr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sz="1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Shape 1866"/>
          <p:cNvSpPr/>
          <p:nvPr/>
        </p:nvSpPr>
        <p:spPr>
          <a:xfrm>
            <a:off x="9611121" y="1791952"/>
            <a:ext cx="949693" cy="9496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26788" tIns="26788" rIns="26788" bIns="26788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Shape 1857"/>
          <p:cNvSpPr/>
          <p:nvPr/>
        </p:nvSpPr>
        <p:spPr>
          <a:xfrm>
            <a:off x="3940501" y="3917655"/>
            <a:ext cx="954074" cy="9540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6788" tIns="26788" rIns="26788" bIns="26788" anchor="ctr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Shape 1858"/>
          <p:cNvSpPr/>
          <p:nvPr/>
        </p:nvSpPr>
        <p:spPr>
          <a:xfrm>
            <a:off x="4301622" y="4182942"/>
            <a:ext cx="231830" cy="4221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407" y="3476"/>
                </a:moveTo>
                <a:cubicBezTo>
                  <a:pt x="16335" y="5612"/>
                  <a:pt x="16335" y="5612"/>
                  <a:pt x="16335" y="5612"/>
                </a:cubicBezTo>
                <a:cubicBezTo>
                  <a:pt x="14486" y="4583"/>
                  <a:pt x="12660" y="4068"/>
                  <a:pt x="10835" y="4068"/>
                </a:cubicBezTo>
                <a:cubicBezTo>
                  <a:pt x="9782" y="4068"/>
                  <a:pt x="8916" y="4222"/>
                  <a:pt x="8237" y="4531"/>
                </a:cubicBezTo>
                <a:cubicBezTo>
                  <a:pt x="7582" y="4827"/>
                  <a:pt x="7231" y="5188"/>
                  <a:pt x="7231" y="5587"/>
                </a:cubicBezTo>
                <a:cubicBezTo>
                  <a:pt x="7231" y="5921"/>
                  <a:pt x="7535" y="6256"/>
                  <a:pt x="8120" y="6591"/>
                </a:cubicBezTo>
                <a:cubicBezTo>
                  <a:pt x="8706" y="6938"/>
                  <a:pt x="9876" y="7299"/>
                  <a:pt x="11631" y="7685"/>
                </a:cubicBezTo>
                <a:cubicBezTo>
                  <a:pt x="14743" y="8380"/>
                  <a:pt x="16873" y="8972"/>
                  <a:pt x="18020" y="9461"/>
                </a:cubicBezTo>
                <a:cubicBezTo>
                  <a:pt x="19166" y="9950"/>
                  <a:pt x="20055" y="10530"/>
                  <a:pt x="20687" y="11225"/>
                </a:cubicBezTo>
                <a:cubicBezTo>
                  <a:pt x="21296" y="11907"/>
                  <a:pt x="21600" y="12679"/>
                  <a:pt x="21600" y="13529"/>
                </a:cubicBezTo>
                <a:cubicBezTo>
                  <a:pt x="21600" y="14379"/>
                  <a:pt x="21272" y="15177"/>
                  <a:pt x="20617" y="15897"/>
                </a:cubicBezTo>
                <a:cubicBezTo>
                  <a:pt x="19962" y="16618"/>
                  <a:pt x="19096" y="17198"/>
                  <a:pt x="18066" y="17622"/>
                </a:cubicBezTo>
                <a:cubicBezTo>
                  <a:pt x="17037" y="18034"/>
                  <a:pt x="15539" y="18356"/>
                  <a:pt x="13573" y="18575"/>
                </a:cubicBezTo>
                <a:cubicBezTo>
                  <a:pt x="13573" y="21600"/>
                  <a:pt x="13573" y="21600"/>
                  <a:pt x="13573" y="21600"/>
                </a:cubicBezTo>
                <a:cubicBezTo>
                  <a:pt x="9618" y="21600"/>
                  <a:pt x="9618" y="21600"/>
                  <a:pt x="9618" y="21600"/>
                </a:cubicBezTo>
                <a:cubicBezTo>
                  <a:pt x="9618" y="18652"/>
                  <a:pt x="9618" y="18652"/>
                  <a:pt x="9618" y="18652"/>
                </a:cubicBezTo>
                <a:cubicBezTo>
                  <a:pt x="7793" y="18536"/>
                  <a:pt x="6225" y="18292"/>
                  <a:pt x="4938" y="17906"/>
                </a:cubicBezTo>
                <a:cubicBezTo>
                  <a:pt x="3159" y="17378"/>
                  <a:pt x="1521" y="16670"/>
                  <a:pt x="0" y="15795"/>
                </a:cubicBezTo>
                <a:cubicBezTo>
                  <a:pt x="4002" y="13593"/>
                  <a:pt x="4002" y="13593"/>
                  <a:pt x="4002" y="13593"/>
                </a:cubicBezTo>
                <a:cubicBezTo>
                  <a:pt x="6576" y="15061"/>
                  <a:pt x="9057" y="15795"/>
                  <a:pt x="11444" y="15795"/>
                </a:cubicBezTo>
                <a:cubicBezTo>
                  <a:pt x="12684" y="15795"/>
                  <a:pt x="13714" y="15563"/>
                  <a:pt x="14603" y="15112"/>
                </a:cubicBezTo>
                <a:cubicBezTo>
                  <a:pt x="15469" y="14649"/>
                  <a:pt x="15913" y="14121"/>
                  <a:pt x="15913" y="13503"/>
                </a:cubicBezTo>
                <a:cubicBezTo>
                  <a:pt x="15913" y="12975"/>
                  <a:pt x="15633" y="12525"/>
                  <a:pt x="15071" y="12126"/>
                </a:cubicBezTo>
                <a:cubicBezTo>
                  <a:pt x="14509" y="11740"/>
                  <a:pt x="13386" y="11341"/>
                  <a:pt x="11748" y="10929"/>
                </a:cubicBezTo>
                <a:cubicBezTo>
                  <a:pt x="8401" y="10105"/>
                  <a:pt x="6155" y="9436"/>
                  <a:pt x="4961" y="8946"/>
                </a:cubicBezTo>
                <a:cubicBezTo>
                  <a:pt x="3791" y="8470"/>
                  <a:pt x="2902" y="7917"/>
                  <a:pt x="2317" y="7312"/>
                </a:cubicBezTo>
                <a:cubicBezTo>
                  <a:pt x="1732" y="6707"/>
                  <a:pt x="1451" y="6063"/>
                  <a:pt x="1451" y="5368"/>
                </a:cubicBezTo>
                <a:cubicBezTo>
                  <a:pt x="1451" y="4235"/>
                  <a:pt x="2223" y="3257"/>
                  <a:pt x="3768" y="2446"/>
                </a:cubicBezTo>
                <a:cubicBezTo>
                  <a:pt x="5312" y="1635"/>
                  <a:pt x="7255" y="1197"/>
                  <a:pt x="9618" y="1133"/>
                </a:cubicBezTo>
                <a:cubicBezTo>
                  <a:pt x="9618" y="0"/>
                  <a:pt x="9618" y="0"/>
                  <a:pt x="9618" y="0"/>
                </a:cubicBezTo>
                <a:cubicBezTo>
                  <a:pt x="13573" y="0"/>
                  <a:pt x="13573" y="0"/>
                  <a:pt x="13573" y="0"/>
                </a:cubicBezTo>
                <a:cubicBezTo>
                  <a:pt x="13573" y="1287"/>
                  <a:pt x="13573" y="1287"/>
                  <a:pt x="13573" y="1287"/>
                </a:cubicBezTo>
                <a:cubicBezTo>
                  <a:pt x="14954" y="1455"/>
                  <a:pt x="16101" y="1686"/>
                  <a:pt x="17037" y="1982"/>
                </a:cubicBezTo>
                <a:cubicBezTo>
                  <a:pt x="17996" y="2278"/>
                  <a:pt x="19119" y="2780"/>
                  <a:pt x="20407" y="3476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867"/>
          <p:cNvSpPr/>
          <p:nvPr/>
        </p:nvSpPr>
        <p:spPr>
          <a:xfrm>
            <a:off x="9918245" y="2091274"/>
            <a:ext cx="335443" cy="351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>
              <a:lnSpc>
                <a:spcPct val="120000"/>
              </a:lnSpc>
            </a:pPr>
            <a:endParaRPr sz="1846">
              <a:solidFill>
                <a:srgbClr val="5358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792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4" grpId="0" build="p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8" grpId="0"/>
      <p:bldP spid="19" grpId="0"/>
      <p:bldP spid="20" grpId="0" animBg="1"/>
      <p:bldP spid="21" grpId="0" animBg="1"/>
      <p:bldP spid="23" grpId="0"/>
      <p:bldP spid="24" grpId="0"/>
      <p:bldP spid="25" grpId="0" animBg="1"/>
      <p:bldP spid="28" grpId="0" animBg="1"/>
      <p:bldP spid="28" grpId="1" animBg="1"/>
      <p:bldP spid="16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612951" y="3400301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189818" y="2743377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42074" y="2619451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645449" y="3353391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536624" y="2174253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110235" y="2034272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5" name="同心圆 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388057" y="3691654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645874" y="2947824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82" name="椭圆 8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722457" y="3328043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85" name="椭圆 8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482048" y="2166557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88" name="椭圆 8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066246" y="2390969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91" name="椭圆 9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569225" y="2936300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94" name="椭圆 9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239494" y="2571195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97" name="椭圆 9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042355" y="1926784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100" name="椭圆 9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8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2" name="TextBox 1"/>
          <p:cNvSpPr txBox="1"/>
          <p:nvPr/>
        </p:nvSpPr>
        <p:spPr>
          <a:xfrm>
            <a:off x="4970421" y="457080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indent="0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文本框 9"/>
          <p:cNvSpPr txBox="1"/>
          <p:nvPr/>
        </p:nvSpPr>
        <p:spPr>
          <a:xfrm>
            <a:off x="4287955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4" name="文本框 9"/>
          <p:cNvSpPr txBox="1"/>
          <p:nvPr/>
        </p:nvSpPr>
        <p:spPr>
          <a:xfrm>
            <a:off x="4287955" y="6103352"/>
            <a:ext cx="2101876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105" name="文本框 9"/>
          <p:cNvSpPr txBox="1"/>
          <p:nvPr/>
        </p:nvSpPr>
        <p:spPr>
          <a:xfrm>
            <a:off x="6682511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6" name="文本框 9"/>
          <p:cNvSpPr txBox="1"/>
          <p:nvPr/>
        </p:nvSpPr>
        <p:spPr>
          <a:xfrm>
            <a:off x="6682515" y="6108565"/>
            <a:ext cx="1939289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76205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68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57368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4821" y="1279115"/>
            <a:ext cx="4011895" cy="245025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4821" y="3779578"/>
            <a:ext cx="4011895" cy="180908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371117" y="5742568"/>
            <a:ext cx="12158210" cy="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ash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25528" y="5804796"/>
            <a:ext cx="12429523" cy="62016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5934" y="3948961"/>
            <a:ext cx="3744791" cy="1220333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448819" y="1279115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448819" y="3779578"/>
            <a:ext cx="4011895" cy="18090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9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22818" y="1279115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522818" y="3779578"/>
            <a:ext cx="4011895" cy="180908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78" dirty="0">
              <a:ea typeface="Roboto" panose="02000000000000000000" pitchFamily="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8653936" y="3948961"/>
            <a:ext cx="3744791" cy="1149929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6079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4" grpId="0"/>
      <p:bldP spid="15" grpId="0"/>
      <p:bldP spid="17" grpId="0" animBg="1"/>
      <p:bldP spid="18" grpId="0" animBg="1"/>
      <p:bldP spid="19" grpId="0"/>
      <p:bldP spid="20" grpId="0" animBg="1"/>
      <p:bldP spid="21" grpId="0" animBg="1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33800"/>
            <a:ext cx="957263" cy="373063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333625"/>
            <a:ext cx="2181225" cy="43021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5718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612951" y="3400301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10189818" y="2743377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642074" y="2619451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645449" y="3353391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4536624" y="2174253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110235" y="2034272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5" name="同心圆 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76" name="椭圆 7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1388057" y="3691654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645874" y="2947824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82" name="椭圆 8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722457" y="3328043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85" name="椭圆 8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8482048" y="2166557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88" name="椭圆 8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066246" y="2390969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91" name="椭圆 9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8569225" y="2936300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94" name="椭圆 9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5" name="椭圆 9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9239494" y="2571195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97" name="椭圆 9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042355" y="1926784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100" name="椭圆 9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8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8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2" name="TextBox 1"/>
          <p:cNvSpPr txBox="1"/>
          <p:nvPr/>
        </p:nvSpPr>
        <p:spPr>
          <a:xfrm>
            <a:off x="4970421" y="457080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indent="0"/>
            <a:r>
              <a:rPr lang="zh-CN" altLang="en-US" sz="3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  <a:endParaRPr lang="zh-CN" altLang="en-US" sz="3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文本框 9"/>
          <p:cNvSpPr txBox="1"/>
          <p:nvPr/>
        </p:nvSpPr>
        <p:spPr>
          <a:xfrm>
            <a:off x="4287955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4" name="文本框 9"/>
          <p:cNvSpPr txBox="1"/>
          <p:nvPr/>
        </p:nvSpPr>
        <p:spPr>
          <a:xfrm>
            <a:off x="4287955" y="6103352"/>
            <a:ext cx="2101876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105" name="文本框 9"/>
          <p:cNvSpPr txBox="1"/>
          <p:nvPr/>
        </p:nvSpPr>
        <p:spPr>
          <a:xfrm>
            <a:off x="6682511" y="5645815"/>
            <a:ext cx="1939292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6" name="文本框 9"/>
          <p:cNvSpPr txBox="1"/>
          <p:nvPr/>
        </p:nvSpPr>
        <p:spPr>
          <a:xfrm>
            <a:off x="6682515" y="6108565"/>
            <a:ext cx="1939289" cy="3245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41052" lvl="1" indent="-241052">
              <a:buFont typeface="Wingdings" pitchFamily="2" charset="2"/>
              <a:buChar char="l"/>
            </a:pPr>
            <a:r>
              <a:rPr lang="zh-CN" altLang="en-US" sz="210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24442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1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2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2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2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6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2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7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8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2" grpId="0"/>
          <p:bldP spid="103" grpId="0"/>
          <p:bldP spid="104" grpId="0"/>
          <p:bldP spid="105" grpId="0"/>
          <p:bldP spid="106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2256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055889" y="2103673"/>
          <a:ext cx="8746974" cy="27408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6" name="Group 5"/>
          <p:cNvGrpSpPr/>
          <p:nvPr/>
        </p:nvGrpSpPr>
        <p:grpSpPr>
          <a:xfrm>
            <a:off x="2333781" y="5240863"/>
            <a:ext cx="2495555" cy="757130"/>
            <a:chOff x="1150665" y="1672015"/>
            <a:chExt cx="2724775" cy="826673"/>
          </a:xfrm>
        </p:grpSpPr>
        <p:sp>
          <p:nvSpPr>
            <p:cNvPr id="7" name="TextBox 6"/>
            <p:cNvSpPr txBox="1"/>
            <p:nvPr/>
          </p:nvSpPr>
          <p:spPr>
            <a:xfrm>
              <a:off x="1150665" y="1672015"/>
              <a:ext cx="761706" cy="826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Text Placeholder 32"/>
            <p:cNvSpPr txBox="1">
              <a:spLocks/>
            </p:cNvSpPr>
            <p:nvPr/>
          </p:nvSpPr>
          <p:spPr>
            <a:xfrm>
              <a:off x="1898843" y="1991320"/>
              <a:ext cx="1976597" cy="46906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 Placeholder 33"/>
            <p:cNvSpPr txBox="1">
              <a:spLocks/>
            </p:cNvSpPr>
            <p:nvPr/>
          </p:nvSpPr>
          <p:spPr>
            <a:xfrm>
              <a:off x="1898845" y="1750689"/>
              <a:ext cx="1846848" cy="282278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154403" y="5240860"/>
            <a:ext cx="2525653" cy="757130"/>
            <a:chOff x="1150666" y="1672015"/>
            <a:chExt cx="2757638" cy="826674"/>
          </a:xfrm>
        </p:grpSpPr>
        <p:sp>
          <p:nvSpPr>
            <p:cNvPr id="11" name="TextBox 10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AU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3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Text Placeholder 32"/>
            <p:cNvSpPr txBox="1">
              <a:spLocks/>
            </p:cNvSpPr>
            <p:nvPr/>
          </p:nvSpPr>
          <p:spPr>
            <a:xfrm>
              <a:off x="1898842" y="1991322"/>
              <a:ext cx="2009462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05123" y="5240860"/>
            <a:ext cx="2488971" cy="757130"/>
            <a:chOff x="1150666" y="1672015"/>
            <a:chExt cx="2717585" cy="826674"/>
          </a:xfrm>
        </p:grpSpPr>
        <p:sp>
          <p:nvSpPr>
            <p:cNvPr id="15" name="TextBox 14"/>
            <p:cNvSpPr txBox="1"/>
            <p:nvPr/>
          </p:nvSpPr>
          <p:spPr>
            <a:xfrm>
              <a:off x="1150666" y="1672015"/>
              <a:ext cx="761706" cy="826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3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16" name="Text Placeholder 32"/>
            <p:cNvSpPr txBox="1">
              <a:spLocks/>
            </p:cNvSpPr>
            <p:nvPr/>
          </p:nvSpPr>
          <p:spPr>
            <a:xfrm>
              <a:off x="1898843" y="1991322"/>
              <a:ext cx="1969408" cy="46906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 Placeholder 33"/>
            <p:cNvSpPr txBox="1">
              <a:spLocks/>
            </p:cNvSpPr>
            <p:nvPr/>
          </p:nvSpPr>
          <p:spPr>
            <a:xfrm>
              <a:off x="1898845" y="1750689"/>
              <a:ext cx="1464301" cy="282279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AU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2999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2160511" y="1816125"/>
          <a:ext cx="8504641" cy="2993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34"/>
          <p:cNvSpPr txBox="1"/>
          <p:nvPr/>
        </p:nvSpPr>
        <p:spPr>
          <a:xfrm>
            <a:off x="1492036" y="5344517"/>
            <a:ext cx="987467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893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任意多边形 20"/>
          <p:cNvSpPr/>
          <p:nvPr/>
        </p:nvSpPr>
        <p:spPr>
          <a:xfrm>
            <a:off x="-755895" y="1227641"/>
            <a:ext cx="16714196" cy="2035015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  <a:gd name="connsiteX0" fmla="*/ 0 w 10337800"/>
              <a:gd name="connsiteY0" fmla="*/ 186797 h 806129"/>
              <a:gd name="connsiteX1" fmla="*/ 1642534 w 10337800"/>
              <a:gd name="connsiteY1" fmla="*/ 804864 h 806129"/>
              <a:gd name="connsiteX2" fmla="*/ 3285067 w 10337800"/>
              <a:gd name="connsiteY2" fmla="*/ 42864 h 806129"/>
              <a:gd name="connsiteX3" fmla="*/ 4910667 w 10337800"/>
              <a:gd name="connsiteY3" fmla="*/ 754064 h 806129"/>
              <a:gd name="connsiteX4" fmla="*/ 6553200 w 10337800"/>
              <a:gd name="connsiteY4" fmla="*/ 76730 h 806129"/>
              <a:gd name="connsiteX5" fmla="*/ 8246534 w 10337800"/>
              <a:gd name="connsiteY5" fmla="*/ 770996 h 806129"/>
              <a:gd name="connsiteX6" fmla="*/ 9575800 w 10337800"/>
              <a:gd name="connsiteY6" fmla="*/ 76730 h 806129"/>
              <a:gd name="connsiteX7" fmla="*/ 10337800 w 10337800"/>
              <a:gd name="connsiteY7" fmla="*/ 530 h 806129"/>
              <a:gd name="connsiteX0" fmla="*/ 0 w 10556875"/>
              <a:gd name="connsiteY0" fmla="*/ 181741 h 801073"/>
              <a:gd name="connsiteX1" fmla="*/ 1642534 w 10556875"/>
              <a:gd name="connsiteY1" fmla="*/ 799808 h 801073"/>
              <a:gd name="connsiteX2" fmla="*/ 3285067 w 10556875"/>
              <a:gd name="connsiteY2" fmla="*/ 37808 h 801073"/>
              <a:gd name="connsiteX3" fmla="*/ 4910667 w 10556875"/>
              <a:gd name="connsiteY3" fmla="*/ 749008 h 801073"/>
              <a:gd name="connsiteX4" fmla="*/ 6553200 w 10556875"/>
              <a:gd name="connsiteY4" fmla="*/ 71674 h 801073"/>
              <a:gd name="connsiteX5" fmla="*/ 8246534 w 10556875"/>
              <a:gd name="connsiteY5" fmla="*/ 765940 h 801073"/>
              <a:gd name="connsiteX6" fmla="*/ 9575800 w 10556875"/>
              <a:gd name="connsiteY6" fmla="*/ 71674 h 801073"/>
              <a:gd name="connsiteX7" fmla="*/ 10556875 w 10556875"/>
              <a:gd name="connsiteY7" fmla="*/ 4999 h 801073"/>
              <a:gd name="connsiteX0" fmla="*/ 0 w 10556875"/>
              <a:gd name="connsiteY0" fmla="*/ 224093 h 843425"/>
              <a:gd name="connsiteX1" fmla="*/ 1642534 w 10556875"/>
              <a:gd name="connsiteY1" fmla="*/ 842160 h 843425"/>
              <a:gd name="connsiteX2" fmla="*/ 3285067 w 10556875"/>
              <a:gd name="connsiteY2" fmla="*/ 80160 h 843425"/>
              <a:gd name="connsiteX3" fmla="*/ 4910667 w 10556875"/>
              <a:gd name="connsiteY3" fmla="*/ 791360 h 843425"/>
              <a:gd name="connsiteX4" fmla="*/ 6553200 w 10556875"/>
              <a:gd name="connsiteY4" fmla="*/ 114026 h 843425"/>
              <a:gd name="connsiteX5" fmla="*/ 8246534 w 10556875"/>
              <a:gd name="connsiteY5" fmla="*/ 808292 h 843425"/>
              <a:gd name="connsiteX6" fmla="*/ 9575800 w 10556875"/>
              <a:gd name="connsiteY6" fmla="*/ 114026 h 843425"/>
              <a:gd name="connsiteX7" fmla="*/ 10556875 w 10556875"/>
              <a:gd name="connsiteY7" fmla="*/ 47351 h 843425"/>
              <a:gd name="connsiteX0" fmla="*/ 0 w 10556875"/>
              <a:gd name="connsiteY0" fmla="*/ 226862 h 846194"/>
              <a:gd name="connsiteX1" fmla="*/ 1642534 w 10556875"/>
              <a:gd name="connsiteY1" fmla="*/ 844929 h 846194"/>
              <a:gd name="connsiteX2" fmla="*/ 3285067 w 10556875"/>
              <a:gd name="connsiteY2" fmla="*/ 82929 h 846194"/>
              <a:gd name="connsiteX3" fmla="*/ 4910667 w 10556875"/>
              <a:gd name="connsiteY3" fmla="*/ 794129 h 846194"/>
              <a:gd name="connsiteX4" fmla="*/ 6553200 w 10556875"/>
              <a:gd name="connsiteY4" fmla="*/ 116795 h 846194"/>
              <a:gd name="connsiteX5" fmla="*/ 8246534 w 10556875"/>
              <a:gd name="connsiteY5" fmla="*/ 811061 h 846194"/>
              <a:gd name="connsiteX6" fmla="*/ 9575800 w 10556875"/>
              <a:gd name="connsiteY6" fmla="*/ 116795 h 846194"/>
              <a:gd name="connsiteX7" fmla="*/ 10556875 w 10556875"/>
              <a:gd name="connsiteY7" fmla="*/ 50120 h 846194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947400"/>
              <a:gd name="connsiteY0" fmla="*/ 0 h 952369"/>
              <a:gd name="connsiteX1" fmla="*/ 2033059 w 10947400"/>
              <a:gd name="connsiteY1" fmla="*/ 951442 h 952369"/>
              <a:gd name="connsiteX2" fmla="*/ 3675592 w 10947400"/>
              <a:gd name="connsiteY2" fmla="*/ 189442 h 952369"/>
              <a:gd name="connsiteX3" fmla="*/ 5301192 w 10947400"/>
              <a:gd name="connsiteY3" fmla="*/ 900642 h 952369"/>
              <a:gd name="connsiteX4" fmla="*/ 6943725 w 10947400"/>
              <a:gd name="connsiteY4" fmla="*/ 223308 h 952369"/>
              <a:gd name="connsiteX5" fmla="*/ 8637059 w 10947400"/>
              <a:gd name="connsiteY5" fmla="*/ 917574 h 952369"/>
              <a:gd name="connsiteX6" fmla="*/ 9966325 w 10947400"/>
              <a:gd name="connsiteY6" fmla="*/ 223308 h 952369"/>
              <a:gd name="connsiteX7" fmla="*/ 10947400 w 109474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33100"/>
              <a:gd name="connsiteY0" fmla="*/ 0 h 952369"/>
              <a:gd name="connsiteX1" fmla="*/ 1918759 w 10833100"/>
              <a:gd name="connsiteY1" fmla="*/ 951442 h 952369"/>
              <a:gd name="connsiteX2" fmla="*/ 3561292 w 10833100"/>
              <a:gd name="connsiteY2" fmla="*/ 189442 h 952369"/>
              <a:gd name="connsiteX3" fmla="*/ 5186892 w 10833100"/>
              <a:gd name="connsiteY3" fmla="*/ 900642 h 952369"/>
              <a:gd name="connsiteX4" fmla="*/ 6829425 w 10833100"/>
              <a:gd name="connsiteY4" fmla="*/ 223308 h 952369"/>
              <a:gd name="connsiteX5" fmla="*/ 8522759 w 10833100"/>
              <a:gd name="connsiteY5" fmla="*/ 917574 h 952369"/>
              <a:gd name="connsiteX6" fmla="*/ 9852025 w 10833100"/>
              <a:gd name="connsiteY6" fmla="*/ 223308 h 952369"/>
              <a:gd name="connsiteX7" fmla="*/ 10833100 w 10833100"/>
              <a:gd name="connsiteY7" fmla="*/ 156633 h 952369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7698"/>
              <a:gd name="connsiteX1" fmla="*/ 1985434 w 10899775"/>
              <a:gd name="connsiteY1" fmla="*/ 1075267 h 1077698"/>
              <a:gd name="connsiteX2" fmla="*/ 3627967 w 10899775"/>
              <a:gd name="connsiteY2" fmla="*/ 313267 h 1077698"/>
              <a:gd name="connsiteX3" fmla="*/ 5253567 w 10899775"/>
              <a:gd name="connsiteY3" fmla="*/ 1024467 h 1077698"/>
              <a:gd name="connsiteX4" fmla="*/ 6896100 w 10899775"/>
              <a:gd name="connsiteY4" fmla="*/ 347133 h 1077698"/>
              <a:gd name="connsiteX5" fmla="*/ 8589434 w 10899775"/>
              <a:gd name="connsiteY5" fmla="*/ 1041399 h 1077698"/>
              <a:gd name="connsiteX6" fmla="*/ 9918700 w 10899775"/>
              <a:gd name="connsiteY6" fmla="*/ 347133 h 1077698"/>
              <a:gd name="connsiteX7" fmla="*/ 10899775 w 10899775"/>
              <a:gd name="connsiteY7" fmla="*/ 280458 h 1077698"/>
              <a:gd name="connsiteX0" fmla="*/ 0 w 10899775"/>
              <a:gd name="connsiteY0" fmla="*/ 0 h 1075459"/>
              <a:gd name="connsiteX1" fmla="*/ 1985434 w 10899775"/>
              <a:gd name="connsiteY1" fmla="*/ 1075267 h 1075459"/>
              <a:gd name="connsiteX2" fmla="*/ 3627967 w 10899775"/>
              <a:gd name="connsiteY2" fmla="*/ 313267 h 1075459"/>
              <a:gd name="connsiteX3" fmla="*/ 5253567 w 10899775"/>
              <a:gd name="connsiteY3" fmla="*/ 1024467 h 1075459"/>
              <a:gd name="connsiteX4" fmla="*/ 6896100 w 10899775"/>
              <a:gd name="connsiteY4" fmla="*/ 347133 h 1075459"/>
              <a:gd name="connsiteX5" fmla="*/ 8589434 w 10899775"/>
              <a:gd name="connsiteY5" fmla="*/ 1041399 h 1075459"/>
              <a:gd name="connsiteX6" fmla="*/ 9918700 w 10899775"/>
              <a:gd name="connsiteY6" fmla="*/ 347133 h 1075459"/>
              <a:gd name="connsiteX7" fmla="*/ 10899775 w 10899775"/>
              <a:gd name="connsiteY7" fmla="*/ 280458 h 1075459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89434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65936"/>
              <a:gd name="connsiteX1" fmla="*/ 2099734 w 10899775"/>
              <a:gd name="connsiteY1" fmla="*/ 1065742 h 1065936"/>
              <a:gd name="connsiteX2" fmla="*/ 3627967 w 10899775"/>
              <a:gd name="connsiteY2" fmla="*/ 313267 h 1065936"/>
              <a:gd name="connsiteX3" fmla="*/ 5253567 w 10899775"/>
              <a:gd name="connsiteY3" fmla="*/ 1024467 h 1065936"/>
              <a:gd name="connsiteX4" fmla="*/ 6896100 w 10899775"/>
              <a:gd name="connsiteY4" fmla="*/ 347133 h 1065936"/>
              <a:gd name="connsiteX5" fmla="*/ 8507932 w 10899775"/>
              <a:gd name="connsiteY5" fmla="*/ 1041399 h 1065936"/>
              <a:gd name="connsiteX6" fmla="*/ 9918700 w 10899775"/>
              <a:gd name="connsiteY6" fmla="*/ 347133 h 1065936"/>
              <a:gd name="connsiteX7" fmla="*/ 10899775 w 10899775"/>
              <a:gd name="connsiteY7" fmla="*/ 280458 h 1065936"/>
              <a:gd name="connsiteX0" fmla="*/ 0 w 10899775"/>
              <a:gd name="connsiteY0" fmla="*/ 0 h 1071785"/>
              <a:gd name="connsiteX1" fmla="*/ 2099734 w 10899775"/>
              <a:gd name="connsiteY1" fmla="*/ 1065742 h 1071785"/>
              <a:gd name="connsiteX2" fmla="*/ 3627967 w 10899775"/>
              <a:gd name="connsiteY2" fmla="*/ 313267 h 1071785"/>
              <a:gd name="connsiteX3" fmla="*/ 5253567 w 10899775"/>
              <a:gd name="connsiteY3" fmla="*/ 1024467 h 1071785"/>
              <a:gd name="connsiteX4" fmla="*/ 6896100 w 10899775"/>
              <a:gd name="connsiteY4" fmla="*/ 347133 h 1071785"/>
              <a:gd name="connsiteX5" fmla="*/ 8507932 w 10899775"/>
              <a:gd name="connsiteY5" fmla="*/ 1041399 h 1071785"/>
              <a:gd name="connsiteX6" fmla="*/ 9918700 w 10899775"/>
              <a:gd name="connsiteY6" fmla="*/ 347133 h 1071785"/>
              <a:gd name="connsiteX7" fmla="*/ 10899775 w 10899775"/>
              <a:gd name="connsiteY7" fmla="*/ 280458 h 107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99775" h="1071785">
                <a:moveTo>
                  <a:pt x="0" y="0"/>
                </a:moveTo>
                <a:cubicBezTo>
                  <a:pt x="808214" y="721078"/>
                  <a:pt x="1427333" y="1126857"/>
                  <a:pt x="2099734" y="1065742"/>
                </a:cubicBezTo>
                <a:cubicBezTo>
                  <a:pt x="2772135" y="1004627"/>
                  <a:pt x="3102328" y="320146"/>
                  <a:pt x="3627967" y="313267"/>
                </a:cubicBezTo>
                <a:cubicBezTo>
                  <a:pt x="4153606" y="306388"/>
                  <a:pt x="4556478" y="1027289"/>
                  <a:pt x="5253567" y="1024467"/>
                </a:cubicBezTo>
                <a:cubicBezTo>
                  <a:pt x="5950656" y="1021645"/>
                  <a:pt x="6353706" y="344311"/>
                  <a:pt x="6896100" y="347133"/>
                </a:cubicBezTo>
                <a:cubicBezTo>
                  <a:pt x="7438494" y="349955"/>
                  <a:pt x="8004165" y="1041399"/>
                  <a:pt x="8507932" y="1041399"/>
                </a:cubicBezTo>
                <a:cubicBezTo>
                  <a:pt x="9011699" y="1041399"/>
                  <a:pt x="9520060" y="473956"/>
                  <a:pt x="9918700" y="347133"/>
                </a:cubicBezTo>
                <a:cubicBezTo>
                  <a:pt x="10317340" y="220310"/>
                  <a:pt x="10636250" y="201083"/>
                  <a:pt x="10899775" y="280458"/>
                </a:cubicBezTo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-979410" y="1517948"/>
            <a:ext cx="14683955" cy="1449363"/>
          </a:xfrm>
          <a:custGeom>
            <a:avLst/>
            <a:gdLst>
              <a:gd name="connsiteX0" fmla="*/ 0 w 9575800"/>
              <a:gd name="connsiteY0" fmla="*/ 144875 h 764207"/>
              <a:gd name="connsiteX1" fmla="*/ 1642534 w 9575800"/>
              <a:gd name="connsiteY1" fmla="*/ 762942 h 764207"/>
              <a:gd name="connsiteX2" fmla="*/ 3242734 w 9575800"/>
              <a:gd name="connsiteY2" fmla="*/ 942 h 764207"/>
              <a:gd name="connsiteX3" fmla="*/ 5003800 w 9575800"/>
              <a:gd name="connsiteY3" fmla="*/ 593608 h 764207"/>
              <a:gd name="connsiteX4" fmla="*/ 6629400 w 9575800"/>
              <a:gd name="connsiteY4" fmla="*/ 34808 h 764207"/>
              <a:gd name="connsiteX5" fmla="*/ 8111067 w 9575800"/>
              <a:gd name="connsiteY5" fmla="*/ 627475 h 764207"/>
              <a:gd name="connsiteX6" fmla="*/ 9575800 w 9575800"/>
              <a:gd name="connsiteY6" fmla="*/ 34808 h 764207"/>
              <a:gd name="connsiteX7" fmla="*/ 9575800 w 9575800"/>
              <a:gd name="connsiteY7" fmla="*/ 34808 h 764207"/>
              <a:gd name="connsiteX0" fmla="*/ 0 w 9575800"/>
              <a:gd name="connsiteY0" fmla="*/ 144875 h 763062"/>
              <a:gd name="connsiteX1" fmla="*/ 1642534 w 9575800"/>
              <a:gd name="connsiteY1" fmla="*/ 762942 h 763062"/>
              <a:gd name="connsiteX2" fmla="*/ 3242734 w 9575800"/>
              <a:gd name="connsiteY2" fmla="*/ 942 h 763062"/>
              <a:gd name="connsiteX3" fmla="*/ 5003800 w 9575800"/>
              <a:gd name="connsiteY3" fmla="*/ 593608 h 763062"/>
              <a:gd name="connsiteX4" fmla="*/ 6629400 w 9575800"/>
              <a:gd name="connsiteY4" fmla="*/ 34808 h 763062"/>
              <a:gd name="connsiteX5" fmla="*/ 8111067 w 9575800"/>
              <a:gd name="connsiteY5" fmla="*/ 627475 h 763062"/>
              <a:gd name="connsiteX6" fmla="*/ 9575800 w 9575800"/>
              <a:gd name="connsiteY6" fmla="*/ 34808 h 763062"/>
              <a:gd name="connsiteX7" fmla="*/ 9575800 w 9575800"/>
              <a:gd name="connsiteY7" fmla="*/ 34808 h 763062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11067 w 9575800"/>
              <a:gd name="connsiteY5" fmla="*/ 626608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144934 w 9575800"/>
              <a:gd name="connsiteY5" fmla="*/ 736674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6294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2195"/>
              <a:gd name="connsiteX1" fmla="*/ 1642534 w 9575800"/>
              <a:gd name="connsiteY1" fmla="*/ 762075 h 762195"/>
              <a:gd name="connsiteX2" fmla="*/ 3242734 w 9575800"/>
              <a:gd name="connsiteY2" fmla="*/ 75 h 762195"/>
              <a:gd name="connsiteX3" fmla="*/ 4995333 w 9575800"/>
              <a:gd name="connsiteY3" fmla="*/ 711275 h 762195"/>
              <a:gd name="connsiteX4" fmla="*/ 6553200 w 9575800"/>
              <a:gd name="connsiteY4" fmla="*/ 33941 h 762195"/>
              <a:gd name="connsiteX5" fmla="*/ 8246534 w 9575800"/>
              <a:gd name="connsiteY5" fmla="*/ 728207 h 762195"/>
              <a:gd name="connsiteX6" fmla="*/ 9575800 w 9575800"/>
              <a:gd name="connsiteY6" fmla="*/ 33941 h 762195"/>
              <a:gd name="connsiteX7" fmla="*/ 9575800 w 9575800"/>
              <a:gd name="connsiteY7" fmla="*/ 33941 h 762195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95333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8 h 763340"/>
              <a:gd name="connsiteX1" fmla="*/ 1642534 w 9575800"/>
              <a:gd name="connsiteY1" fmla="*/ 762075 h 763340"/>
              <a:gd name="connsiteX2" fmla="*/ 3285067 w 9575800"/>
              <a:gd name="connsiteY2" fmla="*/ 75 h 763340"/>
              <a:gd name="connsiteX3" fmla="*/ 4910667 w 9575800"/>
              <a:gd name="connsiteY3" fmla="*/ 711275 h 763340"/>
              <a:gd name="connsiteX4" fmla="*/ 6553200 w 9575800"/>
              <a:gd name="connsiteY4" fmla="*/ 33941 h 763340"/>
              <a:gd name="connsiteX5" fmla="*/ 8246534 w 9575800"/>
              <a:gd name="connsiteY5" fmla="*/ 728207 h 763340"/>
              <a:gd name="connsiteX6" fmla="*/ 9575800 w 9575800"/>
              <a:gd name="connsiteY6" fmla="*/ 33941 h 763340"/>
              <a:gd name="connsiteX7" fmla="*/ 9575800 w 9575800"/>
              <a:gd name="connsiteY7" fmla="*/ 33941 h 763340"/>
              <a:gd name="connsiteX0" fmla="*/ 0 w 9575800"/>
              <a:gd name="connsiteY0" fmla="*/ 144007 h 763339"/>
              <a:gd name="connsiteX1" fmla="*/ 1642534 w 9575800"/>
              <a:gd name="connsiteY1" fmla="*/ 762074 h 763339"/>
              <a:gd name="connsiteX2" fmla="*/ 3285067 w 9575800"/>
              <a:gd name="connsiteY2" fmla="*/ 74 h 763339"/>
              <a:gd name="connsiteX3" fmla="*/ 4910667 w 9575800"/>
              <a:gd name="connsiteY3" fmla="*/ 711274 h 763339"/>
              <a:gd name="connsiteX4" fmla="*/ 6553200 w 9575800"/>
              <a:gd name="connsiteY4" fmla="*/ 33940 h 763339"/>
              <a:gd name="connsiteX5" fmla="*/ 8246534 w 9575800"/>
              <a:gd name="connsiteY5" fmla="*/ 728206 h 763339"/>
              <a:gd name="connsiteX6" fmla="*/ 9575800 w 9575800"/>
              <a:gd name="connsiteY6" fmla="*/ 33940 h 763339"/>
              <a:gd name="connsiteX7" fmla="*/ 9575800 w 9575800"/>
              <a:gd name="connsiteY7" fmla="*/ 33940 h 76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75800" h="763339">
                <a:moveTo>
                  <a:pt x="0" y="144007"/>
                </a:moveTo>
                <a:cubicBezTo>
                  <a:pt x="551039" y="465035"/>
                  <a:pt x="1095023" y="786063"/>
                  <a:pt x="1642534" y="762074"/>
                </a:cubicBezTo>
                <a:cubicBezTo>
                  <a:pt x="2190045" y="738085"/>
                  <a:pt x="2740378" y="8541"/>
                  <a:pt x="3285067" y="74"/>
                </a:cubicBezTo>
                <a:cubicBezTo>
                  <a:pt x="3829756" y="-8393"/>
                  <a:pt x="4213578" y="714096"/>
                  <a:pt x="4910667" y="711274"/>
                </a:cubicBezTo>
                <a:cubicBezTo>
                  <a:pt x="5607756" y="708452"/>
                  <a:pt x="5997222" y="31118"/>
                  <a:pt x="6553200" y="33940"/>
                </a:cubicBezTo>
                <a:cubicBezTo>
                  <a:pt x="7109178" y="36762"/>
                  <a:pt x="7742767" y="728206"/>
                  <a:pt x="8246534" y="728206"/>
                </a:cubicBezTo>
                <a:cubicBezTo>
                  <a:pt x="8750301" y="728206"/>
                  <a:pt x="9354256" y="149651"/>
                  <a:pt x="9575800" y="33940"/>
                </a:cubicBezTo>
                <a:lnTo>
                  <a:pt x="9575800" y="33940"/>
                </a:lnTo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2692030" y="2772259"/>
            <a:ext cx="624783" cy="624783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13" name="椭圆 1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268897" y="2115335"/>
            <a:ext cx="624783" cy="624783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23" name="椭圆 2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721153" y="1991409"/>
            <a:ext cx="461966" cy="461965"/>
            <a:chOff x="304800" y="673100"/>
            <a:chExt cx="4000500" cy="400050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724528" y="2725349"/>
            <a:ext cx="558525" cy="55852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15703" y="1546211"/>
            <a:ext cx="396942" cy="39694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189314" y="1406230"/>
            <a:ext cx="483157" cy="4831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467136" y="3063612"/>
            <a:ext cx="307015" cy="30701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724953" y="2319782"/>
            <a:ext cx="311816" cy="311816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801536" y="2700001"/>
            <a:ext cx="311816" cy="311816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8561127" y="1538515"/>
            <a:ext cx="311816" cy="31181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145325" y="1762927"/>
            <a:ext cx="231826" cy="231826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648304" y="2308258"/>
            <a:ext cx="452227" cy="452227"/>
            <a:chOff x="5252030" y="2008764"/>
            <a:chExt cx="809336" cy="809336"/>
          </a:xfrm>
          <a:solidFill>
            <a:schemeClr val="accent3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318573" y="1943153"/>
            <a:ext cx="226113" cy="226113"/>
            <a:chOff x="5252030" y="2008764"/>
            <a:chExt cx="809336" cy="809336"/>
          </a:xfrm>
          <a:solidFill>
            <a:schemeClr val="accent4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5121434" y="1298742"/>
            <a:ext cx="2288318" cy="2288318"/>
            <a:chOff x="5252030" y="2008764"/>
            <a:chExt cx="809336" cy="809336"/>
          </a:xfrm>
          <a:solidFill>
            <a:schemeClr val="accent6"/>
          </a:solidFill>
        </p:grpSpPr>
        <p:sp>
          <p:nvSpPr>
            <p:cNvPr id="62" name="椭圆 6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44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6597" kern="0">
                <a:solidFill>
                  <a:sysClr val="window" lastClr="FFFFFF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4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201X</a:t>
              </a:r>
              <a:endParaRPr lang="zh-CN" altLang="en-US" sz="44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4" name="TextBox 10"/>
          <p:cNvSpPr txBox="1"/>
          <p:nvPr/>
        </p:nvSpPr>
        <p:spPr>
          <a:xfrm>
            <a:off x="3070774" y="4696445"/>
            <a:ext cx="6717208" cy="900110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5399" spc="600" dirty="0" smtClean="0">
                <a:solidFill>
                  <a:schemeClr val="accent1"/>
                </a:solidFill>
                <a:latin typeface="汉仪大宋简" panose="02010609000101010101" pitchFamily="49" charset="-122"/>
                <a:ea typeface="汉仪大宋简" panose="02010609000101010101" pitchFamily="49" charset="-122"/>
                <a:cs typeface="Arial" panose="020B0604020202020204" pitchFamily="34" charset="0"/>
              </a:rPr>
              <a:t>感谢聆听 批评指导</a:t>
            </a:r>
            <a:endParaRPr lang="zh-CN" altLang="en-US" sz="5399" spc="600" dirty="0">
              <a:solidFill>
                <a:schemeClr val="accent1"/>
              </a:solidFill>
              <a:latin typeface="汉仪大宋简" panose="02010609000101010101" pitchFamily="49" charset="-122"/>
              <a:ea typeface="汉仪大宋简" panose="02010609000101010101" pitchFamily="49" charset="-122"/>
              <a:cs typeface="Arial" panose="020B0604020202020204" pitchFamily="34" charset="0"/>
            </a:endParaRPr>
          </a:p>
        </p:txBody>
      </p:sp>
      <p:sp>
        <p:nvSpPr>
          <p:cNvPr id="65" name="矩形 64"/>
          <p:cNvSpPr/>
          <p:nvPr/>
        </p:nvSpPr>
        <p:spPr>
          <a:xfrm>
            <a:off x="4741572" y="6198292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  <p:sp>
        <p:nvSpPr>
          <p:cNvPr id="66" name="矩形 65"/>
          <p:cNvSpPr/>
          <p:nvPr/>
        </p:nvSpPr>
        <p:spPr>
          <a:xfrm>
            <a:off x="3519303" y="5653353"/>
            <a:ext cx="5936260" cy="438574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年终总结  新年计划 述职报告 工作汇报</a:t>
            </a:r>
            <a:endParaRPr lang="en-US" altLang="zh-CN" sz="2400" dirty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30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474"/>
    </mc:Choice>
    <mc:Fallback xmlns="">
      <p:transition advTm="6474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4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8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8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2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3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6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7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9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81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2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8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 tmFilter="0,0; .5, 1; 1, 1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821"/>
                                </p:stCondLst>
                                <p:childTnLst>
                                  <p:par>
                                    <p:cTn id="92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9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9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64" grpId="0"/>
          <p:bldP spid="65" grpId="0"/>
          <p:bldP spid="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8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8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 tmFilter="0,0; .5, 1; 1, 1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4821"/>
                                </p:stCondLst>
                                <p:childTnLst>
                                  <p:par>
                                    <p:cTn id="92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 animBg="1"/>
          <p:bldP spid="22" grpId="0" animBg="1"/>
          <p:bldP spid="64" grpId="0"/>
          <p:bldP spid="65" grpId="0"/>
          <p:bldP spid="6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3E7685E-EEC1-47DD-BC89-37DA61AC34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OTHERS"/>
  <p:tag name="ID" val="54581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NUMBER"/>
  <p:tag name="ID" val="545819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903"/>
  <p:tag name="MH_LIBRARY" val="CONTENTS"/>
  <p:tag name="MH_TYPE" val="ENTRY"/>
  <p:tag name="ID" val="545819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51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340B7"/>
      </a:accent1>
      <a:accent2>
        <a:srgbClr val="FF8C0D"/>
      </a:accent2>
      <a:accent3>
        <a:srgbClr val="2340B7"/>
      </a:accent3>
      <a:accent4>
        <a:srgbClr val="FF8C0D"/>
      </a:accent4>
      <a:accent5>
        <a:srgbClr val="2340B7"/>
      </a:accent5>
      <a:accent6>
        <a:srgbClr val="FF8C0D"/>
      </a:accent6>
      <a:hlink>
        <a:srgbClr val="2340B7"/>
      </a:hlink>
      <a:folHlink>
        <a:srgbClr val="FF8C0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2505</Words>
  <Application>Microsoft Office PowerPoint</Application>
  <PresentationFormat>自定义</PresentationFormat>
  <Paragraphs>209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5" baseType="lpstr">
      <vt:lpstr>Simply City Light</vt:lpstr>
      <vt:lpstr>汉仪大宋简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Roboto</vt:lpstr>
      <vt:lpstr>Verdana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2016-10-17T14:00:15Z</dcterms:created>
  <dcterms:modified xsi:type="dcterms:W3CDTF">2019-07-25T02:57:02Z</dcterms:modified>
</cp:coreProperties>
</file>