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804" r:id="rId2"/>
    <p:sldId id="4823" r:id="rId3"/>
    <p:sldId id="4824" r:id="rId4"/>
    <p:sldId id="4716" r:id="rId5"/>
    <p:sldId id="4751" r:id="rId6"/>
    <p:sldId id="4658" r:id="rId7"/>
    <p:sldId id="4685" r:id="rId8"/>
    <p:sldId id="4825" r:id="rId9"/>
    <p:sldId id="4664" r:id="rId10"/>
    <p:sldId id="4752" r:id="rId11"/>
    <p:sldId id="4476" r:id="rId12"/>
    <p:sldId id="4775" r:id="rId13"/>
    <p:sldId id="4826" r:id="rId14"/>
    <p:sldId id="4665" r:id="rId15"/>
    <p:sldId id="4749" r:id="rId16"/>
    <p:sldId id="4662" r:id="rId17"/>
    <p:sldId id="4656" r:id="rId18"/>
    <p:sldId id="4827" r:id="rId19"/>
    <p:sldId id="4715" r:id="rId20"/>
    <p:sldId id="4651" r:id="rId21"/>
    <p:sldId id="4750" r:id="rId22"/>
    <p:sldId id="482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73"/>
    <a:srgbClr val="73A6A3"/>
    <a:srgbClr val="FBB80D"/>
    <a:srgbClr val="ED1C24"/>
    <a:srgbClr val="38AABA"/>
    <a:srgbClr val="1E6C7A"/>
    <a:srgbClr val="BF0000"/>
    <a:srgbClr val="166CA3"/>
    <a:srgbClr val="10517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1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85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283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2713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00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5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68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93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518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101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52329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271787"/>
            <a:ext cx="612068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部门风采创意展示</a:t>
            </a:r>
            <a:r>
              <a:rPr lang="en-US" altLang="zh-CN" sz="4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0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10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>
            <a:spLocks/>
          </p:cNvSpPr>
          <p:nvPr/>
        </p:nvSpPr>
        <p:spPr bwMode="auto">
          <a:xfrm>
            <a:off x="0" y="1840924"/>
            <a:ext cx="5254752" cy="3808859"/>
          </a:xfrm>
          <a:custGeom>
            <a:avLst/>
            <a:gdLst>
              <a:gd name="connsiteX0" fmla="*/ 0 w 5254752"/>
              <a:gd name="connsiteY0" fmla="*/ 0 h 3808859"/>
              <a:gd name="connsiteX1" fmla="*/ 2094866 w 5254752"/>
              <a:gd name="connsiteY1" fmla="*/ 0 h 3808859"/>
              <a:gd name="connsiteX2" fmla="*/ 3657269 w 5254752"/>
              <a:gd name="connsiteY2" fmla="*/ 0 h 3808859"/>
              <a:gd name="connsiteX3" fmla="*/ 3693071 w 5254752"/>
              <a:gd name="connsiteY3" fmla="*/ 0 h 3808859"/>
              <a:gd name="connsiteX4" fmla="*/ 3793929 w 5254752"/>
              <a:gd name="connsiteY4" fmla="*/ 0 h 3808859"/>
              <a:gd name="connsiteX5" fmla="*/ 4797400 w 5254752"/>
              <a:gd name="connsiteY5" fmla="*/ 0 h 3808859"/>
              <a:gd name="connsiteX6" fmla="*/ 5254752 w 5254752"/>
              <a:gd name="connsiteY6" fmla="*/ 457896 h 3808859"/>
              <a:gd name="connsiteX7" fmla="*/ 5254752 w 5254752"/>
              <a:gd name="connsiteY7" fmla="*/ 3350964 h 3808859"/>
              <a:gd name="connsiteX8" fmla="*/ 4797400 w 5254752"/>
              <a:gd name="connsiteY8" fmla="*/ 3808859 h 3808859"/>
              <a:gd name="connsiteX9" fmla="*/ 3718218 w 5254752"/>
              <a:gd name="connsiteY9" fmla="*/ 3808859 h 3808859"/>
              <a:gd name="connsiteX10" fmla="*/ 3693071 w 5254752"/>
              <a:gd name="connsiteY10" fmla="*/ 3808859 h 3808859"/>
              <a:gd name="connsiteX11" fmla="*/ 3544443 w 5254752"/>
              <a:gd name="connsiteY11" fmla="*/ 3808859 h 3808859"/>
              <a:gd name="connsiteX12" fmla="*/ 2094866 w 5254752"/>
              <a:gd name="connsiteY12" fmla="*/ 3808859 h 3808859"/>
              <a:gd name="connsiteX13" fmla="*/ 0 w 5254752"/>
              <a:gd name="connsiteY13" fmla="*/ 3808859 h 380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54752" h="3808859">
                <a:moveTo>
                  <a:pt x="0" y="0"/>
                </a:moveTo>
                <a:lnTo>
                  <a:pt x="2094866" y="0"/>
                </a:lnTo>
                <a:cubicBezTo>
                  <a:pt x="2770500" y="0"/>
                  <a:pt x="3277225" y="0"/>
                  <a:pt x="3657269" y="0"/>
                </a:cubicBezTo>
                <a:lnTo>
                  <a:pt x="3693071" y="0"/>
                </a:lnTo>
                <a:lnTo>
                  <a:pt x="3793929" y="0"/>
                </a:lnTo>
                <a:cubicBezTo>
                  <a:pt x="4797400" y="0"/>
                  <a:pt x="4797400" y="0"/>
                  <a:pt x="4797400" y="0"/>
                </a:cubicBezTo>
                <a:cubicBezTo>
                  <a:pt x="5046865" y="0"/>
                  <a:pt x="5254752" y="208134"/>
                  <a:pt x="5254752" y="457896"/>
                </a:cubicBezTo>
                <a:lnTo>
                  <a:pt x="5254752" y="3350964"/>
                </a:lnTo>
                <a:cubicBezTo>
                  <a:pt x="5254752" y="3611131"/>
                  <a:pt x="5046865" y="3808859"/>
                  <a:pt x="4797400" y="3808859"/>
                </a:cubicBezTo>
                <a:cubicBezTo>
                  <a:pt x="4375129" y="3808859"/>
                  <a:pt x="4018838" y="3808859"/>
                  <a:pt x="3718218" y="3808859"/>
                </a:cubicBezTo>
                <a:lnTo>
                  <a:pt x="3693071" y="3808859"/>
                </a:lnTo>
                <a:lnTo>
                  <a:pt x="3544443" y="3808859"/>
                </a:lnTo>
                <a:cubicBezTo>
                  <a:pt x="2094866" y="3808859"/>
                  <a:pt x="2094866" y="3808859"/>
                  <a:pt x="2094866" y="3808859"/>
                </a:cubicBezTo>
                <a:lnTo>
                  <a:pt x="0" y="38088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>
            <a:off x="6546439" y="1840924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/>
          <p:nvPr>
            <p:custDataLst>
              <p:tags r:id="rId3"/>
            </p:custDataLst>
          </p:nvPr>
        </p:nvSpPr>
        <p:spPr>
          <a:xfrm>
            <a:off x="5841590" y="1840924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" name="MH_SubTitle_2"/>
          <p:cNvSpPr/>
          <p:nvPr>
            <p:custDataLst>
              <p:tags r:id="rId4"/>
            </p:custDataLst>
          </p:nvPr>
        </p:nvSpPr>
        <p:spPr>
          <a:xfrm>
            <a:off x="6546439" y="2842110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/>
          <p:nvPr>
            <p:custDataLst>
              <p:tags r:id="rId5"/>
            </p:custDataLst>
          </p:nvPr>
        </p:nvSpPr>
        <p:spPr>
          <a:xfrm>
            <a:off x="5841590" y="2842110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546439" y="3843296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/>
          <p:nvPr>
            <p:custDataLst>
              <p:tags r:id="rId7"/>
            </p:custDataLst>
          </p:nvPr>
        </p:nvSpPr>
        <p:spPr>
          <a:xfrm>
            <a:off x="5841590" y="3843296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9" name="MH_SubTitle_4"/>
          <p:cNvSpPr/>
          <p:nvPr>
            <p:custDataLst>
              <p:tags r:id="rId8"/>
            </p:custDataLst>
          </p:nvPr>
        </p:nvSpPr>
        <p:spPr>
          <a:xfrm>
            <a:off x="6546439" y="4844482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/>
          <p:nvPr>
            <p:custDataLst>
              <p:tags r:id="rId9"/>
            </p:custDataLst>
          </p:nvPr>
        </p:nvSpPr>
        <p:spPr>
          <a:xfrm>
            <a:off x="5841590" y="4844482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2080352" y="29642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11"/>
            </p:custDataLst>
          </p:nvPr>
        </p:nvSpPr>
        <p:spPr>
          <a:xfrm>
            <a:off x="2094866" y="39799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457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607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4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34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4605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728987"/>
            <a:ext cx="612068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28776" y="4157813"/>
            <a:ext cx="376162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 smtClean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2969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2016-11-28T19:55:50Z</dcterms:created>
  <dcterms:modified xsi:type="dcterms:W3CDTF">2019-07-25T02:37:34Z</dcterms:modified>
</cp:coreProperties>
</file>