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50590" y="5301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</a:rPr>
              <a:t>      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2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</a:rPr>
              <a:t>www.1ppt.com/ziti/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 </a:t>
            </a:r>
            <a:endParaRPr lang="zh-CN" altLang="en-US" sz="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64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销售数据分析建议</a:t>
            </a:r>
            <a:r>
              <a:rPr lang="en-US" altLang="zh-CN" sz="3600" spc="100" dirty="0" err="1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ppt</a:t>
            </a:r>
            <a:r>
              <a:rPr lang="zh-CN" altLang="en-US" sz="36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模板</a:t>
            </a: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3184"/>
            <a:chOff x="6046989" y="3947708"/>
            <a:chExt cx="2025473" cy="33318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endParaRPr lang="zh-CN" alt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1306</TotalTime>
  <Words>2903</Words>
  <Application>Microsoft Office PowerPoint</Application>
  <PresentationFormat>自定义</PresentationFormat>
  <Paragraphs>335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7" baseType="lpstr">
      <vt:lpstr>Bebas</vt:lpstr>
      <vt:lpstr>ITC Avant Garde Std XLt</vt:lpstr>
      <vt:lpstr>方正大黑简体</vt:lpstr>
      <vt:lpstr>方正兰亭粗黑_GBK</vt:lpstr>
      <vt:lpstr>方正正纤黑简体</vt:lpstr>
      <vt:lpstr>汉仪大黑简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123</cp:revision>
  <dcterms:created xsi:type="dcterms:W3CDTF">2014-12-25T08:17:45Z</dcterms:created>
  <dcterms:modified xsi:type="dcterms:W3CDTF">2019-07-24T05:45:04Z</dcterms:modified>
</cp:coreProperties>
</file>