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38792416"/>
        <c:axId val="-538778272"/>
      </c:barChart>
      <c:catAx>
        <c:axId val="-538792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78272"/>
        <c:crosses val="autoZero"/>
        <c:auto val="1"/>
        <c:lblAlgn val="ctr"/>
        <c:lblOffset val="100"/>
        <c:noMultiLvlLbl val="0"/>
      </c:catAx>
      <c:valAx>
        <c:axId val="-538778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538792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538806016"/>
        <c:axId val="-538795680"/>
      </c:barChart>
      <c:catAx>
        <c:axId val="-538806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95680"/>
        <c:crosses val="autoZero"/>
        <c:auto val="1"/>
        <c:lblAlgn val="ctr"/>
        <c:lblOffset val="100"/>
        <c:noMultiLvlLbl val="0"/>
      </c:catAx>
      <c:valAx>
        <c:axId val="-538795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806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38777728"/>
        <c:axId val="-538777184"/>
      </c:barChart>
      <c:catAx>
        <c:axId val="-538777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77184"/>
        <c:crosses val="autoZero"/>
        <c:auto val="1"/>
        <c:lblAlgn val="ctr"/>
        <c:lblOffset val="100"/>
        <c:noMultiLvlLbl val="0"/>
      </c:catAx>
      <c:valAx>
        <c:axId val="-538777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77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538798400"/>
        <c:axId val="-538774464"/>
      </c:barChart>
      <c:catAx>
        <c:axId val="-53879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74464"/>
        <c:crosses val="autoZero"/>
        <c:auto val="1"/>
        <c:lblAlgn val="ctr"/>
        <c:lblOffset val="100"/>
        <c:noMultiLvlLbl val="0"/>
      </c:catAx>
      <c:valAx>
        <c:axId val="-53877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9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538789152"/>
        <c:axId val="-538772832"/>
      </c:lineChart>
      <c:catAx>
        <c:axId val="-538789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72832"/>
        <c:crosses val="autoZero"/>
        <c:auto val="1"/>
        <c:lblAlgn val="ctr"/>
        <c:lblOffset val="100"/>
        <c:noMultiLvlLbl val="0"/>
      </c:catAx>
      <c:valAx>
        <c:axId val="-538772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38789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2019/7/24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2019/7/24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2019/7/24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8169224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汽车销售数据分析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线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863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微软雅黑</vt:lpstr>
      <vt:lpstr>微软雅黑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简洁线条</dc:title>
  <dc:creator>第一PPT</dc:creator>
  <cp:keywords>www.1ppt.com</cp:keywords>
  <dc:description>www.1ppt.com</dc:description>
  <cp:lastModifiedBy>faith123</cp:lastModifiedBy>
  <cp:revision>107</cp:revision>
  <dcterms:created xsi:type="dcterms:W3CDTF">2017-03-02T11:20:43Z</dcterms:created>
  <dcterms:modified xsi:type="dcterms:W3CDTF">2019-07-24T05:38:11Z</dcterms:modified>
</cp:coreProperties>
</file>