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1.xml" ContentType="application/vnd.openxmlformats-officedocument.themeOverr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804" r:id="rId2"/>
    <p:sldId id="4823" r:id="rId3"/>
    <p:sldId id="4824" r:id="rId4"/>
    <p:sldId id="4716" r:id="rId5"/>
    <p:sldId id="4751" r:id="rId6"/>
    <p:sldId id="4658" r:id="rId7"/>
    <p:sldId id="4685" r:id="rId8"/>
    <p:sldId id="4825" r:id="rId9"/>
    <p:sldId id="4664" r:id="rId10"/>
    <p:sldId id="4752" r:id="rId11"/>
    <p:sldId id="4476" r:id="rId12"/>
    <p:sldId id="4775" r:id="rId13"/>
    <p:sldId id="4826" r:id="rId14"/>
    <p:sldId id="4665" r:id="rId15"/>
    <p:sldId id="4749" r:id="rId16"/>
    <p:sldId id="4662" r:id="rId17"/>
    <p:sldId id="4656" r:id="rId18"/>
    <p:sldId id="4827" r:id="rId19"/>
    <p:sldId id="4715" r:id="rId20"/>
    <p:sldId id="4651" r:id="rId21"/>
    <p:sldId id="4750" r:id="rId22"/>
    <p:sldId id="4828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4B73"/>
    <a:srgbClr val="73A6A3"/>
    <a:srgbClr val="FBB80D"/>
    <a:srgbClr val="ED1C24"/>
    <a:srgbClr val="38AABA"/>
    <a:srgbClr val="1E6C7A"/>
    <a:srgbClr val="BF0000"/>
    <a:srgbClr val="166CA3"/>
    <a:srgbClr val="10517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2" autoAdjust="0"/>
    <p:restoredTop sz="95274" autoAdjust="0"/>
  </p:normalViewPr>
  <p:slideViewPr>
    <p:cSldViewPr>
      <p:cViewPr varScale="1">
        <p:scale>
          <a:sx n="87" d="100"/>
          <a:sy n="87" d="100"/>
        </p:scale>
        <p:origin x="46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>
                <a:latin typeface="微软雅黑" panose="020B0503020204020204" pitchFamily="34" charset="-122"/>
              </a:rPr>
              <a:t>2019/7/23</a:t>
            </a:fld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>
                <a:latin typeface="微软雅黑" panose="020B0503020204020204" pitchFamily="34" charset="-122"/>
              </a:rPr>
              <a:t>‹#›</a:t>
            </a:fld>
            <a:endParaRPr lang="zh-CN" altLang="en-US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</a:defRPr>
            </a:lvl1pPr>
          </a:lstStyle>
          <a:p>
            <a:pPr>
              <a:defRPr/>
            </a:pPr>
            <a:fld id="{06024D97-E667-405D-B634-E583E2108D71}" type="datetimeFigureOut">
              <a:rPr lang="zh-CN" altLang="en-US" smtClean="0"/>
              <a:pPr>
                <a:defRPr/>
              </a:pPr>
              <a:t>2019/7/23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dirty="0"/>
              <a:t>单击此处编辑母版文本样式</a:t>
            </a:r>
          </a:p>
          <a:p>
            <a:pPr lvl="1"/>
            <a:r>
              <a:rPr lang="zh-CN" altLang="en-US" noProof="0" dirty="0"/>
              <a:t>第二级</a:t>
            </a:r>
          </a:p>
          <a:p>
            <a:pPr lvl="2"/>
            <a:r>
              <a:rPr lang="zh-CN" altLang="en-US" noProof="0" dirty="0"/>
              <a:t>第三级</a:t>
            </a:r>
          </a:p>
          <a:p>
            <a:pPr lvl="3"/>
            <a:r>
              <a:rPr lang="zh-CN" altLang="en-US" noProof="0" dirty="0"/>
              <a:t>第四级</a:t>
            </a:r>
          </a:p>
          <a:p>
            <a:pPr lvl="4"/>
            <a:r>
              <a:rPr lang="zh-CN" altLang="en-US" noProof="0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微软雅黑" panose="020B0503020204020204" pitchFamily="34" charset="-122"/>
              </a:defRPr>
            </a:lvl1pPr>
          </a:lstStyle>
          <a:p>
            <a:fld id="{418F03C3-53C1-4F10-8DAF-D1F318E96C6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9910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微软雅黑" panose="020B0503020204020204" pitchFamily="34" charset="-122"/>
              </a:rPr>
              <a:pPr/>
              <a:t>2</a:t>
            </a:fld>
            <a:endParaRPr lang="zh-CN" altLang="en-US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44851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66741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0350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9616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243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7009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2835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706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9818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12</a:t>
            </a:fld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27131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87001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8610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6202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502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359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69453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4337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7809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5317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681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1893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87B8-9A4B-45E2-BBE5-FB86ADE287A3}" type="datetimeFigureOut">
              <a:rPr lang="zh-CN" altLang="en-US" smtClean="0"/>
              <a:t>2019/7/23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2518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101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2019/7/23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9398655" y="682648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614292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</a:lstStyle>
          <a:p>
            <a:fld id="{32BF82D2-7A68-459D-A996-9BDDA2518FA4}" type="datetimeFigureOut">
              <a:rPr lang="zh-CN" altLang="en-US" smtClean="0"/>
              <a:pPr/>
              <a:t>2019/7/23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</a:lstStyle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软雅黑" panose="020B0503020204020204" pitchFamily="34" charset="-122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028775" y="2271787"/>
            <a:ext cx="540060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000" b="1" dirty="0">
                <a:solidFill>
                  <a:schemeClr val="accent1"/>
                </a:solidFill>
                <a:cs typeface="Arial" panose="020B0604020202020204" pitchFamily="34" charset="0"/>
              </a:rPr>
              <a:t>专业调研报告</a:t>
            </a:r>
            <a:r>
              <a:rPr lang="en-US" altLang="zh-CN" sz="4000" b="1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000" b="1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en-US" altLang="zh-CN" sz="4000" b="1" dirty="0">
              <a:solidFill>
                <a:schemeClr val="accent6"/>
              </a:solidFill>
              <a:cs typeface="Arial" panose="020B06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3909" y="1672109"/>
            <a:ext cx="6604488" cy="55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61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任意多边形 36"/>
          <p:cNvSpPr>
            <a:spLocks/>
          </p:cNvSpPr>
          <p:nvPr/>
        </p:nvSpPr>
        <p:spPr bwMode="auto">
          <a:xfrm>
            <a:off x="0" y="1840924"/>
            <a:ext cx="5254752" cy="3808859"/>
          </a:xfrm>
          <a:custGeom>
            <a:avLst/>
            <a:gdLst>
              <a:gd name="connsiteX0" fmla="*/ 0 w 5254752"/>
              <a:gd name="connsiteY0" fmla="*/ 0 h 3808859"/>
              <a:gd name="connsiteX1" fmla="*/ 2094866 w 5254752"/>
              <a:gd name="connsiteY1" fmla="*/ 0 h 3808859"/>
              <a:gd name="connsiteX2" fmla="*/ 3657269 w 5254752"/>
              <a:gd name="connsiteY2" fmla="*/ 0 h 3808859"/>
              <a:gd name="connsiteX3" fmla="*/ 3693071 w 5254752"/>
              <a:gd name="connsiteY3" fmla="*/ 0 h 3808859"/>
              <a:gd name="connsiteX4" fmla="*/ 3793929 w 5254752"/>
              <a:gd name="connsiteY4" fmla="*/ 0 h 3808859"/>
              <a:gd name="connsiteX5" fmla="*/ 4797400 w 5254752"/>
              <a:gd name="connsiteY5" fmla="*/ 0 h 3808859"/>
              <a:gd name="connsiteX6" fmla="*/ 5254752 w 5254752"/>
              <a:gd name="connsiteY6" fmla="*/ 457896 h 3808859"/>
              <a:gd name="connsiteX7" fmla="*/ 5254752 w 5254752"/>
              <a:gd name="connsiteY7" fmla="*/ 3350964 h 3808859"/>
              <a:gd name="connsiteX8" fmla="*/ 4797400 w 5254752"/>
              <a:gd name="connsiteY8" fmla="*/ 3808859 h 3808859"/>
              <a:gd name="connsiteX9" fmla="*/ 3718218 w 5254752"/>
              <a:gd name="connsiteY9" fmla="*/ 3808859 h 3808859"/>
              <a:gd name="connsiteX10" fmla="*/ 3693071 w 5254752"/>
              <a:gd name="connsiteY10" fmla="*/ 3808859 h 3808859"/>
              <a:gd name="connsiteX11" fmla="*/ 3544443 w 5254752"/>
              <a:gd name="connsiteY11" fmla="*/ 3808859 h 3808859"/>
              <a:gd name="connsiteX12" fmla="*/ 2094866 w 5254752"/>
              <a:gd name="connsiteY12" fmla="*/ 3808859 h 3808859"/>
              <a:gd name="connsiteX13" fmla="*/ 0 w 5254752"/>
              <a:gd name="connsiteY13" fmla="*/ 3808859 h 380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254752" h="3808859">
                <a:moveTo>
                  <a:pt x="0" y="0"/>
                </a:moveTo>
                <a:lnTo>
                  <a:pt x="2094866" y="0"/>
                </a:lnTo>
                <a:cubicBezTo>
                  <a:pt x="2770500" y="0"/>
                  <a:pt x="3277225" y="0"/>
                  <a:pt x="3657269" y="0"/>
                </a:cubicBezTo>
                <a:lnTo>
                  <a:pt x="3693071" y="0"/>
                </a:lnTo>
                <a:lnTo>
                  <a:pt x="3793929" y="0"/>
                </a:lnTo>
                <a:cubicBezTo>
                  <a:pt x="4797400" y="0"/>
                  <a:pt x="4797400" y="0"/>
                  <a:pt x="4797400" y="0"/>
                </a:cubicBezTo>
                <a:cubicBezTo>
                  <a:pt x="5046865" y="0"/>
                  <a:pt x="5254752" y="208134"/>
                  <a:pt x="5254752" y="457896"/>
                </a:cubicBezTo>
                <a:lnTo>
                  <a:pt x="5254752" y="3350964"/>
                </a:lnTo>
                <a:cubicBezTo>
                  <a:pt x="5254752" y="3611131"/>
                  <a:pt x="5046865" y="3808859"/>
                  <a:pt x="4797400" y="3808859"/>
                </a:cubicBezTo>
                <a:cubicBezTo>
                  <a:pt x="4375129" y="3808859"/>
                  <a:pt x="4018838" y="3808859"/>
                  <a:pt x="3718218" y="3808859"/>
                </a:cubicBezTo>
                <a:lnTo>
                  <a:pt x="3693071" y="3808859"/>
                </a:lnTo>
                <a:lnTo>
                  <a:pt x="3544443" y="3808859"/>
                </a:lnTo>
                <a:cubicBezTo>
                  <a:pt x="2094866" y="3808859"/>
                  <a:pt x="2094866" y="3808859"/>
                  <a:pt x="2094866" y="3808859"/>
                </a:cubicBezTo>
                <a:lnTo>
                  <a:pt x="0" y="380885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12" name="MH_SubTitle_1"/>
          <p:cNvSpPr/>
          <p:nvPr>
            <p:custDataLst>
              <p:tags r:id="rId2"/>
            </p:custDataLst>
          </p:nvPr>
        </p:nvSpPr>
        <p:spPr>
          <a:xfrm>
            <a:off x="6546439" y="1840924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/>
          <p:nvPr>
            <p:custDataLst>
              <p:tags r:id="rId3"/>
            </p:custDataLst>
          </p:nvPr>
        </p:nvSpPr>
        <p:spPr>
          <a:xfrm>
            <a:off x="5841590" y="1840924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3" name="MH_SubTitle_2"/>
          <p:cNvSpPr/>
          <p:nvPr>
            <p:custDataLst>
              <p:tags r:id="rId4"/>
            </p:custDataLst>
          </p:nvPr>
        </p:nvSpPr>
        <p:spPr>
          <a:xfrm>
            <a:off x="6546439" y="2842110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_2"/>
          <p:cNvSpPr/>
          <p:nvPr>
            <p:custDataLst>
              <p:tags r:id="rId5"/>
            </p:custDataLst>
          </p:nvPr>
        </p:nvSpPr>
        <p:spPr>
          <a:xfrm>
            <a:off x="5841590" y="2842110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5" name="MH_SubTitle_3"/>
          <p:cNvSpPr/>
          <p:nvPr>
            <p:custDataLst>
              <p:tags r:id="rId6"/>
            </p:custDataLst>
          </p:nvPr>
        </p:nvSpPr>
        <p:spPr>
          <a:xfrm>
            <a:off x="6546439" y="3843296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_3"/>
          <p:cNvSpPr/>
          <p:nvPr>
            <p:custDataLst>
              <p:tags r:id="rId7"/>
            </p:custDataLst>
          </p:nvPr>
        </p:nvSpPr>
        <p:spPr>
          <a:xfrm>
            <a:off x="5841590" y="3843296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9" name="MH_SubTitle_4"/>
          <p:cNvSpPr/>
          <p:nvPr>
            <p:custDataLst>
              <p:tags r:id="rId8"/>
            </p:custDataLst>
          </p:nvPr>
        </p:nvSpPr>
        <p:spPr>
          <a:xfrm>
            <a:off x="6546439" y="4844482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Other_4"/>
          <p:cNvSpPr/>
          <p:nvPr>
            <p:custDataLst>
              <p:tags r:id="rId9"/>
            </p:custDataLst>
          </p:nvPr>
        </p:nvSpPr>
        <p:spPr>
          <a:xfrm>
            <a:off x="5841590" y="4844482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4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11" name="MH_Others_1"/>
          <p:cNvSpPr txBox="1"/>
          <p:nvPr>
            <p:custDataLst>
              <p:tags r:id="rId10"/>
            </p:custDataLst>
          </p:nvPr>
        </p:nvSpPr>
        <p:spPr>
          <a:xfrm>
            <a:off x="2080352" y="2964274"/>
            <a:ext cx="287390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17" name="MH_Others_2"/>
          <p:cNvSpPr txBox="1"/>
          <p:nvPr>
            <p:custDataLst>
              <p:tags r:id="rId11"/>
            </p:custDataLst>
          </p:nvPr>
        </p:nvSpPr>
        <p:spPr>
          <a:xfrm>
            <a:off x="2094866" y="3979935"/>
            <a:ext cx="284487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496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4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4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4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2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3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6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6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7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7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6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12" grpId="0" animBg="1"/>
          <p:bldP spid="42" grpId="0" animBg="1"/>
          <p:bldP spid="13" grpId="0" animBg="1"/>
          <p:bldP spid="14" grpId="0" animBg="1"/>
          <p:bldP spid="15" grpId="0" animBg="1"/>
          <p:bldP spid="16" grpId="0" animBg="1"/>
          <p:bldP spid="9" grpId="0" animBg="1"/>
          <p:bldP spid="10" grpId="0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4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4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4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6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6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7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7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12" grpId="0" animBg="1"/>
          <p:bldP spid="42" grpId="0" animBg="1"/>
          <p:bldP spid="13" grpId="0" animBg="1"/>
          <p:bldP spid="14" grpId="0" animBg="1"/>
          <p:bldP spid="15" grpId="0" animBg="1"/>
          <p:bldP spid="16" grpId="0" animBg="1"/>
          <p:bldP spid="9" grpId="0" animBg="1"/>
          <p:bldP spid="10" grpId="0" animBg="1"/>
          <p:bldP spid="11" grpId="0"/>
          <p:bldP spid="17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01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64577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AU" sz="4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5025515" y="743527"/>
            <a:ext cx="2916028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ctangle 34">
            <a:extLst>
              <a:ext uri="{FF2B5EF4-FFF2-40B4-BE49-F238E27FC236}">
                <a16:creationId xmlns:a16="http://schemas.microsoft.com/office/drawing/2014/main" xmlns="" id="{4E352B30-B233-45D8-B7A4-51A3F4FE57B0}"/>
              </a:ext>
            </a:extLst>
          </p:cNvPr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38">
            <a:extLst>
              <a:ext uri="{FF2B5EF4-FFF2-40B4-BE49-F238E27FC236}">
                <a16:creationId xmlns:a16="http://schemas.microsoft.com/office/drawing/2014/main" xmlns="" id="{C9625F07-9688-487D-B7D3-EB172DEC5675}"/>
              </a:ext>
            </a:extLst>
          </p:cNvPr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ectangle 43">
            <a:extLst>
              <a:ext uri="{FF2B5EF4-FFF2-40B4-BE49-F238E27FC236}">
                <a16:creationId xmlns:a16="http://schemas.microsoft.com/office/drawing/2014/main" xmlns="" id="{2B84DFDE-E6E8-4B4E-9A8B-22C16A9C468C}"/>
              </a:ext>
            </a:extLst>
          </p:cNvPr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1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6" grpId="0" animBg="1"/>
      <p:bldP spid="42" grpId="0" animBg="1"/>
      <p:bldP spid="48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025514" y="743527"/>
            <a:ext cx="2876303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6448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6592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0335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02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526073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4773191" y="743527"/>
            <a:ext cx="3060044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E7482E6A-71CB-4A4E-8864-90805CE41C62}"/>
              </a:ext>
            </a:extLst>
          </p:cNvPr>
          <p:cNvSpPr/>
          <p:nvPr/>
        </p:nvSpPr>
        <p:spPr>
          <a:xfrm>
            <a:off x="658543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FF264D4B-7E14-4A1F-B426-68AB26416B52}"/>
              </a:ext>
            </a:extLst>
          </p:cNvPr>
          <p:cNvSpPr/>
          <p:nvPr/>
        </p:nvSpPr>
        <p:spPr>
          <a:xfrm>
            <a:off x="6466177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1A4043DE-BE34-4B62-97C8-D1F659DB8FE1}"/>
              </a:ext>
            </a:extLst>
          </p:cNvPr>
          <p:cNvSpPr/>
          <p:nvPr/>
        </p:nvSpPr>
        <p:spPr>
          <a:xfrm>
            <a:off x="3562360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C4388646-3318-43D1-B9B1-D0116CCC85EE}"/>
              </a:ext>
            </a:extLst>
          </p:cNvPr>
          <p:cNvSpPr/>
          <p:nvPr/>
        </p:nvSpPr>
        <p:spPr>
          <a:xfrm>
            <a:off x="9369995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5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50"/>
                            </p:stCondLst>
                            <p:childTnLst>
                              <p:par>
                                <p:cTn id="3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6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10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150"/>
                            </p:stCondLst>
                            <p:childTnLst>
                              <p:par>
                                <p:cTn id="5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2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2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3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35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850"/>
                            </p:stCondLst>
                            <p:childTnLst>
                              <p:par>
                                <p:cTn id="9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9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400"/>
                            </p:stCondLst>
                            <p:childTnLst>
                              <p:par>
                                <p:cTn id="10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900"/>
                            </p:stCondLst>
                            <p:childTnLst>
                              <p:par>
                                <p:cTn id="1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3400"/>
                            </p:stCondLst>
                            <p:childTnLst>
                              <p:par>
                                <p:cTn id="1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32" grpId="0" animBg="1"/>
      <p:bldP spid="40" grpId="0" animBg="1"/>
      <p:bldP spid="41" grpId="0" animBg="1"/>
      <p:bldP spid="43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  <p:bldP spid="38" grpId="0" animBg="1"/>
      <p:bldP spid="39" grpId="0" animBg="1"/>
      <p:bldP spid="47" grpId="0" animBg="1"/>
      <p:bldP spid="4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57150" cap="rnd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5790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5790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5790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1" name="直接连接符 40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2523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solidFill>
                  <a:srgbClr val="0098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solidFill>
                  <a:srgbClr val="0098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8"/>
          <p:cNvSpPr txBox="1"/>
          <p:nvPr/>
        </p:nvSpPr>
        <p:spPr>
          <a:xfrm>
            <a:off x="5025515" y="743527"/>
            <a:ext cx="2898768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65" name="直接连接符 6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025515" y="743527"/>
            <a:ext cx="2916028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1642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03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53476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4" name="直接连接符 43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Hexagon 23">
            <a:extLst>
              <a:ext uri="{FF2B5EF4-FFF2-40B4-BE49-F238E27FC236}">
                <a16:creationId xmlns:a16="http://schemas.microsoft.com/office/drawing/2014/main" xmlns="" id="{184DFEED-E647-47F7-86BA-0482EDD9B642}"/>
              </a:ext>
            </a:extLst>
          </p:cNvPr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Hexagon 33">
            <a:extLst>
              <a:ext uri="{FF2B5EF4-FFF2-40B4-BE49-F238E27FC236}">
                <a16:creationId xmlns:a16="http://schemas.microsoft.com/office/drawing/2014/main" xmlns="" id="{9A381180-69DC-4A06-B1CB-AF130AEEE57C}"/>
              </a:ext>
            </a:extLst>
          </p:cNvPr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Hexagon 36">
            <a:extLst>
              <a:ext uri="{FF2B5EF4-FFF2-40B4-BE49-F238E27FC236}">
                <a16:creationId xmlns:a16="http://schemas.microsoft.com/office/drawing/2014/main" xmlns="" id="{06D8C8AD-B2E9-4FD5-A035-29BDDFE62B3B}"/>
              </a:ext>
            </a:extLst>
          </p:cNvPr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52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3" grpId="0" animBg="1"/>
      <p:bldP spid="35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  <p:bldP spid="49" grpId="0" animBg="1"/>
      <p:bldP spid="50" grpId="0" animBg="1"/>
      <p:bldP spid="5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8"/>
          <p:cNvSpPr txBox="1"/>
          <p:nvPr/>
        </p:nvSpPr>
        <p:spPr>
          <a:xfrm>
            <a:off x="5025514" y="743527"/>
            <a:ext cx="2895201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76" name="直接连接符 7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0242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03921" y="2208373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03920" y="3160455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03920" y="4114593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03921" y="5068728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4386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8902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04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46053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2D11469C-F811-4221-8362-F981D58BF78B}"/>
              </a:ext>
            </a:extLst>
          </p:cNvPr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37FDE75F-0F64-41B4-BC40-48929CD28AC8}"/>
              </a:ext>
            </a:extLst>
          </p:cNvPr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9C53B817-9AA0-43FA-BC36-5CADE1A97E37}"/>
              </a:ext>
            </a:extLst>
          </p:cNvPr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30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6" grpId="0" animBg="1"/>
      <p:bldP spid="16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  <a:solidFill>
            <a:schemeClr val="accent5"/>
          </a:solidFill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0"/>
            <a:ext cx="2700245" cy="667961"/>
            <a:chOff x="5228512" y="1109269"/>
            <a:chExt cx="2871880" cy="547016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3531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4"/>
            <a:ext cx="2700245" cy="667964"/>
            <a:chOff x="5228512" y="1869180"/>
            <a:chExt cx="2871880" cy="547019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7"/>
            <a:ext cx="2700245" cy="667964"/>
            <a:chOff x="5228512" y="2629091"/>
            <a:chExt cx="2871880" cy="547019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1"/>
            <a:ext cx="2700245" cy="667964"/>
            <a:chOff x="5228512" y="3299800"/>
            <a:chExt cx="2871880" cy="547019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2"/>
            <a:ext cx="2700245" cy="667965"/>
            <a:chOff x="5228512" y="4059711"/>
            <a:chExt cx="2871880" cy="547020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8682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4218" y="1768977"/>
              <a:ext cx="88251" cy="188779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48040" y="1786760"/>
              <a:ext cx="88251" cy="188779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5359" y="1768977"/>
              <a:ext cx="88251" cy="188779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697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028775" y="2728987"/>
            <a:ext cx="6552728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en-US" altLang="zh-CN" sz="8000" b="1" dirty="0">
              <a:solidFill>
                <a:schemeClr val="accent6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1028776" y="4157813"/>
            <a:ext cx="3761621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3909" y="1672109"/>
            <a:ext cx="6604488" cy="55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98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  <p:bldP spid="1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FIRST_PUBLISH" val="1"/>
  <p:tag name="ISPRING_PRESENTATION_TITLE" val="彩色扁平和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第一PPT，www.1ppt.com">
  <a:themeElements>
    <a:clrScheme name="自定义 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94754"/>
      </a:accent1>
      <a:accent2>
        <a:srgbClr val="00939F"/>
      </a:accent2>
      <a:accent3>
        <a:srgbClr val="F6AA26"/>
      </a:accent3>
      <a:accent4>
        <a:srgbClr val="EA552B"/>
      </a:accent4>
      <a:accent5>
        <a:srgbClr val="956134"/>
      </a:accent5>
      <a:accent6>
        <a:srgbClr val="394754"/>
      </a:accent6>
      <a:hlink>
        <a:srgbClr val="00939F"/>
      </a:hlink>
      <a:folHlink>
        <a:srgbClr val="F6AA2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2968</Words>
  <Application>Microsoft Office PowerPoint</Application>
  <PresentationFormat>自定义</PresentationFormat>
  <Paragraphs>260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彩色扁平和</dc:title>
  <dc:creator/>
  <cp:keywords>www.1ppt.com</cp:keywords>
  <cp:lastModifiedBy/>
  <cp:revision>1</cp:revision>
  <dcterms:created xsi:type="dcterms:W3CDTF">2016-11-28T19:55:50Z</dcterms:created>
  <dcterms:modified xsi:type="dcterms:W3CDTF">2019-07-23T02:26:46Z</dcterms:modified>
</cp:coreProperties>
</file>