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5143500" type="screen16x9"/>
  <p:notesSz cx="6858000" cy="9144000"/>
  <p:custDataLst>
    <p:tags r:id="rId26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444D9BC-6790-4F51-822B-C0E7EE7EBEED}">
  <a:tblStyle styleId="{1444D9BC-6790-4F51-822B-C0E7EE7EBEED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1667684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Shape 1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1043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Shape 1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7074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Shape 2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3728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3390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Shape 2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585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Shape 2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2583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Shape 2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6445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Shape 24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84897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Shape 2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81349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Shape 2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38038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Shape 2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81277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140991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Shape 3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8207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Shape 3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37081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3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Shape 3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9595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Shape 33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" name="Shape 3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2428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Shape 35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Shape 3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895823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Shape 3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84378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Shape 3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Shape 3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467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37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Shape 3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97819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Shape 3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Shape 3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62011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Shape 3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Shape 3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18934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Shape 39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Shape 3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7715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/>
          <p:nvPr/>
        </p:nvSpPr>
        <p:spPr>
          <a:xfrm>
            <a:off x="7209425" y="50220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" name="Shape 10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199" cy="11597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6000"/>
            </a:lvl2pPr>
            <a:lvl3pPr lvl="2" algn="ctr">
              <a:spcBef>
                <a:spcPts val="0"/>
              </a:spcBef>
              <a:buSzPct val="100000"/>
              <a:defRPr sz="6000"/>
            </a:lvl3pPr>
            <a:lvl4pPr lvl="3" algn="ctr">
              <a:spcBef>
                <a:spcPts val="0"/>
              </a:spcBef>
              <a:buSzPct val="100000"/>
              <a:defRPr sz="6000"/>
            </a:lvl4pPr>
            <a:lvl5pPr lvl="4" algn="ctr">
              <a:spcBef>
                <a:spcPts val="0"/>
              </a:spcBef>
              <a:buSzPct val="100000"/>
              <a:defRPr sz="6000"/>
            </a:lvl5pPr>
            <a:lvl6pPr lvl="5" algn="ctr">
              <a:spcBef>
                <a:spcPts val="0"/>
              </a:spcBef>
              <a:buSzPct val="100000"/>
              <a:defRPr sz="6000"/>
            </a:lvl6pPr>
            <a:lvl7pPr lvl="6" algn="ctr">
              <a:spcBef>
                <a:spcPts val="0"/>
              </a:spcBef>
              <a:buSzPct val="100000"/>
              <a:defRPr sz="6000"/>
            </a:lvl7pPr>
            <a:lvl8pPr lvl="7" algn="ctr">
              <a:spcBef>
                <a:spcPts val="0"/>
              </a:spcBef>
              <a:buSzPct val="100000"/>
              <a:defRPr sz="6000"/>
            </a:lvl8pPr>
            <a:lvl9pPr lvl="8" algn="ctr">
              <a:spcBef>
                <a:spcPts val="0"/>
              </a:spcBef>
              <a:buSzPct val="100000"/>
              <a:defRPr sz="6000"/>
            </a:lvl9pPr>
          </a:lstStyle>
          <a:p>
            <a:endParaRPr/>
          </a:p>
        </p:txBody>
      </p:sp>
      <p:sp>
        <p:nvSpPr>
          <p:cNvPr id="12" name="Shape 12"/>
          <p:cNvSpPr/>
          <p:nvPr/>
        </p:nvSpPr>
        <p:spPr>
          <a:xfrm>
            <a:off x="267550" y="-886750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" name="Shape 13"/>
          <p:cNvSpPr/>
          <p:nvPr/>
        </p:nvSpPr>
        <p:spPr>
          <a:xfrm>
            <a:off x="8348875" y="2882375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2255425" y="541800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" name="Shape 15"/>
          <p:cNvSpPr/>
          <p:nvPr/>
        </p:nvSpPr>
        <p:spPr>
          <a:xfrm>
            <a:off x="6752750" y="3465100"/>
            <a:ext cx="2284199" cy="2284199"/>
          </a:xfrm>
          <a:prstGeom prst="donut">
            <a:avLst>
              <a:gd name="adj" fmla="val 11909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" name="Shape 16"/>
          <p:cNvSpPr/>
          <p:nvPr/>
        </p:nvSpPr>
        <p:spPr>
          <a:xfrm>
            <a:off x="137775" y="3193200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" name="Shape 17"/>
          <p:cNvSpPr/>
          <p:nvPr/>
        </p:nvSpPr>
        <p:spPr>
          <a:xfrm>
            <a:off x="376550" y="4217275"/>
            <a:ext cx="1207799" cy="1207799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" name="Shape 18"/>
          <p:cNvSpPr/>
          <p:nvPr/>
        </p:nvSpPr>
        <p:spPr>
          <a:xfrm>
            <a:off x="8244625" y="2541950"/>
            <a:ext cx="304799" cy="3047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9" name="Shape 19"/>
          <p:cNvSpPr/>
          <p:nvPr/>
        </p:nvSpPr>
        <p:spPr>
          <a:xfrm>
            <a:off x="7598775" y="-300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8244625" y="802850"/>
            <a:ext cx="657600" cy="6576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" name="Shape 21"/>
          <p:cNvSpPr/>
          <p:nvPr/>
        </p:nvSpPr>
        <p:spPr>
          <a:xfrm>
            <a:off x="213975" y="695900"/>
            <a:ext cx="871499" cy="871499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" name="Shape 22"/>
          <p:cNvSpPr/>
          <p:nvPr/>
        </p:nvSpPr>
        <p:spPr>
          <a:xfrm>
            <a:off x="-122175" y="2933250"/>
            <a:ext cx="1177500" cy="11775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3" name="Shape 23"/>
          <p:cNvSpPr/>
          <p:nvPr/>
        </p:nvSpPr>
        <p:spPr>
          <a:xfrm>
            <a:off x="8150075" y="708300"/>
            <a:ext cx="846600" cy="8466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4" name="Shape 24"/>
          <p:cNvSpPr/>
          <p:nvPr/>
        </p:nvSpPr>
        <p:spPr>
          <a:xfrm>
            <a:off x="1055325" y="3904575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/>
        </p:nvSpPr>
        <p:spPr>
          <a:xfrm>
            <a:off x="3058200" y="-295450"/>
            <a:ext cx="3027599" cy="3027899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ctrTitle"/>
          </p:nvPr>
        </p:nvSpPr>
        <p:spPr>
          <a:xfrm>
            <a:off x="1773750" y="2421550"/>
            <a:ext cx="5596499" cy="11597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36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ubTitle" idx="1"/>
          </p:nvPr>
        </p:nvSpPr>
        <p:spPr>
          <a:xfrm>
            <a:off x="1773750" y="3449654"/>
            <a:ext cx="5596499" cy="7847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A1BECC"/>
              </a:buClr>
              <a:buNone/>
              <a:defRPr b="1">
                <a:solidFill>
                  <a:srgbClr val="A1BECC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A1BECC"/>
              </a:buClr>
              <a:buSzPct val="100000"/>
              <a:buNone/>
              <a:defRPr sz="3000" b="1">
                <a:solidFill>
                  <a:srgbClr val="A1BECC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1414537" y="3988225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0" name="Shape 30"/>
          <p:cNvSpPr/>
          <p:nvPr/>
        </p:nvSpPr>
        <p:spPr>
          <a:xfrm>
            <a:off x="7630150" y="2469625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" name="Shape 31"/>
          <p:cNvSpPr/>
          <p:nvPr/>
        </p:nvSpPr>
        <p:spPr>
          <a:xfrm>
            <a:off x="376550" y="1139200"/>
            <a:ext cx="978600" cy="978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2" name="Shape 32"/>
          <p:cNvSpPr/>
          <p:nvPr/>
        </p:nvSpPr>
        <p:spPr>
          <a:xfrm>
            <a:off x="7240275" y="4662700"/>
            <a:ext cx="657600" cy="6576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231175" y="-571700"/>
            <a:ext cx="2284199" cy="2284199"/>
          </a:xfrm>
          <a:prstGeom prst="donut">
            <a:avLst>
              <a:gd name="adj" fmla="val 11909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" name="Shape 34"/>
          <p:cNvSpPr/>
          <p:nvPr/>
        </p:nvSpPr>
        <p:spPr>
          <a:xfrm>
            <a:off x="7507625" y="917475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5" name="Shape 35"/>
          <p:cNvSpPr/>
          <p:nvPr/>
        </p:nvSpPr>
        <p:spPr>
          <a:xfrm>
            <a:off x="8065925" y="-295450"/>
            <a:ext cx="1207799" cy="1207799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6" name="Shape 36"/>
          <p:cNvSpPr/>
          <p:nvPr/>
        </p:nvSpPr>
        <p:spPr>
          <a:xfrm>
            <a:off x="1417200" y="2052650"/>
            <a:ext cx="304799" cy="3047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" name="Shape 38"/>
          <p:cNvSpPr/>
          <p:nvPr/>
        </p:nvSpPr>
        <p:spPr>
          <a:xfrm>
            <a:off x="246046" y="3365546"/>
            <a:ext cx="455999" cy="455999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" name="Shape 39"/>
          <p:cNvSpPr/>
          <p:nvPr/>
        </p:nvSpPr>
        <p:spPr>
          <a:xfrm>
            <a:off x="7072325" y="4494725"/>
            <a:ext cx="993600" cy="993299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0" name="Shape 40"/>
          <p:cNvSpPr/>
          <p:nvPr/>
        </p:nvSpPr>
        <p:spPr>
          <a:xfrm>
            <a:off x="7370250" y="780100"/>
            <a:ext cx="932399" cy="932399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" name="Shape 41"/>
          <p:cNvSpPr/>
          <p:nvPr/>
        </p:nvSpPr>
        <p:spPr>
          <a:xfrm>
            <a:off x="180500" y="3300000"/>
            <a:ext cx="586800" cy="5868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2" name="Shape 42"/>
          <p:cNvSpPr/>
          <p:nvPr/>
        </p:nvSpPr>
        <p:spPr>
          <a:xfrm>
            <a:off x="7733375" y="467300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3" name="Shape 43"/>
          <p:cNvSpPr/>
          <p:nvPr/>
        </p:nvSpPr>
        <p:spPr>
          <a:xfrm>
            <a:off x="598175" y="-204700"/>
            <a:ext cx="1550100" cy="1550100"/>
          </a:xfrm>
          <a:prstGeom prst="ellipse">
            <a:avLst/>
          </a:prstGeom>
          <a:noFill/>
          <a:ln w="9525" cap="flat" cmpd="sng">
            <a:solidFill>
              <a:srgbClr val="E8004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6" name="Shape 46"/>
          <p:cNvSpPr/>
          <p:nvPr/>
        </p:nvSpPr>
        <p:spPr>
          <a:xfrm>
            <a:off x="8334450" y="4139625"/>
            <a:ext cx="424799" cy="4247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7" name="Shape 47"/>
          <p:cNvSpPr/>
          <p:nvPr/>
        </p:nvSpPr>
        <p:spPr>
          <a:xfrm>
            <a:off x="4308287" y="-1078650"/>
            <a:ext cx="2347200" cy="2347200"/>
          </a:xfrm>
          <a:prstGeom prst="donut">
            <a:avLst>
              <a:gd name="adj" fmla="val 1710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8" name="Shape 48"/>
          <p:cNvSpPr/>
          <p:nvPr/>
        </p:nvSpPr>
        <p:spPr>
          <a:xfrm>
            <a:off x="4047750" y="805125"/>
            <a:ext cx="1048500" cy="10485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1880850" y="1920300"/>
            <a:ext cx="5382300" cy="2079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defRPr/>
            </a:lvl1pPr>
            <a:lvl2pPr lvl="1" algn="ctr" rtl="0">
              <a:spcBef>
                <a:spcPts val="0"/>
              </a:spcBef>
              <a:defRPr/>
            </a:lvl2pPr>
            <a:lvl3pPr lvl="2" algn="ctr" rtl="0">
              <a:spcBef>
                <a:spcPts val="0"/>
              </a:spcBef>
              <a:defRPr/>
            </a:lvl3pPr>
            <a:lvl4pPr lvl="3" algn="ctr" rtl="0">
              <a:spcBef>
                <a:spcPts val="0"/>
              </a:spcBef>
              <a:defRPr/>
            </a:lvl4pPr>
            <a:lvl5pPr lvl="4" algn="ctr" rtl="0">
              <a:spcBef>
                <a:spcPts val="0"/>
              </a:spcBef>
              <a:defRPr/>
            </a:lvl5pPr>
            <a:lvl6pPr lvl="5" algn="ctr" rtl="0">
              <a:spcBef>
                <a:spcPts val="0"/>
              </a:spcBef>
              <a:defRPr/>
            </a:lvl6pPr>
            <a:lvl7pPr lvl="6" algn="ctr" rtl="0">
              <a:spcBef>
                <a:spcPts val="0"/>
              </a:spcBef>
              <a:defRPr/>
            </a:lvl7pPr>
            <a:lvl8pPr lvl="7" algn="ctr" rtl="0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/>
          <p:nvPr/>
        </p:nvSpPr>
        <p:spPr>
          <a:xfrm>
            <a:off x="3593400" y="781368"/>
            <a:ext cx="1957200" cy="653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9600">
                <a:solidFill>
                  <a:srgbClr val="FFFFFF"/>
                </a:solidFill>
                <a:latin typeface="Nixie One"/>
                <a:ea typeface="Nixie One"/>
                <a:cs typeface="Nixie One"/>
                <a:sym typeface="Nixie One"/>
              </a:rPr>
              <a:t>“</a:t>
            </a:r>
          </a:p>
        </p:txBody>
      </p:sp>
      <p:sp>
        <p:nvSpPr>
          <p:cNvPr id="51" name="Shape 51"/>
          <p:cNvSpPr/>
          <p:nvPr/>
        </p:nvSpPr>
        <p:spPr>
          <a:xfrm>
            <a:off x="229225" y="2988350"/>
            <a:ext cx="802799" cy="8030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2" name="Shape 52"/>
          <p:cNvSpPr/>
          <p:nvPr/>
        </p:nvSpPr>
        <p:spPr>
          <a:xfrm>
            <a:off x="-442225" y="3999900"/>
            <a:ext cx="1695899" cy="1695899"/>
          </a:xfrm>
          <a:prstGeom prst="donut">
            <a:avLst>
              <a:gd name="adj" fmla="val 10084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3" name="Shape 53"/>
          <p:cNvSpPr/>
          <p:nvPr/>
        </p:nvSpPr>
        <p:spPr>
          <a:xfrm>
            <a:off x="1334025" y="-231725"/>
            <a:ext cx="1666799" cy="1666799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4" name="Shape 54"/>
          <p:cNvSpPr/>
          <p:nvPr/>
        </p:nvSpPr>
        <p:spPr>
          <a:xfrm>
            <a:off x="550525" y="710300"/>
            <a:ext cx="481500" cy="481800"/>
          </a:xfrm>
          <a:prstGeom prst="donut">
            <a:avLst>
              <a:gd name="adj" fmla="val 3727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5" name="Shape 55"/>
          <p:cNvSpPr/>
          <p:nvPr/>
        </p:nvSpPr>
        <p:spPr>
          <a:xfrm>
            <a:off x="1032025" y="3791450"/>
            <a:ext cx="304799" cy="3047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6" name="Shape 56"/>
          <p:cNvSpPr/>
          <p:nvPr/>
        </p:nvSpPr>
        <p:spPr>
          <a:xfrm>
            <a:off x="1217050" y="1311325"/>
            <a:ext cx="304799" cy="304799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7" name="Shape 57"/>
          <p:cNvSpPr/>
          <p:nvPr/>
        </p:nvSpPr>
        <p:spPr>
          <a:xfrm>
            <a:off x="7744475" y="1473300"/>
            <a:ext cx="1048500" cy="1048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/>
          <p:nvPr/>
        </p:nvSpPr>
        <p:spPr>
          <a:xfrm>
            <a:off x="8050675" y="2042175"/>
            <a:ext cx="1520099" cy="1520099"/>
          </a:xfrm>
          <a:prstGeom prst="donut">
            <a:avLst>
              <a:gd name="adj" fmla="val 5022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9" name="Shape 59"/>
          <p:cNvSpPr/>
          <p:nvPr/>
        </p:nvSpPr>
        <p:spPr>
          <a:xfrm>
            <a:off x="7969775" y="3713850"/>
            <a:ext cx="597900" cy="598199"/>
          </a:xfrm>
          <a:prstGeom prst="donut">
            <a:avLst>
              <a:gd name="adj" fmla="val 43984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0" name="Shape 60"/>
          <p:cNvSpPr/>
          <p:nvPr/>
        </p:nvSpPr>
        <p:spPr>
          <a:xfrm>
            <a:off x="8608775" y="1192100"/>
            <a:ext cx="184200" cy="1842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1144200" y="2698575"/>
            <a:ext cx="893699" cy="893699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2935875" y="1525757"/>
            <a:ext cx="5275499" cy="27860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65" name="Shape 65"/>
          <p:cNvSpPr/>
          <p:nvPr/>
        </p:nvSpPr>
        <p:spPr>
          <a:xfrm>
            <a:off x="259925" y="-206300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6" name="Shape 66"/>
          <p:cNvSpPr/>
          <p:nvPr/>
        </p:nvSpPr>
        <p:spPr>
          <a:xfrm>
            <a:off x="-152925" y="1360050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7" name="Shape 67"/>
          <p:cNvSpPr/>
          <p:nvPr/>
        </p:nvSpPr>
        <p:spPr>
          <a:xfrm>
            <a:off x="2339600" y="243625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8" name="Shape 68"/>
          <p:cNvSpPr/>
          <p:nvPr/>
        </p:nvSpPr>
        <p:spPr>
          <a:xfrm>
            <a:off x="788725" y="2338650"/>
            <a:ext cx="811199" cy="811199"/>
          </a:xfrm>
          <a:prstGeom prst="donut">
            <a:avLst>
              <a:gd name="adj" fmla="val 22275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69" name="Shape 69"/>
          <p:cNvSpPr/>
          <p:nvPr/>
        </p:nvSpPr>
        <p:spPr>
          <a:xfrm>
            <a:off x="153675" y="4149950"/>
            <a:ext cx="1207799" cy="1207799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0" name="Shape 70"/>
          <p:cNvSpPr/>
          <p:nvPr/>
        </p:nvSpPr>
        <p:spPr>
          <a:xfrm>
            <a:off x="1315800" y="3860975"/>
            <a:ext cx="550500" cy="550500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1" name="Shape 71"/>
          <p:cNvSpPr/>
          <p:nvPr/>
        </p:nvSpPr>
        <p:spPr>
          <a:xfrm>
            <a:off x="438575" y="2993025"/>
            <a:ext cx="304799" cy="3047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2" name="Shape 72"/>
          <p:cNvSpPr/>
          <p:nvPr/>
        </p:nvSpPr>
        <p:spPr>
          <a:xfrm>
            <a:off x="7744850" y="420475"/>
            <a:ext cx="550500" cy="550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8839500" y="1019775"/>
            <a:ext cx="397499" cy="3974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4" name="Shape 74"/>
          <p:cNvSpPr/>
          <p:nvPr/>
        </p:nvSpPr>
        <p:spPr>
          <a:xfrm>
            <a:off x="8295350" y="-321125"/>
            <a:ext cx="741599" cy="741599"/>
          </a:xfrm>
          <a:prstGeom prst="donut">
            <a:avLst>
              <a:gd name="adj" fmla="val 31897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5" name="Shape 75"/>
          <p:cNvSpPr/>
          <p:nvPr/>
        </p:nvSpPr>
        <p:spPr>
          <a:xfrm>
            <a:off x="8651500" y="161632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6" name="Shape 76"/>
          <p:cNvSpPr/>
          <p:nvPr/>
        </p:nvSpPr>
        <p:spPr>
          <a:xfrm>
            <a:off x="2179100" y="831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7" name="Shape 77"/>
          <p:cNvSpPr/>
          <p:nvPr/>
        </p:nvSpPr>
        <p:spPr>
          <a:xfrm>
            <a:off x="8062825" y="688875"/>
            <a:ext cx="449700" cy="4497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 column + imag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>
            <a:off x="4572000" y="909050"/>
            <a:ext cx="36395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>
            <a:off x="4572000" y="1525754"/>
            <a:ext cx="3639599" cy="27860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>
            <a:endParaRPr/>
          </a:p>
        </p:txBody>
      </p:sp>
      <p:sp>
        <p:nvSpPr>
          <p:cNvPr id="81" name="Shape 81"/>
          <p:cNvSpPr/>
          <p:nvPr/>
        </p:nvSpPr>
        <p:spPr>
          <a:xfrm>
            <a:off x="580275" y="751950"/>
            <a:ext cx="3639599" cy="36395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2" name="Shape 82"/>
          <p:cNvSpPr/>
          <p:nvPr/>
        </p:nvSpPr>
        <p:spPr>
          <a:xfrm>
            <a:off x="-295650" y="-356450"/>
            <a:ext cx="1057800" cy="10578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3" name="Shape 83"/>
          <p:cNvSpPr/>
          <p:nvPr/>
        </p:nvSpPr>
        <p:spPr>
          <a:xfrm>
            <a:off x="2836600" y="179825"/>
            <a:ext cx="978600" cy="978600"/>
          </a:xfrm>
          <a:prstGeom prst="donut">
            <a:avLst>
              <a:gd name="adj" fmla="val 39527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4" name="Shape 84"/>
          <p:cNvSpPr/>
          <p:nvPr/>
        </p:nvSpPr>
        <p:spPr>
          <a:xfrm>
            <a:off x="465975" y="3692750"/>
            <a:ext cx="1019400" cy="10194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5" name="Shape 85"/>
          <p:cNvSpPr/>
          <p:nvPr/>
        </p:nvSpPr>
        <p:spPr>
          <a:xfrm>
            <a:off x="1485375" y="4559750"/>
            <a:ext cx="361499" cy="361499"/>
          </a:xfrm>
          <a:prstGeom prst="donut">
            <a:avLst>
              <a:gd name="adj" fmla="val 29951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6" name="Shape 86"/>
          <p:cNvSpPr/>
          <p:nvPr/>
        </p:nvSpPr>
        <p:spPr>
          <a:xfrm>
            <a:off x="2364800" y="346950"/>
            <a:ext cx="274199" cy="2739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7" name="Shape 87"/>
          <p:cNvSpPr/>
          <p:nvPr/>
        </p:nvSpPr>
        <p:spPr>
          <a:xfrm>
            <a:off x="-472600" y="-533400"/>
            <a:ext cx="1411800" cy="14118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8" name="Shape 88"/>
          <p:cNvSpPr/>
          <p:nvPr/>
        </p:nvSpPr>
        <p:spPr>
          <a:xfrm>
            <a:off x="2899000" y="242225"/>
            <a:ext cx="853799" cy="853799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9" name="Shape 89"/>
          <p:cNvSpPr/>
          <p:nvPr/>
        </p:nvSpPr>
        <p:spPr>
          <a:xfrm>
            <a:off x="1061150" y="142950"/>
            <a:ext cx="538499" cy="5381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2560500" cy="3375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body" idx="2"/>
          </p:nvPr>
        </p:nvSpPr>
        <p:spPr>
          <a:xfrm>
            <a:off x="5650848" y="1550150"/>
            <a:ext cx="2560500" cy="3375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94" name="Shape 94"/>
          <p:cNvSpPr/>
          <p:nvPr/>
        </p:nvSpPr>
        <p:spPr>
          <a:xfrm>
            <a:off x="-358950" y="2194400"/>
            <a:ext cx="2347200" cy="2347200"/>
          </a:xfrm>
          <a:prstGeom prst="donut">
            <a:avLst>
              <a:gd name="adj" fmla="val 36789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5" name="Shape 95"/>
          <p:cNvSpPr/>
          <p:nvPr/>
        </p:nvSpPr>
        <p:spPr>
          <a:xfrm>
            <a:off x="198450" y="-3211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8004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6" name="Shape 96"/>
          <p:cNvSpPr/>
          <p:nvPr/>
        </p:nvSpPr>
        <p:spPr>
          <a:xfrm>
            <a:off x="198450" y="420475"/>
            <a:ext cx="657600" cy="657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7" name="Shape 97"/>
          <p:cNvSpPr/>
          <p:nvPr/>
        </p:nvSpPr>
        <p:spPr>
          <a:xfrm>
            <a:off x="1177050" y="657475"/>
            <a:ext cx="846899" cy="846899"/>
          </a:xfrm>
          <a:prstGeom prst="donut">
            <a:avLst>
              <a:gd name="adj" fmla="val 22275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8" name="Shape 98"/>
          <p:cNvSpPr/>
          <p:nvPr/>
        </p:nvSpPr>
        <p:spPr>
          <a:xfrm>
            <a:off x="887650" y="4142300"/>
            <a:ext cx="1207799" cy="1207799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9" name="Shape 99"/>
          <p:cNvSpPr/>
          <p:nvPr/>
        </p:nvSpPr>
        <p:spPr>
          <a:xfrm>
            <a:off x="153675" y="4799600"/>
            <a:ext cx="550500" cy="550500"/>
          </a:xfrm>
          <a:prstGeom prst="donut">
            <a:avLst>
              <a:gd name="adj" fmla="val 18606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0" name="Shape 100"/>
          <p:cNvSpPr/>
          <p:nvPr/>
        </p:nvSpPr>
        <p:spPr>
          <a:xfrm>
            <a:off x="1172525" y="1696950"/>
            <a:ext cx="304799" cy="3047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1" name="Shape 101"/>
          <p:cNvSpPr/>
          <p:nvPr/>
        </p:nvSpPr>
        <p:spPr>
          <a:xfrm>
            <a:off x="7844250" y="6192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2" name="Shape 102"/>
          <p:cNvSpPr/>
          <p:nvPr/>
        </p:nvSpPr>
        <p:spPr>
          <a:xfrm>
            <a:off x="7515500" y="-72500"/>
            <a:ext cx="397499" cy="397499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3" name="Shape 103"/>
          <p:cNvSpPr/>
          <p:nvPr/>
        </p:nvSpPr>
        <p:spPr>
          <a:xfrm>
            <a:off x="8651500" y="1030850"/>
            <a:ext cx="304799" cy="30479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4" name="Shape 104"/>
          <p:cNvSpPr/>
          <p:nvPr/>
        </p:nvSpPr>
        <p:spPr>
          <a:xfrm>
            <a:off x="8097900" y="167450"/>
            <a:ext cx="741599" cy="741599"/>
          </a:xfrm>
          <a:prstGeom prst="donut">
            <a:avLst>
              <a:gd name="adj" fmla="val 8064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5" name="Shape 105"/>
          <p:cNvSpPr/>
          <p:nvPr/>
        </p:nvSpPr>
        <p:spPr>
          <a:xfrm>
            <a:off x="8394750" y="15043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6" name="Shape 106"/>
          <p:cNvSpPr/>
          <p:nvPr/>
        </p:nvSpPr>
        <p:spPr>
          <a:xfrm>
            <a:off x="-205625" y="2347725"/>
            <a:ext cx="2040599" cy="2040599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7" name="Shape 107"/>
          <p:cNvSpPr/>
          <p:nvPr/>
        </p:nvSpPr>
        <p:spPr>
          <a:xfrm>
            <a:off x="305125" y="-214450"/>
            <a:ext cx="765300" cy="7653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8" name="Shape 108"/>
          <p:cNvSpPr/>
          <p:nvPr/>
        </p:nvSpPr>
        <p:spPr>
          <a:xfrm>
            <a:off x="8532600" y="911950"/>
            <a:ext cx="542699" cy="542699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/>
        </p:nvSpPr>
        <p:spPr>
          <a:xfrm>
            <a:off x="8638525" y="1472600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body" idx="2"/>
          </p:nvPr>
        </p:nvSpPr>
        <p:spPr>
          <a:xfrm>
            <a:off x="4723372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14" name="Shape 114"/>
          <p:cNvSpPr txBox="1">
            <a:spLocks noGrp="1"/>
          </p:cNvSpPr>
          <p:nvPr>
            <p:ph type="body" idx="3"/>
          </p:nvPr>
        </p:nvSpPr>
        <p:spPr>
          <a:xfrm>
            <a:off x="6510870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400"/>
            </a:lvl2pPr>
            <a:lvl3pPr lvl="2" rtl="0">
              <a:spcBef>
                <a:spcPts val="0"/>
              </a:spcBef>
              <a:buSzPct val="100000"/>
              <a:defRPr sz="1400"/>
            </a:lvl3pPr>
            <a:lvl4pPr lvl="3" rtl="0">
              <a:spcBef>
                <a:spcPts val="0"/>
              </a:spcBef>
              <a:buSzPct val="100000"/>
              <a:defRPr sz="1400"/>
            </a:lvl4pPr>
            <a:lvl5pPr lvl="4" rtl="0">
              <a:spcBef>
                <a:spcPts val="0"/>
              </a:spcBef>
              <a:buSzPct val="100000"/>
              <a:defRPr sz="1400"/>
            </a:lvl5pPr>
            <a:lvl6pPr lvl="5" rtl="0">
              <a:spcBef>
                <a:spcPts val="0"/>
              </a:spcBef>
              <a:buSzPct val="100000"/>
              <a:defRPr sz="1400"/>
            </a:lvl6pPr>
            <a:lvl7pPr lvl="6" rtl="0">
              <a:spcBef>
                <a:spcPts val="0"/>
              </a:spcBef>
              <a:buSzPct val="100000"/>
              <a:defRPr sz="1400"/>
            </a:lvl7pPr>
            <a:lvl8pPr lvl="7" rtl="0">
              <a:spcBef>
                <a:spcPts val="0"/>
              </a:spcBef>
              <a:buSzPct val="100000"/>
              <a:defRPr sz="1400"/>
            </a:lvl8pPr>
            <a:lvl9pPr lvl="8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15" name="Shape 115"/>
          <p:cNvSpPr/>
          <p:nvPr/>
        </p:nvSpPr>
        <p:spPr>
          <a:xfrm>
            <a:off x="1016475" y="2981600"/>
            <a:ext cx="440399" cy="440399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6" name="Shape 116"/>
          <p:cNvSpPr/>
          <p:nvPr/>
        </p:nvSpPr>
        <p:spPr>
          <a:xfrm>
            <a:off x="-68725" y="3346150"/>
            <a:ext cx="819600" cy="819600"/>
          </a:xfrm>
          <a:prstGeom prst="ellipse">
            <a:avLst/>
          </a:prstGeom>
          <a:noFill/>
          <a:ln w="9525" cap="flat" cmpd="sng">
            <a:solidFill>
              <a:srgbClr val="00D1C6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7" name="Shape 117"/>
          <p:cNvSpPr/>
          <p:nvPr/>
        </p:nvSpPr>
        <p:spPr>
          <a:xfrm>
            <a:off x="1361475" y="140725"/>
            <a:ext cx="862800" cy="863400"/>
          </a:xfrm>
          <a:prstGeom prst="donut">
            <a:avLst>
              <a:gd name="adj" fmla="val 43200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8" name="Shape 118"/>
          <p:cNvSpPr/>
          <p:nvPr/>
        </p:nvSpPr>
        <p:spPr>
          <a:xfrm>
            <a:off x="1438125" y="3422000"/>
            <a:ext cx="1062000" cy="1062000"/>
          </a:xfrm>
          <a:prstGeom prst="donut">
            <a:avLst>
              <a:gd name="adj" fmla="val 9905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9" name="Shape 119"/>
          <p:cNvSpPr/>
          <p:nvPr/>
        </p:nvSpPr>
        <p:spPr>
          <a:xfrm>
            <a:off x="2059425" y="1112475"/>
            <a:ext cx="304799" cy="3047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0" name="Shape 120"/>
          <p:cNvSpPr/>
          <p:nvPr/>
        </p:nvSpPr>
        <p:spPr>
          <a:xfrm>
            <a:off x="8723500" y="270225"/>
            <a:ext cx="550500" cy="5505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1" name="Shape 121"/>
          <p:cNvSpPr/>
          <p:nvPr/>
        </p:nvSpPr>
        <p:spPr>
          <a:xfrm>
            <a:off x="8546800" y="608625"/>
            <a:ext cx="397499" cy="397499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2" name="Shape 122"/>
          <p:cNvSpPr/>
          <p:nvPr/>
        </p:nvSpPr>
        <p:spPr>
          <a:xfrm>
            <a:off x="8211275" y="1152650"/>
            <a:ext cx="397499" cy="3974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3" name="Shape 123"/>
          <p:cNvSpPr/>
          <p:nvPr/>
        </p:nvSpPr>
        <p:spPr>
          <a:xfrm>
            <a:off x="7599600" y="-275250"/>
            <a:ext cx="741599" cy="741599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4" name="Shape 124"/>
          <p:cNvSpPr/>
          <p:nvPr/>
        </p:nvSpPr>
        <p:spPr>
          <a:xfrm>
            <a:off x="9033775" y="1867850"/>
            <a:ext cx="188100" cy="1881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5" name="Shape 125"/>
          <p:cNvSpPr/>
          <p:nvPr/>
        </p:nvSpPr>
        <p:spPr>
          <a:xfrm>
            <a:off x="-480225" y="243625"/>
            <a:ext cx="2347200" cy="2347200"/>
          </a:xfrm>
          <a:prstGeom prst="donut">
            <a:avLst>
              <a:gd name="adj" fmla="val 21094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6" name="Shape 126"/>
          <p:cNvSpPr/>
          <p:nvPr/>
        </p:nvSpPr>
        <p:spPr>
          <a:xfrm>
            <a:off x="1016475" y="4091700"/>
            <a:ext cx="1207799" cy="1207799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7" name="Shape 127"/>
          <p:cNvSpPr/>
          <p:nvPr/>
        </p:nvSpPr>
        <p:spPr>
          <a:xfrm>
            <a:off x="204075" y="927925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30" name="Shape 130"/>
          <p:cNvSpPr/>
          <p:nvPr/>
        </p:nvSpPr>
        <p:spPr>
          <a:xfrm>
            <a:off x="1280687" y="366915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1" name="Shape 131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2" name="Shape 132"/>
          <p:cNvSpPr/>
          <p:nvPr/>
        </p:nvSpPr>
        <p:spPr>
          <a:xfrm>
            <a:off x="246046" y="3213146"/>
            <a:ext cx="455999" cy="455999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3" name="Shape 133"/>
          <p:cNvSpPr/>
          <p:nvPr/>
        </p:nvSpPr>
        <p:spPr>
          <a:xfrm>
            <a:off x="71500" y="3038600"/>
            <a:ext cx="804899" cy="804899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4" name="Shape 134"/>
          <p:cNvSpPr/>
          <p:nvPr/>
        </p:nvSpPr>
        <p:spPr>
          <a:xfrm>
            <a:off x="1280700" y="1608475"/>
            <a:ext cx="1043399" cy="1043999"/>
          </a:xfrm>
          <a:prstGeom prst="donut">
            <a:avLst>
              <a:gd name="adj" fmla="val 43200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5" name="Shape 135"/>
          <p:cNvSpPr/>
          <p:nvPr/>
        </p:nvSpPr>
        <p:spPr>
          <a:xfrm>
            <a:off x="1640475" y="-201875"/>
            <a:ext cx="750299" cy="7502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6" name="Shape 136"/>
          <p:cNvSpPr/>
          <p:nvPr/>
        </p:nvSpPr>
        <p:spPr>
          <a:xfrm>
            <a:off x="-480225" y="243625"/>
            <a:ext cx="2347200" cy="2347200"/>
          </a:xfrm>
          <a:prstGeom prst="donut">
            <a:avLst>
              <a:gd name="adj" fmla="val 6129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7" name="Shape 137"/>
          <p:cNvSpPr/>
          <p:nvPr/>
        </p:nvSpPr>
        <p:spPr>
          <a:xfrm>
            <a:off x="-222975" y="500875"/>
            <a:ext cx="1832699" cy="1832699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8" name="Shape 138"/>
          <p:cNvSpPr/>
          <p:nvPr/>
        </p:nvSpPr>
        <p:spPr>
          <a:xfrm>
            <a:off x="1280700" y="3950125"/>
            <a:ext cx="750299" cy="750299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9" name="Shape 139"/>
          <p:cNvSpPr/>
          <p:nvPr/>
        </p:nvSpPr>
        <p:spPr>
          <a:xfrm>
            <a:off x="7913000" y="60022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0" name="Shape 140"/>
          <p:cNvSpPr/>
          <p:nvPr/>
        </p:nvSpPr>
        <p:spPr>
          <a:xfrm>
            <a:off x="8703400" y="1608475"/>
            <a:ext cx="287100" cy="287100"/>
          </a:xfrm>
          <a:prstGeom prst="donut">
            <a:avLst>
              <a:gd name="adj" fmla="val 18608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1" name="Shape 141"/>
          <p:cNvSpPr/>
          <p:nvPr/>
        </p:nvSpPr>
        <p:spPr>
          <a:xfrm>
            <a:off x="8809376" y="886439"/>
            <a:ext cx="416399" cy="41639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2" name="Shape 142"/>
          <p:cNvSpPr/>
          <p:nvPr/>
        </p:nvSpPr>
        <p:spPr>
          <a:xfrm>
            <a:off x="8118000" y="-244550"/>
            <a:ext cx="741599" cy="741599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3" name="Shape 143"/>
          <p:cNvSpPr/>
          <p:nvPr/>
        </p:nvSpPr>
        <p:spPr>
          <a:xfrm>
            <a:off x="7813725" y="3127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4" name="Shape 144"/>
          <p:cNvSpPr/>
          <p:nvPr/>
        </p:nvSpPr>
        <p:spPr>
          <a:xfrm>
            <a:off x="8646900" y="723962"/>
            <a:ext cx="741599" cy="741599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1246225" y="4177700"/>
            <a:ext cx="6651600" cy="519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360"/>
              </a:spcBef>
              <a:buSzPct val="100000"/>
              <a:buNone/>
              <a:defRPr sz="1600"/>
            </a:lvl1pPr>
          </a:lstStyle>
          <a:p>
            <a:endParaRPr/>
          </a:p>
        </p:txBody>
      </p:sp>
      <p:sp>
        <p:nvSpPr>
          <p:cNvPr id="148" name="Shape 148"/>
          <p:cNvSpPr/>
          <p:nvPr/>
        </p:nvSpPr>
        <p:spPr>
          <a:xfrm rot="10800000">
            <a:off x="8705950" y="3777262"/>
            <a:ext cx="617399" cy="6173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9" name="Shape 149"/>
          <p:cNvSpPr/>
          <p:nvPr/>
        </p:nvSpPr>
        <p:spPr>
          <a:xfrm rot="10800000">
            <a:off x="608749" y="841360"/>
            <a:ext cx="515400" cy="515400"/>
          </a:xfrm>
          <a:prstGeom prst="donut">
            <a:avLst>
              <a:gd name="adj" fmla="val 186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0" name="Shape 150"/>
          <p:cNvSpPr/>
          <p:nvPr/>
        </p:nvSpPr>
        <p:spPr>
          <a:xfrm rot="10800000">
            <a:off x="8195021" y="4553299"/>
            <a:ext cx="831600" cy="831600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1" name="Shape 151"/>
          <p:cNvSpPr/>
          <p:nvPr/>
        </p:nvSpPr>
        <p:spPr>
          <a:xfrm rot="10800000">
            <a:off x="8458384" y="4183762"/>
            <a:ext cx="210899" cy="210899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2" name="Shape 152"/>
          <p:cNvSpPr/>
          <p:nvPr/>
        </p:nvSpPr>
        <p:spPr>
          <a:xfrm rot="10800000">
            <a:off x="-153146" y="-444546"/>
            <a:ext cx="1128300" cy="11283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3" name="Shape 153"/>
          <p:cNvSpPr/>
          <p:nvPr/>
        </p:nvSpPr>
        <p:spPr>
          <a:xfrm rot="10800000">
            <a:off x="8012015" y="133390"/>
            <a:ext cx="434699" cy="434699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4" name="Shape 154"/>
          <p:cNvSpPr/>
          <p:nvPr/>
        </p:nvSpPr>
        <p:spPr>
          <a:xfrm rot="10800000">
            <a:off x="-73577" y="841499"/>
            <a:ext cx="330899" cy="330899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5" name="Shape 155"/>
          <p:cNvSpPr/>
          <p:nvPr/>
        </p:nvSpPr>
        <p:spPr>
          <a:xfrm rot="10800000">
            <a:off x="8512150" y="133404"/>
            <a:ext cx="811199" cy="811199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6" name="Shape 156"/>
          <p:cNvSpPr/>
          <p:nvPr/>
        </p:nvSpPr>
        <p:spPr>
          <a:xfrm rot="10800000">
            <a:off x="117997" y="-173402"/>
            <a:ext cx="586199" cy="5861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7" name="Shape 157"/>
          <p:cNvSpPr/>
          <p:nvPr/>
        </p:nvSpPr>
        <p:spPr>
          <a:xfrm rot="10800000">
            <a:off x="748824" y="4695049"/>
            <a:ext cx="345000" cy="345000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8" name="Shape 158"/>
          <p:cNvSpPr/>
          <p:nvPr/>
        </p:nvSpPr>
        <p:spPr>
          <a:xfrm rot="10800000">
            <a:off x="-107786" y="4259033"/>
            <a:ext cx="663000" cy="6630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59" name="Shape 159"/>
          <p:cNvSpPr/>
          <p:nvPr/>
        </p:nvSpPr>
        <p:spPr>
          <a:xfrm rot="10800000">
            <a:off x="-316662" y="3443534"/>
            <a:ext cx="506099" cy="506099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0" name="Shape 160"/>
          <p:cNvSpPr/>
          <p:nvPr/>
        </p:nvSpPr>
        <p:spPr>
          <a:xfrm rot="10800000">
            <a:off x="-226169" y="4140649"/>
            <a:ext cx="899400" cy="8994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1" name="Shape 161"/>
          <p:cNvSpPr/>
          <p:nvPr/>
        </p:nvSpPr>
        <p:spPr>
          <a:xfrm rot="10800000">
            <a:off x="8700641" y="1100249"/>
            <a:ext cx="333300" cy="3333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 userDrawn="1"/>
        </p:nvSpPr>
        <p:spPr>
          <a:xfrm>
            <a:off x="8568732" y="484868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www.1ppt.com/moban/    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行业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www.1ppt.com/hangye/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节日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www.1ppt.com/jieri/   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素材下载：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www.1ppt.com/sucai/</a:t>
            </a:r>
          </a:p>
          <a:p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背景图片：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www.1ppt.com/beijing/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图表下载：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www.1ppt.com/tubiao/     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优秀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www.1ppt.com/xiazai/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www.1ppt.com/powerpoint/      </a:t>
            </a:r>
          </a:p>
          <a:p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Word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www.1ppt.com/word/              Excel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教程：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www.1ppt.com/excel/ 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资料下载：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www.1ppt.com/ziliao/                PPT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课件下载：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www.1ppt.com/kejian/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范文下载：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www.1ppt.com/fanwen/             </a:t>
            </a:r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试卷下载：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www.1ppt.com/shiti/  </a:t>
            </a:r>
          </a:p>
          <a:p>
            <a:r>
              <a:rPr lang="zh-CN" altLang="en-US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教案下载：</a:t>
            </a:r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www.1ppt.com/jiaoan/  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      </a:t>
            </a:r>
            <a:endParaRPr lang="en-US" altLang="zh-CN" sz="100" kern="1200" dirty="0">
              <a:solidFill>
                <a:prstClr val="white"/>
              </a:solidFill>
              <a:latin typeface="Calibri"/>
              <a:ea typeface="宋体"/>
              <a:cs typeface="+mn-cs"/>
            </a:endParaRPr>
          </a:p>
          <a:p>
            <a:r>
              <a:rPr lang="zh-CN" altLang="en-US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字体下载：</a:t>
            </a:r>
            <a:r>
              <a:rPr lang="en-US" altLang="zh-CN" sz="100" kern="1200" dirty="0" smtClean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www.1ppt.com/ziti/</a:t>
            </a:r>
            <a:endParaRPr lang="en-US" altLang="zh-CN" sz="100" kern="1200" dirty="0">
              <a:solidFill>
                <a:prstClr val="white"/>
              </a:solidFill>
              <a:latin typeface="Calibri"/>
              <a:ea typeface="宋体"/>
              <a:cs typeface="+mn-cs"/>
            </a:endParaRPr>
          </a:p>
          <a:p>
            <a:r>
              <a:rPr lang="en-US" altLang="zh-CN" sz="100" kern="1200" dirty="0">
                <a:solidFill>
                  <a:prstClr val="white"/>
                </a:solidFill>
                <a:latin typeface="Calibri"/>
                <a:ea typeface="宋体"/>
                <a:cs typeface="+mn-cs"/>
              </a:rPr>
              <a:t> </a:t>
            </a:r>
            <a:endParaRPr lang="zh-CN" altLang="en-US" sz="100" kern="1200" dirty="0">
              <a:solidFill>
                <a:prstClr val="white"/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163" name="Shape 163"/>
          <p:cNvSpPr/>
          <p:nvPr/>
        </p:nvSpPr>
        <p:spPr>
          <a:xfrm>
            <a:off x="419100" y="-1581150"/>
            <a:ext cx="8305799" cy="8305799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4" name="Shape 164"/>
          <p:cNvSpPr/>
          <p:nvPr/>
        </p:nvSpPr>
        <p:spPr>
          <a:xfrm>
            <a:off x="-164200" y="6861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5" name="Shape 165"/>
          <p:cNvSpPr/>
          <p:nvPr/>
        </p:nvSpPr>
        <p:spPr>
          <a:xfrm>
            <a:off x="8204500" y="3898800"/>
            <a:ext cx="447000" cy="447000"/>
          </a:xfrm>
          <a:prstGeom prst="donut">
            <a:avLst>
              <a:gd name="adj" fmla="val 186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6" name="Shape 166"/>
          <p:cNvSpPr/>
          <p:nvPr/>
        </p:nvSpPr>
        <p:spPr>
          <a:xfrm>
            <a:off x="100425" y="-196925"/>
            <a:ext cx="741599" cy="741599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7" name="Shape 167"/>
          <p:cNvSpPr/>
          <p:nvPr/>
        </p:nvSpPr>
        <p:spPr>
          <a:xfrm>
            <a:off x="419100" y="6861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8" name="Shape 168"/>
          <p:cNvSpPr/>
          <p:nvPr/>
        </p:nvSpPr>
        <p:spPr>
          <a:xfrm>
            <a:off x="8333725" y="4482500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9" name="Shape 169"/>
          <p:cNvSpPr/>
          <p:nvPr/>
        </p:nvSpPr>
        <p:spPr>
          <a:xfrm>
            <a:off x="741750" y="4449750"/>
            <a:ext cx="397499" cy="397499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0" name="Shape 170"/>
          <p:cNvSpPr/>
          <p:nvPr/>
        </p:nvSpPr>
        <p:spPr>
          <a:xfrm>
            <a:off x="8956300" y="4058696"/>
            <a:ext cx="287100" cy="2871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1" name="Shape 171"/>
          <p:cNvSpPr/>
          <p:nvPr/>
        </p:nvSpPr>
        <p:spPr>
          <a:xfrm>
            <a:off x="-164200" y="4277700"/>
            <a:ext cx="741599" cy="741599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2" name="Shape 172"/>
          <p:cNvSpPr/>
          <p:nvPr/>
        </p:nvSpPr>
        <p:spPr>
          <a:xfrm>
            <a:off x="8568725" y="4717500"/>
            <a:ext cx="508499" cy="508499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3" name="Shape 173"/>
          <p:cNvSpPr/>
          <p:nvPr/>
        </p:nvSpPr>
        <p:spPr>
          <a:xfrm>
            <a:off x="8077475" y="224125"/>
            <a:ext cx="304799" cy="304799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4" name="Shape 174"/>
          <p:cNvSpPr/>
          <p:nvPr/>
        </p:nvSpPr>
        <p:spPr>
          <a:xfrm>
            <a:off x="8553248" y="328373"/>
            <a:ext cx="585599" cy="58559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5" name="Shape 175"/>
          <p:cNvSpPr/>
          <p:nvPr/>
        </p:nvSpPr>
        <p:spPr>
          <a:xfrm>
            <a:off x="8876350" y="1187325"/>
            <a:ext cx="447000" cy="4470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6" name="Shape 176"/>
          <p:cNvSpPr/>
          <p:nvPr/>
        </p:nvSpPr>
        <p:spPr>
          <a:xfrm>
            <a:off x="8449000" y="224125"/>
            <a:ext cx="794400" cy="7944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7" name="Shape 177"/>
          <p:cNvSpPr/>
          <p:nvPr/>
        </p:nvSpPr>
        <p:spPr>
          <a:xfrm>
            <a:off x="100425" y="3830625"/>
            <a:ext cx="304799" cy="304799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letely blank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/>
        </p:nvSpPr>
        <p:spPr>
          <a:xfrm>
            <a:off x="419100" y="-1581150"/>
            <a:ext cx="8305799" cy="8305799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spcBef>
                <a:spcPts val="0"/>
              </a:spcBef>
              <a:buClr>
                <a:srgbClr val="617A86"/>
              </a:buClr>
              <a:buSzPct val="1000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2935875" y="1525757"/>
            <a:ext cx="5275499" cy="2786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A1BECC"/>
              </a:buClr>
              <a:buSzPct val="100000"/>
              <a:buFont typeface="Varela Round"/>
              <a:buChar char="◎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>
              <a:spcBef>
                <a:spcPts val="480"/>
              </a:spcBef>
              <a:buClr>
                <a:srgbClr val="A1BECC"/>
              </a:buClr>
              <a:buSzPct val="100000"/>
              <a:buFont typeface="Varela Round"/>
              <a:buChar char="◉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>
              <a:spcBef>
                <a:spcPts val="480"/>
              </a:spcBef>
              <a:buClr>
                <a:srgbClr val="A1BECC"/>
              </a:buClr>
              <a:buSzPct val="100000"/>
              <a:buFont typeface="Varela Round"/>
              <a:buChar char="￮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>
              <a:spcBef>
                <a:spcPts val="360"/>
              </a:spcBef>
              <a:buClr>
                <a:srgbClr val="A1BECC"/>
              </a:buClr>
              <a:buSzPct val="100000"/>
              <a:buFont typeface="Varela Round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lidemodel.com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199" cy="11597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zh-CN" altLang="en-US" dirty="0"/>
              <a:t>志愿者实践报告</a:t>
            </a:r>
            <a:r>
              <a:rPr lang="en-US" altLang="zh-CN" dirty="0" err="1"/>
              <a:t>ppt</a:t>
            </a:r>
            <a:r>
              <a:rPr lang="zh-CN" altLang="en-US" dirty="0"/>
              <a:t>模板</a:t>
            </a:r>
            <a:endParaRPr lang="e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>
            <a:spLocks noGrp="1"/>
          </p:cNvSpPr>
          <p:nvPr>
            <p:ph type="ctrTitle" idx="4294967295"/>
          </p:nvPr>
        </p:nvSpPr>
        <p:spPr>
          <a:xfrm>
            <a:off x="685800" y="668942"/>
            <a:ext cx="77724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4800"/>
              <a:t>Hello!</a:t>
            </a:r>
          </a:p>
        </p:txBody>
      </p:sp>
      <p:sp>
        <p:nvSpPr>
          <p:cNvPr id="199" name="Shape 199"/>
          <p:cNvSpPr txBox="1">
            <a:spLocks noGrp="1"/>
          </p:cNvSpPr>
          <p:nvPr>
            <p:ph type="subTitle" idx="4294967295"/>
          </p:nvPr>
        </p:nvSpPr>
        <p:spPr>
          <a:xfrm>
            <a:off x="1275150" y="3229400"/>
            <a:ext cx="6593700" cy="7520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3600" b="1">
                <a:solidFill>
                  <a:srgbClr val="00ACC3"/>
                </a:solidFill>
              </a:rPr>
              <a:t>I am Jayden Smith</a:t>
            </a:r>
          </a:p>
        </p:txBody>
      </p:sp>
      <p:sp>
        <p:nvSpPr>
          <p:cNvPr id="200" name="Shape 200"/>
          <p:cNvSpPr txBox="1">
            <a:spLocks noGrp="1"/>
          </p:cNvSpPr>
          <p:nvPr>
            <p:ph type="body" idx="4294967295"/>
          </p:nvPr>
        </p:nvSpPr>
        <p:spPr>
          <a:xfrm>
            <a:off x="1275150" y="3905251"/>
            <a:ext cx="6593700" cy="792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400"/>
              <a:t>I am here because I love to give presentations. </a:t>
            </a:r>
          </a:p>
          <a:p>
            <a:pPr lvl="0" algn="ctr">
              <a:spcBef>
                <a:spcPts val="0"/>
              </a:spcBef>
              <a:buNone/>
            </a:pPr>
            <a:r>
              <a:rPr lang="en" sz="1400"/>
              <a:t>You can find me at @username</a:t>
            </a:r>
          </a:p>
        </p:txBody>
      </p:sp>
      <p:pic>
        <p:nvPicPr>
          <p:cNvPr id="201" name="Shape 201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6675" y="1876425"/>
            <a:ext cx="1390499" cy="13908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>
            <a:spLocks noGrp="1"/>
          </p:cNvSpPr>
          <p:nvPr>
            <p:ph type="ctrTitle"/>
          </p:nvPr>
        </p:nvSpPr>
        <p:spPr>
          <a:xfrm>
            <a:off x="1773750" y="2421550"/>
            <a:ext cx="5596499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Transition headline</a:t>
            </a:r>
          </a:p>
        </p:txBody>
      </p:sp>
      <p:sp>
        <p:nvSpPr>
          <p:cNvPr id="207" name="Shape 207"/>
          <p:cNvSpPr txBox="1">
            <a:spLocks noGrp="1"/>
          </p:cNvSpPr>
          <p:nvPr>
            <p:ph type="subTitle" idx="1"/>
          </p:nvPr>
        </p:nvSpPr>
        <p:spPr>
          <a:xfrm>
            <a:off x="1773750" y="3449654"/>
            <a:ext cx="5596499" cy="784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Let’s start with the first set of slides</a:t>
            </a:r>
          </a:p>
        </p:txBody>
      </p:sp>
      <p:sp>
        <p:nvSpPr>
          <p:cNvPr id="208" name="Shape 208"/>
          <p:cNvSpPr txBox="1"/>
          <p:nvPr/>
        </p:nvSpPr>
        <p:spPr>
          <a:xfrm>
            <a:off x="3050275" y="47550"/>
            <a:ext cx="2975400" cy="1990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9600" b="1">
                <a:solidFill>
                  <a:srgbClr val="00ACC3"/>
                </a:solidFill>
                <a:latin typeface="Varela Round"/>
                <a:ea typeface="Varela Round"/>
                <a:cs typeface="Varela Round"/>
                <a:sym typeface="Varela Round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 txBox="1">
            <a:spLocks noGrp="1"/>
          </p:cNvSpPr>
          <p:nvPr>
            <p:ph type="body" idx="1"/>
          </p:nvPr>
        </p:nvSpPr>
        <p:spPr>
          <a:xfrm>
            <a:off x="1880850" y="1920300"/>
            <a:ext cx="5382300" cy="2079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Quotations are commonly printed as a means of inspiration and to invoke philosophical thoughts from the reader.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This is a slide title</a:t>
            </a:r>
          </a:p>
        </p:txBody>
      </p:sp>
      <p:sp>
        <p:nvSpPr>
          <p:cNvPr id="219" name="Shape 219"/>
          <p:cNvSpPr txBox="1">
            <a:spLocks noGrp="1"/>
          </p:cNvSpPr>
          <p:nvPr>
            <p:ph type="body" idx="1"/>
          </p:nvPr>
        </p:nvSpPr>
        <p:spPr>
          <a:xfrm>
            <a:off x="2935875" y="1525757"/>
            <a:ext cx="5275499" cy="27860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</a:pPr>
            <a:r>
              <a:rPr lang="en"/>
              <a:t>Here you have a list of items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/>
              <a:t>And some text</a:t>
            </a:r>
          </a:p>
          <a:p>
            <a:pPr marL="457200" lvl="0" indent="-228600" rtl="0">
              <a:spcBef>
                <a:spcPts val="0"/>
              </a:spcBef>
            </a:pPr>
            <a:r>
              <a:rPr lang="en"/>
              <a:t>But remember not to overload your slides with content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r>
              <a:rPr lang="en"/>
              <a:t>You audience will listen to you or read the content, but won’t do both.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>
            <a:spLocks noGrp="1"/>
          </p:cNvSpPr>
          <p:nvPr>
            <p:ph type="ctrTitle" idx="4294967295"/>
          </p:nvPr>
        </p:nvSpPr>
        <p:spPr>
          <a:xfrm>
            <a:off x="1304925" y="135550"/>
            <a:ext cx="65343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6000"/>
              <a:t>Big concept</a:t>
            </a:r>
          </a:p>
        </p:txBody>
      </p:sp>
      <p:sp>
        <p:nvSpPr>
          <p:cNvPr id="225" name="Shape 225"/>
          <p:cNvSpPr txBox="1">
            <a:spLocks noGrp="1"/>
          </p:cNvSpPr>
          <p:nvPr>
            <p:ph type="subTitle" idx="4294967295"/>
          </p:nvPr>
        </p:nvSpPr>
        <p:spPr>
          <a:xfrm>
            <a:off x="1304925" y="3868754"/>
            <a:ext cx="6534300" cy="784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>
                <a:solidFill>
                  <a:srgbClr val="A1BECC"/>
                </a:solidFill>
              </a:rPr>
              <a:t>Bring the attention of your audience over a key concept using icons or illustrations</a:t>
            </a:r>
          </a:p>
        </p:txBody>
      </p:sp>
      <p:sp>
        <p:nvSpPr>
          <p:cNvPr id="226" name="Shape 226"/>
          <p:cNvSpPr/>
          <p:nvPr/>
        </p:nvSpPr>
        <p:spPr>
          <a:xfrm>
            <a:off x="3333750" y="1333500"/>
            <a:ext cx="2476500" cy="24765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7" name="Shape 227"/>
          <p:cNvSpPr/>
          <p:nvPr/>
        </p:nvSpPr>
        <p:spPr>
          <a:xfrm>
            <a:off x="3209925" y="1209675"/>
            <a:ext cx="2724300" cy="27243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8" name="Shape 228"/>
          <p:cNvSpPr/>
          <p:nvPr/>
        </p:nvSpPr>
        <p:spPr>
          <a:xfrm>
            <a:off x="2962275" y="1543050"/>
            <a:ext cx="704699" cy="70469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9" name="Shape 229"/>
          <p:cNvSpPr/>
          <p:nvPr/>
        </p:nvSpPr>
        <p:spPr>
          <a:xfrm>
            <a:off x="5295900" y="2897050"/>
            <a:ext cx="971700" cy="971700"/>
          </a:xfrm>
          <a:prstGeom prst="donut">
            <a:avLst>
              <a:gd name="adj" fmla="val 12811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230" name="Shape 230"/>
          <p:cNvGrpSpPr/>
          <p:nvPr/>
        </p:nvGrpSpPr>
        <p:grpSpPr>
          <a:xfrm>
            <a:off x="3990645" y="2000575"/>
            <a:ext cx="1162864" cy="1162930"/>
            <a:chOff x="570875" y="4322250"/>
            <a:chExt cx="443300" cy="443325"/>
          </a:xfrm>
        </p:grpSpPr>
        <p:sp>
          <p:nvSpPr>
            <p:cNvPr id="231" name="Shape 231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617A86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2" name="Shape 232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617A86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3" name="Shape 233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617A86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4" name="Shape 234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617A86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2560500" cy="3375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White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Is the color of milk and fresh snow, the color produced by the combination of all the colors of the visible spectrum.</a:t>
            </a:r>
          </a:p>
        </p:txBody>
      </p:sp>
      <p:sp>
        <p:nvSpPr>
          <p:cNvPr id="240" name="Shape 240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You can also split your content</a:t>
            </a:r>
          </a:p>
        </p:txBody>
      </p:sp>
      <p:sp>
        <p:nvSpPr>
          <p:cNvPr id="241" name="Shape 241"/>
          <p:cNvSpPr txBox="1">
            <a:spLocks noGrp="1"/>
          </p:cNvSpPr>
          <p:nvPr>
            <p:ph type="body" idx="2"/>
          </p:nvPr>
        </p:nvSpPr>
        <p:spPr>
          <a:xfrm>
            <a:off x="5650848" y="1550150"/>
            <a:ext cx="2560500" cy="3375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Black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Is the color of coal, ebony, and of outer space. It is the darkest color, the result of the absence of or complete absorption of light.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 two or three columns</a:t>
            </a:r>
          </a:p>
        </p:txBody>
      </p:sp>
      <p:sp>
        <p:nvSpPr>
          <p:cNvPr id="247" name="Shape 247"/>
          <p:cNvSpPr txBox="1">
            <a:spLocks noGrp="1"/>
          </p:cNvSpPr>
          <p:nvPr>
            <p:ph type="body" idx="1"/>
          </p:nvPr>
        </p:nvSpPr>
        <p:spPr>
          <a:xfrm>
            <a:off x="2935875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Yellow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Is the color of gold, butter and ripe lemons. In the spectrum of visible light, yellow is found between green and orange.</a:t>
            </a:r>
          </a:p>
        </p:txBody>
      </p:sp>
      <p:sp>
        <p:nvSpPr>
          <p:cNvPr id="248" name="Shape 248"/>
          <p:cNvSpPr txBox="1">
            <a:spLocks noGrp="1"/>
          </p:cNvSpPr>
          <p:nvPr>
            <p:ph type="body" idx="2"/>
          </p:nvPr>
        </p:nvSpPr>
        <p:spPr>
          <a:xfrm>
            <a:off x="4723372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Blue</a:t>
            </a:r>
          </a:p>
          <a:p>
            <a:pPr lvl="0">
              <a:spcBef>
                <a:spcPts val="0"/>
              </a:spcBef>
              <a:buNone/>
            </a:pPr>
            <a:r>
              <a:rPr lang="en"/>
              <a:t>Is the colour of the clear sky and the deep sea. It is located between violet and green on the optical spectrum.</a:t>
            </a:r>
          </a:p>
        </p:txBody>
      </p:sp>
      <p:sp>
        <p:nvSpPr>
          <p:cNvPr id="249" name="Shape 249"/>
          <p:cNvSpPr txBox="1">
            <a:spLocks noGrp="1"/>
          </p:cNvSpPr>
          <p:nvPr>
            <p:ph type="body" idx="3"/>
          </p:nvPr>
        </p:nvSpPr>
        <p:spPr>
          <a:xfrm>
            <a:off x="6510870" y="1550150"/>
            <a:ext cx="1700399" cy="3375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Red</a:t>
            </a:r>
          </a:p>
          <a:p>
            <a:pPr lvl="0" rtl="0">
              <a:spcBef>
                <a:spcPts val="0"/>
              </a:spcBef>
              <a:buNone/>
            </a:pPr>
            <a:r>
              <a:rPr lang="en"/>
              <a:t>Is the color of blood, and because of this it has historically been associated with sacrifice, danger and courage. 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4572000" y="1366250"/>
            <a:ext cx="36395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A picture is worth a thousand words</a:t>
            </a:r>
          </a:p>
        </p:txBody>
      </p:sp>
      <p:sp>
        <p:nvSpPr>
          <p:cNvPr id="255" name="Shape 255"/>
          <p:cNvSpPr txBox="1">
            <a:spLocks noGrp="1"/>
          </p:cNvSpPr>
          <p:nvPr>
            <p:ph type="body" idx="1"/>
          </p:nvPr>
        </p:nvSpPr>
        <p:spPr>
          <a:xfrm>
            <a:off x="4572000" y="1982951"/>
            <a:ext cx="3639599" cy="1912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A complex idea can be conveyed with just a single still image, namely making it possible to absorb large amounts of data quickly.</a:t>
            </a:r>
          </a:p>
        </p:txBody>
      </p:sp>
      <p:pic>
        <p:nvPicPr>
          <p:cNvPr id="256" name="Shape 256" descr="coffee.jpg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000" y="1033650"/>
            <a:ext cx="3076200" cy="30762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/>
          <p:nvPr/>
        </p:nvSpPr>
        <p:spPr>
          <a:xfrm>
            <a:off x="1722112" y="1507650"/>
            <a:ext cx="2128199" cy="2128199"/>
          </a:xfrm>
          <a:prstGeom prst="ellipse">
            <a:avLst/>
          </a:prstGeom>
          <a:solidFill>
            <a:srgbClr val="F8BB00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White</a:t>
            </a:r>
          </a:p>
        </p:txBody>
      </p:sp>
      <p:sp>
        <p:nvSpPr>
          <p:cNvPr id="267" name="Shape 267"/>
          <p:cNvSpPr/>
          <p:nvPr/>
        </p:nvSpPr>
        <p:spPr>
          <a:xfrm>
            <a:off x="5293685" y="1507650"/>
            <a:ext cx="2128199" cy="2128199"/>
          </a:xfrm>
          <a:prstGeom prst="ellipse">
            <a:avLst/>
          </a:prstGeom>
          <a:solidFill>
            <a:srgbClr val="E8004C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Black</a:t>
            </a:r>
          </a:p>
        </p:txBody>
      </p:sp>
      <p:sp>
        <p:nvSpPr>
          <p:cNvPr id="268" name="Shape 268"/>
          <p:cNvSpPr txBox="1">
            <a:spLocks noGrp="1"/>
          </p:cNvSpPr>
          <p:nvPr>
            <p:ph type="title" idx="4294967295"/>
          </p:nvPr>
        </p:nvSpPr>
        <p:spPr>
          <a:xfrm>
            <a:off x="1934250" y="1545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/>
              <a:t>Use charts to explain your ideas</a:t>
            </a:r>
          </a:p>
        </p:txBody>
      </p:sp>
      <p:sp>
        <p:nvSpPr>
          <p:cNvPr id="269" name="Shape 269"/>
          <p:cNvSpPr/>
          <p:nvPr/>
        </p:nvSpPr>
        <p:spPr>
          <a:xfrm>
            <a:off x="3507898" y="1507650"/>
            <a:ext cx="2128199" cy="2128199"/>
          </a:xfrm>
          <a:prstGeom prst="ellipse">
            <a:avLst/>
          </a:prstGeom>
          <a:solidFill>
            <a:srgbClr val="ED4A00">
              <a:alpha val="86670"/>
            </a:srgbClr>
          </a:solidFill>
          <a:ln w="9525" cap="flat" cmpd="sng">
            <a:solidFill>
              <a:srgbClr val="617A86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Gray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 txBox="1">
            <a:spLocks noGrp="1"/>
          </p:cNvSpPr>
          <p:nvPr>
            <p:ph type="title"/>
          </p:nvPr>
        </p:nvSpPr>
        <p:spPr>
          <a:xfrm>
            <a:off x="2502525" y="24390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"/>
              <a:t>Use Diagrams to break down your message</a:t>
            </a:r>
          </a:p>
        </p:txBody>
      </p:sp>
      <p:sp>
        <p:nvSpPr>
          <p:cNvPr id="275" name="Shape 275"/>
          <p:cNvSpPr txBox="1"/>
          <p:nvPr/>
        </p:nvSpPr>
        <p:spPr>
          <a:xfrm>
            <a:off x="6284700" y="4684500"/>
            <a:ext cx="2859300" cy="458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600"/>
              </a:spcBef>
              <a:buNone/>
            </a:pPr>
            <a:r>
              <a:rPr lang="en" sz="1000" b="1">
                <a:solidFill>
                  <a:srgbClr val="197B8C"/>
                </a:solidFill>
                <a:latin typeface="Varela Round"/>
                <a:ea typeface="Varela Round"/>
                <a:cs typeface="Varela Round"/>
                <a:sym typeface="Varela Round"/>
              </a:rPr>
              <a:t>Diagram featured by </a:t>
            </a:r>
            <a:r>
              <a:rPr lang="en" sz="1000" b="1" u="sng">
                <a:solidFill>
                  <a:srgbClr val="197B8C"/>
                </a:solidFill>
                <a:latin typeface="Varela Round"/>
                <a:ea typeface="Varela Round"/>
                <a:cs typeface="Varela Round"/>
                <a:sym typeface="Varela Round"/>
                <a:hlinkClick r:id="rId3"/>
              </a:rPr>
              <a:t>http://slidemodel.com</a:t>
            </a:r>
          </a:p>
        </p:txBody>
      </p:sp>
      <p:grpSp>
        <p:nvGrpSpPr>
          <p:cNvPr id="276" name="Shape 276"/>
          <p:cNvGrpSpPr/>
          <p:nvPr/>
        </p:nvGrpSpPr>
        <p:grpSpPr>
          <a:xfrm>
            <a:off x="3538042" y="908481"/>
            <a:ext cx="4506314" cy="4318581"/>
            <a:chOff x="3473490" y="908480"/>
            <a:chExt cx="4400268" cy="4216953"/>
          </a:xfrm>
        </p:grpSpPr>
        <p:pic>
          <p:nvPicPr>
            <p:cNvPr id="277" name="Shape 27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193424">
              <a:off x="3501924" y="3870729"/>
              <a:ext cx="4343400" cy="11334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78" name="Shape 278"/>
            <p:cNvGrpSpPr/>
            <p:nvPr/>
          </p:nvGrpSpPr>
          <p:grpSpPr>
            <a:xfrm>
              <a:off x="3491048" y="908480"/>
              <a:ext cx="4244248" cy="3840573"/>
              <a:chOff x="832501" y="1450779"/>
              <a:chExt cx="5137693" cy="4649041"/>
            </a:xfrm>
          </p:grpSpPr>
          <p:sp>
            <p:nvSpPr>
              <p:cNvPr id="279" name="Shape 279"/>
              <p:cNvSpPr/>
              <p:nvPr/>
            </p:nvSpPr>
            <p:spPr>
              <a:xfrm>
                <a:off x="1301213" y="3484499"/>
                <a:ext cx="3843743" cy="1543616"/>
              </a:xfrm>
              <a:custGeom>
                <a:avLst/>
                <a:gdLst/>
                <a:ahLst/>
                <a:cxnLst/>
                <a:rect l="0" t="0" r="0" b="0"/>
                <a:pathLst>
                  <a:path w="2678567" h="1075691" extrusionOk="0">
                    <a:moveTo>
                      <a:pt x="0" y="267280"/>
                    </a:moveTo>
                    <a:lnTo>
                      <a:pt x="213477" y="1075691"/>
                    </a:lnTo>
                    <a:lnTo>
                      <a:pt x="2678567" y="643046"/>
                    </a:lnTo>
                    <a:lnTo>
                      <a:pt x="862548" y="0"/>
                    </a:lnTo>
                    <a:lnTo>
                      <a:pt x="0" y="267280"/>
                    </a:lnTo>
                    <a:close/>
                  </a:path>
                </a:pathLst>
              </a:custGeom>
              <a:gradFill>
                <a:gsLst>
                  <a:gs pos="0">
                    <a:srgbClr val="6F0000"/>
                  </a:gs>
                  <a:gs pos="50000">
                    <a:srgbClr val="A10002"/>
                  </a:gs>
                  <a:gs pos="100000">
                    <a:srgbClr val="C10003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0" name="Shape 280"/>
              <p:cNvSpPr/>
              <p:nvPr/>
            </p:nvSpPr>
            <p:spPr>
              <a:xfrm>
                <a:off x="832501" y="3836338"/>
                <a:ext cx="784878" cy="2263482"/>
              </a:xfrm>
              <a:custGeom>
                <a:avLst/>
                <a:gdLst/>
                <a:ahLst/>
                <a:cxnLst/>
                <a:rect l="0" t="0" r="0" b="0"/>
                <a:pathLst>
                  <a:path w="546954" h="1577340" extrusionOk="0">
                    <a:moveTo>
                      <a:pt x="346373" y="0"/>
                    </a:moveTo>
                    <a:lnTo>
                      <a:pt x="546954" y="790165"/>
                    </a:lnTo>
                    <a:lnTo>
                      <a:pt x="541863" y="789979"/>
                    </a:lnTo>
                    <a:lnTo>
                      <a:pt x="215744" y="1577340"/>
                    </a:lnTo>
                    <a:lnTo>
                      <a:pt x="0" y="522350"/>
                    </a:lnTo>
                    <a:lnTo>
                      <a:pt x="346373" y="0"/>
                    </a:lnTo>
                    <a:close/>
                  </a:path>
                </a:pathLst>
              </a:custGeom>
              <a:gradFill>
                <a:gsLst>
                  <a:gs pos="0">
                    <a:srgbClr val="8C1531"/>
                  </a:gs>
                  <a:gs pos="50000">
                    <a:srgbClr val="BF1C42"/>
                  </a:gs>
                  <a:gs pos="100000">
                    <a:srgbClr val="F32454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1" name="Shape 281"/>
              <p:cNvSpPr/>
              <p:nvPr/>
            </p:nvSpPr>
            <p:spPr>
              <a:xfrm>
                <a:off x="1137388" y="4390371"/>
                <a:ext cx="4832807" cy="1700037"/>
              </a:xfrm>
              <a:custGeom>
                <a:avLst/>
                <a:gdLst/>
                <a:ahLst/>
                <a:cxnLst/>
                <a:rect l="0" t="0" r="0" b="0"/>
                <a:pathLst>
                  <a:path w="3367810" h="1184695" extrusionOk="0">
                    <a:moveTo>
                      <a:pt x="0" y="1184695"/>
                    </a:moveTo>
                    <a:lnTo>
                      <a:pt x="3367810" y="822992"/>
                    </a:lnTo>
                    <a:lnTo>
                      <a:pt x="2778260" y="0"/>
                    </a:lnTo>
                    <a:lnTo>
                      <a:pt x="329993" y="398308"/>
                    </a:lnTo>
                    <a:lnTo>
                      <a:pt x="0" y="1184695"/>
                    </a:lnTo>
                    <a:close/>
                  </a:path>
                </a:pathLst>
              </a:custGeom>
              <a:gradFill>
                <a:gsLst>
                  <a:gs pos="0">
                    <a:srgbClr val="8C1531"/>
                  </a:gs>
                  <a:gs pos="50000">
                    <a:srgbClr val="BF1C42"/>
                  </a:gs>
                  <a:gs pos="100000">
                    <a:srgbClr val="F32454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2" name="Shape 282"/>
              <p:cNvSpPr/>
              <p:nvPr/>
            </p:nvSpPr>
            <p:spPr>
              <a:xfrm rot="-545807">
                <a:off x="1609085" y="4351947"/>
                <a:ext cx="1823692" cy="900583"/>
              </a:xfrm>
              <a:custGeom>
                <a:avLst/>
                <a:gdLst/>
                <a:ahLst/>
                <a:cxnLst/>
                <a:rect l="0" t="0" r="0" b="0"/>
                <a:pathLst>
                  <a:path w="1048475" h="517762" extrusionOk="0">
                    <a:moveTo>
                      <a:pt x="23521" y="0"/>
                    </a:moveTo>
                    <a:lnTo>
                      <a:pt x="0" y="517762"/>
                    </a:lnTo>
                    <a:lnTo>
                      <a:pt x="1048475" y="248242"/>
                    </a:lnTo>
                    <a:lnTo>
                      <a:pt x="23521" y="0"/>
                    </a:lnTo>
                    <a:close/>
                  </a:path>
                </a:pathLst>
              </a:custGeom>
              <a:solidFill>
                <a:srgbClr val="0C0C0C">
                  <a:alpha val="63919"/>
                </a:srgb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3" name="Shape 283"/>
              <p:cNvSpPr/>
              <p:nvPr/>
            </p:nvSpPr>
            <p:spPr>
              <a:xfrm>
                <a:off x="1623308" y="3108363"/>
                <a:ext cx="2998678" cy="913376"/>
              </a:xfrm>
              <a:custGeom>
                <a:avLst/>
                <a:gdLst/>
                <a:ahLst/>
                <a:cxnLst/>
                <a:rect l="0" t="0" r="0" b="0"/>
                <a:pathLst>
                  <a:path w="3783821" h="1152525" extrusionOk="0">
                    <a:moveTo>
                      <a:pt x="0" y="213297"/>
                    </a:moveTo>
                    <a:lnTo>
                      <a:pt x="2183621" y="0"/>
                    </a:lnTo>
                    <a:lnTo>
                      <a:pt x="3783821" y="695325"/>
                    </a:lnTo>
                    <a:lnTo>
                      <a:pt x="659621" y="1152525"/>
                    </a:lnTo>
                    <a:lnTo>
                      <a:pt x="0" y="213297"/>
                    </a:lnTo>
                    <a:close/>
                  </a:path>
                </a:pathLst>
              </a:custGeom>
              <a:gradFill>
                <a:gsLst>
                  <a:gs pos="0">
                    <a:srgbClr val="BF8F15"/>
                  </a:gs>
                  <a:gs pos="50000">
                    <a:srgbClr val="D9A217"/>
                  </a:gs>
                  <a:gs pos="100000">
                    <a:srgbClr val="F8B91B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4" name="Shape 284"/>
              <p:cNvSpPr/>
              <p:nvPr/>
            </p:nvSpPr>
            <p:spPr>
              <a:xfrm>
                <a:off x="1243016" y="3783232"/>
                <a:ext cx="268260" cy="484729"/>
              </a:xfrm>
              <a:custGeom>
                <a:avLst/>
                <a:gdLst/>
                <a:ahLst/>
                <a:cxnLst/>
                <a:rect l="0" t="0" r="0" b="0"/>
                <a:pathLst>
                  <a:path w="160395" h="243277" extrusionOk="0">
                    <a:moveTo>
                      <a:pt x="0" y="124097"/>
                    </a:moveTo>
                    <a:lnTo>
                      <a:pt x="65314" y="0"/>
                    </a:lnTo>
                    <a:lnTo>
                      <a:pt x="160395" y="243277"/>
                    </a:lnTo>
                    <a:lnTo>
                      <a:pt x="0" y="124097"/>
                    </a:lnTo>
                    <a:close/>
                  </a:path>
                </a:pathLst>
              </a:custGeom>
              <a:solidFill>
                <a:srgbClr val="0C0C0C">
                  <a:alpha val="23920"/>
                </a:srgb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5" name="Shape 285"/>
              <p:cNvSpPr/>
              <p:nvPr/>
            </p:nvSpPr>
            <p:spPr>
              <a:xfrm>
                <a:off x="1270850" y="3274233"/>
                <a:ext cx="892469" cy="1887140"/>
              </a:xfrm>
              <a:custGeom>
                <a:avLst/>
                <a:gdLst/>
                <a:ahLst/>
                <a:cxnLst/>
                <a:rect l="0" t="0" r="0" b="0"/>
                <a:pathLst>
                  <a:path w="1126145" h="2381250" extrusionOk="0">
                    <a:moveTo>
                      <a:pt x="447675" y="0"/>
                    </a:moveTo>
                    <a:lnTo>
                      <a:pt x="1126145" y="935772"/>
                    </a:lnTo>
                    <a:lnTo>
                      <a:pt x="623887" y="2381250"/>
                    </a:lnTo>
                    <a:lnTo>
                      <a:pt x="0" y="571500"/>
                    </a:lnTo>
                    <a:lnTo>
                      <a:pt x="447675" y="0"/>
                    </a:lnTo>
                    <a:close/>
                  </a:path>
                </a:pathLst>
              </a:custGeom>
              <a:gradFill>
                <a:gsLst>
                  <a:gs pos="0">
                    <a:srgbClr val="BF8F15"/>
                  </a:gs>
                  <a:gs pos="50000">
                    <a:srgbClr val="D9A217"/>
                  </a:gs>
                  <a:gs pos="100000">
                    <a:srgbClr val="F8B91B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6" name="Shape 286"/>
              <p:cNvSpPr/>
              <p:nvPr/>
            </p:nvSpPr>
            <p:spPr>
              <a:xfrm>
                <a:off x="1760917" y="3658746"/>
                <a:ext cx="3381756" cy="1502163"/>
              </a:xfrm>
              <a:custGeom>
                <a:avLst/>
                <a:gdLst/>
                <a:ahLst/>
                <a:cxnLst/>
                <a:rect l="0" t="0" r="0" b="0"/>
                <a:pathLst>
                  <a:path w="4267200" h="1895475" extrusionOk="0">
                    <a:moveTo>
                      <a:pt x="0" y="1895475"/>
                    </a:moveTo>
                    <a:lnTo>
                      <a:pt x="504825" y="438150"/>
                    </a:lnTo>
                    <a:lnTo>
                      <a:pt x="3609975" y="0"/>
                    </a:lnTo>
                    <a:lnTo>
                      <a:pt x="4267200" y="923925"/>
                    </a:lnTo>
                    <a:lnTo>
                      <a:pt x="0" y="1895475"/>
                    </a:lnTo>
                    <a:close/>
                  </a:path>
                </a:pathLst>
              </a:custGeom>
              <a:gradFill>
                <a:gsLst>
                  <a:gs pos="0">
                    <a:srgbClr val="BF8F15"/>
                  </a:gs>
                  <a:gs pos="50000">
                    <a:srgbClr val="D9A217"/>
                  </a:gs>
                  <a:gs pos="100000">
                    <a:srgbClr val="F8B91B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7" name="Shape 287"/>
              <p:cNvSpPr/>
              <p:nvPr/>
            </p:nvSpPr>
            <p:spPr>
              <a:xfrm>
                <a:off x="2081181" y="2512890"/>
                <a:ext cx="1990352" cy="505837"/>
              </a:xfrm>
              <a:custGeom>
                <a:avLst/>
                <a:gdLst/>
                <a:ahLst/>
                <a:cxnLst/>
                <a:rect l="0" t="0" r="0" b="0"/>
                <a:pathLst>
                  <a:path w="2511486" h="638281" extrusionOk="0">
                    <a:moveTo>
                      <a:pt x="0" y="267280"/>
                    </a:moveTo>
                    <a:lnTo>
                      <a:pt x="376433" y="638281"/>
                    </a:lnTo>
                    <a:lnTo>
                      <a:pt x="2511486" y="540841"/>
                    </a:lnTo>
                    <a:lnTo>
                      <a:pt x="862548" y="0"/>
                    </a:lnTo>
                    <a:lnTo>
                      <a:pt x="0" y="267280"/>
                    </a:lnTo>
                    <a:close/>
                  </a:path>
                </a:pathLst>
              </a:custGeom>
              <a:gradFill>
                <a:gsLst>
                  <a:gs pos="0">
                    <a:srgbClr val="547D28"/>
                  </a:gs>
                  <a:gs pos="50000">
                    <a:srgbClr val="7AB73A"/>
                  </a:gs>
                  <a:gs pos="100000">
                    <a:srgbClr val="92DA46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8" name="Shape 288"/>
              <p:cNvSpPr/>
              <p:nvPr/>
            </p:nvSpPr>
            <p:spPr>
              <a:xfrm>
                <a:off x="3510398" y="3674019"/>
                <a:ext cx="1086993" cy="143422"/>
              </a:xfrm>
              <a:custGeom>
                <a:avLst/>
                <a:gdLst/>
                <a:ahLst/>
                <a:cxnLst/>
                <a:rect l="0" t="0" r="0" b="0"/>
                <a:pathLst>
                  <a:path w="1371600" h="180975" extrusionOk="0">
                    <a:moveTo>
                      <a:pt x="0" y="142875"/>
                    </a:moveTo>
                    <a:lnTo>
                      <a:pt x="1371600" y="180975"/>
                    </a:lnTo>
                    <a:lnTo>
                      <a:pt x="1295400" y="0"/>
                    </a:lnTo>
                    <a:lnTo>
                      <a:pt x="0" y="142875"/>
                    </a:lnTo>
                    <a:close/>
                  </a:path>
                </a:pathLst>
              </a:custGeom>
              <a:solidFill>
                <a:srgbClr val="0C0C0C">
                  <a:alpha val="43920"/>
                </a:srgb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9" name="Shape 289"/>
              <p:cNvSpPr/>
              <p:nvPr/>
            </p:nvSpPr>
            <p:spPr>
              <a:xfrm>
                <a:off x="1835304" y="3530764"/>
                <a:ext cx="286845" cy="618982"/>
              </a:xfrm>
              <a:custGeom>
                <a:avLst/>
                <a:gdLst/>
                <a:ahLst/>
                <a:cxnLst/>
                <a:rect l="0" t="0" r="0" b="0"/>
                <a:pathLst>
                  <a:path w="361950" h="781050" extrusionOk="0">
                    <a:moveTo>
                      <a:pt x="361950" y="495300"/>
                    </a:moveTo>
                    <a:lnTo>
                      <a:pt x="171450" y="781050"/>
                    </a:lnTo>
                    <a:lnTo>
                      <a:pt x="0" y="0"/>
                    </a:lnTo>
                    <a:lnTo>
                      <a:pt x="361950" y="495300"/>
                    </a:lnTo>
                    <a:close/>
                  </a:path>
                </a:pathLst>
              </a:custGeom>
              <a:solidFill>
                <a:srgbClr val="0C0C0C">
                  <a:alpha val="43920"/>
                </a:srgbClr>
              </a:soli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0" name="Shape 290"/>
              <p:cNvSpPr/>
              <p:nvPr/>
            </p:nvSpPr>
            <p:spPr>
              <a:xfrm>
                <a:off x="1727126" y="2706985"/>
                <a:ext cx="665136" cy="1250041"/>
              </a:xfrm>
              <a:custGeom>
                <a:avLst/>
                <a:gdLst/>
                <a:ahLst/>
                <a:cxnLst/>
                <a:rect l="0" t="0" r="0" b="0"/>
                <a:pathLst>
                  <a:path w="839289" h="1577340" extrusionOk="0">
                    <a:moveTo>
                      <a:pt x="466998" y="0"/>
                    </a:moveTo>
                    <a:lnTo>
                      <a:pt x="839289" y="378823"/>
                    </a:lnTo>
                    <a:lnTo>
                      <a:pt x="831547" y="399623"/>
                    </a:lnTo>
                    <a:lnTo>
                      <a:pt x="336369" y="1577340"/>
                    </a:lnTo>
                    <a:lnTo>
                      <a:pt x="0" y="653143"/>
                    </a:lnTo>
                    <a:lnTo>
                      <a:pt x="466998" y="0"/>
                    </a:lnTo>
                    <a:close/>
                  </a:path>
                </a:pathLst>
              </a:custGeom>
              <a:gradFill>
                <a:gsLst>
                  <a:gs pos="0">
                    <a:srgbClr val="7E8C12"/>
                  </a:gs>
                  <a:gs pos="50000">
                    <a:srgbClr val="ACBF18"/>
                  </a:gs>
                  <a:gs pos="100000">
                    <a:srgbClr val="DAF31F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1" name="Shape 291"/>
              <p:cNvSpPr/>
              <p:nvPr/>
            </p:nvSpPr>
            <p:spPr>
              <a:xfrm>
                <a:off x="1990804" y="2939642"/>
                <a:ext cx="2601019" cy="1011938"/>
              </a:xfrm>
              <a:custGeom>
                <a:avLst/>
                <a:gdLst/>
                <a:ahLst/>
                <a:cxnLst/>
                <a:rect l="0" t="0" r="0" b="0"/>
                <a:pathLst>
                  <a:path w="3282043" h="1276894" extrusionOk="0">
                    <a:moveTo>
                      <a:pt x="0" y="1276894"/>
                    </a:moveTo>
                    <a:lnTo>
                      <a:pt x="3282043" y="966651"/>
                    </a:lnTo>
                    <a:lnTo>
                      <a:pt x="2625635" y="0"/>
                    </a:lnTo>
                    <a:lnTo>
                      <a:pt x="499655" y="84909"/>
                    </a:lnTo>
                    <a:lnTo>
                      <a:pt x="0" y="1276894"/>
                    </a:lnTo>
                    <a:close/>
                  </a:path>
                </a:pathLst>
              </a:custGeom>
              <a:gradFill>
                <a:gsLst>
                  <a:gs pos="0">
                    <a:srgbClr val="7E8C12"/>
                  </a:gs>
                  <a:gs pos="50000">
                    <a:srgbClr val="ACBF18"/>
                  </a:gs>
                  <a:gs pos="100000">
                    <a:srgbClr val="DAF31F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292" name="Shape 292"/>
              <p:cNvGrpSpPr/>
              <p:nvPr/>
            </p:nvGrpSpPr>
            <p:grpSpPr>
              <a:xfrm>
                <a:off x="2053958" y="1450779"/>
                <a:ext cx="2007594" cy="1676211"/>
                <a:chOff x="5445996" y="2184628"/>
                <a:chExt cx="1754890" cy="1465219"/>
              </a:xfrm>
            </p:grpSpPr>
            <p:sp>
              <p:nvSpPr>
                <p:cNvPr id="293" name="Shape 293"/>
                <p:cNvSpPr/>
                <p:nvPr/>
              </p:nvSpPr>
              <p:spPr>
                <a:xfrm>
                  <a:off x="5804126" y="3492862"/>
                  <a:ext cx="798280" cy="156986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52752" h="226695" extrusionOk="0">
                      <a:moveTo>
                        <a:pt x="0" y="20955"/>
                      </a:moveTo>
                      <a:lnTo>
                        <a:pt x="78377" y="226695"/>
                      </a:lnTo>
                      <a:lnTo>
                        <a:pt x="1152752" y="0"/>
                      </a:lnTo>
                      <a:lnTo>
                        <a:pt x="0" y="20955"/>
                      </a:lnTo>
                      <a:close/>
                    </a:path>
                  </a:pathLst>
                </a:custGeom>
                <a:solidFill>
                  <a:srgbClr val="0C0C0C">
                    <a:alpha val="63919"/>
                  </a:srgb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buNone/>
                  </a:pPr>
                  <a:endParaRPr sz="1100" b="0" i="0" u="none" strike="noStrike" cap="non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94" name="Shape 294"/>
                <p:cNvSpPr/>
                <p:nvPr/>
              </p:nvSpPr>
              <p:spPr>
                <a:xfrm>
                  <a:off x="5445996" y="3284407"/>
                  <a:ext cx="205797" cy="12664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180" h="182880" extrusionOk="0">
                      <a:moveTo>
                        <a:pt x="0" y="124097"/>
                      </a:moveTo>
                      <a:lnTo>
                        <a:pt x="65314" y="0"/>
                      </a:lnTo>
                      <a:lnTo>
                        <a:pt x="297180" y="182880"/>
                      </a:lnTo>
                      <a:lnTo>
                        <a:pt x="0" y="124097"/>
                      </a:lnTo>
                      <a:close/>
                    </a:path>
                  </a:pathLst>
                </a:custGeom>
                <a:solidFill>
                  <a:srgbClr val="0C0C0C">
                    <a:alpha val="63919"/>
                  </a:srgb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buNone/>
                  </a:pPr>
                  <a:endParaRPr sz="1100" b="0" i="0" u="none" strike="noStrike" cap="none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95" name="Shape 295"/>
                <p:cNvSpPr/>
                <p:nvPr/>
              </p:nvSpPr>
              <p:spPr>
                <a:xfrm>
                  <a:off x="5844737" y="2184628"/>
                  <a:ext cx="1356149" cy="135351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958338" h="1954534" extrusionOk="0">
                      <a:moveTo>
                        <a:pt x="0" y="1954534"/>
                      </a:moveTo>
                      <a:lnTo>
                        <a:pt x="658822" y="0"/>
                      </a:lnTo>
                      <a:lnTo>
                        <a:pt x="1958338" y="1843822"/>
                      </a:lnTo>
                      <a:lnTo>
                        <a:pt x="0" y="1954534"/>
                      </a:lnTo>
                      <a:close/>
                    </a:path>
                  </a:pathLst>
                </a:custGeom>
                <a:gradFill>
                  <a:gsLst>
                    <a:gs pos="0">
                      <a:srgbClr val="197B8C"/>
                    </a:gs>
                    <a:gs pos="50000">
                      <a:srgbClr val="22A8BF"/>
                    </a:gs>
                    <a:gs pos="100000">
                      <a:srgbClr val="2BD5F3"/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lIns="91425" tIns="45700" rIns="91425" bIns="228600" anchor="b" anchorCtr="1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buNone/>
                  </a:pPr>
                  <a:endParaRPr sz="11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296" name="Shape 296"/>
              <p:cNvSpPr/>
              <p:nvPr/>
            </p:nvSpPr>
            <p:spPr>
              <a:xfrm>
                <a:off x="2050260" y="1451896"/>
                <a:ext cx="988998" cy="1552074"/>
              </a:xfrm>
              <a:custGeom>
                <a:avLst/>
                <a:gdLst/>
                <a:ahLst/>
                <a:cxnLst/>
                <a:rect l="0" t="0" r="0" b="0"/>
                <a:pathLst>
                  <a:path w="1247947" h="1958453" extrusionOk="0">
                    <a:moveTo>
                      <a:pt x="588532" y="1958453"/>
                    </a:moveTo>
                    <a:lnTo>
                      <a:pt x="0" y="1598612"/>
                    </a:lnTo>
                    <a:lnTo>
                      <a:pt x="1247947" y="0"/>
                    </a:lnTo>
                    <a:lnTo>
                      <a:pt x="588532" y="1958453"/>
                    </a:lnTo>
                    <a:close/>
                  </a:path>
                </a:pathLst>
              </a:custGeom>
              <a:gradFill>
                <a:gsLst>
                  <a:gs pos="0">
                    <a:srgbClr val="197B8C"/>
                  </a:gs>
                  <a:gs pos="50000">
                    <a:srgbClr val="22A8BF"/>
                  </a:gs>
                  <a:gs pos="100000">
                    <a:srgbClr val="2BD5F3"/>
                  </a:gs>
                </a:gsLst>
                <a:lin ang="0" scaled="0"/>
              </a:gradFill>
              <a:ln>
                <a:noFill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11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7" name="Shape 297"/>
              <p:cNvSpPr txBox="1"/>
              <p:nvPr/>
            </p:nvSpPr>
            <p:spPr>
              <a:xfrm rot="-314756">
                <a:off x="2861737" y="5018436"/>
                <a:ext cx="1450274" cy="369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Sample Text</a:t>
                </a:r>
              </a:p>
            </p:txBody>
          </p:sp>
          <p:sp>
            <p:nvSpPr>
              <p:cNvPr id="298" name="Shape 298"/>
              <p:cNvSpPr txBox="1"/>
              <p:nvPr/>
            </p:nvSpPr>
            <p:spPr>
              <a:xfrm rot="-667019">
                <a:off x="2664812" y="4089995"/>
                <a:ext cx="1450110" cy="3693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Sample Text</a:t>
                </a:r>
              </a:p>
            </p:txBody>
          </p:sp>
          <p:sp>
            <p:nvSpPr>
              <p:cNvPr id="299" name="Shape 299"/>
              <p:cNvSpPr txBox="1"/>
              <p:nvPr/>
            </p:nvSpPr>
            <p:spPr>
              <a:xfrm rot="-314756">
                <a:off x="2524111" y="3189636"/>
                <a:ext cx="1450274" cy="369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Sample Text</a:t>
                </a:r>
              </a:p>
            </p:txBody>
          </p:sp>
          <p:sp>
            <p:nvSpPr>
              <p:cNvPr id="300" name="Shape 300"/>
              <p:cNvSpPr txBox="1"/>
              <p:nvPr/>
            </p:nvSpPr>
            <p:spPr>
              <a:xfrm rot="-203867">
                <a:off x="2737705" y="2249325"/>
                <a:ext cx="966799" cy="6464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Sample</a:t>
                </a:r>
              </a:p>
              <a:p>
                <a:pPr marL="0" marR="0" lvl="0" indent="0" algn="ctr" rtl="0">
                  <a:spcBef>
                    <a:spcPts val="0"/>
                  </a:spcBef>
                  <a:buSzPct val="25000"/>
                  <a:buNone/>
                </a:pPr>
                <a:r>
                  <a:rPr lang="en" sz="1100" b="0" i="0" u="none" strike="noStrike" cap="none">
                    <a:solidFill>
                      <a:srgbClr val="FFFFFF"/>
                    </a:solidFill>
                    <a:latin typeface="Varela Round"/>
                    <a:ea typeface="Varela Round"/>
                    <a:cs typeface="Varela Round"/>
                    <a:sym typeface="Varela Round"/>
                  </a:rPr>
                  <a:t>Text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And tables to compare data</a:t>
            </a:r>
          </a:p>
        </p:txBody>
      </p:sp>
      <p:graphicFrame>
        <p:nvGraphicFramePr>
          <p:cNvPr id="306" name="Shape 306"/>
          <p:cNvGraphicFramePr/>
          <p:nvPr/>
        </p:nvGraphicFramePr>
        <p:xfrm>
          <a:off x="3024200" y="1678781"/>
          <a:ext cx="5167300" cy="2742300"/>
        </p:xfrm>
        <a:graphic>
          <a:graphicData uri="http://schemas.openxmlformats.org/drawingml/2006/table">
            <a:tbl>
              <a:tblPr>
                <a:noFill/>
                <a:tableStyleId>{1444D9BC-6790-4F51-822B-C0E7EE7EBEED}</a:tableStyleId>
              </a:tblPr>
              <a:tblGrid>
                <a:gridCol w="12918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18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918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182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85575"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endParaRPr>
                        <a:solidFill>
                          <a:srgbClr val="617A86"/>
                        </a:solidFill>
                        <a:latin typeface="Varela Round"/>
                        <a:ea typeface="Varela Round"/>
                        <a:cs typeface="Varela Round"/>
                        <a:sym typeface="Varela Round"/>
                      </a:endParaRP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100" b="1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A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100" b="1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100" b="1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C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85575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 sz="11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Yellow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20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7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85575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 sz="11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Blue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30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15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85575">
                <a:tc>
                  <a:txBody>
                    <a:bodyPr/>
                    <a:lstStyle/>
                    <a:p>
                      <a:pPr lvl="0" algn="r" rtl="0">
                        <a:spcBef>
                          <a:spcPts val="0"/>
                        </a:spcBef>
                        <a:buNone/>
                      </a:pPr>
                      <a:r>
                        <a:rPr lang="en" sz="11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Orange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5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24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617A86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16</a:t>
                      </a:r>
                    </a:p>
                  </a:txBody>
                  <a:tcPr marL="91425" marR="91425" marT="68575" marB="68575" anchor="ctr">
                    <a:lnL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A1BECC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A1BE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Shape 311" descr="mapa_linea_n-01.png"/>
          <p:cNvPicPr preferRelativeResize="0"/>
          <p:nvPr/>
        </p:nvPicPr>
        <p:blipFill>
          <a:blip r:embed="rId3" cstate="screen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25" y="677150"/>
            <a:ext cx="8555748" cy="4323474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Shape 312"/>
          <p:cNvSpPr txBox="1">
            <a:spLocks noGrp="1"/>
          </p:cNvSpPr>
          <p:nvPr>
            <p:ph type="title" idx="4294967295"/>
          </p:nvPr>
        </p:nvSpPr>
        <p:spPr>
          <a:xfrm>
            <a:off x="1934250" y="1545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/>
              <a:t>Maps</a:t>
            </a:r>
          </a:p>
        </p:txBody>
      </p:sp>
      <p:sp>
        <p:nvSpPr>
          <p:cNvPr id="313" name="Shape 313"/>
          <p:cNvSpPr/>
          <p:nvPr/>
        </p:nvSpPr>
        <p:spPr>
          <a:xfrm>
            <a:off x="1666875" y="1118625"/>
            <a:ext cx="819299" cy="786300"/>
          </a:xfrm>
          <a:prstGeom prst="wedgeEllipseCallout">
            <a:avLst>
              <a:gd name="adj1" fmla="val 1153"/>
              <a:gd name="adj2" fmla="val 66969"/>
            </a:avLst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800" b="1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OUR OFFICE</a:t>
            </a:r>
          </a:p>
        </p:txBody>
      </p:sp>
      <p:sp>
        <p:nvSpPr>
          <p:cNvPr id="314" name="Shape 314"/>
          <p:cNvSpPr/>
          <p:nvPr/>
        </p:nvSpPr>
        <p:spPr>
          <a:xfrm>
            <a:off x="1009650" y="2019450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5" name="Shape 315"/>
          <p:cNvSpPr/>
          <p:nvPr/>
        </p:nvSpPr>
        <p:spPr>
          <a:xfrm>
            <a:off x="2714625" y="3629175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6" name="Shape 316"/>
          <p:cNvSpPr/>
          <p:nvPr/>
        </p:nvSpPr>
        <p:spPr>
          <a:xfrm>
            <a:off x="3771900" y="1857525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7" name="Shape 317"/>
          <p:cNvSpPr/>
          <p:nvPr/>
        </p:nvSpPr>
        <p:spPr>
          <a:xfrm>
            <a:off x="4448250" y="3924450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8" name="Shape 318"/>
          <p:cNvSpPr/>
          <p:nvPr/>
        </p:nvSpPr>
        <p:spPr>
          <a:xfrm>
            <a:off x="6629400" y="2343300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19" name="Shape 319"/>
          <p:cNvSpPr/>
          <p:nvPr/>
        </p:nvSpPr>
        <p:spPr>
          <a:xfrm>
            <a:off x="7581900" y="4086375"/>
            <a:ext cx="247500" cy="247500"/>
          </a:xfrm>
          <a:prstGeom prst="donut">
            <a:avLst>
              <a:gd name="adj" fmla="val 37980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hape 324"/>
          <p:cNvSpPr txBox="1">
            <a:spLocks noGrp="1"/>
          </p:cNvSpPr>
          <p:nvPr>
            <p:ph type="ctrTitle" idx="4294967295"/>
          </p:nvPr>
        </p:nvSpPr>
        <p:spPr>
          <a:xfrm>
            <a:off x="685800" y="1888142"/>
            <a:ext cx="77724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9600" b="1">
                <a:solidFill>
                  <a:srgbClr val="A1BECC"/>
                </a:solidFill>
                <a:latin typeface="Varela Round"/>
                <a:ea typeface="Varela Round"/>
                <a:cs typeface="Varela Round"/>
                <a:sym typeface="Varela Round"/>
              </a:rPr>
              <a:t>89,526,124</a:t>
            </a:r>
          </a:p>
        </p:txBody>
      </p:sp>
      <p:sp>
        <p:nvSpPr>
          <p:cNvPr id="325" name="Shape 325"/>
          <p:cNvSpPr txBox="1">
            <a:spLocks noGrp="1"/>
          </p:cNvSpPr>
          <p:nvPr>
            <p:ph type="subTitle" idx="4294967295"/>
          </p:nvPr>
        </p:nvSpPr>
        <p:spPr>
          <a:xfrm>
            <a:off x="685800" y="2916253"/>
            <a:ext cx="7772400" cy="784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/>
              <a:t>Whoa! That’s a big number, aren’t you proud?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hape 330"/>
          <p:cNvSpPr txBox="1">
            <a:spLocks noGrp="1"/>
          </p:cNvSpPr>
          <p:nvPr>
            <p:ph type="ctrTitle" idx="4294967295"/>
          </p:nvPr>
        </p:nvSpPr>
        <p:spPr>
          <a:xfrm>
            <a:off x="685800" y="49559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6000" b="1">
                <a:solidFill>
                  <a:srgbClr val="A1BECC"/>
                </a:solidFill>
                <a:latin typeface="Varela Round"/>
                <a:ea typeface="Varela Round"/>
                <a:cs typeface="Varela Round"/>
                <a:sym typeface="Varela Round"/>
              </a:rPr>
              <a:t>89,526,124$</a:t>
            </a:r>
          </a:p>
        </p:txBody>
      </p:sp>
      <p:sp>
        <p:nvSpPr>
          <p:cNvPr id="331" name="Shape 331"/>
          <p:cNvSpPr txBox="1">
            <a:spLocks noGrp="1"/>
          </p:cNvSpPr>
          <p:nvPr>
            <p:ph type="subTitle" idx="4294967295"/>
          </p:nvPr>
        </p:nvSpPr>
        <p:spPr>
          <a:xfrm>
            <a:off x="685800" y="1106508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/>
              <a:t>That’s a lot of money</a:t>
            </a:r>
          </a:p>
        </p:txBody>
      </p:sp>
      <p:sp>
        <p:nvSpPr>
          <p:cNvPr id="332" name="Shape 332"/>
          <p:cNvSpPr txBox="1">
            <a:spLocks noGrp="1"/>
          </p:cNvSpPr>
          <p:nvPr>
            <p:ph type="ctrTitle" idx="4294967295"/>
          </p:nvPr>
        </p:nvSpPr>
        <p:spPr>
          <a:xfrm>
            <a:off x="685800" y="358169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6000" b="1">
                <a:solidFill>
                  <a:srgbClr val="A1BECC"/>
                </a:solidFill>
                <a:latin typeface="Varela Round"/>
                <a:ea typeface="Varela Round"/>
                <a:cs typeface="Varela Round"/>
                <a:sym typeface="Varela Round"/>
              </a:rPr>
              <a:t>100%</a:t>
            </a:r>
          </a:p>
        </p:txBody>
      </p:sp>
      <p:sp>
        <p:nvSpPr>
          <p:cNvPr id="333" name="Shape 333"/>
          <p:cNvSpPr txBox="1">
            <a:spLocks noGrp="1"/>
          </p:cNvSpPr>
          <p:nvPr>
            <p:ph type="subTitle" idx="4294967295"/>
          </p:nvPr>
        </p:nvSpPr>
        <p:spPr>
          <a:xfrm>
            <a:off x="685800" y="4192608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/>
              <a:t>Total success!</a:t>
            </a:r>
          </a:p>
        </p:txBody>
      </p:sp>
      <p:sp>
        <p:nvSpPr>
          <p:cNvPr id="334" name="Shape 334"/>
          <p:cNvSpPr txBox="1">
            <a:spLocks noGrp="1"/>
          </p:cNvSpPr>
          <p:nvPr>
            <p:ph type="ctrTitle" idx="4294967295"/>
          </p:nvPr>
        </p:nvSpPr>
        <p:spPr>
          <a:xfrm>
            <a:off x="685800" y="2038649"/>
            <a:ext cx="7772400" cy="8948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6000" b="1">
                <a:solidFill>
                  <a:srgbClr val="A1BECC"/>
                </a:solidFill>
                <a:latin typeface="Varela Round"/>
                <a:ea typeface="Varela Round"/>
                <a:cs typeface="Varela Round"/>
                <a:sym typeface="Varela Round"/>
              </a:rPr>
              <a:t>185,244 users</a:t>
            </a:r>
          </a:p>
        </p:txBody>
      </p:sp>
      <p:sp>
        <p:nvSpPr>
          <p:cNvPr id="335" name="Shape 335"/>
          <p:cNvSpPr txBox="1">
            <a:spLocks noGrp="1"/>
          </p:cNvSpPr>
          <p:nvPr>
            <p:ph type="subTitle" idx="4294967295"/>
          </p:nvPr>
        </p:nvSpPr>
        <p:spPr>
          <a:xfrm>
            <a:off x="685800" y="2649558"/>
            <a:ext cx="7772400" cy="463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/>
              <a:t>And a lot of users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0" name="Shape 340"/>
          <p:cNvCxnSpPr/>
          <p:nvPr/>
        </p:nvCxnSpPr>
        <p:spPr>
          <a:xfrm>
            <a:off x="-4800" y="2571750"/>
            <a:ext cx="9153599" cy="0"/>
          </a:xfrm>
          <a:prstGeom prst="straightConnector1">
            <a:avLst/>
          </a:prstGeom>
          <a:noFill/>
          <a:ln w="9525" cap="flat" cmpd="sng">
            <a:solidFill>
              <a:srgbClr val="617A86"/>
            </a:solidFill>
            <a:prstDash val="dash"/>
            <a:round/>
            <a:headEnd type="none" w="lg" len="lg"/>
            <a:tailEnd type="none" w="lg" len="lg"/>
          </a:ln>
        </p:spPr>
      </p:cxnSp>
      <p:sp>
        <p:nvSpPr>
          <p:cNvPr id="341" name="Shape 341"/>
          <p:cNvSpPr txBox="1">
            <a:spLocks noGrp="1"/>
          </p:cNvSpPr>
          <p:nvPr>
            <p:ph type="title" idx="4294967295"/>
          </p:nvPr>
        </p:nvSpPr>
        <p:spPr>
          <a:xfrm>
            <a:off x="1934250" y="1545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/>
              <a:t>Our process is easy</a:t>
            </a:r>
          </a:p>
        </p:txBody>
      </p:sp>
      <p:sp>
        <p:nvSpPr>
          <p:cNvPr id="342" name="Shape 342"/>
          <p:cNvSpPr/>
          <p:nvPr/>
        </p:nvSpPr>
        <p:spPr>
          <a:xfrm>
            <a:off x="1895325" y="2362050"/>
            <a:ext cx="419099" cy="419399"/>
          </a:xfrm>
          <a:prstGeom prst="donut">
            <a:avLst>
              <a:gd name="adj" fmla="val 241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343" name="Shape 343"/>
          <p:cNvCxnSpPr/>
          <p:nvPr/>
        </p:nvCxnSpPr>
        <p:spPr>
          <a:xfrm rot="10800000">
            <a:off x="2105025" y="1733549"/>
            <a:ext cx="0" cy="876300"/>
          </a:xfrm>
          <a:prstGeom prst="straightConnector1">
            <a:avLst/>
          </a:prstGeom>
          <a:noFill/>
          <a:ln w="19050" cap="flat" cmpd="sng">
            <a:solidFill>
              <a:srgbClr val="617A86"/>
            </a:solidFill>
            <a:prstDash val="solid"/>
            <a:round/>
            <a:headEnd type="oval" w="lg" len="lg"/>
            <a:tailEnd type="oval" w="lg" len="lg"/>
          </a:ln>
        </p:spPr>
      </p:cxnSp>
      <p:sp>
        <p:nvSpPr>
          <p:cNvPr id="344" name="Shape 344"/>
          <p:cNvSpPr/>
          <p:nvPr/>
        </p:nvSpPr>
        <p:spPr>
          <a:xfrm>
            <a:off x="4362450" y="2362050"/>
            <a:ext cx="419099" cy="419399"/>
          </a:xfrm>
          <a:prstGeom prst="donut">
            <a:avLst>
              <a:gd name="adj" fmla="val 24108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5" name="Shape 345"/>
          <p:cNvSpPr/>
          <p:nvPr/>
        </p:nvSpPr>
        <p:spPr>
          <a:xfrm>
            <a:off x="6829275" y="2362050"/>
            <a:ext cx="419099" cy="419399"/>
          </a:xfrm>
          <a:prstGeom prst="donut">
            <a:avLst>
              <a:gd name="adj" fmla="val 2410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346" name="Shape 346"/>
          <p:cNvCxnSpPr/>
          <p:nvPr/>
        </p:nvCxnSpPr>
        <p:spPr>
          <a:xfrm>
            <a:off x="4572000" y="2524125"/>
            <a:ext cx="0" cy="876300"/>
          </a:xfrm>
          <a:prstGeom prst="straightConnector1">
            <a:avLst/>
          </a:prstGeom>
          <a:noFill/>
          <a:ln w="19050" cap="flat" cmpd="sng">
            <a:solidFill>
              <a:srgbClr val="617A86"/>
            </a:solidFill>
            <a:prstDash val="solid"/>
            <a:round/>
            <a:headEnd type="oval" w="lg" len="lg"/>
            <a:tailEnd type="oval" w="lg" len="lg"/>
          </a:ln>
        </p:spPr>
      </p:cxnSp>
      <p:cxnSp>
        <p:nvCxnSpPr>
          <p:cNvPr id="347" name="Shape 347"/>
          <p:cNvCxnSpPr/>
          <p:nvPr/>
        </p:nvCxnSpPr>
        <p:spPr>
          <a:xfrm rot="10800000">
            <a:off x="7038975" y="1733549"/>
            <a:ext cx="0" cy="876300"/>
          </a:xfrm>
          <a:prstGeom prst="straightConnector1">
            <a:avLst/>
          </a:prstGeom>
          <a:noFill/>
          <a:ln w="19050" cap="flat" cmpd="sng">
            <a:solidFill>
              <a:srgbClr val="617A86"/>
            </a:solidFill>
            <a:prstDash val="solid"/>
            <a:round/>
            <a:headEnd type="oval" w="lg" len="lg"/>
            <a:tailEnd type="oval" w="lg" len="lg"/>
          </a:ln>
        </p:spPr>
      </p:cxnSp>
      <p:sp>
        <p:nvSpPr>
          <p:cNvPr id="348" name="Shape 348"/>
          <p:cNvSpPr txBox="1"/>
          <p:nvPr/>
        </p:nvSpPr>
        <p:spPr>
          <a:xfrm>
            <a:off x="1481175" y="1336675"/>
            <a:ext cx="1247699" cy="415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b="1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rPr>
              <a:t>first</a:t>
            </a:r>
          </a:p>
        </p:txBody>
      </p:sp>
      <p:sp>
        <p:nvSpPr>
          <p:cNvPr id="349" name="Shape 349"/>
          <p:cNvSpPr txBox="1"/>
          <p:nvPr/>
        </p:nvSpPr>
        <p:spPr>
          <a:xfrm>
            <a:off x="3948150" y="3346450"/>
            <a:ext cx="1247699" cy="415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rPr>
              <a:t>second</a:t>
            </a:r>
          </a:p>
        </p:txBody>
      </p:sp>
      <p:sp>
        <p:nvSpPr>
          <p:cNvPr id="350" name="Shape 350"/>
          <p:cNvSpPr txBox="1"/>
          <p:nvPr/>
        </p:nvSpPr>
        <p:spPr>
          <a:xfrm>
            <a:off x="6415125" y="1336675"/>
            <a:ext cx="1247699" cy="415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rPr>
              <a:t>last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Shape 355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499" cy="6410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Let’s review some concepts</a:t>
            </a:r>
          </a:p>
        </p:txBody>
      </p:sp>
      <p:sp>
        <p:nvSpPr>
          <p:cNvPr id="356" name="Shape 356"/>
          <p:cNvSpPr txBox="1">
            <a:spLocks noGrp="1"/>
          </p:cNvSpPr>
          <p:nvPr>
            <p:ph type="body" idx="1"/>
          </p:nvPr>
        </p:nvSpPr>
        <p:spPr>
          <a:xfrm>
            <a:off x="2935875" y="1587855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Yellow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color of gold, butter and ripe lemons. In the spectrum of visible light, yellow is found between green and orange.</a:t>
            </a:r>
          </a:p>
        </p:txBody>
      </p:sp>
      <p:sp>
        <p:nvSpPr>
          <p:cNvPr id="357" name="Shape 357"/>
          <p:cNvSpPr txBox="1">
            <a:spLocks noGrp="1"/>
          </p:cNvSpPr>
          <p:nvPr>
            <p:ph type="body" idx="2"/>
          </p:nvPr>
        </p:nvSpPr>
        <p:spPr>
          <a:xfrm>
            <a:off x="4862767" y="1587855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Blue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colour of the clear sky and the deep sea. It is located between violet and green on the optical spectrum.</a:t>
            </a:r>
          </a:p>
        </p:txBody>
      </p:sp>
      <p:sp>
        <p:nvSpPr>
          <p:cNvPr id="358" name="Shape 358"/>
          <p:cNvSpPr txBox="1">
            <a:spLocks noGrp="1"/>
          </p:cNvSpPr>
          <p:nvPr>
            <p:ph type="body" idx="3"/>
          </p:nvPr>
        </p:nvSpPr>
        <p:spPr>
          <a:xfrm>
            <a:off x="6789660" y="1587855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Red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color of blood, and because of this it has historically been associated with sacrifice, danger and courage. </a:t>
            </a:r>
          </a:p>
          <a:p>
            <a:pPr lvl="0" rtl="0">
              <a:spcBef>
                <a:spcPts val="0"/>
              </a:spcBef>
              <a:buNone/>
            </a:pPr>
            <a:endParaRPr sz="1100"/>
          </a:p>
        </p:txBody>
      </p:sp>
      <p:sp>
        <p:nvSpPr>
          <p:cNvPr id="359" name="Shape 359"/>
          <p:cNvSpPr txBox="1">
            <a:spLocks noGrp="1"/>
          </p:cNvSpPr>
          <p:nvPr>
            <p:ph type="body" idx="1"/>
          </p:nvPr>
        </p:nvSpPr>
        <p:spPr>
          <a:xfrm>
            <a:off x="2935875" y="3206110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Yellow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color of gold, butter and ripe lemons. In the spectrum of visible light, yellow is found between green and orange.</a:t>
            </a:r>
          </a:p>
        </p:txBody>
      </p:sp>
      <p:sp>
        <p:nvSpPr>
          <p:cNvPr id="360" name="Shape 360"/>
          <p:cNvSpPr txBox="1">
            <a:spLocks noGrp="1"/>
          </p:cNvSpPr>
          <p:nvPr>
            <p:ph type="body" idx="2"/>
          </p:nvPr>
        </p:nvSpPr>
        <p:spPr>
          <a:xfrm>
            <a:off x="4862767" y="3206110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Blue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colour of the clear sky and the deep sea. It is located between violet and green on the optical spectrum.</a:t>
            </a:r>
          </a:p>
        </p:txBody>
      </p:sp>
      <p:sp>
        <p:nvSpPr>
          <p:cNvPr id="361" name="Shape 361"/>
          <p:cNvSpPr txBox="1">
            <a:spLocks noGrp="1"/>
          </p:cNvSpPr>
          <p:nvPr>
            <p:ph type="body" idx="3"/>
          </p:nvPr>
        </p:nvSpPr>
        <p:spPr>
          <a:xfrm>
            <a:off x="6789660" y="3206110"/>
            <a:ext cx="1832699" cy="908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100" b="1"/>
              <a:t>Red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100"/>
              <a:t>Is the color of blood, and because of this it has historically been associated with sacrifice, danger and courage. </a:t>
            </a:r>
          </a:p>
          <a:p>
            <a:pPr lvl="0" rtl="0">
              <a:spcBef>
                <a:spcPts val="0"/>
              </a:spcBef>
              <a:buNone/>
            </a:pPr>
            <a:endParaRPr sz="1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Shape 367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150" y="735124"/>
            <a:ext cx="3733750" cy="309677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本占位符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Shape 372"/>
          <p:cNvSpPr/>
          <p:nvPr/>
        </p:nvSpPr>
        <p:spPr>
          <a:xfrm>
            <a:off x="3710416" y="395275"/>
            <a:ext cx="1723167" cy="3457530"/>
          </a:xfrm>
          <a:custGeom>
            <a:avLst/>
            <a:gdLst/>
            <a:ahLst/>
            <a:cxnLst/>
            <a:rect l="0" t="0" r="0" b="0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A1BECC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3" name="Shape 373"/>
          <p:cNvSpPr txBox="1">
            <a:spLocks noGrp="1"/>
          </p:cNvSpPr>
          <p:nvPr>
            <p:ph type="body" idx="4294967295"/>
          </p:nvPr>
        </p:nvSpPr>
        <p:spPr>
          <a:xfrm>
            <a:off x="2085975" y="3843000"/>
            <a:ext cx="4972200" cy="122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>
                <a:latin typeface="Nixie One"/>
                <a:ea typeface="Nixie One"/>
                <a:cs typeface="Nixie One"/>
                <a:sym typeface="Nixie One"/>
              </a:rPr>
              <a:t>Android project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" sz="1400"/>
              <a:t>Show and explain your web, app or software projects using these gadget templates.</a:t>
            </a:r>
          </a:p>
        </p:txBody>
      </p:sp>
      <p:sp>
        <p:nvSpPr>
          <p:cNvPr id="374" name="Shape 374"/>
          <p:cNvSpPr/>
          <p:nvPr/>
        </p:nvSpPr>
        <p:spPr>
          <a:xfrm>
            <a:off x="3790576" y="685224"/>
            <a:ext cx="1568100" cy="2787000"/>
          </a:xfrm>
          <a:prstGeom prst="rect">
            <a:avLst/>
          </a:prstGeom>
          <a:solidFill>
            <a:srgbClr val="F3F3F3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10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Place your screenshot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Shape 379"/>
          <p:cNvSpPr/>
          <p:nvPr/>
        </p:nvSpPr>
        <p:spPr>
          <a:xfrm>
            <a:off x="3788232" y="501312"/>
            <a:ext cx="1590813" cy="3347751"/>
          </a:xfrm>
          <a:custGeom>
            <a:avLst/>
            <a:gdLst/>
            <a:ahLst/>
            <a:cxnLst/>
            <a:rect l="0" t="0" r="0" b="0"/>
            <a:pathLst>
              <a:path w="25999" h="54713" extrusionOk="0">
                <a:moveTo>
                  <a:pt x="12966" y="2173"/>
                </a:moveTo>
                <a:lnTo>
                  <a:pt x="13169" y="2240"/>
                </a:lnTo>
                <a:lnTo>
                  <a:pt x="13373" y="2308"/>
                </a:lnTo>
                <a:lnTo>
                  <a:pt x="13441" y="2512"/>
                </a:lnTo>
                <a:lnTo>
                  <a:pt x="13509" y="2716"/>
                </a:lnTo>
                <a:lnTo>
                  <a:pt x="13441" y="2919"/>
                </a:lnTo>
                <a:lnTo>
                  <a:pt x="13373" y="3123"/>
                </a:lnTo>
                <a:lnTo>
                  <a:pt x="13169" y="3191"/>
                </a:lnTo>
                <a:lnTo>
                  <a:pt x="12966" y="3259"/>
                </a:lnTo>
                <a:lnTo>
                  <a:pt x="12762" y="3191"/>
                </a:lnTo>
                <a:lnTo>
                  <a:pt x="12626" y="3123"/>
                </a:lnTo>
                <a:lnTo>
                  <a:pt x="12491" y="2919"/>
                </a:lnTo>
                <a:lnTo>
                  <a:pt x="12423" y="2716"/>
                </a:lnTo>
                <a:lnTo>
                  <a:pt x="12491" y="2512"/>
                </a:lnTo>
                <a:lnTo>
                  <a:pt x="12626" y="2308"/>
                </a:lnTo>
                <a:lnTo>
                  <a:pt x="12762" y="2240"/>
                </a:lnTo>
                <a:lnTo>
                  <a:pt x="12966" y="2173"/>
                </a:lnTo>
                <a:close/>
                <a:moveTo>
                  <a:pt x="14934" y="4480"/>
                </a:moveTo>
                <a:lnTo>
                  <a:pt x="15002" y="4548"/>
                </a:lnTo>
                <a:lnTo>
                  <a:pt x="15070" y="4684"/>
                </a:lnTo>
                <a:lnTo>
                  <a:pt x="15138" y="4752"/>
                </a:lnTo>
                <a:lnTo>
                  <a:pt x="15070" y="4888"/>
                </a:lnTo>
                <a:lnTo>
                  <a:pt x="15002" y="5024"/>
                </a:lnTo>
                <a:lnTo>
                  <a:pt x="14934" y="5024"/>
                </a:lnTo>
                <a:lnTo>
                  <a:pt x="14799" y="5091"/>
                </a:lnTo>
                <a:lnTo>
                  <a:pt x="11065" y="5091"/>
                </a:lnTo>
                <a:lnTo>
                  <a:pt x="10929" y="5024"/>
                </a:lnTo>
                <a:lnTo>
                  <a:pt x="10861" y="5024"/>
                </a:lnTo>
                <a:lnTo>
                  <a:pt x="10794" y="4888"/>
                </a:lnTo>
                <a:lnTo>
                  <a:pt x="10726" y="4752"/>
                </a:lnTo>
                <a:lnTo>
                  <a:pt x="10794" y="4684"/>
                </a:lnTo>
                <a:lnTo>
                  <a:pt x="10861" y="4548"/>
                </a:lnTo>
                <a:lnTo>
                  <a:pt x="10929" y="4480"/>
                </a:lnTo>
                <a:close/>
                <a:moveTo>
                  <a:pt x="23963" y="7807"/>
                </a:moveTo>
                <a:lnTo>
                  <a:pt x="23963" y="7875"/>
                </a:lnTo>
                <a:lnTo>
                  <a:pt x="23963" y="46771"/>
                </a:lnTo>
                <a:lnTo>
                  <a:pt x="23963" y="46838"/>
                </a:lnTo>
                <a:lnTo>
                  <a:pt x="1969" y="46838"/>
                </a:lnTo>
                <a:lnTo>
                  <a:pt x="1969" y="46771"/>
                </a:lnTo>
                <a:lnTo>
                  <a:pt x="1969" y="7875"/>
                </a:lnTo>
                <a:lnTo>
                  <a:pt x="1969" y="7807"/>
                </a:lnTo>
                <a:close/>
                <a:moveTo>
                  <a:pt x="12558" y="48536"/>
                </a:moveTo>
                <a:lnTo>
                  <a:pt x="12151" y="48671"/>
                </a:lnTo>
                <a:lnTo>
                  <a:pt x="11812" y="48875"/>
                </a:lnTo>
                <a:lnTo>
                  <a:pt x="11472" y="49146"/>
                </a:lnTo>
                <a:lnTo>
                  <a:pt x="11269" y="49418"/>
                </a:lnTo>
                <a:lnTo>
                  <a:pt x="11065" y="49825"/>
                </a:lnTo>
                <a:lnTo>
                  <a:pt x="10929" y="50165"/>
                </a:lnTo>
                <a:lnTo>
                  <a:pt x="10861" y="50640"/>
                </a:lnTo>
                <a:lnTo>
                  <a:pt x="10929" y="51047"/>
                </a:lnTo>
                <a:lnTo>
                  <a:pt x="11065" y="51454"/>
                </a:lnTo>
                <a:lnTo>
                  <a:pt x="11269" y="51794"/>
                </a:lnTo>
                <a:lnTo>
                  <a:pt x="11472" y="52065"/>
                </a:lnTo>
                <a:lnTo>
                  <a:pt x="11812" y="52337"/>
                </a:lnTo>
                <a:lnTo>
                  <a:pt x="12151" y="52541"/>
                </a:lnTo>
                <a:lnTo>
                  <a:pt x="12558" y="52676"/>
                </a:lnTo>
                <a:lnTo>
                  <a:pt x="12966" y="52744"/>
                </a:lnTo>
                <a:lnTo>
                  <a:pt x="13373" y="52676"/>
                </a:lnTo>
                <a:lnTo>
                  <a:pt x="13780" y="52541"/>
                </a:lnTo>
                <a:lnTo>
                  <a:pt x="14120" y="52337"/>
                </a:lnTo>
                <a:lnTo>
                  <a:pt x="14459" y="52065"/>
                </a:lnTo>
                <a:lnTo>
                  <a:pt x="14731" y="51794"/>
                </a:lnTo>
                <a:lnTo>
                  <a:pt x="14934" y="51454"/>
                </a:lnTo>
                <a:lnTo>
                  <a:pt x="15002" y="51047"/>
                </a:lnTo>
                <a:lnTo>
                  <a:pt x="15070" y="50640"/>
                </a:lnTo>
                <a:lnTo>
                  <a:pt x="15002" y="50165"/>
                </a:lnTo>
                <a:lnTo>
                  <a:pt x="14934" y="49825"/>
                </a:lnTo>
                <a:lnTo>
                  <a:pt x="14731" y="49418"/>
                </a:lnTo>
                <a:lnTo>
                  <a:pt x="14459" y="49146"/>
                </a:lnTo>
                <a:lnTo>
                  <a:pt x="14120" y="48875"/>
                </a:lnTo>
                <a:lnTo>
                  <a:pt x="13780" y="48671"/>
                </a:lnTo>
                <a:lnTo>
                  <a:pt x="13373" y="48536"/>
                </a:lnTo>
                <a:close/>
                <a:moveTo>
                  <a:pt x="12966" y="48332"/>
                </a:moveTo>
                <a:lnTo>
                  <a:pt x="13441" y="48400"/>
                </a:lnTo>
                <a:lnTo>
                  <a:pt x="13848" y="48536"/>
                </a:lnTo>
                <a:lnTo>
                  <a:pt x="14256" y="48739"/>
                </a:lnTo>
                <a:lnTo>
                  <a:pt x="14595" y="49011"/>
                </a:lnTo>
                <a:lnTo>
                  <a:pt x="14866" y="49350"/>
                </a:lnTo>
                <a:lnTo>
                  <a:pt x="15070" y="49757"/>
                </a:lnTo>
                <a:lnTo>
                  <a:pt x="15206" y="50165"/>
                </a:lnTo>
                <a:lnTo>
                  <a:pt x="15274" y="50640"/>
                </a:lnTo>
                <a:lnTo>
                  <a:pt x="15206" y="51047"/>
                </a:lnTo>
                <a:lnTo>
                  <a:pt x="15070" y="51522"/>
                </a:lnTo>
                <a:lnTo>
                  <a:pt x="14866" y="51862"/>
                </a:lnTo>
                <a:lnTo>
                  <a:pt x="14595" y="52201"/>
                </a:lnTo>
                <a:lnTo>
                  <a:pt x="14256" y="52473"/>
                </a:lnTo>
                <a:lnTo>
                  <a:pt x="13848" y="52676"/>
                </a:lnTo>
                <a:lnTo>
                  <a:pt x="13441" y="52812"/>
                </a:lnTo>
                <a:lnTo>
                  <a:pt x="12966" y="52880"/>
                </a:lnTo>
                <a:lnTo>
                  <a:pt x="12558" y="52812"/>
                </a:lnTo>
                <a:lnTo>
                  <a:pt x="12083" y="52676"/>
                </a:lnTo>
                <a:lnTo>
                  <a:pt x="11744" y="52473"/>
                </a:lnTo>
                <a:lnTo>
                  <a:pt x="11404" y="52201"/>
                </a:lnTo>
                <a:lnTo>
                  <a:pt x="11133" y="51862"/>
                </a:lnTo>
                <a:lnTo>
                  <a:pt x="10929" y="51522"/>
                </a:lnTo>
                <a:lnTo>
                  <a:pt x="10794" y="51047"/>
                </a:lnTo>
                <a:lnTo>
                  <a:pt x="10726" y="50640"/>
                </a:lnTo>
                <a:lnTo>
                  <a:pt x="10794" y="50165"/>
                </a:lnTo>
                <a:lnTo>
                  <a:pt x="10929" y="49757"/>
                </a:lnTo>
                <a:lnTo>
                  <a:pt x="11133" y="49350"/>
                </a:lnTo>
                <a:lnTo>
                  <a:pt x="11404" y="49011"/>
                </a:lnTo>
                <a:lnTo>
                  <a:pt x="11744" y="48739"/>
                </a:lnTo>
                <a:lnTo>
                  <a:pt x="12083" y="48536"/>
                </a:lnTo>
                <a:lnTo>
                  <a:pt x="12558" y="48400"/>
                </a:lnTo>
                <a:lnTo>
                  <a:pt x="12966" y="48332"/>
                </a:lnTo>
                <a:close/>
                <a:moveTo>
                  <a:pt x="3938" y="679"/>
                </a:moveTo>
                <a:lnTo>
                  <a:pt x="3259" y="747"/>
                </a:lnTo>
                <a:lnTo>
                  <a:pt x="2648" y="951"/>
                </a:lnTo>
                <a:lnTo>
                  <a:pt x="2105" y="1222"/>
                </a:lnTo>
                <a:lnTo>
                  <a:pt x="1630" y="1629"/>
                </a:lnTo>
                <a:lnTo>
                  <a:pt x="1290" y="2105"/>
                </a:lnTo>
                <a:lnTo>
                  <a:pt x="951" y="2648"/>
                </a:lnTo>
                <a:lnTo>
                  <a:pt x="747" y="3259"/>
                </a:lnTo>
                <a:lnTo>
                  <a:pt x="747" y="3870"/>
                </a:lnTo>
                <a:lnTo>
                  <a:pt x="747" y="50776"/>
                </a:lnTo>
                <a:lnTo>
                  <a:pt x="747" y="51387"/>
                </a:lnTo>
                <a:lnTo>
                  <a:pt x="951" y="51997"/>
                </a:lnTo>
                <a:lnTo>
                  <a:pt x="1290" y="52541"/>
                </a:lnTo>
                <a:lnTo>
                  <a:pt x="1630" y="53016"/>
                </a:lnTo>
                <a:lnTo>
                  <a:pt x="2105" y="53423"/>
                </a:lnTo>
                <a:lnTo>
                  <a:pt x="2648" y="53695"/>
                </a:lnTo>
                <a:lnTo>
                  <a:pt x="3259" y="53898"/>
                </a:lnTo>
                <a:lnTo>
                  <a:pt x="3938" y="53966"/>
                </a:lnTo>
                <a:lnTo>
                  <a:pt x="22062" y="53966"/>
                </a:lnTo>
                <a:lnTo>
                  <a:pt x="22741" y="53898"/>
                </a:lnTo>
                <a:lnTo>
                  <a:pt x="23352" y="53695"/>
                </a:lnTo>
                <a:lnTo>
                  <a:pt x="23895" y="53423"/>
                </a:lnTo>
                <a:lnTo>
                  <a:pt x="24370" y="53016"/>
                </a:lnTo>
                <a:lnTo>
                  <a:pt x="24709" y="52541"/>
                </a:lnTo>
                <a:lnTo>
                  <a:pt x="25049" y="51997"/>
                </a:lnTo>
                <a:lnTo>
                  <a:pt x="25252" y="51387"/>
                </a:lnTo>
                <a:lnTo>
                  <a:pt x="25320" y="50776"/>
                </a:lnTo>
                <a:lnTo>
                  <a:pt x="25320" y="3870"/>
                </a:lnTo>
                <a:lnTo>
                  <a:pt x="25252" y="3259"/>
                </a:lnTo>
                <a:lnTo>
                  <a:pt x="25049" y="2648"/>
                </a:lnTo>
                <a:lnTo>
                  <a:pt x="24709" y="2105"/>
                </a:lnTo>
                <a:lnTo>
                  <a:pt x="24370" y="1629"/>
                </a:lnTo>
                <a:lnTo>
                  <a:pt x="23895" y="1222"/>
                </a:lnTo>
                <a:lnTo>
                  <a:pt x="23352" y="951"/>
                </a:lnTo>
                <a:lnTo>
                  <a:pt x="22741" y="747"/>
                </a:lnTo>
                <a:lnTo>
                  <a:pt x="22062" y="679"/>
                </a:lnTo>
                <a:close/>
                <a:moveTo>
                  <a:pt x="22062" y="543"/>
                </a:moveTo>
                <a:lnTo>
                  <a:pt x="22741" y="611"/>
                </a:lnTo>
                <a:lnTo>
                  <a:pt x="23419" y="815"/>
                </a:lnTo>
                <a:lnTo>
                  <a:pt x="23963" y="1086"/>
                </a:lnTo>
                <a:lnTo>
                  <a:pt x="24438" y="1494"/>
                </a:lnTo>
                <a:lnTo>
                  <a:pt x="24845" y="2037"/>
                </a:lnTo>
                <a:lnTo>
                  <a:pt x="25184" y="2580"/>
                </a:lnTo>
                <a:lnTo>
                  <a:pt x="25388" y="3191"/>
                </a:lnTo>
                <a:lnTo>
                  <a:pt x="25456" y="3870"/>
                </a:lnTo>
                <a:lnTo>
                  <a:pt x="25456" y="50776"/>
                </a:lnTo>
                <a:lnTo>
                  <a:pt x="25388" y="51454"/>
                </a:lnTo>
                <a:lnTo>
                  <a:pt x="25184" y="52065"/>
                </a:lnTo>
                <a:lnTo>
                  <a:pt x="24845" y="52676"/>
                </a:lnTo>
                <a:lnTo>
                  <a:pt x="24438" y="53151"/>
                </a:lnTo>
                <a:lnTo>
                  <a:pt x="23963" y="53559"/>
                </a:lnTo>
                <a:lnTo>
                  <a:pt x="23419" y="53898"/>
                </a:lnTo>
                <a:lnTo>
                  <a:pt x="22741" y="54102"/>
                </a:lnTo>
                <a:lnTo>
                  <a:pt x="22062" y="54170"/>
                </a:lnTo>
                <a:lnTo>
                  <a:pt x="3938" y="54170"/>
                </a:lnTo>
                <a:lnTo>
                  <a:pt x="3259" y="54102"/>
                </a:lnTo>
                <a:lnTo>
                  <a:pt x="2580" y="53898"/>
                </a:lnTo>
                <a:lnTo>
                  <a:pt x="2037" y="53559"/>
                </a:lnTo>
                <a:lnTo>
                  <a:pt x="1562" y="53151"/>
                </a:lnTo>
                <a:lnTo>
                  <a:pt x="1154" y="52676"/>
                </a:lnTo>
                <a:lnTo>
                  <a:pt x="815" y="52065"/>
                </a:lnTo>
                <a:lnTo>
                  <a:pt x="611" y="51454"/>
                </a:lnTo>
                <a:lnTo>
                  <a:pt x="543" y="50776"/>
                </a:lnTo>
                <a:lnTo>
                  <a:pt x="543" y="3870"/>
                </a:lnTo>
                <a:lnTo>
                  <a:pt x="611" y="3191"/>
                </a:lnTo>
                <a:lnTo>
                  <a:pt x="815" y="2580"/>
                </a:lnTo>
                <a:lnTo>
                  <a:pt x="1154" y="2037"/>
                </a:lnTo>
                <a:lnTo>
                  <a:pt x="1562" y="1494"/>
                </a:lnTo>
                <a:lnTo>
                  <a:pt x="2037" y="1086"/>
                </a:lnTo>
                <a:lnTo>
                  <a:pt x="2580" y="815"/>
                </a:lnTo>
                <a:lnTo>
                  <a:pt x="3259" y="611"/>
                </a:lnTo>
                <a:lnTo>
                  <a:pt x="3938" y="543"/>
                </a:lnTo>
                <a:close/>
                <a:moveTo>
                  <a:pt x="3938" y="0"/>
                </a:moveTo>
                <a:lnTo>
                  <a:pt x="3123" y="68"/>
                </a:lnTo>
                <a:lnTo>
                  <a:pt x="2444" y="272"/>
                </a:lnTo>
                <a:lnTo>
                  <a:pt x="1765" y="611"/>
                </a:lnTo>
                <a:lnTo>
                  <a:pt x="1154" y="1154"/>
                </a:lnTo>
                <a:lnTo>
                  <a:pt x="679" y="1697"/>
                </a:lnTo>
                <a:lnTo>
                  <a:pt x="272" y="2376"/>
                </a:lnTo>
                <a:lnTo>
                  <a:pt x="68" y="3123"/>
                </a:lnTo>
                <a:lnTo>
                  <a:pt x="0" y="3870"/>
                </a:lnTo>
                <a:lnTo>
                  <a:pt x="0" y="50776"/>
                </a:lnTo>
                <a:lnTo>
                  <a:pt x="68" y="51522"/>
                </a:lnTo>
                <a:lnTo>
                  <a:pt x="272" y="52269"/>
                </a:lnTo>
                <a:lnTo>
                  <a:pt x="679" y="52948"/>
                </a:lnTo>
                <a:lnTo>
                  <a:pt x="1154" y="53559"/>
                </a:lnTo>
                <a:lnTo>
                  <a:pt x="1765" y="54034"/>
                </a:lnTo>
                <a:lnTo>
                  <a:pt x="2444" y="54373"/>
                </a:lnTo>
                <a:lnTo>
                  <a:pt x="3123" y="54645"/>
                </a:lnTo>
                <a:lnTo>
                  <a:pt x="3938" y="54713"/>
                </a:lnTo>
                <a:lnTo>
                  <a:pt x="22062" y="54713"/>
                </a:lnTo>
                <a:lnTo>
                  <a:pt x="22876" y="54645"/>
                </a:lnTo>
                <a:lnTo>
                  <a:pt x="23555" y="54373"/>
                </a:lnTo>
                <a:lnTo>
                  <a:pt x="24234" y="54034"/>
                </a:lnTo>
                <a:lnTo>
                  <a:pt x="24845" y="53559"/>
                </a:lnTo>
                <a:lnTo>
                  <a:pt x="25320" y="52948"/>
                </a:lnTo>
                <a:lnTo>
                  <a:pt x="25727" y="52269"/>
                </a:lnTo>
                <a:lnTo>
                  <a:pt x="25931" y="51522"/>
                </a:lnTo>
                <a:lnTo>
                  <a:pt x="25999" y="50776"/>
                </a:lnTo>
                <a:lnTo>
                  <a:pt x="25999" y="3870"/>
                </a:lnTo>
                <a:lnTo>
                  <a:pt x="25931" y="3123"/>
                </a:lnTo>
                <a:lnTo>
                  <a:pt x="25727" y="2376"/>
                </a:lnTo>
                <a:lnTo>
                  <a:pt x="25320" y="1697"/>
                </a:lnTo>
                <a:lnTo>
                  <a:pt x="24845" y="1154"/>
                </a:lnTo>
                <a:lnTo>
                  <a:pt x="24234" y="611"/>
                </a:lnTo>
                <a:lnTo>
                  <a:pt x="23555" y="272"/>
                </a:lnTo>
                <a:lnTo>
                  <a:pt x="22876" y="68"/>
                </a:lnTo>
                <a:lnTo>
                  <a:pt x="22062" y="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A1BECC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0" name="Shape 380"/>
          <p:cNvSpPr/>
          <p:nvPr/>
        </p:nvSpPr>
        <p:spPr>
          <a:xfrm>
            <a:off x="3899463" y="979923"/>
            <a:ext cx="1364699" cy="2413800"/>
          </a:xfrm>
          <a:prstGeom prst="rect">
            <a:avLst/>
          </a:prstGeom>
          <a:solidFill>
            <a:srgbClr val="F3F3F3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0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Place your screenshot here</a:t>
            </a:r>
          </a:p>
        </p:txBody>
      </p:sp>
      <p:sp>
        <p:nvSpPr>
          <p:cNvPr id="381" name="Shape 381"/>
          <p:cNvSpPr txBox="1">
            <a:spLocks noGrp="1"/>
          </p:cNvSpPr>
          <p:nvPr>
            <p:ph type="body" idx="4294967295"/>
          </p:nvPr>
        </p:nvSpPr>
        <p:spPr>
          <a:xfrm>
            <a:off x="2085975" y="3843000"/>
            <a:ext cx="4972200" cy="122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>
                <a:latin typeface="Nixie One"/>
                <a:ea typeface="Nixie One"/>
                <a:cs typeface="Nixie One"/>
                <a:sym typeface="Nixie One"/>
              </a:rPr>
              <a:t>iPhone project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" sz="1400"/>
              <a:t>Show and explain your web, app or software projects using these gadget templates.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Shape 386"/>
          <p:cNvSpPr/>
          <p:nvPr/>
        </p:nvSpPr>
        <p:spPr>
          <a:xfrm>
            <a:off x="3299799" y="285748"/>
            <a:ext cx="2554445" cy="3612414"/>
          </a:xfrm>
          <a:custGeom>
            <a:avLst/>
            <a:gdLst/>
            <a:ahLst/>
            <a:cxnLst/>
            <a:rect l="0" t="0" r="0" b="0"/>
            <a:pathLst>
              <a:path w="60958" h="86210" extrusionOk="0">
                <a:moveTo>
                  <a:pt x="28985" y="3938"/>
                </a:moveTo>
                <a:lnTo>
                  <a:pt x="29189" y="4006"/>
                </a:lnTo>
                <a:lnTo>
                  <a:pt x="29189" y="4141"/>
                </a:lnTo>
                <a:lnTo>
                  <a:pt x="29189" y="4277"/>
                </a:lnTo>
                <a:lnTo>
                  <a:pt x="28985" y="4345"/>
                </a:lnTo>
                <a:lnTo>
                  <a:pt x="28850" y="4277"/>
                </a:lnTo>
                <a:lnTo>
                  <a:pt x="28782" y="4141"/>
                </a:lnTo>
                <a:lnTo>
                  <a:pt x="28850" y="4006"/>
                </a:lnTo>
                <a:lnTo>
                  <a:pt x="28985" y="3938"/>
                </a:lnTo>
                <a:close/>
                <a:moveTo>
                  <a:pt x="30479" y="3734"/>
                </a:moveTo>
                <a:lnTo>
                  <a:pt x="30615" y="3802"/>
                </a:lnTo>
                <a:lnTo>
                  <a:pt x="30750" y="3870"/>
                </a:lnTo>
                <a:lnTo>
                  <a:pt x="30818" y="4006"/>
                </a:lnTo>
                <a:lnTo>
                  <a:pt x="30818" y="4141"/>
                </a:lnTo>
                <a:lnTo>
                  <a:pt x="30818" y="4277"/>
                </a:lnTo>
                <a:lnTo>
                  <a:pt x="30750" y="4345"/>
                </a:lnTo>
                <a:lnTo>
                  <a:pt x="30615" y="4481"/>
                </a:lnTo>
                <a:lnTo>
                  <a:pt x="30343" y="4481"/>
                </a:lnTo>
                <a:lnTo>
                  <a:pt x="30207" y="4345"/>
                </a:lnTo>
                <a:lnTo>
                  <a:pt x="30139" y="4277"/>
                </a:lnTo>
                <a:lnTo>
                  <a:pt x="30139" y="4141"/>
                </a:lnTo>
                <a:lnTo>
                  <a:pt x="30139" y="4006"/>
                </a:lnTo>
                <a:lnTo>
                  <a:pt x="30207" y="3870"/>
                </a:lnTo>
                <a:lnTo>
                  <a:pt x="30343" y="3802"/>
                </a:lnTo>
                <a:lnTo>
                  <a:pt x="30479" y="3734"/>
                </a:lnTo>
                <a:close/>
                <a:moveTo>
                  <a:pt x="56885" y="7943"/>
                </a:moveTo>
                <a:lnTo>
                  <a:pt x="56885" y="78132"/>
                </a:lnTo>
                <a:lnTo>
                  <a:pt x="56817" y="78200"/>
                </a:lnTo>
                <a:lnTo>
                  <a:pt x="4209" y="78200"/>
                </a:lnTo>
                <a:lnTo>
                  <a:pt x="4141" y="78132"/>
                </a:lnTo>
                <a:lnTo>
                  <a:pt x="4141" y="7943"/>
                </a:lnTo>
                <a:close/>
                <a:moveTo>
                  <a:pt x="30479" y="80440"/>
                </a:moveTo>
                <a:lnTo>
                  <a:pt x="30071" y="80508"/>
                </a:lnTo>
                <a:lnTo>
                  <a:pt x="29732" y="80576"/>
                </a:lnTo>
                <a:lnTo>
                  <a:pt x="29461" y="80779"/>
                </a:lnTo>
                <a:lnTo>
                  <a:pt x="29189" y="80983"/>
                </a:lnTo>
                <a:lnTo>
                  <a:pt x="28917" y="81255"/>
                </a:lnTo>
                <a:lnTo>
                  <a:pt x="28782" y="81594"/>
                </a:lnTo>
                <a:lnTo>
                  <a:pt x="28646" y="81933"/>
                </a:lnTo>
                <a:lnTo>
                  <a:pt x="28646" y="82273"/>
                </a:lnTo>
                <a:lnTo>
                  <a:pt x="28646" y="82341"/>
                </a:lnTo>
                <a:lnTo>
                  <a:pt x="28646" y="82680"/>
                </a:lnTo>
                <a:lnTo>
                  <a:pt x="28782" y="83020"/>
                </a:lnTo>
                <a:lnTo>
                  <a:pt x="28985" y="83291"/>
                </a:lnTo>
                <a:lnTo>
                  <a:pt x="29189" y="83563"/>
                </a:lnTo>
                <a:lnTo>
                  <a:pt x="29461" y="83834"/>
                </a:lnTo>
                <a:lnTo>
                  <a:pt x="29800" y="83970"/>
                </a:lnTo>
                <a:lnTo>
                  <a:pt x="30139" y="84106"/>
                </a:lnTo>
                <a:lnTo>
                  <a:pt x="30818" y="84106"/>
                </a:lnTo>
                <a:lnTo>
                  <a:pt x="31158" y="83970"/>
                </a:lnTo>
                <a:lnTo>
                  <a:pt x="31497" y="83766"/>
                </a:lnTo>
                <a:lnTo>
                  <a:pt x="31768" y="83563"/>
                </a:lnTo>
                <a:lnTo>
                  <a:pt x="31972" y="83291"/>
                </a:lnTo>
                <a:lnTo>
                  <a:pt x="32176" y="83020"/>
                </a:lnTo>
                <a:lnTo>
                  <a:pt x="32244" y="82612"/>
                </a:lnTo>
                <a:lnTo>
                  <a:pt x="32312" y="82273"/>
                </a:lnTo>
                <a:lnTo>
                  <a:pt x="32244" y="81933"/>
                </a:lnTo>
                <a:lnTo>
                  <a:pt x="32176" y="81594"/>
                </a:lnTo>
                <a:lnTo>
                  <a:pt x="31972" y="81255"/>
                </a:lnTo>
                <a:lnTo>
                  <a:pt x="31768" y="80983"/>
                </a:lnTo>
                <a:lnTo>
                  <a:pt x="31497" y="80779"/>
                </a:lnTo>
                <a:lnTo>
                  <a:pt x="31158" y="80576"/>
                </a:lnTo>
                <a:lnTo>
                  <a:pt x="30818" y="80508"/>
                </a:lnTo>
                <a:lnTo>
                  <a:pt x="30479" y="80440"/>
                </a:lnTo>
                <a:close/>
                <a:moveTo>
                  <a:pt x="30886" y="80304"/>
                </a:moveTo>
                <a:lnTo>
                  <a:pt x="31225" y="80440"/>
                </a:lnTo>
                <a:lnTo>
                  <a:pt x="31565" y="80644"/>
                </a:lnTo>
                <a:lnTo>
                  <a:pt x="31904" y="80847"/>
                </a:lnTo>
                <a:lnTo>
                  <a:pt x="32108" y="81187"/>
                </a:lnTo>
                <a:lnTo>
                  <a:pt x="32312" y="81526"/>
                </a:lnTo>
                <a:lnTo>
                  <a:pt x="32447" y="81866"/>
                </a:lnTo>
                <a:lnTo>
                  <a:pt x="32447" y="82273"/>
                </a:lnTo>
                <a:lnTo>
                  <a:pt x="32447" y="82680"/>
                </a:lnTo>
                <a:lnTo>
                  <a:pt x="32312" y="83020"/>
                </a:lnTo>
                <a:lnTo>
                  <a:pt x="32108" y="83359"/>
                </a:lnTo>
                <a:lnTo>
                  <a:pt x="31904" y="83698"/>
                </a:lnTo>
                <a:lnTo>
                  <a:pt x="31565" y="83902"/>
                </a:lnTo>
                <a:lnTo>
                  <a:pt x="31225" y="84106"/>
                </a:lnTo>
                <a:lnTo>
                  <a:pt x="30886" y="84241"/>
                </a:lnTo>
                <a:lnTo>
                  <a:pt x="30479" y="84309"/>
                </a:lnTo>
                <a:lnTo>
                  <a:pt x="30071" y="84241"/>
                </a:lnTo>
                <a:lnTo>
                  <a:pt x="29732" y="84106"/>
                </a:lnTo>
                <a:lnTo>
                  <a:pt x="29393" y="83970"/>
                </a:lnTo>
                <a:lnTo>
                  <a:pt x="29053" y="83698"/>
                </a:lnTo>
                <a:lnTo>
                  <a:pt x="28850" y="83427"/>
                </a:lnTo>
                <a:lnTo>
                  <a:pt x="28646" y="83087"/>
                </a:lnTo>
                <a:lnTo>
                  <a:pt x="28510" y="82748"/>
                </a:lnTo>
                <a:lnTo>
                  <a:pt x="28442" y="82341"/>
                </a:lnTo>
                <a:lnTo>
                  <a:pt x="28442" y="82273"/>
                </a:lnTo>
                <a:lnTo>
                  <a:pt x="28510" y="81866"/>
                </a:lnTo>
                <a:lnTo>
                  <a:pt x="28646" y="81526"/>
                </a:lnTo>
                <a:lnTo>
                  <a:pt x="28782" y="81187"/>
                </a:lnTo>
                <a:lnTo>
                  <a:pt x="29053" y="80847"/>
                </a:lnTo>
                <a:lnTo>
                  <a:pt x="29325" y="80644"/>
                </a:lnTo>
                <a:lnTo>
                  <a:pt x="29664" y="80440"/>
                </a:lnTo>
                <a:lnTo>
                  <a:pt x="30071" y="80304"/>
                </a:lnTo>
                <a:close/>
                <a:moveTo>
                  <a:pt x="3530" y="815"/>
                </a:moveTo>
                <a:lnTo>
                  <a:pt x="2987" y="883"/>
                </a:lnTo>
                <a:lnTo>
                  <a:pt x="2512" y="1019"/>
                </a:lnTo>
                <a:lnTo>
                  <a:pt x="2036" y="1290"/>
                </a:lnTo>
                <a:lnTo>
                  <a:pt x="1629" y="1630"/>
                </a:lnTo>
                <a:lnTo>
                  <a:pt x="1290" y="2037"/>
                </a:lnTo>
                <a:lnTo>
                  <a:pt x="1086" y="2512"/>
                </a:lnTo>
                <a:lnTo>
                  <a:pt x="950" y="2987"/>
                </a:lnTo>
                <a:lnTo>
                  <a:pt x="882" y="3530"/>
                </a:lnTo>
                <a:lnTo>
                  <a:pt x="882" y="82612"/>
                </a:lnTo>
                <a:lnTo>
                  <a:pt x="950" y="83155"/>
                </a:lnTo>
                <a:lnTo>
                  <a:pt x="1086" y="83698"/>
                </a:lnTo>
                <a:lnTo>
                  <a:pt x="1358" y="84174"/>
                </a:lnTo>
                <a:lnTo>
                  <a:pt x="1765" y="84581"/>
                </a:lnTo>
                <a:lnTo>
                  <a:pt x="2172" y="84852"/>
                </a:lnTo>
                <a:lnTo>
                  <a:pt x="2715" y="85124"/>
                </a:lnTo>
                <a:lnTo>
                  <a:pt x="3258" y="85260"/>
                </a:lnTo>
                <a:lnTo>
                  <a:pt x="3869" y="85328"/>
                </a:lnTo>
                <a:lnTo>
                  <a:pt x="57156" y="85328"/>
                </a:lnTo>
                <a:lnTo>
                  <a:pt x="57767" y="85260"/>
                </a:lnTo>
                <a:lnTo>
                  <a:pt x="58310" y="85124"/>
                </a:lnTo>
                <a:lnTo>
                  <a:pt x="58785" y="84852"/>
                </a:lnTo>
                <a:lnTo>
                  <a:pt x="59260" y="84513"/>
                </a:lnTo>
                <a:lnTo>
                  <a:pt x="59600" y="84106"/>
                </a:lnTo>
                <a:lnTo>
                  <a:pt x="59871" y="83631"/>
                </a:lnTo>
                <a:lnTo>
                  <a:pt x="60075" y="83087"/>
                </a:lnTo>
                <a:lnTo>
                  <a:pt x="60143" y="82477"/>
                </a:lnTo>
                <a:lnTo>
                  <a:pt x="60143" y="3530"/>
                </a:lnTo>
                <a:lnTo>
                  <a:pt x="60075" y="2987"/>
                </a:lnTo>
                <a:lnTo>
                  <a:pt x="59939" y="2512"/>
                </a:lnTo>
                <a:lnTo>
                  <a:pt x="59668" y="2037"/>
                </a:lnTo>
                <a:lnTo>
                  <a:pt x="59328" y="1630"/>
                </a:lnTo>
                <a:lnTo>
                  <a:pt x="58921" y="1290"/>
                </a:lnTo>
                <a:lnTo>
                  <a:pt x="58446" y="1019"/>
                </a:lnTo>
                <a:lnTo>
                  <a:pt x="57903" y="883"/>
                </a:lnTo>
                <a:lnTo>
                  <a:pt x="57360" y="815"/>
                </a:lnTo>
                <a:close/>
                <a:moveTo>
                  <a:pt x="57971" y="679"/>
                </a:moveTo>
                <a:lnTo>
                  <a:pt x="58514" y="883"/>
                </a:lnTo>
                <a:lnTo>
                  <a:pt x="58989" y="1155"/>
                </a:lnTo>
                <a:lnTo>
                  <a:pt x="59464" y="1494"/>
                </a:lnTo>
                <a:lnTo>
                  <a:pt x="59804" y="1901"/>
                </a:lnTo>
                <a:lnTo>
                  <a:pt x="60075" y="2444"/>
                </a:lnTo>
                <a:lnTo>
                  <a:pt x="60211" y="2987"/>
                </a:lnTo>
                <a:lnTo>
                  <a:pt x="60279" y="3530"/>
                </a:lnTo>
                <a:lnTo>
                  <a:pt x="60279" y="82477"/>
                </a:lnTo>
                <a:lnTo>
                  <a:pt x="60211" y="83087"/>
                </a:lnTo>
                <a:lnTo>
                  <a:pt x="60075" y="83698"/>
                </a:lnTo>
                <a:lnTo>
                  <a:pt x="59736" y="84174"/>
                </a:lnTo>
                <a:lnTo>
                  <a:pt x="59396" y="84649"/>
                </a:lnTo>
                <a:lnTo>
                  <a:pt x="58921" y="84988"/>
                </a:lnTo>
                <a:lnTo>
                  <a:pt x="58378" y="85260"/>
                </a:lnTo>
                <a:lnTo>
                  <a:pt x="57767" y="85463"/>
                </a:lnTo>
                <a:lnTo>
                  <a:pt x="57156" y="85531"/>
                </a:lnTo>
                <a:lnTo>
                  <a:pt x="3869" y="85531"/>
                </a:lnTo>
                <a:lnTo>
                  <a:pt x="3190" y="85463"/>
                </a:lnTo>
                <a:lnTo>
                  <a:pt x="2647" y="85260"/>
                </a:lnTo>
                <a:lnTo>
                  <a:pt x="2104" y="84988"/>
                </a:lnTo>
                <a:lnTo>
                  <a:pt x="1629" y="84649"/>
                </a:lnTo>
                <a:lnTo>
                  <a:pt x="1222" y="84241"/>
                </a:lnTo>
                <a:lnTo>
                  <a:pt x="950" y="83766"/>
                </a:lnTo>
                <a:lnTo>
                  <a:pt x="747" y="83223"/>
                </a:lnTo>
                <a:lnTo>
                  <a:pt x="679" y="82612"/>
                </a:lnTo>
                <a:lnTo>
                  <a:pt x="679" y="3530"/>
                </a:lnTo>
                <a:lnTo>
                  <a:pt x="747" y="2987"/>
                </a:lnTo>
                <a:lnTo>
                  <a:pt x="950" y="2444"/>
                </a:lnTo>
                <a:lnTo>
                  <a:pt x="1154" y="1901"/>
                </a:lnTo>
                <a:lnTo>
                  <a:pt x="1561" y="1494"/>
                </a:lnTo>
                <a:lnTo>
                  <a:pt x="1969" y="1155"/>
                </a:lnTo>
                <a:lnTo>
                  <a:pt x="2444" y="883"/>
                </a:lnTo>
                <a:lnTo>
                  <a:pt x="2987" y="679"/>
                </a:lnTo>
                <a:close/>
                <a:moveTo>
                  <a:pt x="3530" y="1"/>
                </a:moveTo>
                <a:lnTo>
                  <a:pt x="2851" y="68"/>
                </a:lnTo>
                <a:lnTo>
                  <a:pt x="2172" y="204"/>
                </a:lnTo>
                <a:lnTo>
                  <a:pt x="1561" y="544"/>
                </a:lnTo>
                <a:lnTo>
                  <a:pt x="1018" y="1019"/>
                </a:lnTo>
                <a:lnTo>
                  <a:pt x="611" y="1562"/>
                </a:lnTo>
                <a:lnTo>
                  <a:pt x="272" y="2173"/>
                </a:lnTo>
                <a:lnTo>
                  <a:pt x="68" y="2852"/>
                </a:lnTo>
                <a:lnTo>
                  <a:pt x="0" y="3530"/>
                </a:lnTo>
                <a:lnTo>
                  <a:pt x="0" y="82612"/>
                </a:lnTo>
                <a:lnTo>
                  <a:pt x="68" y="83359"/>
                </a:lnTo>
                <a:lnTo>
                  <a:pt x="339" y="84038"/>
                </a:lnTo>
                <a:lnTo>
                  <a:pt x="679" y="84649"/>
                </a:lnTo>
                <a:lnTo>
                  <a:pt x="1154" y="85124"/>
                </a:lnTo>
                <a:lnTo>
                  <a:pt x="1697" y="85599"/>
                </a:lnTo>
                <a:lnTo>
                  <a:pt x="2376" y="85938"/>
                </a:lnTo>
                <a:lnTo>
                  <a:pt x="3055" y="86142"/>
                </a:lnTo>
                <a:lnTo>
                  <a:pt x="3869" y="86210"/>
                </a:lnTo>
                <a:lnTo>
                  <a:pt x="57156" y="86210"/>
                </a:lnTo>
                <a:lnTo>
                  <a:pt x="57903" y="86142"/>
                </a:lnTo>
                <a:lnTo>
                  <a:pt x="58582" y="85938"/>
                </a:lnTo>
                <a:lnTo>
                  <a:pt x="59260" y="85599"/>
                </a:lnTo>
                <a:lnTo>
                  <a:pt x="59804" y="85124"/>
                </a:lnTo>
                <a:lnTo>
                  <a:pt x="60347" y="84581"/>
                </a:lnTo>
                <a:lnTo>
                  <a:pt x="60686" y="83970"/>
                </a:lnTo>
                <a:lnTo>
                  <a:pt x="60890" y="83223"/>
                </a:lnTo>
                <a:lnTo>
                  <a:pt x="60957" y="82477"/>
                </a:lnTo>
                <a:lnTo>
                  <a:pt x="60957" y="3530"/>
                </a:lnTo>
                <a:lnTo>
                  <a:pt x="60890" y="2852"/>
                </a:lnTo>
                <a:lnTo>
                  <a:pt x="60686" y="2173"/>
                </a:lnTo>
                <a:lnTo>
                  <a:pt x="60347" y="1562"/>
                </a:lnTo>
                <a:lnTo>
                  <a:pt x="59939" y="1019"/>
                </a:lnTo>
                <a:lnTo>
                  <a:pt x="59396" y="544"/>
                </a:lnTo>
                <a:lnTo>
                  <a:pt x="58785" y="204"/>
                </a:lnTo>
                <a:lnTo>
                  <a:pt x="58106" y="68"/>
                </a:lnTo>
                <a:lnTo>
                  <a:pt x="5736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A1BECC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7" name="Shape 387"/>
          <p:cNvSpPr/>
          <p:nvPr/>
        </p:nvSpPr>
        <p:spPr>
          <a:xfrm>
            <a:off x="3471076" y="621677"/>
            <a:ext cx="2211899" cy="2957100"/>
          </a:xfrm>
          <a:prstGeom prst="rect">
            <a:avLst/>
          </a:prstGeom>
          <a:solidFill>
            <a:srgbClr val="F3F3F3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0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Place your screenshot here</a:t>
            </a:r>
          </a:p>
        </p:txBody>
      </p:sp>
      <p:sp>
        <p:nvSpPr>
          <p:cNvPr id="388" name="Shape 388"/>
          <p:cNvSpPr txBox="1">
            <a:spLocks noGrp="1"/>
          </p:cNvSpPr>
          <p:nvPr>
            <p:ph type="body" idx="4294967295"/>
          </p:nvPr>
        </p:nvSpPr>
        <p:spPr>
          <a:xfrm>
            <a:off x="2085975" y="3843000"/>
            <a:ext cx="4972200" cy="122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>
                <a:latin typeface="Nixie One"/>
                <a:ea typeface="Nixie One"/>
                <a:cs typeface="Nixie One"/>
                <a:sym typeface="Nixie One"/>
              </a:rPr>
              <a:t>Tablet project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" sz="1400"/>
              <a:t>Show and explain your web, app or software projects using these gadget templates.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Shape 393"/>
          <p:cNvSpPr/>
          <p:nvPr/>
        </p:nvSpPr>
        <p:spPr>
          <a:xfrm>
            <a:off x="2222325" y="250226"/>
            <a:ext cx="4699256" cy="3658424"/>
          </a:xfrm>
          <a:custGeom>
            <a:avLst/>
            <a:gdLst/>
            <a:ahLst/>
            <a:cxnLst/>
            <a:rect l="0" t="0" r="0" b="0"/>
            <a:pathLst>
              <a:path w="143434" h="111665" extrusionOk="0">
                <a:moveTo>
                  <a:pt x="71751" y="2308"/>
                </a:moveTo>
                <a:lnTo>
                  <a:pt x="71887" y="2376"/>
                </a:lnTo>
                <a:lnTo>
                  <a:pt x="72091" y="2444"/>
                </a:lnTo>
                <a:lnTo>
                  <a:pt x="72159" y="2647"/>
                </a:lnTo>
                <a:lnTo>
                  <a:pt x="72226" y="2783"/>
                </a:lnTo>
                <a:lnTo>
                  <a:pt x="72159" y="2987"/>
                </a:lnTo>
                <a:lnTo>
                  <a:pt x="72091" y="3190"/>
                </a:lnTo>
                <a:lnTo>
                  <a:pt x="71887" y="3258"/>
                </a:lnTo>
                <a:lnTo>
                  <a:pt x="71751" y="3326"/>
                </a:lnTo>
                <a:lnTo>
                  <a:pt x="71548" y="3258"/>
                </a:lnTo>
                <a:lnTo>
                  <a:pt x="71344" y="3190"/>
                </a:lnTo>
                <a:lnTo>
                  <a:pt x="71276" y="2987"/>
                </a:lnTo>
                <a:lnTo>
                  <a:pt x="71208" y="2783"/>
                </a:lnTo>
                <a:lnTo>
                  <a:pt x="71276" y="2647"/>
                </a:lnTo>
                <a:lnTo>
                  <a:pt x="71344" y="2444"/>
                </a:lnTo>
                <a:lnTo>
                  <a:pt x="71548" y="2376"/>
                </a:lnTo>
                <a:lnTo>
                  <a:pt x="71751" y="2308"/>
                </a:lnTo>
                <a:close/>
                <a:moveTo>
                  <a:pt x="137528" y="5906"/>
                </a:moveTo>
                <a:lnTo>
                  <a:pt x="137596" y="5974"/>
                </a:lnTo>
                <a:lnTo>
                  <a:pt x="137596" y="89604"/>
                </a:lnTo>
                <a:lnTo>
                  <a:pt x="5906" y="89604"/>
                </a:lnTo>
                <a:lnTo>
                  <a:pt x="5906" y="5974"/>
                </a:lnTo>
                <a:lnTo>
                  <a:pt x="5906" y="5906"/>
                </a:lnTo>
                <a:close/>
                <a:moveTo>
                  <a:pt x="3530" y="0"/>
                </a:moveTo>
                <a:lnTo>
                  <a:pt x="3191" y="68"/>
                </a:lnTo>
                <a:lnTo>
                  <a:pt x="2444" y="339"/>
                </a:lnTo>
                <a:lnTo>
                  <a:pt x="1766" y="679"/>
                </a:lnTo>
                <a:lnTo>
                  <a:pt x="1155" y="1154"/>
                </a:lnTo>
                <a:lnTo>
                  <a:pt x="679" y="1765"/>
                </a:lnTo>
                <a:lnTo>
                  <a:pt x="272" y="2444"/>
                </a:lnTo>
                <a:lnTo>
                  <a:pt x="69" y="3190"/>
                </a:lnTo>
                <a:lnTo>
                  <a:pt x="1" y="3598"/>
                </a:lnTo>
                <a:lnTo>
                  <a:pt x="1" y="4005"/>
                </a:lnTo>
                <a:lnTo>
                  <a:pt x="1" y="91572"/>
                </a:lnTo>
                <a:lnTo>
                  <a:pt x="1" y="91979"/>
                </a:lnTo>
                <a:lnTo>
                  <a:pt x="69" y="92319"/>
                </a:lnTo>
                <a:lnTo>
                  <a:pt x="272" y="93065"/>
                </a:lnTo>
                <a:lnTo>
                  <a:pt x="679" y="93744"/>
                </a:lnTo>
                <a:lnTo>
                  <a:pt x="1155" y="94355"/>
                </a:lnTo>
                <a:lnTo>
                  <a:pt x="1766" y="94830"/>
                </a:lnTo>
                <a:lnTo>
                  <a:pt x="2444" y="95238"/>
                </a:lnTo>
                <a:lnTo>
                  <a:pt x="3191" y="95441"/>
                </a:lnTo>
                <a:lnTo>
                  <a:pt x="3530" y="95509"/>
                </a:lnTo>
                <a:lnTo>
                  <a:pt x="139904" y="95509"/>
                </a:lnTo>
                <a:lnTo>
                  <a:pt x="140311" y="95441"/>
                </a:lnTo>
                <a:lnTo>
                  <a:pt x="141058" y="95238"/>
                </a:lnTo>
                <a:lnTo>
                  <a:pt x="141737" y="94830"/>
                </a:lnTo>
                <a:lnTo>
                  <a:pt x="142280" y="94355"/>
                </a:lnTo>
                <a:lnTo>
                  <a:pt x="142755" y="93744"/>
                </a:lnTo>
                <a:lnTo>
                  <a:pt x="143162" y="93065"/>
                </a:lnTo>
                <a:lnTo>
                  <a:pt x="143366" y="92319"/>
                </a:lnTo>
                <a:lnTo>
                  <a:pt x="143434" y="91979"/>
                </a:lnTo>
                <a:lnTo>
                  <a:pt x="143434" y="91572"/>
                </a:lnTo>
                <a:lnTo>
                  <a:pt x="143434" y="4005"/>
                </a:lnTo>
                <a:lnTo>
                  <a:pt x="143434" y="3598"/>
                </a:lnTo>
                <a:lnTo>
                  <a:pt x="143366" y="3190"/>
                </a:lnTo>
                <a:lnTo>
                  <a:pt x="143162" y="2444"/>
                </a:lnTo>
                <a:lnTo>
                  <a:pt x="142755" y="1765"/>
                </a:lnTo>
                <a:lnTo>
                  <a:pt x="142280" y="1154"/>
                </a:lnTo>
                <a:lnTo>
                  <a:pt x="141737" y="679"/>
                </a:lnTo>
                <a:lnTo>
                  <a:pt x="141058" y="339"/>
                </a:lnTo>
                <a:lnTo>
                  <a:pt x="140311" y="68"/>
                </a:lnTo>
                <a:lnTo>
                  <a:pt x="139904" y="0"/>
                </a:lnTo>
                <a:close/>
                <a:moveTo>
                  <a:pt x="55324" y="95713"/>
                </a:moveTo>
                <a:lnTo>
                  <a:pt x="55052" y="98971"/>
                </a:lnTo>
                <a:lnTo>
                  <a:pt x="54713" y="102297"/>
                </a:lnTo>
                <a:lnTo>
                  <a:pt x="54374" y="105284"/>
                </a:lnTo>
                <a:lnTo>
                  <a:pt x="53966" y="107388"/>
                </a:lnTo>
                <a:lnTo>
                  <a:pt x="53763" y="108203"/>
                </a:lnTo>
                <a:lnTo>
                  <a:pt x="53627" y="108746"/>
                </a:lnTo>
                <a:lnTo>
                  <a:pt x="53423" y="109153"/>
                </a:lnTo>
                <a:lnTo>
                  <a:pt x="53220" y="109357"/>
                </a:lnTo>
                <a:lnTo>
                  <a:pt x="52677" y="109493"/>
                </a:lnTo>
                <a:lnTo>
                  <a:pt x="51794" y="109696"/>
                </a:lnTo>
                <a:lnTo>
                  <a:pt x="49690" y="110036"/>
                </a:lnTo>
                <a:lnTo>
                  <a:pt x="48061" y="110307"/>
                </a:lnTo>
                <a:lnTo>
                  <a:pt x="47450" y="110443"/>
                </a:lnTo>
                <a:lnTo>
                  <a:pt x="47110" y="110511"/>
                </a:lnTo>
                <a:lnTo>
                  <a:pt x="47042" y="110579"/>
                </a:lnTo>
                <a:lnTo>
                  <a:pt x="47042" y="110783"/>
                </a:lnTo>
                <a:lnTo>
                  <a:pt x="47110" y="110850"/>
                </a:lnTo>
                <a:lnTo>
                  <a:pt x="47585" y="110918"/>
                </a:lnTo>
                <a:lnTo>
                  <a:pt x="48400" y="110986"/>
                </a:lnTo>
                <a:lnTo>
                  <a:pt x="51387" y="111054"/>
                </a:lnTo>
                <a:lnTo>
                  <a:pt x="56071" y="111122"/>
                </a:lnTo>
                <a:lnTo>
                  <a:pt x="87092" y="111122"/>
                </a:lnTo>
                <a:lnTo>
                  <a:pt x="91708" y="111054"/>
                </a:lnTo>
                <a:lnTo>
                  <a:pt x="94695" y="110986"/>
                </a:lnTo>
                <a:lnTo>
                  <a:pt x="95578" y="110918"/>
                </a:lnTo>
                <a:lnTo>
                  <a:pt x="96053" y="110850"/>
                </a:lnTo>
                <a:lnTo>
                  <a:pt x="96121" y="110783"/>
                </a:lnTo>
                <a:lnTo>
                  <a:pt x="96121" y="110579"/>
                </a:lnTo>
                <a:lnTo>
                  <a:pt x="96053" y="110511"/>
                </a:lnTo>
                <a:lnTo>
                  <a:pt x="95713" y="110443"/>
                </a:lnTo>
                <a:lnTo>
                  <a:pt x="95102" y="110307"/>
                </a:lnTo>
                <a:lnTo>
                  <a:pt x="93473" y="110036"/>
                </a:lnTo>
                <a:lnTo>
                  <a:pt x="91369" y="109696"/>
                </a:lnTo>
                <a:lnTo>
                  <a:pt x="90487" y="109493"/>
                </a:lnTo>
                <a:lnTo>
                  <a:pt x="89943" y="109357"/>
                </a:lnTo>
                <a:lnTo>
                  <a:pt x="89740" y="109153"/>
                </a:lnTo>
                <a:lnTo>
                  <a:pt x="89536" y="108746"/>
                </a:lnTo>
                <a:lnTo>
                  <a:pt x="89333" y="108203"/>
                </a:lnTo>
                <a:lnTo>
                  <a:pt x="89197" y="107388"/>
                </a:lnTo>
                <a:lnTo>
                  <a:pt x="88789" y="105284"/>
                </a:lnTo>
                <a:lnTo>
                  <a:pt x="88382" y="102297"/>
                </a:lnTo>
                <a:lnTo>
                  <a:pt x="88043" y="98971"/>
                </a:lnTo>
                <a:lnTo>
                  <a:pt x="87839" y="95713"/>
                </a:lnTo>
                <a:close/>
                <a:moveTo>
                  <a:pt x="47450" y="111054"/>
                </a:moveTo>
                <a:lnTo>
                  <a:pt x="47450" y="111122"/>
                </a:lnTo>
                <a:lnTo>
                  <a:pt x="47450" y="111393"/>
                </a:lnTo>
                <a:lnTo>
                  <a:pt x="47518" y="111461"/>
                </a:lnTo>
                <a:lnTo>
                  <a:pt x="48807" y="111529"/>
                </a:lnTo>
                <a:lnTo>
                  <a:pt x="52473" y="111597"/>
                </a:lnTo>
                <a:lnTo>
                  <a:pt x="62384" y="111665"/>
                </a:lnTo>
                <a:lnTo>
                  <a:pt x="80779" y="111665"/>
                </a:lnTo>
                <a:lnTo>
                  <a:pt x="90622" y="111597"/>
                </a:lnTo>
                <a:lnTo>
                  <a:pt x="94356" y="111529"/>
                </a:lnTo>
                <a:lnTo>
                  <a:pt x="95646" y="111461"/>
                </a:lnTo>
                <a:lnTo>
                  <a:pt x="95713" y="111393"/>
                </a:lnTo>
                <a:lnTo>
                  <a:pt x="95713" y="111122"/>
                </a:lnTo>
                <a:lnTo>
                  <a:pt x="95646" y="111054"/>
                </a:lnTo>
                <a:lnTo>
                  <a:pt x="94084" y="111122"/>
                </a:lnTo>
                <a:lnTo>
                  <a:pt x="91233" y="111190"/>
                </a:lnTo>
                <a:lnTo>
                  <a:pt x="80847" y="111258"/>
                </a:lnTo>
                <a:lnTo>
                  <a:pt x="62316" y="111258"/>
                </a:lnTo>
                <a:lnTo>
                  <a:pt x="51930" y="111190"/>
                </a:lnTo>
                <a:lnTo>
                  <a:pt x="49079" y="111122"/>
                </a:lnTo>
                <a:lnTo>
                  <a:pt x="47518" y="111054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A1BECC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4" name="Shape 394"/>
          <p:cNvSpPr/>
          <p:nvPr/>
        </p:nvSpPr>
        <p:spPr>
          <a:xfrm>
            <a:off x="2418945" y="442756"/>
            <a:ext cx="4305899" cy="2749499"/>
          </a:xfrm>
          <a:prstGeom prst="rect">
            <a:avLst/>
          </a:prstGeom>
          <a:solidFill>
            <a:srgbClr val="F3F3F3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000">
                <a:solidFill>
                  <a:srgbClr val="999999"/>
                </a:solidFill>
                <a:latin typeface="Varela Round"/>
                <a:ea typeface="Varela Round"/>
                <a:cs typeface="Varela Round"/>
                <a:sym typeface="Varela Round"/>
              </a:rPr>
              <a:t>Place your screenshot here</a:t>
            </a:r>
          </a:p>
        </p:txBody>
      </p:sp>
      <p:sp>
        <p:nvSpPr>
          <p:cNvPr id="395" name="Shape 395"/>
          <p:cNvSpPr txBox="1">
            <a:spLocks noGrp="1"/>
          </p:cNvSpPr>
          <p:nvPr>
            <p:ph type="body" idx="4294967295"/>
          </p:nvPr>
        </p:nvSpPr>
        <p:spPr>
          <a:xfrm>
            <a:off x="2085975" y="3843000"/>
            <a:ext cx="4972200" cy="1224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>
                <a:latin typeface="Nixie One"/>
                <a:ea typeface="Nixie One"/>
                <a:cs typeface="Nixie One"/>
                <a:sym typeface="Nixie One"/>
              </a:rPr>
              <a:t>Desktop project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" sz="1400"/>
              <a:t>Show and explain your web, app or software projects using these gadget templates.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Shape 400"/>
          <p:cNvSpPr txBox="1">
            <a:spLocks noGrp="1"/>
          </p:cNvSpPr>
          <p:nvPr>
            <p:ph type="ctrTitle" idx="4294967295"/>
          </p:nvPr>
        </p:nvSpPr>
        <p:spPr>
          <a:xfrm>
            <a:off x="685800" y="668942"/>
            <a:ext cx="7772400" cy="11597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4800"/>
              <a:t>Thanks!</a:t>
            </a:r>
          </a:p>
        </p:txBody>
      </p:sp>
      <p:sp>
        <p:nvSpPr>
          <p:cNvPr id="401" name="Shape 401"/>
          <p:cNvSpPr txBox="1">
            <a:spLocks noGrp="1"/>
          </p:cNvSpPr>
          <p:nvPr>
            <p:ph type="subTitle" idx="4294967295"/>
          </p:nvPr>
        </p:nvSpPr>
        <p:spPr>
          <a:xfrm>
            <a:off x="1275150" y="3229400"/>
            <a:ext cx="6593700" cy="7520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3600" b="1">
                <a:solidFill>
                  <a:srgbClr val="00ACC3"/>
                </a:solidFill>
              </a:rPr>
              <a:t>Any questions?</a:t>
            </a:r>
          </a:p>
        </p:txBody>
      </p:sp>
      <p:sp>
        <p:nvSpPr>
          <p:cNvPr id="402" name="Shape 402"/>
          <p:cNvSpPr txBox="1">
            <a:spLocks noGrp="1"/>
          </p:cNvSpPr>
          <p:nvPr>
            <p:ph type="body" idx="4294967295"/>
          </p:nvPr>
        </p:nvSpPr>
        <p:spPr>
          <a:xfrm>
            <a:off x="1275150" y="3905251"/>
            <a:ext cx="6593700" cy="792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400"/>
              <a:t>You can find me at @username &amp; user@mail.me</a:t>
            </a:r>
          </a:p>
        </p:txBody>
      </p:sp>
      <p:sp>
        <p:nvSpPr>
          <p:cNvPr id="403" name="Shape 403"/>
          <p:cNvSpPr/>
          <p:nvPr/>
        </p:nvSpPr>
        <p:spPr>
          <a:xfrm>
            <a:off x="4073930" y="2091662"/>
            <a:ext cx="996143" cy="996143"/>
          </a:xfrm>
          <a:custGeom>
            <a:avLst/>
            <a:gdLst/>
            <a:ahLst/>
            <a:cxnLst/>
            <a:rect l="0" t="0" r="0" b="0"/>
            <a:pathLst>
              <a:path w="15290" h="15290" extrusionOk="0">
                <a:moveTo>
                  <a:pt x="4519" y="6815"/>
                </a:moveTo>
                <a:lnTo>
                  <a:pt x="4690" y="6839"/>
                </a:lnTo>
                <a:lnTo>
                  <a:pt x="4861" y="6888"/>
                </a:lnTo>
                <a:lnTo>
                  <a:pt x="5007" y="6986"/>
                </a:lnTo>
                <a:lnTo>
                  <a:pt x="5154" y="7084"/>
                </a:lnTo>
                <a:lnTo>
                  <a:pt x="5251" y="7230"/>
                </a:lnTo>
                <a:lnTo>
                  <a:pt x="5325" y="7401"/>
                </a:lnTo>
                <a:lnTo>
                  <a:pt x="5374" y="7572"/>
                </a:lnTo>
                <a:lnTo>
                  <a:pt x="5398" y="7767"/>
                </a:lnTo>
                <a:lnTo>
                  <a:pt x="5374" y="7963"/>
                </a:lnTo>
                <a:lnTo>
                  <a:pt x="5325" y="8134"/>
                </a:lnTo>
                <a:lnTo>
                  <a:pt x="5251" y="8305"/>
                </a:lnTo>
                <a:lnTo>
                  <a:pt x="5154" y="8451"/>
                </a:lnTo>
                <a:lnTo>
                  <a:pt x="5007" y="8549"/>
                </a:lnTo>
                <a:lnTo>
                  <a:pt x="4861" y="8647"/>
                </a:lnTo>
                <a:lnTo>
                  <a:pt x="4690" y="8696"/>
                </a:lnTo>
                <a:lnTo>
                  <a:pt x="4519" y="8720"/>
                </a:lnTo>
                <a:lnTo>
                  <a:pt x="4348" y="8696"/>
                </a:lnTo>
                <a:lnTo>
                  <a:pt x="4177" y="8647"/>
                </a:lnTo>
                <a:lnTo>
                  <a:pt x="4030" y="8549"/>
                </a:lnTo>
                <a:lnTo>
                  <a:pt x="3884" y="8451"/>
                </a:lnTo>
                <a:lnTo>
                  <a:pt x="3786" y="8305"/>
                </a:lnTo>
                <a:lnTo>
                  <a:pt x="3713" y="8134"/>
                </a:lnTo>
                <a:lnTo>
                  <a:pt x="3664" y="7963"/>
                </a:lnTo>
                <a:lnTo>
                  <a:pt x="3640" y="7767"/>
                </a:lnTo>
                <a:lnTo>
                  <a:pt x="3664" y="7572"/>
                </a:lnTo>
                <a:lnTo>
                  <a:pt x="3713" y="7401"/>
                </a:lnTo>
                <a:lnTo>
                  <a:pt x="3786" y="7230"/>
                </a:lnTo>
                <a:lnTo>
                  <a:pt x="3884" y="7084"/>
                </a:lnTo>
                <a:lnTo>
                  <a:pt x="4030" y="6986"/>
                </a:lnTo>
                <a:lnTo>
                  <a:pt x="4177" y="6888"/>
                </a:lnTo>
                <a:lnTo>
                  <a:pt x="4348" y="6839"/>
                </a:lnTo>
                <a:lnTo>
                  <a:pt x="4519" y="6815"/>
                </a:lnTo>
                <a:close/>
                <a:moveTo>
                  <a:pt x="10771" y="6815"/>
                </a:moveTo>
                <a:lnTo>
                  <a:pt x="10942" y="6839"/>
                </a:lnTo>
                <a:lnTo>
                  <a:pt x="11113" y="6888"/>
                </a:lnTo>
                <a:lnTo>
                  <a:pt x="11260" y="6986"/>
                </a:lnTo>
                <a:lnTo>
                  <a:pt x="11406" y="7084"/>
                </a:lnTo>
                <a:lnTo>
                  <a:pt x="11504" y="7230"/>
                </a:lnTo>
                <a:lnTo>
                  <a:pt x="11577" y="7401"/>
                </a:lnTo>
                <a:lnTo>
                  <a:pt x="11626" y="7572"/>
                </a:lnTo>
                <a:lnTo>
                  <a:pt x="11650" y="7767"/>
                </a:lnTo>
                <a:lnTo>
                  <a:pt x="11626" y="7963"/>
                </a:lnTo>
                <a:lnTo>
                  <a:pt x="11577" y="8134"/>
                </a:lnTo>
                <a:lnTo>
                  <a:pt x="11504" y="8305"/>
                </a:lnTo>
                <a:lnTo>
                  <a:pt x="11406" y="8451"/>
                </a:lnTo>
                <a:lnTo>
                  <a:pt x="11260" y="8549"/>
                </a:lnTo>
                <a:lnTo>
                  <a:pt x="11113" y="8647"/>
                </a:lnTo>
                <a:lnTo>
                  <a:pt x="10942" y="8696"/>
                </a:lnTo>
                <a:lnTo>
                  <a:pt x="10771" y="8720"/>
                </a:lnTo>
                <a:lnTo>
                  <a:pt x="10600" y="8696"/>
                </a:lnTo>
                <a:lnTo>
                  <a:pt x="10429" y="8647"/>
                </a:lnTo>
                <a:lnTo>
                  <a:pt x="10283" y="8549"/>
                </a:lnTo>
                <a:lnTo>
                  <a:pt x="10136" y="8451"/>
                </a:lnTo>
                <a:lnTo>
                  <a:pt x="10038" y="8305"/>
                </a:lnTo>
                <a:lnTo>
                  <a:pt x="9965" y="8134"/>
                </a:lnTo>
                <a:lnTo>
                  <a:pt x="9916" y="7963"/>
                </a:lnTo>
                <a:lnTo>
                  <a:pt x="9892" y="7767"/>
                </a:lnTo>
                <a:lnTo>
                  <a:pt x="9916" y="7572"/>
                </a:lnTo>
                <a:lnTo>
                  <a:pt x="9965" y="7401"/>
                </a:lnTo>
                <a:lnTo>
                  <a:pt x="10038" y="7230"/>
                </a:lnTo>
                <a:lnTo>
                  <a:pt x="10136" y="7084"/>
                </a:lnTo>
                <a:lnTo>
                  <a:pt x="10283" y="6986"/>
                </a:lnTo>
                <a:lnTo>
                  <a:pt x="10429" y="6888"/>
                </a:lnTo>
                <a:lnTo>
                  <a:pt x="10600" y="6839"/>
                </a:lnTo>
                <a:lnTo>
                  <a:pt x="10771" y="6815"/>
                </a:lnTo>
                <a:close/>
                <a:moveTo>
                  <a:pt x="11308" y="10210"/>
                </a:moveTo>
                <a:lnTo>
                  <a:pt x="11406" y="10234"/>
                </a:lnTo>
                <a:lnTo>
                  <a:pt x="11479" y="10259"/>
                </a:lnTo>
                <a:lnTo>
                  <a:pt x="11577" y="10307"/>
                </a:lnTo>
                <a:lnTo>
                  <a:pt x="11650" y="10356"/>
                </a:lnTo>
                <a:lnTo>
                  <a:pt x="11699" y="10430"/>
                </a:lnTo>
                <a:lnTo>
                  <a:pt x="11748" y="10527"/>
                </a:lnTo>
                <a:lnTo>
                  <a:pt x="11772" y="10625"/>
                </a:lnTo>
                <a:lnTo>
                  <a:pt x="11797" y="10698"/>
                </a:lnTo>
                <a:lnTo>
                  <a:pt x="11772" y="10796"/>
                </a:lnTo>
                <a:lnTo>
                  <a:pt x="11748" y="10894"/>
                </a:lnTo>
                <a:lnTo>
                  <a:pt x="11699" y="10967"/>
                </a:lnTo>
                <a:lnTo>
                  <a:pt x="11650" y="11065"/>
                </a:lnTo>
                <a:lnTo>
                  <a:pt x="11235" y="11431"/>
                </a:lnTo>
                <a:lnTo>
                  <a:pt x="10795" y="11773"/>
                </a:lnTo>
                <a:lnTo>
                  <a:pt x="10307" y="12041"/>
                </a:lnTo>
                <a:lnTo>
                  <a:pt x="9819" y="12286"/>
                </a:lnTo>
                <a:lnTo>
                  <a:pt x="9281" y="12457"/>
                </a:lnTo>
                <a:lnTo>
                  <a:pt x="8768" y="12603"/>
                </a:lnTo>
                <a:lnTo>
                  <a:pt x="8207" y="12676"/>
                </a:lnTo>
                <a:lnTo>
                  <a:pt x="7645" y="12701"/>
                </a:lnTo>
                <a:lnTo>
                  <a:pt x="7083" y="12676"/>
                </a:lnTo>
                <a:lnTo>
                  <a:pt x="6521" y="12603"/>
                </a:lnTo>
                <a:lnTo>
                  <a:pt x="6009" y="12457"/>
                </a:lnTo>
                <a:lnTo>
                  <a:pt x="5471" y="12286"/>
                </a:lnTo>
                <a:lnTo>
                  <a:pt x="4983" y="12041"/>
                </a:lnTo>
                <a:lnTo>
                  <a:pt x="4494" y="11773"/>
                </a:lnTo>
                <a:lnTo>
                  <a:pt x="4055" y="11431"/>
                </a:lnTo>
                <a:lnTo>
                  <a:pt x="3640" y="11065"/>
                </a:lnTo>
                <a:lnTo>
                  <a:pt x="3591" y="10967"/>
                </a:lnTo>
                <a:lnTo>
                  <a:pt x="3542" y="10894"/>
                </a:lnTo>
                <a:lnTo>
                  <a:pt x="3517" y="10796"/>
                </a:lnTo>
                <a:lnTo>
                  <a:pt x="3493" y="10698"/>
                </a:lnTo>
                <a:lnTo>
                  <a:pt x="3517" y="10625"/>
                </a:lnTo>
                <a:lnTo>
                  <a:pt x="3542" y="10527"/>
                </a:lnTo>
                <a:lnTo>
                  <a:pt x="3591" y="10430"/>
                </a:lnTo>
                <a:lnTo>
                  <a:pt x="3640" y="10356"/>
                </a:lnTo>
                <a:lnTo>
                  <a:pt x="3713" y="10307"/>
                </a:lnTo>
                <a:lnTo>
                  <a:pt x="3811" y="10259"/>
                </a:lnTo>
                <a:lnTo>
                  <a:pt x="3884" y="10234"/>
                </a:lnTo>
                <a:lnTo>
                  <a:pt x="3981" y="10210"/>
                </a:lnTo>
                <a:lnTo>
                  <a:pt x="4079" y="10234"/>
                </a:lnTo>
                <a:lnTo>
                  <a:pt x="4177" y="10259"/>
                </a:lnTo>
                <a:lnTo>
                  <a:pt x="4250" y="10307"/>
                </a:lnTo>
                <a:lnTo>
                  <a:pt x="4323" y="10356"/>
                </a:lnTo>
                <a:lnTo>
                  <a:pt x="4690" y="10674"/>
                </a:lnTo>
                <a:lnTo>
                  <a:pt x="5056" y="10942"/>
                </a:lnTo>
                <a:lnTo>
                  <a:pt x="5447" y="11187"/>
                </a:lnTo>
                <a:lnTo>
                  <a:pt x="5862" y="11382"/>
                </a:lnTo>
                <a:lnTo>
                  <a:pt x="6277" y="11529"/>
                </a:lnTo>
                <a:lnTo>
                  <a:pt x="6717" y="11651"/>
                </a:lnTo>
                <a:lnTo>
                  <a:pt x="7181" y="11700"/>
                </a:lnTo>
                <a:lnTo>
                  <a:pt x="7645" y="11724"/>
                </a:lnTo>
                <a:lnTo>
                  <a:pt x="8109" y="11700"/>
                </a:lnTo>
                <a:lnTo>
                  <a:pt x="8573" y="11651"/>
                </a:lnTo>
                <a:lnTo>
                  <a:pt x="9013" y="11529"/>
                </a:lnTo>
                <a:lnTo>
                  <a:pt x="9428" y="11382"/>
                </a:lnTo>
                <a:lnTo>
                  <a:pt x="9843" y="11187"/>
                </a:lnTo>
                <a:lnTo>
                  <a:pt x="10234" y="10942"/>
                </a:lnTo>
                <a:lnTo>
                  <a:pt x="10600" y="10674"/>
                </a:lnTo>
                <a:lnTo>
                  <a:pt x="10966" y="10356"/>
                </a:lnTo>
                <a:lnTo>
                  <a:pt x="11040" y="10307"/>
                </a:lnTo>
                <a:lnTo>
                  <a:pt x="11113" y="10259"/>
                </a:lnTo>
                <a:lnTo>
                  <a:pt x="11211" y="10234"/>
                </a:lnTo>
                <a:lnTo>
                  <a:pt x="11308" y="10210"/>
                </a:lnTo>
                <a:close/>
                <a:moveTo>
                  <a:pt x="7254" y="1"/>
                </a:moveTo>
                <a:lnTo>
                  <a:pt x="6863" y="50"/>
                </a:lnTo>
                <a:lnTo>
                  <a:pt x="6473" y="99"/>
                </a:lnTo>
                <a:lnTo>
                  <a:pt x="6106" y="147"/>
                </a:lnTo>
                <a:lnTo>
                  <a:pt x="5740" y="245"/>
                </a:lnTo>
                <a:lnTo>
                  <a:pt x="5374" y="343"/>
                </a:lnTo>
                <a:lnTo>
                  <a:pt x="5007" y="465"/>
                </a:lnTo>
                <a:lnTo>
                  <a:pt x="4665" y="611"/>
                </a:lnTo>
                <a:lnTo>
                  <a:pt x="4323" y="758"/>
                </a:lnTo>
                <a:lnTo>
                  <a:pt x="4006" y="929"/>
                </a:lnTo>
                <a:lnTo>
                  <a:pt x="3688" y="1100"/>
                </a:lnTo>
                <a:lnTo>
                  <a:pt x="3371" y="1295"/>
                </a:lnTo>
                <a:lnTo>
                  <a:pt x="3078" y="1515"/>
                </a:lnTo>
                <a:lnTo>
                  <a:pt x="2785" y="1735"/>
                </a:lnTo>
                <a:lnTo>
                  <a:pt x="2516" y="1979"/>
                </a:lnTo>
                <a:lnTo>
                  <a:pt x="2247" y="2248"/>
                </a:lnTo>
                <a:lnTo>
                  <a:pt x="1979" y="2516"/>
                </a:lnTo>
                <a:lnTo>
                  <a:pt x="1735" y="2785"/>
                </a:lnTo>
                <a:lnTo>
                  <a:pt x="1515" y="3078"/>
                </a:lnTo>
                <a:lnTo>
                  <a:pt x="1295" y="3371"/>
                </a:lnTo>
                <a:lnTo>
                  <a:pt x="1100" y="3689"/>
                </a:lnTo>
                <a:lnTo>
                  <a:pt x="929" y="4006"/>
                </a:lnTo>
                <a:lnTo>
                  <a:pt x="758" y="4324"/>
                </a:lnTo>
                <a:lnTo>
                  <a:pt x="611" y="4666"/>
                </a:lnTo>
                <a:lnTo>
                  <a:pt x="465" y="5008"/>
                </a:lnTo>
                <a:lnTo>
                  <a:pt x="342" y="5374"/>
                </a:lnTo>
                <a:lnTo>
                  <a:pt x="245" y="5740"/>
                </a:lnTo>
                <a:lnTo>
                  <a:pt x="147" y="6107"/>
                </a:lnTo>
                <a:lnTo>
                  <a:pt x="98" y="6473"/>
                </a:lnTo>
                <a:lnTo>
                  <a:pt x="49" y="6864"/>
                </a:lnTo>
                <a:lnTo>
                  <a:pt x="1" y="7255"/>
                </a:lnTo>
                <a:lnTo>
                  <a:pt x="1" y="7645"/>
                </a:lnTo>
                <a:lnTo>
                  <a:pt x="1" y="8036"/>
                </a:lnTo>
                <a:lnTo>
                  <a:pt x="49" y="8427"/>
                </a:lnTo>
                <a:lnTo>
                  <a:pt x="98" y="8818"/>
                </a:lnTo>
                <a:lnTo>
                  <a:pt x="147" y="9184"/>
                </a:lnTo>
                <a:lnTo>
                  <a:pt x="245" y="9550"/>
                </a:lnTo>
                <a:lnTo>
                  <a:pt x="342" y="9917"/>
                </a:lnTo>
                <a:lnTo>
                  <a:pt x="465" y="10283"/>
                </a:lnTo>
                <a:lnTo>
                  <a:pt x="611" y="10625"/>
                </a:lnTo>
                <a:lnTo>
                  <a:pt x="758" y="10967"/>
                </a:lnTo>
                <a:lnTo>
                  <a:pt x="929" y="11284"/>
                </a:lnTo>
                <a:lnTo>
                  <a:pt x="1100" y="11602"/>
                </a:lnTo>
                <a:lnTo>
                  <a:pt x="1295" y="11919"/>
                </a:lnTo>
                <a:lnTo>
                  <a:pt x="1515" y="12212"/>
                </a:lnTo>
                <a:lnTo>
                  <a:pt x="1735" y="12506"/>
                </a:lnTo>
                <a:lnTo>
                  <a:pt x="1979" y="12774"/>
                </a:lnTo>
                <a:lnTo>
                  <a:pt x="2247" y="13043"/>
                </a:lnTo>
                <a:lnTo>
                  <a:pt x="2516" y="13311"/>
                </a:lnTo>
                <a:lnTo>
                  <a:pt x="2785" y="13556"/>
                </a:lnTo>
                <a:lnTo>
                  <a:pt x="3078" y="13776"/>
                </a:lnTo>
                <a:lnTo>
                  <a:pt x="3371" y="13995"/>
                </a:lnTo>
                <a:lnTo>
                  <a:pt x="3688" y="14191"/>
                </a:lnTo>
                <a:lnTo>
                  <a:pt x="4006" y="14362"/>
                </a:lnTo>
                <a:lnTo>
                  <a:pt x="4323" y="14533"/>
                </a:lnTo>
                <a:lnTo>
                  <a:pt x="4665" y="14679"/>
                </a:lnTo>
                <a:lnTo>
                  <a:pt x="5007" y="14826"/>
                </a:lnTo>
                <a:lnTo>
                  <a:pt x="5374" y="14948"/>
                </a:lnTo>
                <a:lnTo>
                  <a:pt x="5740" y="15046"/>
                </a:lnTo>
                <a:lnTo>
                  <a:pt x="6106" y="15143"/>
                </a:lnTo>
                <a:lnTo>
                  <a:pt x="6473" y="15192"/>
                </a:lnTo>
                <a:lnTo>
                  <a:pt x="6863" y="15241"/>
                </a:lnTo>
                <a:lnTo>
                  <a:pt x="7254" y="15290"/>
                </a:lnTo>
                <a:lnTo>
                  <a:pt x="8036" y="15290"/>
                </a:lnTo>
                <a:lnTo>
                  <a:pt x="8426" y="15241"/>
                </a:lnTo>
                <a:lnTo>
                  <a:pt x="8817" y="15192"/>
                </a:lnTo>
                <a:lnTo>
                  <a:pt x="9184" y="15143"/>
                </a:lnTo>
                <a:lnTo>
                  <a:pt x="9550" y="15046"/>
                </a:lnTo>
                <a:lnTo>
                  <a:pt x="9916" y="14948"/>
                </a:lnTo>
                <a:lnTo>
                  <a:pt x="10283" y="14826"/>
                </a:lnTo>
                <a:lnTo>
                  <a:pt x="10625" y="14679"/>
                </a:lnTo>
                <a:lnTo>
                  <a:pt x="10966" y="14533"/>
                </a:lnTo>
                <a:lnTo>
                  <a:pt x="11284" y="14362"/>
                </a:lnTo>
                <a:lnTo>
                  <a:pt x="11601" y="14191"/>
                </a:lnTo>
                <a:lnTo>
                  <a:pt x="11919" y="13995"/>
                </a:lnTo>
                <a:lnTo>
                  <a:pt x="12212" y="13776"/>
                </a:lnTo>
                <a:lnTo>
                  <a:pt x="12505" y="13556"/>
                </a:lnTo>
                <a:lnTo>
                  <a:pt x="12774" y="13311"/>
                </a:lnTo>
                <a:lnTo>
                  <a:pt x="13042" y="13043"/>
                </a:lnTo>
                <a:lnTo>
                  <a:pt x="13311" y="12774"/>
                </a:lnTo>
                <a:lnTo>
                  <a:pt x="13555" y="12506"/>
                </a:lnTo>
                <a:lnTo>
                  <a:pt x="13775" y="12212"/>
                </a:lnTo>
                <a:lnTo>
                  <a:pt x="13995" y="11919"/>
                </a:lnTo>
                <a:lnTo>
                  <a:pt x="14190" y="11602"/>
                </a:lnTo>
                <a:lnTo>
                  <a:pt x="14361" y="11284"/>
                </a:lnTo>
                <a:lnTo>
                  <a:pt x="14532" y="10967"/>
                </a:lnTo>
                <a:lnTo>
                  <a:pt x="14679" y="10625"/>
                </a:lnTo>
                <a:lnTo>
                  <a:pt x="14825" y="10283"/>
                </a:lnTo>
                <a:lnTo>
                  <a:pt x="14947" y="9917"/>
                </a:lnTo>
                <a:lnTo>
                  <a:pt x="15045" y="9550"/>
                </a:lnTo>
                <a:lnTo>
                  <a:pt x="15143" y="9184"/>
                </a:lnTo>
                <a:lnTo>
                  <a:pt x="15192" y="8818"/>
                </a:lnTo>
                <a:lnTo>
                  <a:pt x="15240" y="8427"/>
                </a:lnTo>
                <a:lnTo>
                  <a:pt x="15289" y="8036"/>
                </a:lnTo>
                <a:lnTo>
                  <a:pt x="15289" y="7645"/>
                </a:lnTo>
                <a:lnTo>
                  <a:pt x="15289" y="7255"/>
                </a:lnTo>
                <a:lnTo>
                  <a:pt x="15240" y="6864"/>
                </a:lnTo>
                <a:lnTo>
                  <a:pt x="15192" y="6473"/>
                </a:lnTo>
                <a:lnTo>
                  <a:pt x="15143" y="6107"/>
                </a:lnTo>
                <a:lnTo>
                  <a:pt x="15045" y="5740"/>
                </a:lnTo>
                <a:lnTo>
                  <a:pt x="14947" y="5374"/>
                </a:lnTo>
                <a:lnTo>
                  <a:pt x="14825" y="5008"/>
                </a:lnTo>
                <a:lnTo>
                  <a:pt x="14679" y="4666"/>
                </a:lnTo>
                <a:lnTo>
                  <a:pt x="14532" y="4324"/>
                </a:lnTo>
                <a:lnTo>
                  <a:pt x="14361" y="4006"/>
                </a:lnTo>
                <a:lnTo>
                  <a:pt x="14190" y="3689"/>
                </a:lnTo>
                <a:lnTo>
                  <a:pt x="13995" y="3371"/>
                </a:lnTo>
                <a:lnTo>
                  <a:pt x="13775" y="3078"/>
                </a:lnTo>
                <a:lnTo>
                  <a:pt x="13555" y="2785"/>
                </a:lnTo>
                <a:lnTo>
                  <a:pt x="13311" y="2516"/>
                </a:lnTo>
                <a:lnTo>
                  <a:pt x="13042" y="2248"/>
                </a:lnTo>
                <a:lnTo>
                  <a:pt x="12774" y="1979"/>
                </a:lnTo>
                <a:lnTo>
                  <a:pt x="12505" y="1735"/>
                </a:lnTo>
                <a:lnTo>
                  <a:pt x="12212" y="1515"/>
                </a:lnTo>
                <a:lnTo>
                  <a:pt x="11919" y="1295"/>
                </a:lnTo>
                <a:lnTo>
                  <a:pt x="11601" y="1100"/>
                </a:lnTo>
                <a:lnTo>
                  <a:pt x="11284" y="929"/>
                </a:lnTo>
                <a:lnTo>
                  <a:pt x="10966" y="758"/>
                </a:lnTo>
                <a:lnTo>
                  <a:pt x="10625" y="611"/>
                </a:lnTo>
                <a:lnTo>
                  <a:pt x="10283" y="465"/>
                </a:lnTo>
                <a:lnTo>
                  <a:pt x="9916" y="343"/>
                </a:lnTo>
                <a:lnTo>
                  <a:pt x="9550" y="245"/>
                </a:lnTo>
                <a:lnTo>
                  <a:pt x="9184" y="147"/>
                </a:lnTo>
                <a:lnTo>
                  <a:pt x="8817" y="99"/>
                </a:lnTo>
                <a:lnTo>
                  <a:pt x="8426" y="50"/>
                </a:lnTo>
                <a:lnTo>
                  <a:pt x="8036" y="1"/>
                </a:lnTo>
                <a:close/>
              </a:path>
            </a:pathLst>
          </a:custGeom>
          <a:solidFill>
            <a:srgbClr val="00D1C6">
              <a:alpha val="869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泡泡"/>
</p:tagLst>
</file>

<file path=ppt/theme/theme1.xml><?xml version="1.0" encoding="utf-8"?>
<a:theme xmlns:a="http://schemas.openxmlformats.org/drawingml/2006/main" name="第一PPT，www.1ppt.com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631</Words>
  <Application>Microsoft Office PowerPoint</Application>
  <PresentationFormat>全屏显示(16:9)</PresentationFormat>
  <Paragraphs>100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Nixie One</vt:lpstr>
      <vt:lpstr>Varela Round</vt:lpstr>
      <vt:lpstr>宋体</vt:lpstr>
      <vt:lpstr>Arial</vt:lpstr>
      <vt:lpstr>Calibri</vt:lpstr>
      <vt:lpstr>第一PPT，www.1ppt.com</vt:lpstr>
      <vt:lpstr>志愿者实践报告ppt模板</vt:lpstr>
      <vt:lpstr>Hello!</vt:lpstr>
      <vt:lpstr>Transition headline</vt:lpstr>
      <vt:lpstr>PowerPoint 演示文稿</vt:lpstr>
      <vt:lpstr>This is a slide title</vt:lpstr>
      <vt:lpstr>Big concept</vt:lpstr>
      <vt:lpstr>You can also split your content</vt:lpstr>
      <vt:lpstr>In two or three columns</vt:lpstr>
      <vt:lpstr>A picture is worth a thousand words</vt:lpstr>
      <vt:lpstr>Use charts to explain your ideas</vt:lpstr>
      <vt:lpstr>Use Diagrams to break down your message</vt:lpstr>
      <vt:lpstr>And tables to compare data</vt:lpstr>
      <vt:lpstr>Maps</vt:lpstr>
      <vt:lpstr>89,526,124</vt:lpstr>
      <vt:lpstr>89,526,124$</vt:lpstr>
      <vt:lpstr>Our process is easy</vt:lpstr>
      <vt:lpstr>Let’s review some concepts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Thanks!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泡泡</dc:title>
  <dc:creator>第一PPT</dc:creator>
  <cp:keywords>www.1ppt.com</cp:keywords>
  <dc:description>www.1ppt.com</dc:description>
  <cp:lastModifiedBy>faith123</cp:lastModifiedBy>
  <cp:revision>16</cp:revision>
  <dcterms:modified xsi:type="dcterms:W3CDTF">2019-07-22T02:40:58Z</dcterms:modified>
</cp:coreProperties>
</file>