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27" r:id="rId2"/>
    <p:sldId id="324" r:id="rId3"/>
    <p:sldId id="312" r:id="rId4"/>
    <p:sldId id="311" r:id="rId5"/>
    <p:sldId id="319" r:id="rId6"/>
    <p:sldId id="310" r:id="rId7"/>
    <p:sldId id="300" r:id="rId8"/>
    <p:sldId id="299" r:id="rId9"/>
    <p:sldId id="313" r:id="rId10"/>
    <p:sldId id="268" r:id="rId11"/>
    <p:sldId id="325" r:id="rId12"/>
    <p:sldId id="308" r:id="rId13"/>
    <p:sldId id="309" r:id="rId14"/>
    <p:sldId id="314" r:id="rId15"/>
    <p:sldId id="317" r:id="rId16"/>
    <p:sldId id="265" r:id="rId17"/>
    <p:sldId id="275" r:id="rId18"/>
    <p:sldId id="294" r:id="rId19"/>
    <p:sldId id="315" r:id="rId20"/>
    <p:sldId id="274" r:id="rId21"/>
    <p:sldId id="270" r:id="rId22"/>
    <p:sldId id="280" r:id="rId23"/>
    <p:sldId id="279" r:id="rId24"/>
    <p:sldId id="316" r:id="rId25"/>
    <p:sldId id="318" r:id="rId26"/>
    <p:sldId id="326" r:id="rId27"/>
    <p:sldId id="296" r:id="rId28"/>
    <p:sldId id="261" r:id="rId29"/>
    <p:sldId id="263" r:id="rId30"/>
    <p:sldId id="288" r:id="rId31"/>
  </p:sldIdLst>
  <p:sldSz cx="12192000" cy="6858000"/>
  <p:notesSz cx="6858000" cy="9144000"/>
  <p:custDataLst>
    <p:tags r:id="rId33"/>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1722"/>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mtClean="0"/>
            </a:lvl1pPr>
          </a:lstStyle>
          <a:p>
            <a:pPr>
              <a:defRPr/>
            </a:pPr>
            <a:fld id="{2B64E725-195D-40F9-91A2-9B7ECD4CA5CA}" type="datetime1">
              <a:rPr lang="zh-CN" altLang="en-US"/>
              <a:pPr>
                <a:defRPr/>
              </a:pPr>
              <a:t>2019/7/27</a:t>
            </a:fld>
            <a:endParaRPr lang="zh-CN" altLang="en-US" sz="1200"/>
          </a:p>
        </p:txBody>
      </p:sp>
      <p:sp>
        <p:nvSpPr>
          <p:cNvPr id="31748"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sp>
      <p:sp>
        <p:nvSpPr>
          <p:cNvPr id="2053" name="备注占位符 4"/>
          <p:cNvSpPr>
            <a:spLocks noGrp="1" noRot="1" noChangeAspect="1" noChangeArrowheads="1"/>
          </p:cNvSpPr>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bevel/>
                <a:headEnd/>
                <a:tailEnd/>
              </a14:hiddenLine>
            </a:ext>
          </a:extLst>
        </p:spPr>
        <p:txBody>
          <a:bodyPr anchor="ctr"/>
          <a:lstStyle>
            <a:lvl1pPr defTabSz="0" eaLnBrk="0" hangingPunct="0">
              <a:spcBef>
                <a:spcPct val="30000"/>
              </a:spcBef>
              <a:defRPr sz="1200">
                <a:solidFill>
                  <a:schemeClr val="tx1"/>
                </a:solidFill>
                <a:latin typeface="Arial" pitchFamily="34" charset="0"/>
              </a:defRPr>
            </a:lvl1pPr>
            <a:lvl2pPr defTabSz="0" eaLnBrk="0" hangingPunct="0">
              <a:spcBef>
                <a:spcPct val="30000"/>
              </a:spcBef>
              <a:defRPr sz="1200">
                <a:solidFill>
                  <a:schemeClr val="tx1"/>
                </a:solidFill>
                <a:latin typeface="Arial" pitchFamily="34" charset="0"/>
              </a:defRPr>
            </a:lvl2pPr>
            <a:lvl3pPr defTabSz="0" eaLnBrk="0" hangingPunct="0">
              <a:spcBef>
                <a:spcPct val="30000"/>
              </a:spcBef>
              <a:defRPr sz="1200">
                <a:solidFill>
                  <a:schemeClr val="tx1"/>
                </a:solidFill>
                <a:latin typeface="Arial" pitchFamily="34" charset="0"/>
              </a:defRPr>
            </a:lvl3pPr>
            <a:lvl4pPr defTabSz="0" eaLnBrk="0" hangingPunct="0">
              <a:spcBef>
                <a:spcPct val="30000"/>
              </a:spcBef>
              <a:defRPr sz="1200">
                <a:solidFill>
                  <a:schemeClr val="tx1"/>
                </a:solidFill>
                <a:latin typeface="Arial" pitchFamily="34" charset="0"/>
              </a:defRPr>
            </a:lvl4pPr>
            <a:lvl5pPr defTabSz="0" eaLnBrk="0" hangingPunct="0">
              <a:spcBef>
                <a:spcPct val="30000"/>
              </a:spcBef>
              <a:defRPr sz="1200">
                <a:solidFill>
                  <a:schemeClr val="tx1"/>
                </a:solidFill>
                <a:latin typeface="Arial" pitchFamily="34" charset="0"/>
              </a:defRPr>
            </a:lvl5pPr>
            <a:lvl6pPr marL="457200" defTabSz="0" eaLnBrk="0" fontAlgn="base" hangingPunct="0">
              <a:spcBef>
                <a:spcPct val="30000"/>
              </a:spcBef>
              <a:spcAft>
                <a:spcPct val="0"/>
              </a:spcAft>
              <a:defRPr sz="1200">
                <a:solidFill>
                  <a:schemeClr val="tx1"/>
                </a:solidFill>
                <a:latin typeface="Arial" pitchFamily="34" charset="0"/>
              </a:defRPr>
            </a:lvl6pPr>
            <a:lvl7pPr marL="914400" defTabSz="0" eaLnBrk="0" fontAlgn="base" hangingPunct="0">
              <a:spcBef>
                <a:spcPct val="30000"/>
              </a:spcBef>
              <a:spcAft>
                <a:spcPct val="0"/>
              </a:spcAft>
              <a:defRPr sz="1200">
                <a:solidFill>
                  <a:schemeClr val="tx1"/>
                </a:solidFill>
                <a:latin typeface="Arial" pitchFamily="34" charset="0"/>
              </a:defRPr>
            </a:lvl7pPr>
            <a:lvl8pPr marL="1371600" defTabSz="0" eaLnBrk="0" fontAlgn="base" hangingPunct="0">
              <a:spcBef>
                <a:spcPct val="30000"/>
              </a:spcBef>
              <a:spcAft>
                <a:spcPct val="0"/>
              </a:spcAft>
              <a:defRPr sz="1200">
                <a:solidFill>
                  <a:schemeClr val="tx1"/>
                </a:solidFill>
                <a:latin typeface="Arial" pitchFamily="34" charset="0"/>
              </a:defRPr>
            </a:lvl8pPr>
            <a:lvl9pPr marL="1828800" defTabSz="0" eaLnBrk="0" fontAlgn="base" hangingPunct="0">
              <a:spcBef>
                <a:spcPct val="30000"/>
              </a:spcBef>
              <a:spcAft>
                <a:spcPct val="0"/>
              </a:spcAft>
              <a:defRPr sz="1200">
                <a:solidFill>
                  <a:schemeClr val="tx1"/>
                </a:solidFill>
                <a:latin typeface="Arial" pitchFamily="34" charset="0"/>
              </a:defRPr>
            </a:lvl9pPr>
          </a:lstStyle>
          <a:p>
            <a:pPr>
              <a:buFontTx/>
              <a:buNone/>
              <a:defRPr/>
            </a:pPr>
            <a:r>
              <a:rPr lang="zh-CN" altLang="en-US" smtClean="0"/>
              <a:t>单击此处编辑母版文本样式</a:t>
            </a:r>
          </a:p>
          <a:p>
            <a:pPr>
              <a:buFontTx/>
              <a:buNone/>
              <a:defRPr/>
            </a:pPr>
            <a:r>
              <a:rPr lang="zh-CN" altLang="en-US" smtClean="0"/>
              <a:t>第二级</a:t>
            </a:r>
          </a:p>
          <a:p>
            <a:pPr>
              <a:buFontTx/>
              <a:buNone/>
              <a:defRPr/>
            </a:pPr>
            <a:r>
              <a:rPr lang="zh-CN" altLang="en-US" smtClean="0"/>
              <a:t>第三级</a:t>
            </a:r>
          </a:p>
          <a:p>
            <a:pPr>
              <a:buFontTx/>
              <a:buNone/>
              <a:defRPr/>
            </a:pPr>
            <a:r>
              <a:rPr lang="zh-CN" altLang="en-US" smtClean="0"/>
              <a:t>第四级</a:t>
            </a:r>
          </a:p>
          <a:p>
            <a:pPr>
              <a:buFontTx/>
              <a:buNone/>
              <a:defRPr/>
            </a:pPr>
            <a:r>
              <a:rPr lang="zh-CN" altLang="en-US" smtClean="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a:lvl1pPr>
          </a:lstStyle>
          <a:p>
            <a:fld id="{CFFF190E-EF37-4891-AC49-AAC34C9AA60C}" type="slidenum">
              <a:rPr lang="zh-CN" altLang="en-US"/>
              <a:pPr/>
              <a:t>‹#›</a:t>
            </a:fld>
            <a:endParaRPr lang="zh-CN" altLang="en-US" sz="1200"/>
          </a:p>
        </p:txBody>
      </p:sp>
    </p:spTree>
    <p:extLst>
      <p:ext uri="{BB962C8B-B14F-4D97-AF65-F5344CB8AC3E}">
        <p14:creationId xmlns:p14="http://schemas.microsoft.com/office/powerpoint/2010/main" val="1028722247"/>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a:t>
            </a:fld>
            <a:endParaRPr lang="zh-CN" altLang="en-US" sz="1200"/>
          </a:p>
        </p:txBody>
      </p:sp>
    </p:spTree>
    <p:extLst>
      <p:ext uri="{BB962C8B-B14F-4D97-AF65-F5344CB8AC3E}">
        <p14:creationId xmlns:p14="http://schemas.microsoft.com/office/powerpoint/2010/main" val="3340363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a:t>
            </a:fld>
            <a:endParaRPr lang="zh-CN" altLang="en-US" sz="1200"/>
          </a:p>
        </p:txBody>
      </p:sp>
    </p:spTree>
    <p:extLst>
      <p:ext uri="{BB962C8B-B14F-4D97-AF65-F5344CB8AC3E}">
        <p14:creationId xmlns:p14="http://schemas.microsoft.com/office/powerpoint/2010/main" val="3604721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3</a:t>
            </a:fld>
            <a:endParaRPr lang="zh-CN" altLang="en-US" sz="1200"/>
          </a:p>
        </p:txBody>
      </p:sp>
    </p:spTree>
    <p:extLst>
      <p:ext uri="{BB962C8B-B14F-4D97-AF65-F5344CB8AC3E}">
        <p14:creationId xmlns:p14="http://schemas.microsoft.com/office/powerpoint/2010/main" val="265767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4</a:t>
            </a:fld>
            <a:endParaRPr lang="zh-CN" altLang="en-US" sz="1200"/>
          </a:p>
        </p:txBody>
      </p:sp>
    </p:spTree>
    <p:extLst>
      <p:ext uri="{BB962C8B-B14F-4D97-AF65-F5344CB8AC3E}">
        <p14:creationId xmlns:p14="http://schemas.microsoft.com/office/powerpoint/2010/main" val="2768060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5</a:t>
            </a:fld>
            <a:endParaRPr lang="zh-CN" altLang="en-US" sz="1200"/>
          </a:p>
        </p:txBody>
      </p:sp>
    </p:spTree>
    <p:extLst>
      <p:ext uri="{BB962C8B-B14F-4D97-AF65-F5344CB8AC3E}">
        <p14:creationId xmlns:p14="http://schemas.microsoft.com/office/powerpoint/2010/main" val="4131193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6</a:t>
            </a:fld>
            <a:endParaRPr lang="zh-CN" altLang="en-US" sz="1200"/>
          </a:p>
        </p:txBody>
      </p:sp>
    </p:spTree>
    <p:extLst>
      <p:ext uri="{BB962C8B-B14F-4D97-AF65-F5344CB8AC3E}">
        <p14:creationId xmlns:p14="http://schemas.microsoft.com/office/powerpoint/2010/main" val="24467191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7</a:t>
            </a:fld>
            <a:endParaRPr lang="zh-CN" altLang="en-US" sz="1200"/>
          </a:p>
        </p:txBody>
      </p:sp>
    </p:spTree>
    <p:extLst>
      <p:ext uri="{BB962C8B-B14F-4D97-AF65-F5344CB8AC3E}">
        <p14:creationId xmlns:p14="http://schemas.microsoft.com/office/powerpoint/2010/main" val="2204586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8</a:t>
            </a:fld>
            <a:endParaRPr lang="zh-CN" altLang="en-US" sz="1200"/>
          </a:p>
        </p:txBody>
      </p:sp>
    </p:spTree>
    <p:extLst>
      <p:ext uri="{BB962C8B-B14F-4D97-AF65-F5344CB8AC3E}">
        <p14:creationId xmlns:p14="http://schemas.microsoft.com/office/powerpoint/2010/main" val="12321886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9</a:t>
            </a:fld>
            <a:endParaRPr lang="zh-CN" altLang="en-US" sz="1200"/>
          </a:p>
        </p:txBody>
      </p:sp>
    </p:spTree>
    <p:extLst>
      <p:ext uri="{BB962C8B-B14F-4D97-AF65-F5344CB8AC3E}">
        <p14:creationId xmlns:p14="http://schemas.microsoft.com/office/powerpoint/2010/main" val="4643937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10</a:t>
            </a:fld>
            <a:endParaRPr lang="zh-CN" altLang="en-US" sz="1200"/>
          </a:p>
        </p:txBody>
      </p:sp>
    </p:spTree>
    <p:extLst>
      <p:ext uri="{BB962C8B-B14F-4D97-AF65-F5344CB8AC3E}">
        <p14:creationId xmlns:p14="http://schemas.microsoft.com/office/powerpoint/2010/main" val="2609185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11</a:t>
            </a:fld>
            <a:endParaRPr lang="zh-CN" altLang="en-US" sz="1200"/>
          </a:p>
        </p:txBody>
      </p:sp>
    </p:spTree>
    <p:extLst>
      <p:ext uri="{BB962C8B-B14F-4D97-AF65-F5344CB8AC3E}">
        <p14:creationId xmlns:p14="http://schemas.microsoft.com/office/powerpoint/2010/main" val="1348273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12</a:t>
            </a:fld>
            <a:endParaRPr lang="zh-CN" altLang="en-US" sz="1200"/>
          </a:p>
        </p:txBody>
      </p:sp>
    </p:spTree>
    <p:extLst>
      <p:ext uri="{BB962C8B-B14F-4D97-AF65-F5344CB8AC3E}">
        <p14:creationId xmlns:p14="http://schemas.microsoft.com/office/powerpoint/2010/main" val="41220745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13</a:t>
            </a:fld>
            <a:endParaRPr lang="zh-CN" altLang="en-US" sz="1200"/>
          </a:p>
        </p:txBody>
      </p:sp>
    </p:spTree>
    <p:extLst>
      <p:ext uri="{BB962C8B-B14F-4D97-AF65-F5344CB8AC3E}">
        <p14:creationId xmlns:p14="http://schemas.microsoft.com/office/powerpoint/2010/main" val="25961903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14</a:t>
            </a:fld>
            <a:endParaRPr lang="zh-CN" altLang="en-US" sz="1200"/>
          </a:p>
        </p:txBody>
      </p:sp>
    </p:spTree>
    <p:extLst>
      <p:ext uri="{BB962C8B-B14F-4D97-AF65-F5344CB8AC3E}">
        <p14:creationId xmlns:p14="http://schemas.microsoft.com/office/powerpoint/2010/main" val="185120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15</a:t>
            </a:fld>
            <a:endParaRPr lang="zh-CN" altLang="en-US" sz="1200"/>
          </a:p>
        </p:txBody>
      </p:sp>
    </p:spTree>
    <p:extLst>
      <p:ext uri="{BB962C8B-B14F-4D97-AF65-F5344CB8AC3E}">
        <p14:creationId xmlns:p14="http://schemas.microsoft.com/office/powerpoint/2010/main" val="4116800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16</a:t>
            </a:fld>
            <a:endParaRPr lang="zh-CN" altLang="en-US" sz="1200"/>
          </a:p>
        </p:txBody>
      </p:sp>
    </p:spTree>
    <p:extLst>
      <p:ext uri="{BB962C8B-B14F-4D97-AF65-F5344CB8AC3E}">
        <p14:creationId xmlns:p14="http://schemas.microsoft.com/office/powerpoint/2010/main" val="3814822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17</a:t>
            </a:fld>
            <a:endParaRPr lang="zh-CN" altLang="en-US" sz="1200"/>
          </a:p>
        </p:txBody>
      </p:sp>
    </p:spTree>
    <p:extLst>
      <p:ext uri="{BB962C8B-B14F-4D97-AF65-F5344CB8AC3E}">
        <p14:creationId xmlns:p14="http://schemas.microsoft.com/office/powerpoint/2010/main" val="1955632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18</a:t>
            </a:fld>
            <a:endParaRPr lang="zh-CN" altLang="en-US" sz="1200"/>
          </a:p>
        </p:txBody>
      </p:sp>
    </p:spTree>
    <p:extLst>
      <p:ext uri="{BB962C8B-B14F-4D97-AF65-F5344CB8AC3E}">
        <p14:creationId xmlns:p14="http://schemas.microsoft.com/office/powerpoint/2010/main" val="6314474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19</a:t>
            </a:fld>
            <a:endParaRPr lang="zh-CN" altLang="en-US" sz="1200"/>
          </a:p>
        </p:txBody>
      </p:sp>
    </p:spTree>
    <p:extLst>
      <p:ext uri="{BB962C8B-B14F-4D97-AF65-F5344CB8AC3E}">
        <p14:creationId xmlns:p14="http://schemas.microsoft.com/office/powerpoint/2010/main" val="25513199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20</a:t>
            </a:fld>
            <a:endParaRPr lang="zh-CN" altLang="en-US" sz="1200"/>
          </a:p>
        </p:txBody>
      </p:sp>
    </p:spTree>
    <p:extLst>
      <p:ext uri="{BB962C8B-B14F-4D97-AF65-F5344CB8AC3E}">
        <p14:creationId xmlns:p14="http://schemas.microsoft.com/office/powerpoint/2010/main" val="7074831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21</a:t>
            </a:fld>
            <a:endParaRPr lang="zh-CN" altLang="en-US" sz="1200"/>
          </a:p>
        </p:txBody>
      </p:sp>
    </p:spTree>
    <p:extLst>
      <p:ext uri="{BB962C8B-B14F-4D97-AF65-F5344CB8AC3E}">
        <p14:creationId xmlns:p14="http://schemas.microsoft.com/office/powerpoint/2010/main" val="1670614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22</a:t>
            </a:fld>
            <a:endParaRPr lang="zh-CN" altLang="en-US" sz="1200"/>
          </a:p>
        </p:txBody>
      </p:sp>
    </p:spTree>
    <p:extLst>
      <p:ext uri="{BB962C8B-B14F-4D97-AF65-F5344CB8AC3E}">
        <p14:creationId xmlns:p14="http://schemas.microsoft.com/office/powerpoint/2010/main" val="379761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23</a:t>
            </a:fld>
            <a:endParaRPr lang="zh-CN" altLang="en-US" sz="1200"/>
          </a:p>
        </p:txBody>
      </p:sp>
    </p:spTree>
    <p:extLst>
      <p:ext uri="{BB962C8B-B14F-4D97-AF65-F5344CB8AC3E}">
        <p14:creationId xmlns:p14="http://schemas.microsoft.com/office/powerpoint/2010/main" val="40653386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24</a:t>
            </a:fld>
            <a:endParaRPr lang="zh-CN" altLang="en-US" sz="1200"/>
          </a:p>
        </p:txBody>
      </p:sp>
    </p:spTree>
    <p:extLst>
      <p:ext uri="{BB962C8B-B14F-4D97-AF65-F5344CB8AC3E}">
        <p14:creationId xmlns:p14="http://schemas.microsoft.com/office/powerpoint/2010/main" val="30997351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25</a:t>
            </a:fld>
            <a:endParaRPr lang="zh-CN" altLang="en-US" sz="1200"/>
          </a:p>
        </p:txBody>
      </p:sp>
    </p:spTree>
    <p:extLst>
      <p:ext uri="{BB962C8B-B14F-4D97-AF65-F5344CB8AC3E}">
        <p14:creationId xmlns:p14="http://schemas.microsoft.com/office/powerpoint/2010/main" val="15049921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26</a:t>
            </a:fld>
            <a:endParaRPr lang="zh-CN" altLang="en-US" sz="1200"/>
          </a:p>
        </p:txBody>
      </p:sp>
    </p:spTree>
    <p:extLst>
      <p:ext uri="{BB962C8B-B14F-4D97-AF65-F5344CB8AC3E}">
        <p14:creationId xmlns:p14="http://schemas.microsoft.com/office/powerpoint/2010/main" val="34545341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27</a:t>
            </a:fld>
            <a:endParaRPr lang="zh-CN" altLang="en-US" sz="1200"/>
          </a:p>
        </p:txBody>
      </p:sp>
    </p:spTree>
    <p:extLst>
      <p:ext uri="{BB962C8B-B14F-4D97-AF65-F5344CB8AC3E}">
        <p14:creationId xmlns:p14="http://schemas.microsoft.com/office/powerpoint/2010/main" val="30693450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28</a:t>
            </a:fld>
            <a:endParaRPr lang="zh-CN" altLang="en-US" sz="1200"/>
          </a:p>
        </p:txBody>
      </p:sp>
    </p:spTree>
    <p:extLst>
      <p:ext uri="{BB962C8B-B14F-4D97-AF65-F5344CB8AC3E}">
        <p14:creationId xmlns:p14="http://schemas.microsoft.com/office/powerpoint/2010/main" val="9193358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29</a:t>
            </a:fld>
            <a:endParaRPr lang="zh-CN" altLang="en-US" sz="1200"/>
          </a:p>
        </p:txBody>
      </p:sp>
    </p:spTree>
    <p:extLst>
      <p:ext uri="{BB962C8B-B14F-4D97-AF65-F5344CB8AC3E}">
        <p14:creationId xmlns:p14="http://schemas.microsoft.com/office/powerpoint/2010/main" val="3137239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2019/7/27</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30</a:t>
            </a:fld>
            <a:endParaRPr lang="zh-CN" altLang="en-US" sz="1200"/>
          </a:p>
        </p:txBody>
      </p:sp>
    </p:spTree>
    <p:extLst>
      <p:ext uri="{BB962C8B-B14F-4D97-AF65-F5344CB8AC3E}">
        <p14:creationId xmlns:p14="http://schemas.microsoft.com/office/powerpoint/2010/main" val="9435275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7"/>
            <a:ext cx="103632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323778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600" y="1600202"/>
            <a:ext cx="109728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15797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2"/>
            <a:ext cx="103632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3562496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2"/>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600202"/>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83015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1"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1"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7" y="1535113"/>
            <a:ext cx="538956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7" y="2174875"/>
            <a:ext cx="538956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47398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34409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098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5" y="273052"/>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2"/>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882476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608668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600202"/>
            <a:ext cx="109728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2659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40"/>
            <a:ext cx="27432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40"/>
            <a:ext cx="80772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36095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67766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7"/>
            <a:ext cx="775136" cy="246221"/>
          </a:xfrm>
          <a:prstGeom prst="rect">
            <a:avLst/>
          </a:prstGeom>
        </p:spPr>
        <p:txBody>
          <a:bodyPr wrap="square">
            <a:spAutoFit/>
          </a:bodyPr>
          <a:lstStyle/>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文本框 7"/>
          <p:cNvSpPr>
            <a:spLocks noChangeArrowheads="1"/>
          </p:cNvSpPr>
          <p:nvPr/>
        </p:nvSpPr>
        <p:spPr bwMode="auto">
          <a:xfrm>
            <a:off x="3394075" y="1382715"/>
            <a:ext cx="5403851"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500">
                <a:solidFill>
                  <a:srgbClr val="000000"/>
                </a:solidFill>
                <a:latin typeface="Times New Roman" panose="02020603050405020304" pitchFamily="18" charset="0"/>
                <a:sym typeface="Times New Roman" panose="02020603050405020304" pitchFamily="18" charset="0"/>
              </a:rPr>
              <a:t>Business</a:t>
            </a:r>
            <a:endParaRPr lang="zh-CN" altLang="en-US"/>
          </a:p>
        </p:txBody>
      </p:sp>
      <p:sp>
        <p:nvSpPr>
          <p:cNvPr id="1028" name="矩形 8"/>
          <p:cNvSpPr>
            <a:spLocks noChangeArrowheads="1"/>
          </p:cNvSpPr>
          <p:nvPr/>
        </p:nvSpPr>
        <p:spPr bwMode="auto">
          <a:xfrm>
            <a:off x="3797300" y="2890839"/>
            <a:ext cx="459908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a:solidFill>
                  <a:srgbClr val="000000"/>
                </a:solidFill>
                <a:latin typeface="Times New Roman" panose="02020603050405020304" pitchFamily="18" charset="0"/>
                <a:sym typeface="Times New Roman" panose="02020603050405020304" pitchFamily="18" charset="0"/>
              </a:rPr>
              <a:t>PowerPoint Template</a:t>
            </a:r>
            <a:endParaRPr lang="zh-CN" altLang="en-US" sz="4000">
              <a:solidFill>
                <a:srgbClr val="000000"/>
              </a:solidFill>
              <a:latin typeface="Times New Roman" panose="02020603050405020304" pitchFamily="18" charset="0"/>
              <a:sym typeface="Times New Roman" panose="02020603050405020304" pitchFamily="18" charset="0"/>
            </a:endParaRPr>
          </a:p>
        </p:txBody>
      </p:sp>
      <p:cxnSp>
        <p:nvCxnSpPr>
          <p:cNvPr id="1029" name="直接箭头连接符 12"/>
          <p:cNvCxnSpPr>
            <a:cxnSpLocks noChangeShapeType="1"/>
          </p:cNvCxnSpPr>
          <p:nvPr/>
        </p:nvCxnSpPr>
        <p:spPr bwMode="auto">
          <a:xfrm>
            <a:off x="3252789" y="3598863"/>
            <a:ext cx="5656263" cy="0"/>
          </a:xfrm>
          <a:prstGeom prst="straightConnector1">
            <a:avLst/>
          </a:prstGeom>
          <a:noFill/>
          <a:ln w="9525">
            <a:solidFill>
              <a:srgbClr val="FF0000"/>
            </a:solidFill>
            <a:bevel/>
            <a:headEnd type="triangle" w="med" len="med"/>
            <a:tailEnd type="triangle" w="med" len="med"/>
          </a:ln>
          <a:extLst>
            <a:ext uri="{909E8E84-426E-40DD-AFC4-6F175D3DCCD1}">
              <a14:hiddenFill xmlns:a14="http://schemas.microsoft.com/office/drawing/2010/main">
                <a:noFill/>
              </a14:hiddenFill>
            </a:ext>
          </a:extLst>
        </p:spPr>
      </p:cxnSp>
      <p:sp>
        <p:nvSpPr>
          <p:cNvPr id="1030" name="文本框 14"/>
          <p:cNvSpPr>
            <a:spLocks noChangeArrowheads="1"/>
          </p:cNvSpPr>
          <p:nvPr/>
        </p:nvSpPr>
        <p:spPr bwMode="auto">
          <a:xfrm>
            <a:off x="3687765" y="3690938"/>
            <a:ext cx="48148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软件开发汇报</a:t>
            </a:r>
            <a:r>
              <a:rPr lang="en-US" altLang="zh-CN" sz="2800" dirty="0" err="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2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2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31" name="文本框 11"/>
          <p:cNvSpPr>
            <a:spLocks noChangeArrowheads="1"/>
          </p:cNvSpPr>
          <p:nvPr/>
        </p:nvSpPr>
        <p:spPr bwMode="auto">
          <a:xfrm>
            <a:off x="4344989" y="5000626"/>
            <a:ext cx="3503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汇报人：xxxxx   </a:t>
            </a:r>
            <a:r>
              <a:rPr lang="en-US" altLang="zh-CN" dirty="0"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201X.01.01</a:t>
            </a:r>
            <a:endParaRPr lang="zh-CN" altLang="en-US"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矩形 31"/>
          <p:cNvSpPr>
            <a:spLocks noChangeArrowheads="1"/>
          </p:cNvSpPr>
          <p:nvPr/>
        </p:nvSpPr>
        <p:spPr bwMode="auto">
          <a:xfrm>
            <a:off x="1963737" y="2835276"/>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01</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2" name="矩形 32"/>
          <p:cNvSpPr>
            <a:spLocks noChangeArrowheads="1"/>
          </p:cNvSpPr>
          <p:nvPr/>
        </p:nvSpPr>
        <p:spPr bwMode="auto">
          <a:xfrm>
            <a:off x="3886201" y="2814639"/>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02</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3" name="矩形 33"/>
          <p:cNvSpPr>
            <a:spLocks noChangeArrowheads="1"/>
          </p:cNvSpPr>
          <p:nvPr/>
        </p:nvSpPr>
        <p:spPr bwMode="auto">
          <a:xfrm>
            <a:off x="5853114" y="2811464"/>
            <a:ext cx="5677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03</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4" name="矩形 34"/>
          <p:cNvSpPr>
            <a:spLocks noChangeArrowheads="1"/>
          </p:cNvSpPr>
          <p:nvPr/>
        </p:nvSpPr>
        <p:spPr bwMode="auto">
          <a:xfrm>
            <a:off x="7829551" y="2835276"/>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04</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5" name="矩形 35"/>
          <p:cNvSpPr>
            <a:spLocks noChangeArrowheads="1"/>
          </p:cNvSpPr>
          <p:nvPr/>
        </p:nvSpPr>
        <p:spPr bwMode="auto">
          <a:xfrm>
            <a:off x="9796463" y="2811464"/>
            <a:ext cx="5693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05</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6" name="TextBox 4"/>
          <p:cNvSpPr>
            <a:spLocks noChangeArrowheads="1"/>
          </p:cNvSpPr>
          <p:nvPr/>
        </p:nvSpPr>
        <p:spPr bwMode="auto">
          <a:xfrm>
            <a:off x="1516063" y="3502027"/>
            <a:ext cx="1408112"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57" name="矩形 39"/>
          <p:cNvSpPr>
            <a:spLocks noChangeArrowheads="1"/>
          </p:cNvSpPr>
          <p:nvPr/>
        </p:nvSpPr>
        <p:spPr bwMode="auto">
          <a:xfrm>
            <a:off x="1435100" y="42243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58" name="TextBox 4"/>
          <p:cNvSpPr>
            <a:spLocks noChangeArrowheads="1"/>
          </p:cNvSpPr>
          <p:nvPr/>
        </p:nvSpPr>
        <p:spPr bwMode="auto">
          <a:xfrm>
            <a:off x="3435349" y="3535364"/>
            <a:ext cx="1441451"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59" name="TextBox 4"/>
          <p:cNvSpPr>
            <a:spLocks noChangeArrowheads="1"/>
          </p:cNvSpPr>
          <p:nvPr/>
        </p:nvSpPr>
        <p:spPr bwMode="auto">
          <a:xfrm>
            <a:off x="5416551" y="3551239"/>
            <a:ext cx="1439863"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0" name="TextBox 4"/>
          <p:cNvSpPr>
            <a:spLocks noChangeArrowheads="1"/>
          </p:cNvSpPr>
          <p:nvPr/>
        </p:nvSpPr>
        <p:spPr bwMode="auto">
          <a:xfrm>
            <a:off x="7381875" y="3551239"/>
            <a:ext cx="1441451"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1" name="TextBox 4"/>
          <p:cNvSpPr>
            <a:spLocks noChangeArrowheads="1"/>
          </p:cNvSpPr>
          <p:nvPr/>
        </p:nvSpPr>
        <p:spPr bwMode="auto">
          <a:xfrm>
            <a:off x="9359900" y="3535364"/>
            <a:ext cx="1441451" cy="461665"/>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2" name="矩形 48"/>
          <p:cNvSpPr>
            <a:spLocks noChangeArrowheads="1"/>
          </p:cNvSpPr>
          <p:nvPr/>
        </p:nvSpPr>
        <p:spPr bwMode="auto">
          <a:xfrm>
            <a:off x="3371849" y="42243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3" name="矩形 49"/>
          <p:cNvSpPr>
            <a:spLocks noChangeArrowheads="1"/>
          </p:cNvSpPr>
          <p:nvPr/>
        </p:nvSpPr>
        <p:spPr bwMode="auto">
          <a:xfrm>
            <a:off x="5376864" y="42243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4" name="矩形 53"/>
          <p:cNvSpPr>
            <a:spLocks noChangeArrowheads="1"/>
          </p:cNvSpPr>
          <p:nvPr/>
        </p:nvSpPr>
        <p:spPr bwMode="auto">
          <a:xfrm>
            <a:off x="7381875" y="42243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5" name="矩形 54"/>
          <p:cNvSpPr>
            <a:spLocks noChangeArrowheads="1"/>
          </p:cNvSpPr>
          <p:nvPr/>
        </p:nvSpPr>
        <p:spPr bwMode="auto">
          <a:xfrm>
            <a:off x="9318625" y="4154490"/>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grpSp>
        <p:nvGrpSpPr>
          <p:cNvPr id="2066" name="组合 2"/>
          <p:cNvGrpSpPr>
            <a:grpSpLocks/>
          </p:cNvGrpSpPr>
          <p:nvPr/>
        </p:nvGrpSpPr>
        <p:grpSpPr bwMode="auto">
          <a:xfrm>
            <a:off x="4800600" y="1016001"/>
            <a:ext cx="2625725" cy="669925"/>
            <a:chOff x="0" y="0"/>
            <a:chExt cx="2625406" cy="670505"/>
          </a:xfrm>
        </p:grpSpPr>
        <p:grpSp>
          <p:nvGrpSpPr>
            <p:cNvPr id="2067" name="组合 57"/>
            <p:cNvGrpSpPr>
              <a:grpSpLocks/>
            </p:cNvGrpSpPr>
            <p:nvPr/>
          </p:nvGrpSpPr>
          <p:grpSpPr bwMode="auto">
            <a:xfrm>
              <a:off x="0" y="0"/>
              <a:ext cx="2625406" cy="670505"/>
              <a:chOff x="0" y="0"/>
              <a:chExt cx="5424045" cy="743121"/>
            </a:xfrm>
          </p:grpSpPr>
          <p:sp>
            <p:nvSpPr>
              <p:cNvPr id="2069" name="矩形 61"/>
              <p:cNvSpPr>
                <a:spLocks noChangeArrowheads="1"/>
              </p:cNvSpPr>
              <p:nvPr/>
            </p:nvSpPr>
            <p:spPr bwMode="auto">
              <a:xfrm>
                <a:off x="1" y="30199"/>
                <a:ext cx="5408908" cy="712922"/>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70" name="等腰三角形 62"/>
              <p:cNvSpPr>
                <a:spLocks noChangeArrowheads="1"/>
              </p:cNvSpPr>
              <p:nvPr/>
            </p:nvSpPr>
            <p:spPr bwMode="auto">
              <a:xfrm rot="-5400000">
                <a:off x="4772017" y="91090"/>
                <a:ext cx="743120" cy="560937"/>
              </a:xfrm>
              <a:prstGeom prst="triangle">
                <a:avLst>
                  <a:gd name="adj" fmla="val 50000"/>
                </a:avLst>
              </a:prstGeom>
              <a:solidFill>
                <a:srgbClr val="DCEFD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71" name="等腰三角形 63"/>
              <p:cNvSpPr>
                <a:spLocks noChangeArrowheads="1"/>
              </p:cNvSpPr>
              <p:nvPr/>
            </p:nvSpPr>
            <p:spPr bwMode="auto">
              <a:xfrm rot="5400000">
                <a:off x="9562" y="-9563"/>
                <a:ext cx="743119" cy="762246"/>
              </a:xfrm>
              <a:prstGeom prst="triangle">
                <a:avLst>
                  <a:gd name="adj" fmla="val 50000"/>
                </a:avLst>
              </a:prstGeom>
              <a:solidFill>
                <a:srgbClr val="CADFB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068" name="矩形 47"/>
            <p:cNvSpPr>
              <a:spLocks noChangeArrowheads="1"/>
            </p:cNvSpPr>
            <p:nvPr/>
          </p:nvSpPr>
          <p:spPr bwMode="auto">
            <a:xfrm>
              <a:off x="483675" y="46974"/>
              <a:ext cx="1755498" cy="585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目录</a:t>
              </a:r>
              <a:r>
                <a:rPr lang="en-US" altLang="zh-CN"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content</a:t>
              </a:r>
              <a:endParaRPr lang="zh-CN" altLang="en-US"/>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矩形 2"/>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3076" name="矩形 3"/>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3077"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3078" name="矩形 9"/>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01</a:t>
            </a:r>
            <a:endParaRPr lang="zh-CN" altLang="en-US" sz="9600">
              <a:solidFill>
                <a:schemeClr val="bg1"/>
              </a:solidFill>
              <a:latin typeface="Impact" panose="020B0806030902050204" pitchFamily="34" charset="0"/>
              <a:sym typeface="Impact" panose="020B0806030902050204" pitchFamily="34" charset="0"/>
            </a:endParaRPr>
          </a:p>
        </p:txBody>
      </p:sp>
      <p:sp>
        <p:nvSpPr>
          <p:cNvPr id="3079"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0"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1"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2" name="矩形 1"/>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椭圆 6"/>
          <p:cNvSpPr>
            <a:spLocks noChangeArrowheads="1"/>
          </p:cNvSpPr>
          <p:nvPr/>
        </p:nvSpPr>
        <p:spPr bwMode="auto">
          <a:xfrm>
            <a:off x="5653089" y="1485900"/>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sp>
        <p:nvSpPr>
          <p:cNvPr id="4100" name="椭圆 7"/>
          <p:cNvSpPr>
            <a:spLocks noChangeArrowheads="1"/>
          </p:cNvSpPr>
          <p:nvPr/>
        </p:nvSpPr>
        <p:spPr bwMode="auto">
          <a:xfrm>
            <a:off x="5653089" y="2876552"/>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sp>
        <p:nvSpPr>
          <p:cNvPr id="4101" name="椭圆 8"/>
          <p:cNvSpPr>
            <a:spLocks noChangeArrowheads="1"/>
          </p:cNvSpPr>
          <p:nvPr/>
        </p:nvSpPr>
        <p:spPr bwMode="auto">
          <a:xfrm>
            <a:off x="5653089" y="4267202"/>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pic>
        <p:nvPicPr>
          <p:cNvPr id="4102" name="图片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66901" y="1174752"/>
            <a:ext cx="1546225"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TextBox 4"/>
          <p:cNvSpPr>
            <a:spLocks noChangeArrowheads="1"/>
          </p:cNvSpPr>
          <p:nvPr/>
        </p:nvSpPr>
        <p:spPr bwMode="auto">
          <a:xfrm>
            <a:off x="1781175" y="4114800"/>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04" name="TextBox 15"/>
          <p:cNvSpPr>
            <a:spLocks noChangeArrowheads="1"/>
          </p:cNvSpPr>
          <p:nvPr/>
        </p:nvSpPr>
        <p:spPr bwMode="auto">
          <a:xfrm>
            <a:off x="468314" y="4622801"/>
            <a:ext cx="43418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4105" name="矩形 10"/>
          <p:cNvSpPr>
            <a:spLocks noChangeArrowheads="1"/>
          </p:cNvSpPr>
          <p:nvPr/>
        </p:nvSpPr>
        <p:spPr bwMode="auto">
          <a:xfrm>
            <a:off x="6731001" y="1801814"/>
            <a:ext cx="45339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6" name="矩形 11"/>
          <p:cNvSpPr>
            <a:spLocks noChangeArrowheads="1"/>
          </p:cNvSpPr>
          <p:nvPr/>
        </p:nvSpPr>
        <p:spPr bwMode="auto">
          <a:xfrm>
            <a:off x="6731001" y="3192464"/>
            <a:ext cx="45339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7" name="矩形 12"/>
          <p:cNvSpPr>
            <a:spLocks noChangeArrowheads="1"/>
          </p:cNvSpPr>
          <p:nvPr/>
        </p:nvSpPr>
        <p:spPr bwMode="auto">
          <a:xfrm>
            <a:off x="6731001" y="4583114"/>
            <a:ext cx="45339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8" name="TextBox 4"/>
          <p:cNvSpPr>
            <a:spLocks noChangeArrowheads="1"/>
          </p:cNvSpPr>
          <p:nvPr/>
        </p:nvSpPr>
        <p:spPr bwMode="auto">
          <a:xfrm>
            <a:off x="6667500" y="129222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09" name="TextBox 4"/>
          <p:cNvSpPr>
            <a:spLocks noChangeArrowheads="1"/>
          </p:cNvSpPr>
          <p:nvPr/>
        </p:nvSpPr>
        <p:spPr bwMode="auto">
          <a:xfrm>
            <a:off x="6667500" y="2654300"/>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10" name="TextBox 4"/>
          <p:cNvSpPr>
            <a:spLocks noChangeArrowheads="1"/>
          </p:cNvSpPr>
          <p:nvPr/>
        </p:nvSpPr>
        <p:spPr bwMode="auto">
          <a:xfrm>
            <a:off x="6731000" y="404177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11" name="矩形 20"/>
          <p:cNvSpPr>
            <a:spLocks noChangeArrowheads="1"/>
          </p:cNvSpPr>
          <p:nvPr/>
        </p:nvSpPr>
        <p:spPr bwMode="auto">
          <a:xfrm>
            <a:off x="5702301" y="1549401"/>
            <a:ext cx="5613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01</a:t>
            </a:r>
            <a:endParaRPr lang="zh-CN" altLang="en-US" sz="3200">
              <a:solidFill>
                <a:schemeClr val="bg1"/>
              </a:solidFill>
              <a:latin typeface="Calibri" panose="020F0502020204030204" pitchFamily="34" charset="0"/>
              <a:sym typeface="宋体" panose="02010600030101010101" pitchFamily="2" charset="-122"/>
            </a:endParaRPr>
          </a:p>
        </p:txBody>
      </p:sp>
      <p:sp>
        <p:nvSpPr>
          <p:cNvPr id="4112" name="矩形 21"/>
          <p:cNvSpPr>
            <a:spLocks noChangeArrowheads="1"/>
          </p:cNvSpPr>
          <p:nvPr/>
        </p:nvSpPr>
        <p:spPr bwMode="auto">
          <a:xfrm>
            <a:off x="5676901" y="2940051"/>
            <a:ext cx="61106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02</a:t>
            </a:r>
            <a:endParaRPr lang="zh-CN" altLang="en-US" sz="3200">
              <a:solidFill>
                <a:schemeClr val="bg1"/>
              </a:solidFill>
              <a:latin typeface="Calibri" panose="020F0502020204030204" pitchFamily="34" charset="0"/>
              <a:sym typeface="宋体" panose="02010600030101010101" pitchFamily="2" charset="-122"/>
            </a:endParaRPr>
          </a:p>
        </p:txBody>
      </p:sp>
      <p:sp>
        <p:nvSpPr>
          <p:cNvPr id="4113" name="矩形 22"/>
          <p:cNvSpPr>
            <a:spLocks noChangeArrowheads="1"/>
          </p:cNvSpPr>
          <p:nvPr/>
        </p:nvSpPr>
        <p:spPr bwMode="auto">
          <a:xfrm>
            <a:off x="5676900" y="4357689"/>
            <a:ext cx="6222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03</a:t>
            </a:r>
            <a:endParaRPr lang="zh-CN" altLang="en-US" sz="3200">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椭圆 1135"/>
          <p:cNvSpPr>
            <a:spLocks noChangeArrowheads="1"/>
          </p:cNvSpPr>
          <p:nvPr/>
        </p:nvSpPr>
        <p:spPr bwMode="auto">
          <a:xfrm>
            <a:off x="1304925" y="1416050"/>
            <a:ext cx="1473200"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4" name="椭圆 1137"/>
          <p:cNvSpPr>
            <a:spLocks noChangeArrowheads="1"/>
          </p:cNvSpPr>
          <p:nvPr/>
        </p:nvSpPr>
        <p:spPr bwMode="auto">
          <a:xfrm>
            <a:off x="1377950" y="1490663"/>
            <a:ext cx="1327151"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55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5" name="椭圆 1138"/>
          <p:cNvSpPr>
            <a:spLocks noChangeArrowheads="1"/>
          </p:cNvSpPr>
          <p:nvPr/>
        </p:nvSpPr>
        <p:spPr bwMode="auto">
          <a:xfrm>
            <a:off x="3957639"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6" name="椭圆 1140"/>
          <p:cNvSpPr>
            <a:spLocks noChangeArrowheads="1"/>
          </p:cNvSpPr>
          <p:nvPr/>
        </p:nvSpPr>
        <p:spPr bwMode="auto">
          <a:xfrm>
            <a:off x="4032251"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38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7" name="椭圆 1141"/>
          <p:cNvSpPr>
            <a:spLocks noChangeArrowheads="1"/>
          </p:cNvSpPr>
          <p:nvPr/>
        </p:nvSpPr>
        <p:spPr bwMode="auto">
          <a:xfrm>
            <a:off x="6611939"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8" name="椭圆 1143"/>
          <p:cNvSpPr>
            <a:spLocks noChangeArrowheads="1"/>
          </p:cNvSpPr>
          <p:nvPr/>
        </p:nvSpPr>
        <p:spPr bwMode="auto">
          <a:xfrm>
            <a:off x="6686551"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15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9" name="文本框 1144"/>
          <p:cNvSpPr>
            <a:spLocks noChangeArrowheads="1"/>
          </p:cNvSpPr>
          <p:nvPr/>
        </p:nvSpPr>
        <p:spPr bwMode="auto">
          <a:xfrm>
            <a:off x="1304925" y="3173415"/>
            <a:ext cx="14732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endParaRPr lang="zh-CN" altLang="en-US"/>
          </a:p>
        </p:txBody>
      </p:sp>
      <p:sp>
        <p:nvSpPr>
          <p:cNvPr id="5130" name="文本框 1146"/>
          <p:cNvSpPr>
            <a:spLocks noChangeArrowheads="1"/>
          </p:cNvSpPr>
          <p:nvPr/>
        </p:nvSpPr>
        <p:spPr bwMode="auto">
          <a:xfrm>
            <a:off x="3957639" y="3173415"/>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1" name="文本框 1147"/>
          <p:cNvSpPr>
            <a:spLocks noChangeArrowheads="1"/>
          </p:cNvSpPr>
          <p:nvPr/>
        </p:nvSpPr>
        <p:spPr bwMode="auto">
          <a:xfrm>
            <a:off x="6611939" y="3173415"/>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2" name="椭圆 1148"/>
          <p:cNvSpPr>
            <a:spLocks noChangeArrowheads="1"/>
          </p:cNvSpPr>
          <p:nvPr/>
        </p:nvSpPr>
        <p:spPr bwMode="auto">
          <a:xfrm>
            <a:off x="9266239"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33" name="椭圆 1150"/>
          <p:cNvSpPr>
            <a:spLocks noChangeArrowheads="1"/>
          </p:cNvSpPr>
          <p:nvPr/>
        </p:nvSpPr>
        <p:spPr bwMode="auto">
          <a:xfrm>
            <a:off x="9340851"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7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34" name="文本框 1151"/>
          <p:cNvSpPr>
            <a:spLocks noChangeArrowheads="1"/>
          </p:cNvSpPr>
          <p:nvPr/>
        </p:nvSpPr>
        <p:spPr bwMode="auto">
          <a:xfrm>
            <a:off x="9266239" y="3173415"/>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5" name="TextBox 15"/>
          <p:cNvSpPr>
            <a:spLocks noChangeArrowheads="1"/>
          </p:cNvSpPr>
          <p:nvPr/>
        </p:nvSpPr>
        <p:spPr bwMode="auto">
          <a:xfrm>
            <a:off x="2041525" y="4772026"/>
            <a:ext cx="80422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5136" name="矩形 1154"/>
          <p:cNvSpPr>
            <a:spLocks noChangeArrowheads="1"/>
          </p:cNvSpPr>
          <p:nvPr/>
        </p:nvSpPr>
        <p:spPr bwMode="auto">
          <a:xfrm>
            <a:off x="4254500" y="4073527"/>
            <a:ext cx="35702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400" b="1">
              <a:solidFill>
                <a:srgbClr val="FF0000"/>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图片 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60589" y="1600202"/>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图片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78714" y="1600202"/>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图片 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27589" y="1600202"/>
            <a:ext cx="25368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矩形 4"/>
          <p:cNvSpPr>
            <a:spLocks noChangeArrowheads="1"/>
          </p:cNvSpPr>
          <p:nvPr/>
        </p:nvSpPr>
        <p:spPr bwMode="auto">
          <a:xfrm>
            <a:off x="2160589" y="3209925"/>
            <a:ext cx="2552700"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1" name="矩形 6"/>
          <p:cNvSpPr>
            <a:spLocks noChangeArrowheads="1"/>
          </p:cNvSpPr>
          <p:nvPr/>
        </p:nvSpPr>
        <p:spPr bwMode="auto">
          <a:xfrm>
            <a:off x="4827589" y="3209925"/>
            <a:ext cx="2536825"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2" name="矩形 7"/>
          <p:cNvSpPr>
            <a:spLocks noChangeArrowheads="1"/>
          </p:cNvSpPr>
          <p:nvPr/>
        </p:nvSpPr>
        <p:spPr bwMode="auto">
          <a:xfrm>
            <a:off x="7478714" y="3209925"/>
            <a:ext cx="2552700"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3" name="TextBox 15"/>
          <p:cNvSpPr>
            <a:spLocks noChangeArrowheads="1"/>
          </p:cNvSpPr>
          <p:nvPr/>
        </p:nvSpPr>
        <p:spPr bwMode="auto">
          <a:xfrm>
            <a:off x="2474913" y="3781426"/>
            <a:ext cx="192563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6154" name="矩形 9"/>
          <p:cNvSpPr>
            <a:spLocks noChangeArrowheads="1"/>
          </p:cNvSpPr>
          <p:nvPr/>
        </p:nvSpPr>
        <p:spPr bwMode="auto">
          <a:xfrm>
            <a:off x="2625726" y="3173414"/>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5" name="矩形 14"/>
          <p:cNvSpPr>
            <a:spLocks noChangeArrowheads="1"/>
          </p:cNvSpPr>
          <p:nvPr/>
        </p:nvSpPr>
        <p:spPr bwMode="auto">
          <a:xfrm>
            <a:off x="5292726" y="3182939"/>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6" name="矩形 15"/>
          <p:cNvSpPr>
            <a:spLocks noChangeArrowheads="1"/>
          </p:cNvSpPr>
          <p:nvPr/>
        </p:nvSpPr>
        <p:spPr bwMode="auto">
          <a:xfrm>
            <a:off x="7947026" y="3187700"/>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7" name="TextBox 15"/>
          <p:cNvSpPr>
            <a:spLocks noChangeArrowheads="1"/>
          </p:cNvSpPr>
          <p:nvPr/>
        </p:nvSpPr>
        <p:spPr bwMode="auto">
          <a:xfrm>
            <a:off x="5149850" y="3781426"/>
            <a:ext cx="1925639"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6158" name="TextBox 15"/>
          <p:cNvSpPr>
            <a:spLocks noChangeArrowheads="1"/>
          </p:cNvSpPr>
          <p:nvPr/>
        </p:nvSpPr>
        <p:spPr bwMode="auto">
          <a:xfrm>
            <a:off x="7824788" y="3781426"/>
            <a:ext cx="192563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椭圆 2302"/>
          <p:cNvSpPr>
            <a:spLocks noChangeArrowheads="1"/>
          </p:cNvSpPr>
          <p:nvPr/>
        </p:nvSpPr>
        <p:spPr bwMode="auto">
          <a:xfrm>
            <a:off x="3827464" y="1216025"/>
            <a:ext cx="1830387"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2" name="椭圆 2304"/>
          <p:cNvSpPr>
            <a:spLocks noChangeArrowheads="1"/>
          </p:cNvSpPr>
          <p:nvPr/>
        </p:nvSpPr>
        <p:spPr bwMode="auto">
          <a:xfrm>
            <a:off x="9240839" y="1216025"/>
            <a:ext cx="1830387"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3" name="椭圆 2305"/>
          <p:cNvSpPr>
            <a:spLocks noChangeArrowheads="1"/>
          </p:cNvSpPr>
          <p:nvPr/>
        </p:nvSpPr>
        <p:spPr bwMode="auto">
          <a:xfrm>
            <a:off x="1120775" y="1216025"/>
            <a:ext cx="1830388"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4" name="椭圆 2306"/>
          <p:cNvSpPr>
            <a:spLocks noChangeArrowheads="1"/>
          </p:cNvSpPr>
          <p:nvPr/>
        </p:nvSpPr>
        <p:spPr bwMode="auto">
          <a:xfrm>
            <a:off x="6534151" y="1216025"/>
            <a:ext cx="1831975"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5" name="TextBox 4"/>
          <p:cNvSpPr>
            <a:spLocks noChangeArrowheads="1"/>
          </p:cNvSpPr>
          <p:nvPr/>
        </p:nvSpPr>
        <p:spPr bwMode="auto">
          <a:xfrm>
            <a:off x="1177925" y="1266826"/>
            <a:ext cx="17160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6" name="TextBox 4"/>
          <p:cNvSpPr>
            <a:spLocks noChangeArrowheads="1"/>
          </p:cNvSpPr>
          <p:nvPr/>
        </p:nvSpPr>
        <p:spPr bwMode="auto">
          <a:xfrm>
            <a:off x="3900490" y="1247776"/>
            <a:ext cx="17160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7" name="TextBox 4"/>
          <p:cNvSpPr>
            <a:spLocks noChangeArrowheads="1"/>
          </p:cNvSpPr>
          <p:nvPr/>
        </p:nvSpPr>
        <p:spPr bwMode="auto">
          <a:xfrm>
            <a:off x="6596065" y="1247776"/>
            <a:ext cx="17160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8" name="TextBox 4"/>
          <p:cNvSpPr>
            <a:spLocks noChangeArrowheads="1"/>
          </p:cNvSpPr>
          <p:nvPr/>
        </p:nvSpPr>
        <p:spPr bwMode="auto">
          <a:xfrm>
            <a:off x="9297990" y="1247776"/>
            <a:ext cx="17160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9" name="矩形 2321"/>
          <p:cNvSpPr>
            <a:spLocks noChangeArrowheads="1"/>
          </p:cNvSpPr>
          <p:nvPr/>
        </p:nvSpPr>
        <p:spPr bwMode="auto">
          <a:xfrm>
            <a:off x="947739" y="2255839"/>
            <a:ext cx="2784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0" name="矩形 2326"/>
          <p:cNvSpPr>
            <a:spLocks noChangeArrowheads="1"/>
          </p:cNvSpPr>
          <p:nvPr/>
        </p:nvSpPr>
        <p:spPr bwMode="auto">
          <a:xfrm>
            <a:off x="3670301" y="2255839"/>
            <a:ext cx="2784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1" name="矩形 2327"/>
          <p:cNvSpPr>
            <a:spLocks noChangeArrowheads="1"/>
          </p:cNvSpPr>
          <p:nvPr/>
        </p:nvSpPr>
        <p:spPr bwMode="auto">
          <a:xfrm>
            <a:off x="6362701" y="2241552"/>
            <a:ext cx="2784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2" name="矩形 2328"/>
          <p:cNvSpPr>
            <a:spLocks noChangeArrowheads="1"/>
          </p:cNvSpPr>
          <p:nvPr/>
        </p:nvSpPr>
        <p:spPr bwMode="auto">
          <a:xfrm>
            <a:off x="9178925" y="2241552"/>
            <a:ext cx="2784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3" name="TextBox 15"/>
          <p:cNvSpPr>
            <a:spLocks noChangeArrowheads="1"/>
          </p:cNvSpPr>
          <p:nvPr/>
        </p:nvSpPr>
        <p:spPr bwMode="auto">
          <a:xfrm>
            <a:off x="2189163" y="4298951"/>
            <a:ext cx="80438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7184" name="矩形 2330"/>
          <p:cNvSpPr>
            <a:spLocks noChangeArrowheads="1"/>
          </p:cNvSpPr>
          <p:nvPr/>
        </p:nvSpPr>
        <p:spPr bwMode="auto">
          <a:xfrm>
            <a:off x="3827463" y="3635376"/>
            <a:ext cx="4698722" cy="5847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圆角矩形 6"/>
          <p:cNvSpPr>
            <a:spLocks noChangeArrowheads="1"/>
          </p:cNvSpPr>
          <p:nvPr/>
        </p:nvSpPr>
        <p:spPr bwMode="auto">
          <a:xfrm>
            <a:off x="1681163" y="1155700"/>
            <a:ext cx="8724900" cy="1365250"/>
          </a:xfrm>
          <a:prstGeom prst="roundRect">
            <a:avLst>
              <a:gd name="adj" fmla="val 16667"/>
            </a:avLst>
          </a:prstGeom>
          <a:solidFill>
            <a:srgbClr val="FF0000"/>
          </a:solidFill>
          <a:ln w="12700">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6" name="圆角矩形 25"/>
          <p:cNvSpPr>
            <a:spLocks noChangeArrowheads="1"/>
          </p:cNvSpPr>
          <p:nvPr/>
        </p:nvSpPr>
        <p:spPr bwMode="auto">
          <a:xfrm>
            <a:off x="1681163" y="2746375"/>
            <a:ext cx="8724900" cy="1365250"/>
          </a:xfrm>
          <a:prstGeom prst="roundRect">
            <a:avLst>
              <a:gd name="adj" fmla="val 16667"/>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7" name="圆角矩形 26"/>
          <p:cNvSpPr>
            <a:spLocks noChangeArrowheads="1"/>
          </p:cNvSpPr>
          <p:nvPr/>
        </p:nvSpPr>
        <p:spPr bwMode="auto">
          <a:xfrm>
            <a:off x="1681163" y="4337050"/>
            <a:ext cx="8724900" cy="1365250"/>
          </a:xfrm>
          <a:prstGeom prst="roundRect">
            <a:avLst>
              <a:gd name="adj" fmla="val 16667"/>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8" name="矩形 27"/>
          <p:cNvSpPr>
            <a:spLocks noChangeArrowheads="1"/>
          </p:cNvSpPr>
          <p:nvPr/>
        </p:nvSpPr>
        <p:spPr bwMode="auto">
          <a:xfrm>
            <a:off x="3181351" y="2746375"/>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9" name="矩形 28"/>
          <p:cNvSpPr>
            <a:spLocks noChangeArrowheads="1"/>
          </p:cNvSpPr>
          <p:nvPr/>
        </p:nvSpPr>
        <p:spPr bwMode="auto">
          <a:xfrm>
            <a:off x="3181351" y="1163638"/>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200" name="矩形 29"/>
          <p:cNvSpPr>
            <a:spLocks noChangeArrowheads="1"/>
          </p:cNvSpPr>
          <p:nvPr/>
        </p:nvSpPr>
        <p:spPr bwMode="auto">
          <a:xfrm>
            <a:off x="3181351" y="4329113"/>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201" name="KSO_Shape"/>
          <p:cNvSpPr>
            <a:spLocks noChangeArrowheads="1"/>
          </p:cNvSpPr>
          <p:nvPr/>
        </p:nvSpPr>
        <p:spPr bwMode="auto">
          <a:xfrm>
            <a:off x="2149476" y="1335090"/>
            <a:ext cx="563563" cy="979487"/>
          </a:xfrm>
          <a:custGeom>
            <a:avLst/>
            <a:gdLst>
              <a:gd name="T0" fmla="*/ 122367 w 3238500"/>
              <a:gd name="T1" fmla="*/ 770539 h 5638341"/>
              <a:gd name="T2" fmla="*/ 441195 w 3238500"/>
              <a:gd name="T3" fmla="*/ 770539 h 5638341"/>
              <a:gd name="T4" fmla="*/ 441195 w 3238500"/>
              <a:gd name="T5" fmla="*/ 840521 h 5638341"/>
              <a:gd name="T6" fmla="*/ 122367 w 3238500"/>
              <a:gd name="T7" fmla="*/ 840521 h 5638341"/>
              <a:gd name="T8" fmla="*/ 122367 w 3238500"/>
              <a:gd name="T9" fmla="*/ 638422 h 5638341"/>
              <a:gd name="T10" fmla="*/ 441195 w 3238500"/>
              <a:gd name="T11" fmla="*/ 638422 h 5638341"/>
              <a:gd name="T12" fmla="*/ 441195 w 3238500"/>
              <a:gd name="T13" fmla="*/ 708404 h 5638341"/>
              <a:gd name="T14" fmla="*/ 122367 w 3238500"/>
              <a:gd name="T15" fmla="*/ 708404 h 5638341"/>
              <a:gd name="T16" fmla="*/ 122367 w 3238500"/>
              <a:gd name="T17" fmla="*/ 506304 h 5638341"/>
              <a:gd name="T18" fmla="*/ 441195 w 3238500"/>
              <a:gd name="T19" fmla="*/ 506304 h 5638341"/>
              <a:gd name="T20" fmla="*/ 441195 w 3238500"/>
              <a:gd name="T21" fmla="*/ 576286 h 5638341"/>
              <a:gd name="T22" fmla="*/ 122367 w 3238500"/>
              <a:gd name="T23" fmla="*/ 576286 h 5638341"/>
              <a:gd name="T24" fmla="*/ 122367 w 3238500"/>
              <a:gd name="T25" fmla="*/ 374187 h 5638341"/>
              <a:gd name="T26" fmla="*/ 441195 w 3238500"/>
              <a:gd name="T27" fmla="*/ 374187 h 5638341"/>
              <a:gd name="T28" fmla="*/ 441195 w 3238500"/>
              <a:gd name="T29" fmla="*/ 444169 h 5638341"/>
              <a:gd name="T30" fmla="*/ 122367 w 3238500"/>
              <a:gd name="T31" fmla="*/ 444169 h 5638341"/>
              <a:gd name="T32" fmla="*/ 122367 w 3238500"/>
              <a:gd name="T33" fmla="*/ 242070 h 5638341"/>
              <a:gd name="T34" fmla="*/ 441195 w 3238500"/>
              <a:gd name="T35" fmla="*/ 242070 h 5638341"/>
              <a:gd name="T36" fmla="*/ 441195 w 3238500"/>
              <a:gd name="T37" fmla="*/ 312052 h 5638341"/>
              <a:gd name="T38" fmla="*/ 122367 w 3238500"/>
              <a:gd name="T39" fmla="*/ 312052 h 5638341"/>
              <a:gd name="T40" fmla="*/ 94994 w 3238500"/>
              <a:gd name="T41" fmla="*/ 148489 h 5638341"/>
              <a:gd name="T42" fmla="*/ 61814 w 3238500"/>
              <a:gd name="T43" fmla="*/ 181612 h 5638341"/>
              <a:gd name="T44" fmla="*/ 61814 w 3238500"/>
              <a:gd name="T45" fmla="*/ 888650 h 5638341"/>
              <a:gd name="T46" fmla="*/ 94994 w 3238500"/>
              <a:gd name="T47" fmla="*/ 921773 h 5638341"/>
              <a:gd name="T48" fmla="*/ 468569 w 3238500"/>
              <a:gd name="T49" fmla="*/ 921773 h 5638341"/>
              <a:gd name="T50" fmla="*/ 501749 w 3238500"/>
              <a:gd name="T51" fmla="*/ 888650 h 5638341"/>
              <a:gd name="T52" fmla="*/ 501749 w 3238500"/>
              <a:gd name="T53" fmla="*/ 181612 h 5638341"/>
              <a:gd name="T54" fmla="*/ 468569 w 3238500"/>
              <a:gd name="T55" fmla="*/ 148489 h 5638341"/>
              <a:gd name="T56" fmla="*/ 183636 w 3238500"/>
              <a:gd name="T57" fmla="*/ 0 h 5638341"/>
              <a:gd name="T58" fmla="*/ 382414 w 3238500"/>
              <a:gd name="T59" fmla="*/ 0 h 5638341"/>
              <a:gd name="T60" fmla="*/ 405683 w 3238500"/>
              <a:gd name="T61" fmla="*/ 23228 h 5638341"/>
              <a:gd name="T62" fmla="*/ 405683 w 3238500"/>
              <a:gd name="T63" fmla="*/ 90775 h 5638341"/>
              <a:gd name="T64" fmla="*/ 473004 w 3238500"/>
              <a:gd name="T65" fmla="*/ 90775 h 5638341"/>
              <a:gd name="T66" fmla="*/ 563563 w 3238500"/>
              <a:gd name="T67" fmla="*/ 181178 h 5638341"/>
              <a:gd name="T68" fmla="*/ 563563 w 3238500"/>
              <a:gd name="T69" fmla="*/ 889084 h 5638341"/>
              <a:gd name="T70" fmla="*/ 473004 w 3238500"/>
              <a:gd name="T71" fmla="*/ 979487 h 5638341"/>
              <a:gd name="T72" fmla="*/ 90559 w 3238500"/>
              <a:gd name="T73" fmla="*/ 979487 h 5638341"/>
              <a:gd name="T74" fmla="*/ 0 w 3238500"/>
              <a:gd name="T75" fmla="*/ 889084 h 5638341"/>
              <a:gd name="T76" fmla="*/ 0 w 3238500"/>
              <a:gd name="T77" fmla="*/ 181178 h 5638341"/>
              <a:gd name="T78" fmla="*/ 90559 w 3238500"/>
              <a:gd name="T79" fmla="*/ 90775 h 5638341"/>
              <a:gd name="T80" fmla="*/ 160367 w 3238500"/>
              <a:gd name="T81" fmla="*/ 90775 h 5638341"/>
              <a:gd name="T82" fmla="*/ 160367 w 3238500"/>
              <a:gd name="T83" fmla="*/ 23228 h 5638341"/>
              <a:gd name="T84" fmla="*/ 183636 w 3238500"/>
              <a:gd name="T85" fmla="*/ 0 h 563834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38500"/>
              <a:gd name="T130" fmla="*/ 0 h 5638341"/>
              <a:gd name="T131" fmla="*/ 3238500 w 3238500"/>
              <a:gd name="T132" fmla="*/ 5638341 h 563834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38500" h="5638341">
                <a:moveTo>
                  <a:pt x="703180" y="4435548"/>
                </a:moveTo>
                <a:lnTo>
                  <a:pt x="2535317" y="4435548"/>
                </a:lnTo>
                <a:lnTo>
                  <a:pt x="2535317" y="4838393"/>
                </a:lnTo>
                <a:lnTo>
                  <a:pt x="703180" y="4838393"/>
                </a:lnTo>
                <a:lnTo>
                  <a:pt x="703180" y="4435548"/>
                </a:lnTo>
                <a:close/>
                <a:moveTo>
                  <a:pt x="703181" y="3675025"/>
                </a:moveTo>
                <a:lnTo>
                  <a:pt x="2535318" y="3675025"/>
                </a:lnTo>
                <a:lnTo>
                  <a:pt x="2535318" y="4077870"/>
                </a:lnTo>
                <a:lnTo>
                  <a:pt x="703181" y="4077870"/>
                </a:lnTo>
                <a:lnTo>
                  <a:pt x="703181" y="3675025"/>
                </a:lnTo>
                <a:close/>
                <a:moveTo>
                  <a:pt x="703181" y="2914502"/>
                </a:moveTo>
                <a:lnTo>
                  <a:pt x="2535318" y="2914502"/>
                </a:lnTo>
                <a:lnTo>
                  <a:pt x="2535318" y="3317347"/>
                </a:lnTo>
                <a:lnTo>
                  <a:pt x="703181" y="3317347"/>
                </a:lnTo>
                <a:lnTo>
                  <a:pt x="703181" y="2914502"/>
                </a:lnTo>
                <a:close/>
                <a:moveTo>
                  <a:pt x="703181" y="2153979"/>
                </a:moveTo>
                <a:lnTo>
                  <a:pt x="2535318" y="2153979"/>
                </a:lnTo>
                <a:lnTo>
                  <a:pt x="2535318" y="2556824"/>
                </a:lnTo>
                <a:lnTo>
                  <a:pt x="703181" y="2556824"/>
                </a:lnTo>
                <a:lnTo>
                  <a:pt x="703181" y="2153979"/>
                </a:lnTo>
                <a:close/>
                <a:moveTo>
                  <a:pt x="703181" y="1393456"/>
                </a:moveTo>
                <a:lnTo>
                  <a:pt x="2535318" y="1393456"/>
                </a:lnTo>
                <a:lnTo>
                  <a:pt x="2535318" y="1796301"/>
                </a:lnTo>
                <a:lnTo>
                  <a:pt x="703181" y="1796301"/>
                </a:lnTo>
                <a:lnTo>
                  <a:pt x="703181" y="1393456"/>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lnTo>
                  <a:pt x="545879" y="854765"/>
                </a:ln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8202" name="KSO_Shape"/>
          <p:cNvSpPr>
            <a:spLocks noChangeArrowheads="1"/>
          </p:cNvSpPr>
          <p:nvPr/>
        </p:nvSpPr>
        <p:spPr bwMode="auto">
          <a:xfrm>
            <a:off x="2100265" y="2987677"/>
            <a:ext cx="795337" cy="779463"/>
          </a:xfrm>
          <a:custGeom>
            <a:avLst/>
            <a:gdLst>
              <a:gd name="T0" fmla="*/ 455715 w 2787650"/>
              <a:gd name="T1" fmla="*/ 467578 h 2727325"/>
              <a:gd name="T2" fmla="*/ 464279 w 2787650"/>
              <a:gd name="T3" fmla="*/ 633059 h 2727325"/>
              <a:gd name="T4" fmla="*/ 537414 w 2787650"/>
              <a:gd name="T5" fmla="*/ 599587 h 2727325"/>
              <a:gd name="T6" fmla="*/ 595596 w 2787650"/>
              <a:gd name="T7" fmla="*/ 545706 h 2727325"/>
              <a:gd name="T8" fmla="*/ 634475 w 2787650"/>
              <a:gd name="T9" fmla="*/ 475860 h 2727325"/>
              <a:gd name="T10" fmla="*/ 150984 w 2787650"/>
              <a:gd name="T11" fmla="*/ 441481 h 2727325"/>
              <a:gd name="T12" fmla="*/ 179984 w 2787650"/>
              <a:gd name="T13" fmla="*/ 516860 h 2727325"/>
              <a:gd name="T14" fmla="*/ 230372 w 2787650"/>
              <a:gd name="T15" fmla="*/ 578361 h 2727325"/>
              <a:gd name="T16" fmla="*/ 297526 w 2787650"/>
              <a:gd name="T17" fmla="*/ 621176 h 2727325"/>
              <a:gd name="T18" fmla="*/ 368894 w 2787650"/>
              <a:gd name="T19" fmla="*/ 482376 h 2727325"/>
              <a:gd name="T20" fmla="*/ 312434 w 2787650"/>
              <a:gd name="T21" fmla="*/ 435985 h 2727325"/>
              <a:gd name="T22" fmla="*/ 370072 w 2787650"/>
              <a:gd name="T23" fmla="*/ 338484 h 2727325"/>
              <a:gd name="T24" fmla="*/ 342250 w 2787650"/>
              <a:gd name="T25" fmla="*/ 372346 h 2727325"/>
              <a:gd name="T26" fmla="*/ 346600 w 2787650"/>
              <a:gd name="T27" fmla="*/ 417375 h 2727325"/>
              <a:gd name="T28" fmla="*/ 380495 w 2787650"/>
              <a:gd name="T29" fmla="*/ 445245 h 2727325"/>
              <a:gd name="T30" fmla="*/ 425446 w 2787650"/>
              <a:gd name="T31" fmla="*/ 440888 h 2727325"/>
              <a:gd name="T32" fmla="*/ 453178 w 2787650"/>
              <a:gd name="T33" fmla="*/ 407026 h 2727325"/>
              <a:gd name="T34" fmla="*/ 448737 w 2787650"/>
              <a:gd name="T35" fmla="*/ 361906 h 2727325"/>
              <a:gd name="T36" fmla="*/ 415024 w 2787650"/>
              <a:gd name="T37" fmla="*/ 334036 h 2727325"/>
              <a:gd name="T38" fmla="*/ 448012 w 2787650"/>
              <a:gd name="T39" fmla="*/ 306710 h 2727325"/>
              <a:gd name="T40" fmla="*/ 491604 w 2787650"/>
              <a:gd name="T41" fmla="*/ 365447 h 2727325"/>
              <a:gd name="T42" fmla="*/ 626863 w 2787650"/>
              <a:gd name="T43" fmla="*/ 284826 h 2727325"/>
              <a:gd name="T44" fmla="*/ 582637 w 2787650"/>
              <a:gd name="T45" fmla="*/ 218518 h 2727325"/>
              <a:gd name="T46" fmla="*/ 520377 w 2787650"/>
              <a:gd name="T47" fmla="*/ 169354 h 2727325"/>
              <a:gd name="T48" fmla="*/ 444251 w 2787650"/>
              <a:gd name="T49" fmla="*/ 141869 h 2727325"/>
              <a:gd name="T50" fmla="*/ 297526 w 2787650"/>
              <a:gd name="T51" fmla="*/ 158197 h 2727325"/>
              <a:gd name="T52" fmla="*/ 230372 w 2787650"/>
              <a:gd name="T53" fmla="*/ 201102 h 2727325"/>
              <a:gd name="T54" fmla="*/ 179984 w 2787650"/>
              <a:gd name="T55" fmla="*/ 262603 h 2727325"/>
              <a:gd name="T56" fmla="*/ 150984 w 2787650"/>
              <a:gd name="T57" fmla="*/ 338073 h 2727325"/>
              <a:gd name="T58" fmla="*/ 329109 w 2787650"/>
              <a:gd name="T59" fmla="*/ 321054 h 2727325"/>
              <a:gd name="T60" fmla="*/ 316014 w 2787650"/>
              <a:gd name="T61" fmla="*/ 272 h 2727325"/>
              <a:gd name="T62" fmla="*/ 374287 w 2787650"/>
              <a:gd name="T63" fmla="*/ 73565 h 2727325"/>
              <a:gd name="T64" fmla="*/ 466998 w 2787650"/>
              <a:gd name="T65" fmla="*/ 8254 h 2727325"/>
              <a:gd name="T66" fmla="*/ 555721 w 2787650"/>
              <a:gd name="T67" fmla="*/ 23040 h 2727325"/>
              <a:gd name="T68" fmla="*/ 549468 w 2787650"/>
              <a:gd name="T69" fmla="*/ 111572 h 2727325"/>
              <a:gd name="T70" fmla="*/ 672538 w 2787650"/>
              <a:gd name="T71" fmla="*/ 124543 h 2727325"/>
              <a:gd name="T72" fmla="*/ 699817 w 2787650"/>
              <a:gd name="T73" fmla="*/ 128988 h 2727325"/>
              <a:gd name="T74" fmla="*/ 736158 w 2787650"/>
              <a:gd name="T75" fmla="*/ 208812 h 2727325"/>
              <a:gd name="T76" fmla="*/ 707792 w 2787650"/>
              <a:gd name="T77" fmla="*/ 325283 h 2727325"/>
              <a:gd name="T78" fmla="*/ 794431 w 2787650"/>
              <a:gd name="T79" fmla="*/ 350591 h 2727325"/>
              <a:gd name="T80" fmla="*/ 783284 w 2787650"/>
              <a:gd name="T81" fmla="*/ 441027 h 2727325"/>
              <a:gd name="T82" fmla="*/ 692929 w 2787650"/>
              <a:gd name="T83" fmla="*/ 504342 h 2727325"/>
              <a:gd name="T84" fmla="*/ 742593 w 2787650"/>
              <a:gd name="T85" fmla="*/ 585981 h 2727325"/>
              <a:gd name="T86" fmla="*/ 685226 w 2787650"/>
              <a:gd name="T87" fmla="*/ 658548 h 2727325"/>
              <a:gd name="T88" fmla="*/ 583906 w 2787650"/>
              <a:gd name="T89" fmla="*/ 646030 h 2727325"/>
              <a:gd name="T90" fmla="*/ 564240 w 2787650"/>
              <a:gd name="T91" fmla="*/ 746536 h 2727325"/>
              <a:gd name="T92" fmla="*/ 477510 w 2787650"/>
              <a:gd name="T93" fmla="*/ 778737 h 2727325"/>
              <a:gd name="T94" fmla="*/ 415250 w 2787650"/>
              <a:gd name="T95" fmla="*/ 706170 h 2727325"/>
              <a:gd name="T96" fmla="*/ 327252 w 2787650"/>
              <a:gd name="T97" fmla="*/ 772660 h 2727325"/>
              <a:gd name="T98" fmla="*/ 237985 w 2787650"/>
              <a:gd name="T99" fmla="*/ 755335 h 2727325"/>
              <a:gd name="T100" fmla="*/ 240794 w 2787650"/>
              <a:gd name="T101" fmla="*/ 665079 h 2727325"/>
              <a:gd name="T102" fmla="*/ 121167 w 2787650"/>
              <a:gd name="T103" fmla="*/ 655917 h 2727325"/>
              <a:gd name="T104" fmla="*/ 56370 w 2787650"/>
              <a:gd name="T105" fmla="*/ 596684 h 2727325"/>
              <a:gd name="T106" fmla="*/ 60810 w 2787650"/>
              <a:gd name="T107" fmla="*/ 569381 h 2727325"/>
              <a:gd name="T108" fmla="*/ 86458 w 2787650"/>
              <a:gd name="T109" fmla="*/ 448375 h 2727325"/>
              <a:gd name="T110" fmla="*/ 453 w 2787650"/>
              <a:gd name="T111" fmla="*/ 426968 h 2727325"/>
              <a:gd name="T112" fmla="*/ 13775 w 2787650"/>
              <a:gd name="T113" fmla="*/ 337710 h 2727325"/>
              <a:gd name="T114" fmla="*/ 104492 w 2787650"/>
              <a:gd name="T115" fmla="*/ 269678 h 2727325"/>
              <a:gd name="T116" fmla="*/ 52835 w 2787650"/>
              <a:gd name="T117" fmla="*/ 191578 h 2727325"/>
              <a:gd name="T118" fmla="*/ 112014 w 2787650"/>
              <a:gd name="T119" fmla="*/ 120824 h 2727325"/>
              <a:gd name="T120" fmla="*/ 216234 w 2787650"/>
              <a:gd name="T121" fmla="*/ 129895 h 2727325"/>
              <a:gd name="T122" fmla="*/ 231731 w 2787650"/>
              <a:gd name="T123" fmla="*/ 31295 h 272732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787650"/>
              <a:gd name="T187" fmla="*/ 0 h 2727325"/>
              <a:gd name="T188" fmla="*/ 2787650 w 2787650"/>
              <a:gd name="T189" fmla="*/ 2727325 h 272732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8203" name="KSO_Shape"/>
          <p:cNvSpPr>
            <a:spLocks noChangeArrowheads="1"/>
          </p:cNvSpPr>
          <p:nvPr/>
        </p:nvSpPr>
        <p:spPr bwMode="auto">
          <a:xfrm>
            <a:off x="2100265" y="4505325"/>
            <a:ext cx="815975" cy="1030288"/>
          </a:xfrm>
          <a:custGeom>
            <a:avLst/>
            <a:gdLst>
              <a:gd name="T0" fmla="*/ 1005872 w 3132350"/>
              <a:gd name="T1" fmla="*/ 679617 h 3959240"/>
              <a:gd name="T2" fmla="*/ 1142879 w 3132350"/>
              <a:gd name="T3" fmla="*/ 679617 h 3959240"/>
              <a:gd name="T4" fmla="*/ 1142879 w 3132350"/>
              <a:gd name="T5" fmla="*/ 1011617 h 3959240"/>
              <a:gd name="T6" fmla="*/ 1474879 w 3132350"/>
              <a:gd name="T7" fmla="*/ 1011617 h 3959240"/>
              <a:gd name="T8" fmla="*/ 1474879 w 3132350"/>
              <a:gd name="T9" fmla="*/ 1148624 h 3959240"/>
              <a:gd name="T10" fmla="*/ 1142879 w 3132350"/>
              <a:gd name="T11" fmla="*/ 1148624 h 3959240"/>
              <a:gd name="T12" fmla="*/ 1142879 w 3132350"/>
              <a:gd name="T13" fmla="*/ 1480624 h 3959240"/>
              <a:gd name="T14" fmla="*/ 1005872 w 3132350"/>
              <a:gd name="T15" fmla="*/ 1480624 h 3959240"/>
              <a:gd name="T16" fmla="*/ 1005872 w 3132350"/>
              <a:gd name="T17" fmla="*/ 1148624 h 3959240"/>
              <a:gd name="T18" fmla="*/ 673872 w 3132350"/>
              <a:gd name="T19" fmla="*/ 1148624 h 3959240"/>
              <a:gd name="T20" fmla="*/ 673872 w 3132350"/>
              <a:gd name="T21" fmla="*/ 1011617 h 3959240"/>
              <a:gd name="T22" fmla="*/ 1005872 w 3132350"/>
              <a:gd name="T23" fmla="*/ 1011617 h 3959240"/>
              <a:gd name="T24" fmla="*/ 1005872 w 3132350"/>
              <a:gd name="T25" fmla="*/ 679617 h 3959240"/>
              <a:gd name="T26" fmla="*/ 1080120 w 3132350"/>
              <a:gd name="T27" fmla="*/ 151325 h 3959240"/>
              <a:gd name="T28" fmla="*/ 151325 w 3132350"/>
              <a:gd name="T29" fmla="*/ 1080120 h 3959240"/>
              <a:gd name="T30" fmla="*/ 1080120 w 3132350"/>
              <a:gd name="T31" fmla="*/ 2008915 h 3959240"/>
              <a:gd name="T32" fmla="*/ 2008915 w 3132350"/>
              <a:gd name="T33" fmla="*/ 1080120 h 3959240"/>
              <a:gd name="T34" fmla="*/ 1080120 w 3132350"/>
              <a:gd name="T35" fmla="*/ 151325 h 3959240"/>
              <a:gd name="T36" fmla="*/ 1080120 w 3132350"/>
              <a:gd name="T37" fmla="*/ 0 h 3959240"/>
              <a:gd name="T38" fmla="*/ 2160240 w 3132350"/>
              <a:gd name="T39" fmla="*/ 1080120 h 3959240"/>
              <a:gd name="T40" fmla="*/ 1741553 w 3132350"/>
              <a:gd name="T41" fmla="*/ 1932755 h 3959240"/>
              <a:gd name="T42" fmla="*/ 1967917 w 3132350"/>
              <a:gd name="T43" fmla="*/ 2284217 h 3959240"/>
              <a:gd name="T44" fmla="*/ 2037145 w 3132350"/>
              <a:gd name="T45" fmla="*/ 2234618 h 3959240"/>
              <a:gd name="T46" fmla="*/ 3125302 w 3132350"/>
              <a:gd name="T47" fmla="*/ 3789029 h 3959240"/>
              <a:gd name="T48" fmla="*/ 2895645 w 3132350"/>
              <a:gd name="T49" fmla="*/ 3957062 h 3959240"/>
              <a:gd name="T50" fmla="*/ 1784689 w 3132350"/>
              <a:gd name="T51" fmla="*/ 2415489 h 3959240"/>
              <a:gd name="T52" fmla="*/ 1850702 w 3132350"/>
              <a:gd name="T53" fmla="*/ 2368194 h 3959240"/>
              <a:gd name="T54" fmla="*/ 1622163 w 3132350"/>
              <a:gd name="T55" fmla="*/ 2013355 h 3959240"/>
              <a:gd name="T56" fmla="*/ 1080120 w 3132350"/>
              <a:gd name="T57" fmla="*/ 2160240 h 3959240"/>
              <a:gd name="T58" fmla="*/ 0 w 3132350"/>
              <a:gd name="T59" fmla="*/ 1080120 h 3959240"/>
              <a:gd name="T60" fmla="*/ 1080120 w 3132350"/>
              <a:gd name="T61" fmla="*/ 0 h 3959240"/>
              <a:gd name="T62" fmla="*/ 0 w 3132350"/>
              <a:gd name="T63" fmla="*/ 0 h 3959240"/>
              <a:gd name="T64" fmla="*/ 3132350 w 3132350"/>
              <a:gd name="T65" fmla="*/ 3959240 h 3959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lnTo>
                  <a:pt x="1005872" y="679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8204" name="矩形 33"/>
          <p:cNvSpPr>
            <a:spLocks noChangeArrowheads="1"/>
          </p:cNvSpPr>
          <p:nvPr/>
        </p:nvSpPr>
        <p:spPr bwMode="auto">
          <a:xfrm>
            <a:off x="4491039" y="1665289"/>
            <a:ext cx="45354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5" name="TextBox 4"/>
          <p:cNvSpPr>
            <a:spLocks noChangeArrowheads="1"/>
          </p:cNvSpPr>
          <p:nvPr/>
        </p:nvSpPr>
        <p:spPr bwMode="auto">
          <a:xfrm>
            <a:off x="4429125" y="1155700"/>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8206" name="矩形 35"/>
          <p:cNvSpPr>
            <a:spLocks noChangeArrowheads="1"/>
          </p:cNvSpPr>
          <p:nvPr/>
        </p:nvSpPr>
        <p:spPr bwMode="auto">
          <a:xfrm>
            <a:off x="4491039" y="3243265"/>
            <a:ext cx="45354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7" name="TextBox 4"/>
          <p:cNvSpPr>
            <a:spLocks noChangeArrowheads="1"/>
          </p:cNvSpPr>
          <p:nvPr/>
        </p:nvSpPr>
        <p:spPr bwMode="auto">
          <a:xfrm>
            <a:off x="4429125" y="273367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8208" name="矩形 37"/>
          <p:cNvSpPr>
            <a:spLocks noChangeArrowheads="1"/>
          </p:cNvSpPr>
          <p:nvPr/>
        </p:nvSpPr>
        <p:spPr bwMode="auto">
          <a:xfrm>
            <a:off x="4552951" y="4829176"/>
            <a:ext cx="453548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9" name="TextBox 4"/>
          <p:cNvSpPr>
            <a:spLocks noChangeArrowheads="1"/>
          </p:cNvSpPr>
          <p:nvPr/>
        </p:nvSpPr>
        <p:spPr bwMode="auto">
          <a:xfrm>
            <a:off x="4491039" y="4319588"/>
            <a:ext cx="171608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矩形 8"/>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9220" name="矩形 9"/>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9221"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9222" name="矩形 11"/>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02</a:t>
            </a:r>
            <a:endParaRPr lang="zh-CN" altLang="en-US" sz="9600">
              <a:solidFill>
                <a:schemeClr val="bg1"/>
              </a:solidFill>
              <a:latin typeface="Impact" panose="020B0806030902050204" pitchFamily="34" charset="0"/>
              <a:sym typeface="Impact" panose="020B0806030902050204" pitchFamily="34" charset="0"/>
            </a:endParaRPr>
          </a:p>
        </p:txBody>
      </p:sp>
      <p:sp>
        <p:nvSpPr>
          <p:cNvPr id="9223"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4"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5"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6" name="矩形 15"/>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Box 15"/>
          <p:cNvSpPr>
            <a:spLocks noChangeArrowheads="1"/>
          </p:cNvSpPr>
          <p:nvPr/>
        </p:nvSpPr>
        <p:spPr bwMode="auto">
          <a:xfrm>
            <a:off x="5033965" y="1687515"/>
            <a:ext cx="583882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0244" name="TextBox 15"/>
          <p:cNvSpPr>
            <a:spLocks noChangeArrowheads="1"/>
          </p:cNvSpPr>
          <p:nvPr/>
        </p:nvSpPr>
        <p:spPr bwMode="auto">
          <a:xfrm>
            <a:off x="1954213" y="4505326"/>
            <a:ext cx="4343400"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10245" name="矩形 33"/>
          <p:cNvSpPr>
            <a:spLocks noChangeArrowheads="1"/>
          </p:cNvSpPr>
          <p:nvPr/>
        </p:nvSpPr>
        <p:spPr bwMode="auto">
          <a:xfrm>
            <a:off x="5033963" y="1138239"/>
            <a:ext cx="4698722" cy="584775"/>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FF0000"/>
              </a:solidFill>
              <a:latin typeface="Calibri" panose="020F0502020204030204" pitchFamily="34" charset="0"/>
              <a:sym typeface="宋体" panose="02010600030101010101" pitchFamily="2" charset="-122"/>
            </a:endParaRPr>
          </a:p>
        </p:txBody>
      </p:sp>
      <p:sp>
        <p:nvSpPr>
          <p:cNvPr id="10246" name="矩形 34"/>
          <p:cNvSpPr>
            <a:spLocks noChangeArrowheads="1"/>
          </p:cNvSpPr>
          <p:nvPr/>
        </p:nvSpPr>
        <p:spPr bwMode="auto">
          <a:xfrm>
            <a:off x="2727326" y="3984627"/>
            <a:ext cx="3570208" cy="461665"/>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400" b="1">
              <a:solidFill>
                <a:srgbClr val="FF0000"/>
              </a:solidFill>
              <a:latin typeface="Calibri" panose="020F0502020204030204" pitchFamily="34" charset="0"/>
              <a:sym typeface="宋体" panose="02010600030101010101" pitchFamily="2" charset="-122"/>
            </a:endParaRPr>
          </a:p>
        </p:txBody>
      </p:sp>
      <p:pic>
        <p:nvPicPr>
          <p:cNvPr id="10247" name="图片 1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0575" y="904875"/>
            <a:ext cx="35052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图片 1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050089" y="3622675"/>
            <a:ext cx="3573463"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椭圆 16"/>
          <p:cNvSpPr>
            <a:spLocks noChangeArrowheads="1"/>
          </p:cNvSpPr>
          <p:nvPr/>
        </p:nvSpPr>
        <p:spPr bwMode="auto">
          <a:xfrm>
            <a:off x="1162049" y="5521325"/>
            <a:ext cx="95251"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68" name="椭圆 17"/>
          <p:cNvSpPr>
            <a:spLocks noChangeArrowheads="1"/>
          </p:cNvSpPr>
          <p:nvPr/>
        </p:nvSpPr>
        <p:spPr bwMode="auto">
          <a:xfrm>
            <a:off x="1157288" y="1217615"/>
            <a:ext cx="96837" cy="230187"/>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69" name="椭圆 1"/>
          <p:cNvSpPr>
            <a:spLocks noChangeArrowheads="1"/>
          </p:cNvSpPr>
          <p:nvPr/>
        </p:nvSpPr>
        <p:spPr bwMode="auto">
          <a:xfrm>
            <a:off x="4279901" y="5546727"/>
            <a:ext cx="96839"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0" name="椭圆 2"/>
          <p:cNvSpPr>
            <a:spLocks noChangeArrowheads="1"/>
          </p:cNvSpPr>
          <p:nvPr/>
        </p:nvSpPr>
        <p:spPr bwMode="auto">
          <a:xfrm>
            <a:off x="4271964" y="1236665"/>
            <a:ext cx="96837"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1" name="椭圆 3"/>
          <p:cNvSpPr>
            <a:spLocks noChangeArrowheads="1"/>
          </p:cNvSpPr>
          <p:nvPr/>
        </p:nvSpPr>
        <p:spPr bwMode="auto">
          <a:xfrm>
            <a:off x="2370139" y="1219200"/>
            <a:ext cx="96837"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2" name="椭圆 4"/>
          <p:cNvSpPr>
            <a:spLocks noChangeArrowheads="1"/>
          </p:cNvSpPr>
          <p:nvPr/>
        </p:nvSpPr>
        <p:spPr bwMode="auto">
          <a:xfrm>
            <a:off x="1760537" y="1219202"/>
            <a:ext cx="95251" cy="233363"/>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3" name="椭圆 5"/>
          <p:cNvSpPr>
            <a:spLocks noChangeArrowheads="1"/>
          </p:cNvSpPr>
          <p:nvPr/>
        </p:nvSpPr>
        <p:spPr bwMode="auto">
          <a:xfrm>
            <a:off x="2990850" y="5537200"/>
            <a:ext cx="96839"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4" name="椭圆 6"/>
          <p:cNvSpPr>
            <a:spLocks noChangeArrowheads="1"/>
          </p:cNvSpPr>
          <p:nvPr/>
        </p:nvSpPr>
        <p:spPr bwMode="auto">
          <a:xfrm>
            <a:off x="3635375" y="5546727"/>
            <a:ext cx="95251"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5" name="椭圆 7"/>
          <p:cNvSpPr>
            <a:spLocks noChangeArrowheads="1"/>
          </p:cNvSpPr>
          <p:nvPr/>
        </p:nvSpPr>
        <p:spPr bwMode="auto">
          <a:xfrm>
            <a:off x="2371726" y="5530852"/>
            <a:ext cx="96839"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6" name="椭圆 8"/>
          <p:cNvSpPr>
            <a:spLocks noChangeArrowheads="1"/>
          </p:cNvSpPr>
          <p:nvPr/>
        </p:nvSpPr>
        <p:spPr bwMode="auto">
          <a:xfrm>
            <a:off x="1762126" y="5522913"/>
            <a:ext cx="96839" cy="233362"/>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7" name="椭圆 9"/>
          <p:cNvSpPr>
            <a:spLocks noChangeArrowheads="1"/>
          </p:cNvSpPr>
          <p:nvPr/>
        </p:nvSpPr>
        <p:spPr bwMode="auto">
          <a:xfrm>
            <a:off x="2987675" y="1241427"/>
            <a:ext cx="95251"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8" name="椭圆 10"/>
          <p:cNvSpPr>
            <a:spLocks noChangeArrowheads="1"/>
          </p:cNvSpPr>
          <p:nvPr/>
        </p:nvSpPr>
        <p:spPr bwMode="auto">
          <a:xfrm>
            <a:off x="3632200" y="1236665"/>
            <a:ext cx="95251"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9" name="矩形 11"/>
          <p:cNvSpPr>
            <a:spLocks noChangeArrowheads="1"/>
          </p:cNvSpPr>
          <p:nvPr/>
        </p:nvSpPr>
        <p:spPr bwMode="auto">
          <a:xfrm>
            <a:off x="855663" y="1381125"/>
            <a:ext cx="10539412" cy="4238625"/>
          </a:xfrm>
          <a:prstGeom prst="rect">
            <a:avLst/>
          </a:prstGeom>
          <a:solidFill>
            <a:srgbClr val="8CA983">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lIns="4248000" rIns="252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spcBef>
                <a:spcPts val="600"/>
              </a:spcBef>
              <a:spcAft>
                <a:spcPts val="600"/>
              </a:spcAft>
            </a:pPr>
            <a:endParaRPr lang="zh-CN" altLang="zh-CN" sz="1400">
              <a:solidFill>
                <a:srgbClr val="A5A5A5"/>
              </a:solidFill>
              <a:latin typeface="微软雅黑" panose="020B0503020204020204" pitchFamily="34" charset="-122"/>
              <a:sym typeface="微软雅黑" panose="020B0503020204020204" pitchFamily="34" charset="-122"/>
            </a:endParaRPr>
          </a:p>
        </p:txBody>
      </p:sp>
      <p:sp>
        <p:nvSpPr>
          <p:cNvPr id="11280" name="圆角矩形 15"/>
          <p:cNvSpPr>
            <a:spLocks noChangeArrowheads="1"/>
          </p:cNvSpPr>
          <p:nvPr/>
        </p:nvSpPr>
        <p:spPr bwMode="auto">
          <a:xfrm>
            <a:off x="1787525" y="1216025"/>
            <a:ext cx="492125" cy="4545013"/>
          </a:xfrm>
          <a:custGeom>
            <a:avLst/>
            <a:gdLst>
              <a:gd name="T0" fmla="*/ 60134 w 738285"/>
              <a:gd name="T1" fmla="*/ 156322 h 4248500"/>
              <a:gd name="T2" fmla="*/ 8326 w 738285"/>
              <a:gd name="T3" fmla="*/ 11 h 4248500"/>
              <a:gd name="T4" fmla="*/ 420125 w 738285"/>
              <a:gd name="T5" fmla="*/ 11 h 4248500"/>
              <a:gd name="T6" fmla="*/ 492125 w 738285"/>
              <a:gd name="T7" fmla="*/ 115563 h 4248500"/>
              <a:gd name="T8" fmla="*/ 492125 w 738285"/>
              <a:gd name="T9" fmla="*/ 4429441 h 4248500"/>
              <a:gd name="T10" fmla="*/ 420125 w 738285"/>
              <a:gd name="T11" fmla="*/ 4544994 h 4248500"/>
              <a:gd name="T12" fmla="*/ 24198 w 738285"/>
              <a:gd name="T13" fmla="*/ 4544994 h 4248500"/>
              <a:gd name="T14" fmla="*/ 60134 w 738285"/>
              <a:gd name="T15" fmla="*/ 4429441 h 4248500"/>
              <a:gd name="T16" fmla="*/ 60134 w 738285"/>
              <a:gd name="T17" fmla="*/ 156322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p>
        </p:txBody>
      </p:sp>
      <p:sp>
        <p:nvSpPr>
          <p:cNvPr id="11281" name="圆角矩形 15"/>
          <p:cNvSpPr>
            <a:spLocks noChangeArrowheads="1"/>
          </p:cNvSpPr>
          <p:nvPr/>
        </p:nvSpPr>
        <p:spPr bwMode="auto">
          <a:xfrm>
            <a:off x="2397126" y="1219200"/>
            <a:ext cx="493713" cy="4543425"/>
          </a:xfrm>
          <a:custGeom>
            <a:avLst/>
            <a:gdLst>
              <a:gd name="T0" fmla="*/ 60328 w 738285"/>
              <a:gd name="T1" fmla="*/ 156268 h 4248500"/>
              <a:gd name="T2" fmla="*/ 8352 w 738285"/>
              <a:gd name="T3" fmla="*/ 11 h 4248500"/>
              <a:gd name="T4" fmla="*/ 421481 w 738285"/>
              <a:gd name="T5" fmla="*/ 11 h 4248500"/>
              <a:gd name="T6" fmla="*/ 493713 w 738285"/>
              <a:gd name="T7" fmla="*/ 115523 h 4248500"/>
              <a:gd name="T8" fmla="*/ 493713 w 738285"/>
              <a:gd name="T9" fmla="*/ 4427894 h 4248500"/>
              <a:gd name="T10" fmla="*/ 421481 w 738285"/>
              <a:gd name="T11" fmla="*/ 4543406 h 4248500"/>
              <a:gd name="T12" fmla="*/ 24276 w 738285"/>
              <a:gd name="T13" fmla="*/ 4543406 h 4248500"/>
              <a:gd name="T14" fmla="*/ 60328 w 738285"/>
              <a:gd name="T15" fmla="*/ 4427894 h 4248500"/>
              <a:gd name="T16" fmla="*/ 60328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2" name="圆角矩形 15"/>
          <p:cNvSpPr>
            <a:spLocks noChangeArrowheads="1"/>
          </p:cNvSpPr>
          <p:nvPr/>
        </p:nvSpPr>
        <p:spPr bwMode="auto">
          <a:xfrm>
            <a:off x="3016251" y="1225550"/>
            <a:ext cx="492125" cy="4545013"/>
          </a:xfrm>
          <a:custGeom>
            <a:avLst/>
            <a:gdLst>
              <a:gd name="T0" fmla="*/ 60134 w 738285"/>
              <a:gd name="T1" fmla="*/ 156322 h 4248500"/>
              <a:gd name="T2" fmla="*/ 8326 w 738285"/>
              <a:gd name="T3" fmla="*/ 11 h 4248500"/>
              <a:gd name="T4" fmla="*/ 420125 w 738285"/>
              <a:gd name="T5" fmla="*/ 11 h 4248500"/>
              <a:gd name="T6" fmla="*/ 492125 w 738285"/>
              <a:gd name="T7" fmla="*/ 115563 h 4248500"/>
              <a:gd name="T8" fmla="*/ 492125 w 738285"/>
              <a:gd name="T9" fmla="*/ 4429441 h 4248500"/>
              <a:gd name="T10" fmla="*/ 420125 w 738285"/>
              <a:gd name="T11" fmla="*/ 4544994 h 4248500"/>
              <a:gd name="T12" fmla="*/ 24198 w 738285"/>
              <a:gd name="T13" fmla="*/ 4544994 h 4248500"/>
              <a:gd name="T14" fmla="*/ 60134 w 738285"/>
              <a:gd name="T15" fmla="*/ 4429441 h 4248500"/>
              <a:gd name="T16" fmla="*/ 60134 w 738285"/>
              <a:gd name="T17" fmla="*/ 156322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3" name="圆角矩形 15"/>
          <p:cNvSpPr>
            <a:spLocks noChangeArrowheads="1"/>
          </p:cNvSpPr>
          <p:nvPr/>
        </p:nvSpPr>
        <p:spPr bwMode="auto">
          <a:xfrm>
            <a:off x="1187451" y="1212852"/>
            <a:ext cx="492125" cy="4543425"/>
          </a:xfrm>
          <a:custGeom>
            <a:avLst/>
            <a:gdLst>
              <a:gd name="T0" fmla="*/ 60134 w 738285"/>
              <a:gd name="T1" fmla="*/ 156268 h 4248500"/>
              <a:gd name="T2" fmla="*/ 8326 w 738285"/>
              <a:gd name="T3" fmla="*/ 11 h 4248500"/>
              <a:gd name="T4" fmla="*/ 420125 w 738285"/>
              <a:gd name="T5" fmla="*/ 11 h 4248500"/>
              <a:gd name="T6" fmla="*/ 492125 w 738285"/>
              <a:gd name="T7" fmla="*/ 115523 h 4248500"/>
              <a:gd name="T8" fmla="*/ 492125 w 738285"/>
              <a:gd name="T9" fmla="*/ 4427894 h 4248500"/>
              <a:gd name="T10" fmla="*/ 420125 w 738285"/>
              <a:gd name="T11" fmla="*/ 4543406 h 4248500"/>
              <a:gd name="T12" fmla="*/ 24198 w 738285"/>
              <a:gd name="T13" fmla="*/ 4543406 h 4248500"/>
              <a:gd name="T14" fmla="*/ 60134 w 738285"/>
              <a:gd name="T15" fmla="*/ 4427894 h 4248500"/>
              <a:gd name="T16" fmla="*/ 60134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4" name="圆角矩形 15"/>
          <p:cNvSpPr>
            <a:spLocks noChangeArrowheads="1"/>
          </p:cNvSpPr>
          <p:nvPr/>
        </p:nvSpPr>
        <p:spPr bwMode="auto">
          <a:xfrm>
            <a:off x="3660776" y="1236663"/>
            <a:ext cx="492125" cy="4541837"/>
          </a:xfrm>
          <a:custGeom>
            <a:avLst/>
            <a:gdLst>
              <a:gd name="T0" fmla="*/ 60134 w 738285"/>
              <a:gd name="T1" fmla="*/ 156213 h 4248500"/>
              <a:gd name="T2" fmla="*/ 8326 w 738285"/>
              <a:gd name="T3" fmla="*/ 11 h 4248500"/>
              <a:gd name="T4" fmla="*/ 420125 w 738285"/>
              <a:gd name="T5" fmla="*/ 11 h 4248500"/>
              <a:gd name="T6" fmla="*/ 492125 w 738285"/>
              <a:gd name="T7" fmla="*/ 115482 h 4248500"/>
              <a:gd name="T8" fmla="*/ 492125 w 738285"/>
              <a:gd name="T9" fmla="*/ 4426346 h 4248500"/>
              <a:gd name="T10" fmla="*/ 420125 w 738285"/>
              <a:gd name="T11" fmla="*/ 4541818 h 4248500"/>
              <a:gd name="T12" fmla="*/ 24198 w 738285"/>
              <a:gd name="T13" fmla="*/ 4541818 h 4248500"/>
              <a:gd name="T14" fmla="*/ 60134 w 738285"/>
              <a:gd name="T15" fmla="*/ 4426346 h 4248500"/>
              <a:gd name="T16" fmla="*/ 60134 w 738285"/>
              <a:gd name="T17" fmla="*/ 156213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5" name="圆角矩形 15"/>
          <p:cNvSpPr>
            <a:spLocks noChangeArrowheads="1"/>
          </p:cNvSpPr>
          <p:nvPr/>
        </p:nvSpPr>
        <p:spPr bwMode="auto">
          <a:xfrm>
            <a:off x="4305301" y="1236663"/>
            <a:ext cx="493713" cy="4541837"/>
          </a:xfrm>
          <a:custGeom>
            <a:avLst/>
            <a:gdLst>
              <a:gd name="T0" fmla="*/ 60328 w 738285"/>
              <a:gd name="T1" fmla="*/ 156213 h 4248500"/>
              <a:gd name="T2" fmla="*/ 8352 w 738285"/>
              <a:gd name="T3" fmla="*/ 11 h 4248500"/>
              <a:gd name="T4" fmla="*/ 421481 w 738285"/>
              <a:gd name="T5" fmla="*/ 11 h 4248500"/>
              <a:gd name="T6" fmla="*/ 493713 w 738285"/>
              <a:gd name="T7" fmla="*/ 115482 h 4248500"/>
              <a:gd name="T8" fmla="*/ 493713 w 738285"/>
              <a:gd name="T9" fmla="*/ 4426346 h 4248500"/>
              <a:gd name="T10" fmla="*/ 421481 w 738285"/>
              <a:gd name="T11" fmla="*/ 4541818 h 4248500"/>
              <a:gd name="T12" fmla="*/ 24276 w 738285"/>
              <a:gd name="T13" fmla="*/ 4541818 h 4248500"/>
              <a:gd name="T14" fmla="*/ 60328 w 738285"/>
              <a:gd name="T15" fmla="*/ 4426346 h 4248500"/>
              <a:gd name="T16" fmla="*/ 60328 w 738285"/>
              <a:gd name="T17" fmla="*/ 156213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6" name="TextBox 15"/>
          <p:cNvSpPr>
            <a:spLocks noChangeArrowheads="1"/>
          </p:cNvSpPr>
          <p:nvPr/>
        </p:nvSpPr>
        <p:spPr bwMode="auto">
          <a:xfrm>
            <a:off x="5486401" y="2325689"/>
            <a:ext cx="5491163" cy="235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这里输入这里输入简单的文字概述这里输入简单字概述这里输入这里输入简单的文字概述这里输入简单字概述这里输入这里输入简单的文字概述这里输入简单字概述</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五边形 12"/>
          <p:cNvSpPr>
            <a:spLocks noChangeArrowheads="1"/>
          </p:cNvSpPr>
          <p:nvPr/>
        </p:nvSpPr>
        <p:spPr bwMode="auto">
          <a:xfrm>
            <a:off x="2927351" y="1257302"/>
            <a:ext cx="2311400" cy="523875"/>
          </a:xfrm>
          <a:prstGeom prst="homePlate">
            <a:avLst>
              <a:gd name="adj" fmla="val 110303"/>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2" name="五边形 13"/>
          <p:cNvSpPr>
            <a:spLocks noChangeArrowheads="1"/>
          </p:cNvSpPr>
          <p:nvPr/>
        </p:nvSpPr>
        <p:spPr bwMode="auto">
          <a:xfrm>
            <a:off x="6923088" y="1257302"/>
            <a:ext cx="2311400" cy="523875"/>
          </a:xfrm>
          <a:prstGeom prst="homePlate">
            <a:avLst>
              <a:gd name="adj" fmla="val 110303"/>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3" name="五边形 14"/>
          <p:cNvSpPr>
            <a:spLocks noChangeArrowheads="1"/>
          </p:cNvSpPr>
          <p:nvPr/>
        </p:nvSpPr>
        <p:spPr bwMode="auto">
          <a:xfrm>
            <a:off x="2927351" y="3516313"/>
            <a:ext cx="2311400" cy="525462"/>
          </a:xfrm>
          <a:prstGeom prst="homePlate">
            <a:avLst>
              <a:gd name="adj" fmla="val 10997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4" name="五边形 15"/>
          <p:cNvSpPr>
            <a:spLocks noChangeArrowheads="1"/>
          </p:cNvSpPr>
          <p:nvPr/>
        </p:nvSpPr>
        <p:spPr bwMode="auto">
          <a:xfrm>
            <a:off x="6923088" y="3516313"/>
            <a:ext cx="2311400" cy="525462"/>
          </a:xfrm>
          <a:prstGeom prst="homePlate">
            <a:avLst>
              <a:gd name="adj" fmla="val 10997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5" name="矩形 16"/>
          <p:cNvSpPr>
            <a:spLocks noChangeArrowheads="1"/>
          </p:cNvSpPr>
          <p:nvPr/>
        </p:nvSpPr>
        <p:spPr bwMode="auto">
          <a:xfrm>
            <a:off x="3271839" y="1349375"/>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6" name="矩形 17"/>
          <p:cNvSpPr>
            <a:spLocks noChangeArrowheads="1"/>
          </p:cNvSpPr>
          <p:nvPr/>
        </p:nvSpPr>
        <p:spPr bwMode="auto">
          <a:xfrm>
            <a:off x="7267575" y="1368425"/>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7" name="矩形 18"/>
          <p:cNvSpPr>
            <a:spLocks noChangeArrowheads="1"/>
          </p:cNvSpPr>
          <p:nvPr/>
        </p:nvSpPr>
        <p:spPr bwMode="auto">
          <a:xfrm>
            <a:off x="3271839" y="3609975"/>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8" name="矩形 19"/>
          <p:cNvSpPr>
            <a:spLocks noChangeArrowheads="1"/>
          </p:cNvSpPr>
          <p:nvPr/>
        </p:nvSpPr>
        <p:spPr bwMode="auto">
          <a:xfrm>
            <a:off x="7267575" y="3609975"/>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9" name="TextBox 15"/>
          <p:cNvSpPr>
            <a:spLocks noChangeArrowheads="1"/>
          </p:cNvSpPr>
          <p:nvPr/>
        </p:nvSpPr>
        <p:spPr bwMode="auto">
          <a:xfrm>
            <a:off x="2927349" y="1955800"/>
            <a:ext cx="224313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0" name="TextBox 15"/>
          <p:cNvSpPr>
            <a:spLocks noChangeArrowheads="1"/>
          </p:cNvSpPr>
          <p:nvPr/>
        </p:nvSpPr>
        <p:spPr bwMode="auto">
          <a:xfrm>
            <a:off x="2960689" y="4216400"/>
            <a:ext cx="22431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1" name="TextBox 15"/>
          <p:cNvSpPr>
            <a:spLocks noChangeArrowheads="1"/>
          </p:cNvSpPr>
          <p:nvPr/>
        </p:nvSpPr>
        <p:spPr bwMode="auto">
          <a:xfrm>
            <a:off x="6923089" y="1955800"/>
            <a:ext cx="22431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2" name="TextBox 15"/>
          <p:cNvSpPr>
            <a:spLocks noChangeArrowheads="1"/>
          </p:cNvSpPr>
          <p:nvPr/>
        </p:nvSpPr>
        <p:spPr bwMode="auto">
          <a:xfrm>
            <a:off x="6923089" y="4216400"/>
            <a:ext cx="22431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椭圆 2"/>
          <p:cNvSpPr>
            <a:spLocks noChangeArrowheads="1"/>
          </p:cNvSpPr>
          <p:nvPr/>
        </p:nvSpPr>
        <p:spPr bwMode="auto">
          <a:xfrm>
            <a:off x="914400" y="2995613"/>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6" name="椭圆 3"/>
          <p:cNvSpPr>
            <a:spLocks noChangeArrowheads="1"/>
          </p:cNvSpPr>
          <p:nvPr/>
        </p:nvSpPr>
        <p:spPr bwMode="auto">
          <a:xfrm>
            <a:off x="914400" y="4483100"/>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7" name="椭圆 4"/>
          <p:cNvSpPr>
            <a:spLocks noChangeArrowheads="1"/>
          </p:cNvSpPr>
          <p:nvPr/>
        </p:nvSpPr>
        <p:spPr bwMode="auto">
          <a:xfrm>
            <a:off x="914400" y="1506538"/>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8" name="KSO_Shape"/>
          <p:cNvSpPr>
            <a:spLocks noChangeArrowheads="1"/>
          </p:cNvSpPr>
          <p:nvPr/>
        </p:nvSpPr>
        <p:spPr bwMode="auto">
          <a:xfrm>
            <a:off x="1081089" y="1673227"/>
            <a:ext cx="581025" cy="581025"/>
          </a:xfrm>
          <a:custGeom>
            <a:avLst/>
            <a:gdLst>
              <a:gd name="T0" fmla="*/ 359791 w 1589088"/>
              <a:gd name="T1" fmla="*/ 215544 h 1589088"/>
              <a:gd name="T2" fmla="*/ 349243 w 1589088"/>
              <a:gd name="T3" fmla="*/ 236127 h 1589088"/>
              <a:gd name="T4" fmla="*/ 328447 w 1589088"/>
              <a:gd name="T5" fmla="*/ 246171 h 1589088"/>
              <a:gd name="T6" fmla="*/ 322278 w 1589088"/>
              <a:gd name="T7" fmla="*/ 352773 h 1589088"/>
              <a:gd name="T8" fmla="*/ 319392 w 1589088"/>
              <a:gd name="T9" fmla="*/ 380318 h 1589088"/>
              <a:gd name="T10" fmla="*/ 301581 w 1589088"/>
              <a:gd name="T11" fmla="*/ 396527 h 1589088"/>
              <a:gd name="T12" fmla="*/ 276507 w 1589088"/>
              <a:gd name="T13" fmla="*/ 397820 h 1589088"/>
              <a:gd name="T14" fmla="*/ 257203 w 1589088"/>
              <a:gd name="T15" fmla="*/ 383400 h 1589088"/>
              <a:gd name="T16" fmla="*/ 251034 w 1589088"/>
              <a:gd name="T17" fmla="*/ 360330 h 1589088"/>
              <a:gd name="T18" fmla="*/ 177701 w 1589088"/>
              <a:gd name="T19" fmla="*/ 326520 h 1589088"/>
              <a:gd name="T20" fmla="*/ 145561 w 1589088"/>
              <a:gd name="T21" fmla="*/ 300069 h 1589088"/>
              <a:gd name="T22" fmla="*/ 147054 w 1589088"/>
              <a:gd name="T23" fmla="*/ 276103 h 1589088"/>
              <a:gd name="T24" fmla="*/ 163273 w 1589088"/>
              <a:gd name="T25" fmla="*/ 258303 h 1589088"/>
              <a:gd name="T26" fmla="*/ 187950 w 1589088"/>
              <a:gd name="T27" fmla="*/ 254624 h 1589088"/>
              <a:gd name="T28" fmla="*/ 208646 w 1589088"/>
              <a:gd name="T29" fmla="*/ 267054 h 1589088"/>
              <a:gd name="T30" fmla="*/ 217004 w 1589088"/>
              <a:gd name="T31" fmla="*/ 290323 h 1589088"/>
              <a:gd name="T32" fmla="*/ 299293 w 1589088"/>
              <a:gd name="T33" fmla="*/ 237122 h 1589088"/>
              <a:gd name="T34" fmla="*/ 287352 w 1589088"/>
              <a:gd name="T35" fmla="*/ 210273 h 1589088"/>
              <a:gd name="T36" fmla="*/ 295711 w 1589088"/>
              <a:gd name="T37" fmla="*/ 187103 h 1589088"/>
              <a:gd name="T38" fmla="*/ 316407 w 1589088"/>
              <a:gd name="T39" fmla="*/ 174673 h 1589088"/>
              <a:gd name="T40" fmla="*/ 266392 w 1589088"/>
              <a:gd name="T41" fmla="*/ 52655 h 1589088"/>
              <a:gd name="T42" fmla="*/ 194254 w 1589088"/>
              <a:gd name="T43" fmla="*/ 66762 h 1589088"/>
              <a:gd name="T44" fmla="*/ 129172 w 1589088"/>
              <a:gd name="T45" fmla="*/ 105409 h 1589088"/>
              <a:gd name="T46" fmla="*/ 80285 w 1589088"/>
              <a:gd name="T47" fmla="*/ 165118 h 1589088"/>
              <a:gd name="T48" fmla="*/ 55742 w 1589088"/>
              <a:gd name="T49" fmla="*/ 235059 h 1589088"/>
              <a:gd name="T50" fmla="*/ 55742 w 1589088"/>
              <a:gd name="T51" fmla="*/ 308279 h 1589088"/>
              <a:gd name="T52" fmla="*/ 80285 w 1589088"/>
              <a:gd name="T53" fmla="*/ 378220 h 1589088"/>
              <a:gd name="T54" fmla="*/ 129172 w 1589088"/>
              <a:gd name="T55" fmla="*/ 437929 h 1589088"/>
              <a:gd name="T56" fmla="*/ 194254 w 1589088"/>
              <a:gd name="T57" fmla="*/ 476575 h 1589088"/>
              <a:gd name="T58" fmla="*/ 266392 w 1589088"/>
              <a:gd name="T59" fmla="*/ 490584 h 1589088"/>
              <a:gd name="T60" fmla="*/ 339026 w 1589088"/>
              <a:gd name="T61" fmla="*/ 480053 h 1589088"/>
              <a:gd name="T62" fmla="*/ 405599 w 1589088"/>
              <a:gd name="T63" fmla="*/ 444982 h 1589088"/>
              <a:gd name="T64" fmla="*/ 457566 w 1589088"/>
              <a:gd name="T65" fmla="*/ 387559 h 1589088"/>
              <a:gd name="T66" fmla="*/ 485586 w 1589088"/>
              <a:gd name="T67" fmla="*/ 318611 h 1589088"/>
              <a:gd name="T68" fmla="*/ 489064 w 1589088"/>
              <a:gd name="T69" fmla="*/ 245490 h 1589088"/>
              <a:gd name="T70" fmla="*/ 468098 w 1589088"/>
              <a:gd name="T71" fmla="*/ 174655 h 1589088"/>
              <a:gd name="T72" fmla="*/ 422490 w 1589088"/>
              <a:gd name="T73" fmla="*/ 112860 h 1589088"/>
              <a:gd name="T74" fmla="*/ 358998 w 1589088"/>
              <a:gd name="T75" fmla="*/ 70736 h 1589088"/>
              <a:gd name="T76" fmla="*/ 287357 w 1589088"/>
              <a:gd name="T77" fmla="*/ 53251 h 1589088"/>
              <a:gd name="T78" fmla="*/ 329885 w 1589088"/>
              <a:gd name="T79" fmla="*/ 6358 h 1589088"/>
              <a:gd name="T80" fmla="*/ 415436 w 1589088"/>
              <a:gd name="T81" fmla="*/ 41131 h 1589088"/>
              <a:gd name="T82" fmla="*/ 483002 w 1589088"/>
              <a:gd name="T83" fmla="*/ 100938 h 1589088"/>
              <a:gd name="T84" fmla="*/ 522748 w 1589088"/>
              <a:gd name="T85" fmla="*/ 167900 h 1589088"/>
              <a:gd name="T86" fmla="*/ 541626 w 1589088"/>
              <a:gd name="T87" fmla="*/ 241417 h 1589088"/>
              <a:gd name="T88" fmla="*/ 539441 w 1589088"/>
              <a:gd name="T89" fmla="*/ 316823 h 1589088"/>
              <a:gd name="T90" fmla="*/ 516488 w 1589088"/>
              <a:gd name="T91" fmla="*/ 389347 h 1589088"/>
              <a:gd name="T92" fmla="*/ 692062 w 1589088"/>
              <a:gd name="T93" fmla="*/ 598178 h 1589088"/>
              <a:gd name="T94" fmla="*/ 693354 w 1589088"/>
              <a:gd name="T95" fmla="*/ 643382 h 1589088"/>
              <a:gd name="T96" fmla="*/ 652218 w 1589088"/>
              <a:gd name="T97" fmla="*/ 689579 h 1589088"/>
              <a:gd name="T98" fmla="*/ 608001 w 1589088"/>
              <a:gd name="T99" fmla="*/ 694844 h 1589088"/>
              <a:gd name="T100" fmla="*/ 404009 w 1589088"/>
              <a:gd name="T101" fmla="*/ 508765 h 1589088"/>
              <a:gd name="T102" fmla="*/ 332667 w 1589088"/>
              <a:gd name="T103" fmla="*/ 536185 h 1589088"/>
              <a:gd name="T104" fmla="*/ 257548 w 1589088"/>
              <a:gd name="T105" fmla="*/ 542841 h 1589088"/>
              <a:gd name="T106" fmla="*/ 183225 w 1589088"/>
              <a:gd name="T107" fmla="*/ 528535 h 1589088"/>
              <a:gd name="T108" fmla="*/ 114466 w 1589088"/>
              <a:gd name="T109" fmla="*/ 493266 h 1589088"/>
              <a:gd name="T110" fmla="*/ 52563 w 1589088"/>
              <a:gd name="T111" fmla="*/ 432167 h 1589088"/>
              <a:gd name="T112" fmla="*/ 11228 w 1589088"/>
              <a:gd name="T113" fmla="*/ 349012 h 1589088"/>
              <a:gd name="T114" fmla="*/ 298 w 1589088"/>
              <a:gd name="T115" fmla="*/ 258605 h 1589088"/>
              <a:gd name="T116" fmla="*/ 19873 w 1589088"/>
              <a:gd name="T117" fmla="*/ 169389 h 1589088"/>
              <a:gd name="T118" fmla="*/ 69951 w 1589088"/>
              <a:gd name="T119" fmla="*/ 89712 h 1589088"/>
              <a:gd name="T120" fmla="*/ 145368 w 1589088"/>
              <a:gd name="T121" fmla="*/ 31196 h 1589088"/>
              <a:gd name="T122" fmla="*/ 232608 w 1589088"/>
              <a:gd name="T123" fmla="*/ 2881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89088"/>
              <a:gd name="T187" fmla="*/ 0 h 1589088"/>
              <a:gd name="T188" fmla="*/ 1589088 w 1589088"/>
              <a:gd name="T189" fmla="*/ 1589088 h 158908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3319" name="KSO_Shape"/>
          <p:cNvSpPr>
            <a:spLocks noChangeArrowheads="1"/>
          </p:cNvSpPr>
          <p:nvPr/>
        </p:nvSpPr>
        <p:spPr bwMode="auto">
          <a:xfrm>
            <a:off x="1098551" y="3173413"/>
            <a:ext cx="546100" cy="557212"/>
          </a:xfrm>
          <a:custGeom>
            <a:avLst/>
            <a:gdLst>
              <a:gd name="T0" fmla="*/ 234931 w 3543300"/>
              <a:gd name="T1" fmla="*/ 174425 h 3617913"/>
              <a:gd name="T2" fmla="*/ 202439 w 3543300"/>
              <a:gd name="T3" fmla="*/ 193007 h 3617913"/>
              <a:gd name="T4" fmla="*/ 178070 w 3543300"/>
              <a:gd name="T5" fmla="*/ 221076 h 3617913"/>
              <a:gd name="T6" fmla="*/ 164313 w 3543300"/>
              <a:gd name="T7" fmla="*/ 256177 h 3617913"/>
              <a:gd name="T8" fmla="*/ 163334 w 3543300"/>
              <a:gd name="T9" fmla="*/ 295508 h 3617913"/>
              <a:gd name="T10" fmla="*/ 175465 w 3543300"/>
              <a:gd name="T11" fmla="*/ 331512 h 3617913"/>
              <a:gd name="T12" fmla="*/ 198455 w 3543300"/>
              <a:gd name="T13" fmla="*/ 360716 h 3617913"/>
              <a:gd name="T14" fmla="*/ 229907 w 3543300"/>
              <a:gd name="T15" fmla="*/ 380822 h 3617913"/>
              <a:gd name="T16" fmla="*/ 267327 w 3543300"/>
              <a:gd name="T17" fmla="*/ 389431 h 3617913"/>
              <a:gd name="T18" fmla="*/ 306067 w 3543300"/>
              <a:gd name="T19" fmla="*/ 384540 h 3617913"/>
              <a:gd name="T20" fmla="*/ 339476 w 3543300"/>
              <a:gd name="T21" fmla="*/ 367516 h 3617913"/>
              <a:gd name="T22" fmla="*/ 365058 w 3543300"/>
              <a:gd name="T23" fmla="*/ 340660 h 3617913"/>
              <a:gd name="T24" fmla="*/ 380564 w 3543300"/>
              <a:gd name="T25" fmla="*/ 306319 h 3617913"/>
              <a:gd name="T26" fmla="*/ 383450 w 3543300"/>
              <a:gd name="T27" fmla="*/ 267233 h 3617913"/>
              <a:gd name="T28" fmla="*/ 373080 w 3543300"/>
              <a:gd name="T29" fmla="*/ 230446 h 3617913"/>
              <a:gd name="T30" fmla="*/ 351540 w 3543300"/>
              <a:gd name="T31" fmla="*/ 200146 h 3617913"/>
              <a:gd name="T32" fmla="*/ 321152 w 3543300"/>
              <a:gd name="T33" fmla="*/ 178582 h 3617913"/>
              <a:gd name="T34" fmla="*/ 284403 w 3543300"/>
              <a:gd name="T35" fmla="*/ 168264 h 3617913"/>
              <a:gd name="T36" fmla="*/ 301725 w 3543300"/>
              <a:gd name="T37" fmla="*/ 1076 h 3617913"/>
              <a:gd name="T38" fmla="*/ 310093 w 3543300"/>
              <a:gd name="T39" fmla="*/ 13741 h 3617913"/>
              <a:gd name="T40" fmla="*/ 360886 w 3543300"/>
              <a:gd name="T41" fmla="*/ 74768 h 3617913"/>
              <a:gd name="T42" fmla="*/ 407862 w 3543300"/>
              <a:gd name="T43" fmla="*/ 37066 h 3617913"/>
              <a:gd name="T44" fmla="*/ 457873 w 3543300"/>
              <a:gd name="T45" fmla="*/ 68704 h 3617913"/>
              <a:gd name="T46" fmla="*/ 459243 w 3543300"/>
              <a:gd name="T47" fmla="*/ 85477 h 3617913"/>
              <a:gd name="T48" fmla="*/ 461787 w 3543300"/>
              <a:gd name="T49" fmla="*/ 161662 h 3617913"/>
              <a:gd name="T50" fmla="*/ 523003 w 3543300"/>
              <a:gd name="T51" fmla="*/ 161907 h 3617913"/>
              <a:gd name="T52" fmla="*/ 545904 w 3543300"/>
              <a:gd name="T53" fmla="*/ 216675 h 3617913"/>
              <a:gd name="T54" fmla="*/ 537928 w 3543300"/>
              <a:gd name="T55" fmla="*/ 231442 h 3617913"/>
              <a:gd name="T56" fmla="*/ 494768 w 3543300"/>
              <a:gd name="T57" fmla="*/ 290953 h 3617913"/>
              <a:gd name="T58" fmla="*/ 543947 w 3543300"/>
              <a:gd name="T59" fmla="*/ 331002 h 3617913"/>
              <a:gd name="T60" fmla="*/ 530539 w 3543300"/>
              <a:gd name="T61" fmla="*/ 388166 h 3617913"/>
              <a:gd name="T62" fmla="*/ 515761 w 3543300"/>
              <a:gd name="T63" fmla="*/ 396136 h 3617913"/>
              <a:gd name="T64" fmla="*/ 447743 w 3543300"/>
              <a:gd name="T65" fmla="*/ 415550 h 3617913"/>
              <a:gd name="T66" fmla="*/ 461445 w 3543300"/>
              <a:gd name="T67" fmla="*/ 478777 h 3617913"/>
              <a:gd name="T68" fmla="*/ 417551 w 3543300"/>
              <a:gd name="T69" fmla="*/ 518092 h 3617913"/>
              <a:gd name="T70" fmla="*/ 400767 w 3543300"/>
              <a:gd name="T71" fmla="*/ 516723 h 3617913"/>
              <a:gd name="T72" fmla="*/ 338083 w 3543300"/>
              <a:gd name="T73" fmla="*/ 490855 h 3617913"/>
              <a:gd name="T74" fmla="*/ 309016 w 3543300"/>
              <a:gd name="T75" fmla="*/ 548850 h 3617913"/>
              <a:gd name="T76" fmla="*/ 249758 w 3543300"/>
              <a:gd name="T77" fmla="*/ 557212 h 3617913"/>
              <a:gd name="T78" fmla="*/ 236643 w 3543300"/>
              <a:gd name="T79" fmla="*/ 547579 h 3617913"/>
              <a:gd name="T80" fmla="*/ 204200 w 3543300"/>
              <a:gd name="T81" fmla="*/ 489633 h 3617913"/>
              <a:gd name="T82" fmla="*/ 144257 w 3543300"/>
              <a:gd name="T83" fmla="*/ 517652 h 3617913"/>
              <a:gd name="T84" fmla="*/ 127962 w 3543300"/>
              <a:gd name="T85" fmla="*/ 517652 h 3617913"/>
              <a:gd name="T86" fmla="*/ 84851 w 3543300"/>
              <a:gd name="T87" fmla="*/ 477457 h 3617913"/>
              <a:gd name="T88" fmla="*/ 98406 w 3543300"/>
              <a:gd name="T89" fmla="*/ 415550 h 3617913"/>
              <a:gd name="T90" fmla="*/ 30339 w 3543300"/>
              <a:gd name="T91" fmla="*/ 396136 h 3617913"/>
              <a:gd name="T92" fmla="*/ 15610 w 3543300"/>
              <a:gd name="T93" fmla="*/ 388166 h 3617913"/>
              <a:gd name="T94" fmla="*/ 2153 w 3543300"/>
              <a:gd name="T95" fmla="*/ 331002 h 3617913"/>
              <a:gd name="T96" fmla="*/ 51625 w 3543300"/>
              <a:gd name="T97" fmla="*/ 295012 h 3617913"/>
              <a:gd name="T98" fmla="*/ 8857 w 3543300"/>
              <a:gd name="T99" fmla="*/ 231736 h 3617913"/>
              <a:gd name="T100" fmla="*/ 98 w 3543300"/>
              <a:gd name="T101" fmla="*/ 217359 h 3617913"/>
              <a:gd name="T102" fmla="*/ 20748 w 3543300"/>
              <a:gd name="T103" fmla="*/ 163081 h 3617913"/>
              <a:gd name="T104" fmla="*/ 80202 w 3543300"/>
              <a:gd name="T105" fmla="*/ 168704 h 3617913"/>
              <a:gd name="T106" fmla="*/ 114456 w 3543300"/>
              <a:gd name="T107" fmla="*/ 123374 h 3617913"/>
              <a:gd name="T108" fmla="*/ 86074 w 3543300"/>
              <a:gd name="T109" fmla="*/ 72029 h 3617913"/>
              <a:gd name="T110" fmla="*/ 132953 w 3543300"/>
              <a:gd name="T111" fmla="*/ 37310 h 3617913"/>
              <a:gd name="T112" fmla="*/ 147193 w 3543300"/>
              <a:gd name="T113" fmla="*/ 42592 h 3617913"/>
              <a:gd name="T114" fmla="*/ 223823 w 3543300"/>
              <a:gd name="T115" fmla="*/ 62249 h 3617913"/>
              <a:gd name="T116" fmla="*/ 240069 w 3543300"/>
              <a:gd name="T117" fmla="*/ 4059 h 36179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543300"/>
              <a:gd name="T178" fmla="*/ 0 h 3617913"/>
              <a:gd name="T179" fmla="*/ 3543300 w 3543300"/>
              <a:gd name="T180" fmla="*/ 3617913 h 361791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3320" name="KSO_Shape"/>
          <p:cNvSpPr>
            <a:spLocks noChangeArrowheads="1"/>
          </p:cNvSpPr>
          <p:nvPr/>
        </p:nvSpPr>
        <p:spPr bwMode="auto">
          <a:xfrm>
            <a:off x="1189040" y="4638675"/>
            <a:ext cx="363537" cy="604838"/>
          </a:xfrm>
          <a:custGeom>
            <a:avLst/>
            <a:gdLst>
              <a:gd name="T0" fmla="*/ 139237 w 1536700"/>
              <a:gd name="T1" fmla="*/ 514261 h 2555648"/>
              <a:gd name="T2" fmla="*/ 139237 w 1536700"/>
              <a:gd name="T3" fmla="*/ 528350 h 2555648"/>
              <a:gd name="T4" fmla="*/ 224300 w 1536700"/>
              <a:gd name="T5" fmla="*/ 528350 h 2555648"/>
              <a:gd name="T6" fmla="*/ 224300 w 1536700"/>
              <a:gd name="T7" fmla="*/ 514261 h 2555648"/>
              <a:gd name="T8" fmla="*/ 139237 w 1536700"/>
              <a:gd name="T9" fmla="*/ 476723 h 2555648"/>
              <a:gd name="T10" fmla="*/ 139237 w 1536700"/>
              <a:gd name="T11" fmla="*/ 490812 h 2555648"/>
              <a:gd name="T12" fmla="*/ 224300 w 1536700"/>
              <a:gd name="T13" fmla="*/ 490812 h 2555648"/>
              <a:gd name="T14" fmla="*/ 224300 w 1536700"/>
              <a:gd name="T15" fmla="*/ 476723 h 2555648"/>
              <a:gd name="T16" fmla="*/ 104009 w 1536700"/>
              <a:gd name="T17" fmla="*/ 441539 h 2555648"/>
              <a:gd name="T18" fmla="*/ 259528 w 1536700"/>
              <a:gd name="T19" fmla="*/ 441539 h 2555648"/>
              <a:gd name="T20" fmla="*/ 281337 w 1536700"/>
              <a:gd name="T21" fmla="*/ 462264 h 2555648"/>
              <a:gd name="T22" fmla="*/ 259528 w 1536700"/>
              <a:gd name="T23" fmla="*/ 482989 h 2555648"/>
              <a:gd name="T24" fmla="*/ 281337 w 1536700"/>
              <a:gd name="T25" fmla="*/ 503714 h 2555648"/>
              <a:gd name="T26" fmla="*/ 259528 w 1536700"/>
              <a:gd name="T27" fmla="*/ 524439 h 2555648"/>
              <a:gd name="T28" fmla="*/ 281337 w 1536700"/>
              <a:gd name="T29" fmla="*/ 545164 h 2555648"/>
              <a:gd name="T30" fmla="*/ 259528 w 1536700"/>
              <a:gd name="T31" fmla="*/ 565889 h 2555648"/>
              <a:gd name="T32" fmla="*/ 224285 w 1536700"/>
              <a:gd name="T33" fmla="*/ 565889 h 2555648"/>
              <a:gd name="T34" fmla="*/ 221736 w 1536700"/>
              <a:gd name="T35" fmla="*/ 578459 h 2555648"/>
              <a:gd name="T36" fmla="*/ 181769 w 1536700"/>
              <a:gd name="T37" fmla="*/ 604838 h 2555648"/>
              <a:gd name="T38" fmla="*/ 141801 w 1536700"/>
              <a:gd name="T39" fmla="*/ 578459 h 2555648"/>
              <a:gd name="T40" fmla="*/ 139252 w 1536700"/>
              <a:gd name="T41" fmla="*/ 565889 h 2555648"/>
              <a:gd name="T42" fmla="*/ 104009 w 1536700"/>
              <a:gd name="T43" fmla="*/ 565889 h 2555648"/>
              <a:gd name="T44" fmla="*/ 82200 w 1536700"/>
              <a:gd name="T45" fmla="*/ 545164 h 2555648"/>
              <a:gd name="T46" fmla="*/ 104009 w 1536700"/>
              <a:gd name="T47" fmla="*/ 524439 h 2555648"/>
              <a:gd name="T48" fmla="*/ 82200 w 1536700"/>
              <a:gd name="T49" fmla="*/ 503714 h 2555648"/>
              <a:gd name="T50" fmla="*/ 104009 w 1536700"/>
              <a:gd name="T51" fmla="*/ 482989 h 2555648"/>
              <a:gd name="T52" fmla="*/ 82200 w 1536700"/>
              <a:gd name="T53" fmla="*/ 462264 h 2555648"/>
              <a:gd name="T54" fmla="*/ 104009 w 1536700"/>
              <a:gd name="T55" fmla="*/ 441539 h 2555648"/>
              <a:gd name="T56" fmla="*/ 181769 w 1536700"/>
              <a:gd name="T57" fmla="*/ 0 h 2555648"/>
              <a:gd name="T58" fmla="*/ 363537 w 1536700"/>
              <a:gd name="T59" fmla="*/ 182315 h 2555648"/>
              <a:gd name="T60" fmla="*/ 359844 w 1536700"/>
              <a:gd name="T61" fmla="*/ 219058 h 2555648"/>
              <a:gd name="T62" fmla="*/ 352889 w 1536700"/>
              <a:gd name="T63" fmla="*/ 241532 h 2555648"/>
              <a:gd name="T64" fmla="*/ 352950 w 1536700"/>
              <a:gd name="T65" fmla="*/ 241532 h 2555648"/>
              <a:gd name="T66" fmla="*/ 269803 w 1536700"/>
              <a:gd name="T67" fmla="*/ 431662 h 2555648"/>
              <a:gd name="T68" fmla="*/ 93734 w 1536700"/>
              <a:gd name="T69" fmla="*/ 431662 h 2555648"/>
              <a:gd name="T70" fmla="*/ 10587 w 1536700"/>
              <a:gd name="T71" fmla="*/ 241532 h 2555648"/>
              <a:gd name="T72" fmla="*/ 10648 w 1536700"/>
              <a:gd name="T73" fmla="*/ 241532 h 2555648"/>
              <a:gd name="T74" fmla="*/ 3693 w 1536700"/>
              <a:gd name="T75" fmla="*/ 219058 h 2555648"/>
              <a:gd name="T76" fmla="*/ 0 w 1536700"/>
              <a:gd name="T77" fmla="*/ 182315 h 2555648"/>
              <a:gd name="T78" fmla="*/ 181769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792000" anchor="ctr"/>
          <a:lstStyle/>
          <a:p>
            <a:endParaRPr lang="zh-CN" altLang="en-US"/>
          </a:p>
        </p:txBody>
      </p:sp>
      <p:sp>
        <p:nvSpPr>
          <p:cNvPr id="13321" name="矩形 9"/>
          <p:cNvSpPr>
            <a:spLocks noChangeArrowheads="1"/>
          </p:cNvSpPr>
          <p:nvPr/>
        </p:nvSpPr>
        <p:spPr bwMode="auto">
          <a:xfrm>
            <a:off x="2235200" y="1943101"/>
            <a:ext cx="45354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2" name="TextBox 4"/>
          <p:cNvSpPr>
            <a:spLocks noChangeArrowheads="1"/>
          </p:cNvSpPr>
          <p:nvPr/>
        </p:nvSpPr>
        <p:spPr bwMode="auto">
          <a:xfrm>
            <a:off x="2173290" y="1435100"/>
            <a:ext cx="1716087" cy="507831"/>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3323" name="矩形 11"/>
          <p:cNvSpPr>
            <a:spLocks noChangeArrowheads="1"/>
          </p:cNvSpPr>
          <p:nvPr/>
        </p:nvSpPr>
        <p:spPr bwMode="auto">
          <a:xfrm>
            <a:off x="2235200" y="3397250"/>
            <a:ext cx="45354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4" name="TextBox 4"/>
          <p:cNvSpPr>
            <a:spLocks noChangeArrowheads="1"/>
          </p:cNvSpPr>
          <p:nvPr/>
        </p:nvSpPr>
        <p:spPr bwMode="auto">
          <a:xfrm>
            <a:off x="2173290" y="2886075"/>
            <a:ext cx="1716087" cy="507831"/>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3325" name="矩形 13"/>
          <p:cNvSpPr>
            <a:spLocks noChangeArrowheads="1"/>
          </p:cNvSpPr>
          <p:nvPr/>
        </p:nvSpPr>
        <p:spPr bwMode="auto">
          <a:xfrm>
            <a:off x="2235200" y="4826001"/>
            <a:ext cx="45354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6" name="TextBox 4"/>
          <p:cNvSpPr>
            <a:spLocks noChangeArrowheads="1"/>
          </p:cNvSpPr>
          <p:nvPr/>
        </p:nvSpPr>
        <p:spPr bwMode="auto">
          <a:xfrm>
            <a:off x="2173290" y="4318000"/>
            <a:ext cx="1716087" cy="507831"/>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pic>
        <p:nvPicPr>
          <p:cNvPr id="13327" name="图片 1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383463" y="2212975"/>
            <a:ext cx="3930651"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矩形 8"/>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14340" name="矩形 9"/>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4341"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4342" name="矩形 11"/>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03</a:t>
            </a:r>
            <a:endParaRPr lang="zh-CN" altLang="en-US" sz="9600">
              <a:solidFill>
                <a:schemeClr val="bg1"/>
              </a:solidFill>
              <a:latin typeface="Impact" panose="020B0806030902050204" pitchFamily="34" charset="0"/>
              <a:sym typeface="Impact" panose="020B0806030902050204" pitchFamily="34" charset="0"/>
            </a:endParaRPr>
          </a:p>
        </p:txBody>
      </p:sp>
      <p:sp>
        <p:nvSpPr>
          <p:cNvPr id="14343"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4"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5"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6" name="矩形 15"/>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文本框 3"/>
          <p:cNvSpPr>
            <a:spLocks noChangeArrowheads="1"/>
          </p:cNvSpPr>
          <p:nvPr/>
        </p:nvSpPr>
        <p:spPr bwMode="auto">
          <a:xfrm>
            <a:off x="419100" y="3143250"/>
            <a:ext cx="1644651"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solidFill>
                <a:srgbClr val="000000"/>
              </a:solidFill>
              <a:latin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4" name="文本框 26"/>
          <p:cNvSpPr>
            <a:spLocks noChangeArrowheads="1"/>
          </p:cNvSpPr>
          <p:nvPr/>
        </p:nvSpPr>
        <p:spPr bwMode="auto">
          <a:xfrm>
            <a:off x="5153024" y="563565"/>
            <a:ext cx="2051051"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5" name="文本框 27"/>
          <p:cNvSpPr>
            <a:spLocks noChangeArrowheads="1"/>
          </p:cNvSpPr>
          <p:nvPr/>
        </p:nvSpPr>
        <p:spPr bwMode="auto">
          <a:xfrm>
            <a:off x="5183190" y="5865813"/>
            <a:ext cx="2020887"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6" name="文本框 28"/>
          <p:cNvSpPr>
            <a:spLocks noChangeArrowheads="1"/>
          </p:cNvSpPr>
          <p:nvPr/>
        </p:nvSpPr>
        <p:spPr bwMode="auto">
          <a:xfrm>
            <a:off x="10142538" y="3238500"/>
            <a:ext cx="2049463"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5367" name="组合 13"/>
          <p:cNvGrpSpPr>
            <a:grpSpLocks/>
          </p:cNvGrpSpPr>
          <p:nvPr/>
        </p:nvGrpSpPr>
        <p:grpSpPr bwMode="auto">
          <a:xfrm>
            <a:off x="2166939" y="2928938"/>
            <a:ext cx="3811587" cy="1079500"/>
            <a:chOff x="0" y="0"/>
            <a:chExt cx="2992696" cy="846870"/>
          </a:xfrm>
        </p:grpSpPr>
        <p:sp>
          <p:nvSpPr>
            <p:cNvPr id="15381" name="圆角矩形 10"/>
            <p:cNvSpPr>
              <a:spLocks noChangeArrowheads="1"/>
            </p:cNvSpPr>
            <p:nvPr/>
          </p:nvSpPr>
          <p:spPr bwMode="auto">
            <a:xfrm flipH="1">
              <a:off x="1846"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82" name="椭圆 11"/>
            <p:cNvSpPr>
              <a:spLocks noChangeArrowheads="1"/>
            </p:cNvSpPr>
            <p:nvPr/>
          </p:nvSpPr>
          <p:spPr bwMode="auto">
            <a:xfrm flipH="1">
              <a:off x="0" y="37302"/>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02</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68" name="组合 14"/>
          <p:cNvGrpSpPr>
            <a:grpSpLocks/>
          </p:cNvGrpSpPr>
          <p:nvPr/>
        </p:nvGrpSpPr>
        <p:grpSpPr bwMode="auto">
          <a:xfrm>
            <a:off x="4073525" y="4451350"/>
            <a:ext cx="3810000" cy="1079500"/>
            <a:chOff x="0" y="0"/>
            <a:chExt cx="2990851" cy="846870"/>
          </a:xfrm>
        </p:grpSpPr>
        <p:sp>
          <p:nvSpPr>
            <p:cNvPr id="15379" name="圆角矩形 15"/>
            <p:cNvSpPr>
              <a:spLocks noChangeArrowheads="1"/>
            </p:cNvSpPr>
            <p:nvPr/>
          </p:nvSpPr>
          <p:spPr bwMode="auto">
            <a:xfrm flipH="1">
              <a:off x="1"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80" name="椭圆 16"/>
            <p:cNvSpPr>
              <a:spLocks noChangeArrowheads="1"/>
            </p:cNvSpPr>
            <p:nvPr/>
          </p:nvSpPr>
          <p:spPr bwMode="auto">
            <a:xfrm flipH="1">
              <a:off x="0" y="47753"/>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04</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69" name="组合 17"/>
          <p:cNvGrpSpPr>
            <a:grpSpLocks/>
          </p:cNvGrpSpPr>
          <p:nvPr/>
        </p:nvGrpSpPr>
        <p:grpSpPr bwMode="auto">
          <a:xfrm>
            <a:off x="4103688" y="1327150"/>
            <a:ext cx="3810000" cy="1079500"/>
            <a:chOff x="0" y="0"/>
            <a:chExt cx="2990850" cy="846870"/>
          </a:xfrm>
        </p:grpSpPr>
        <p:sp>
          <p:nvSpPr>
            <p:cNvPr id="15377" name="圆角矩形 18"/>
            <p:cNvSpPr>
              <a:spLocks noChangeArrowheads="1"/>
            </p:cNvSpPr>
            <p:nvPr/>
          </p:nvSpPr>
          <p:spPr bwMode="auto">
            <a:xfrm flipH="1">
              <a:off x="0"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78" name="椭圆 19"/>
            <p:cNvSpPr>
              <a:spLocks noChangeArrowheads="1"/>
            </p:cNvSpPr>
            <p:nvPr/>
          </p:nvSpPr>
          <p:spPr bwMode="auto">
            <a:xfrm flipH="1">
              <a:off x="2213029" y="33830"/>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01</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70" name="组合 20"/>
          <p:cNvGrpSpPr>
            <a:grpSpLocks/>
          </p:cNvGrpSpPr>
          <p:nvPr/>
        </p:nvGrpSpPr>
        <p:grpSpPr bwMode="auto">
          <a:xfrm>
            <a:off x="6213475" y="2889252"/>
            <a:ext cx="3810000" cy="1077913"/>
            <a:chOff x="0" y="0"/>
            <a:chExt cx="2991315" cy="846870"/>
          </a:xfrm>
        </p:grpSpPr>
        <p:sp>
          <p:nvSpPr>
            <p:cNvPr id="15375" name="圆角矩形 21"/>
            <p:cNvSpPr>
              <a:spLocks noChangeArrowheads="1"/>
            </p:cNvSpPr>
            <p:nvPr/>
          </p:nvSpPr>
          <p:spPr bwMode="auto">
            <a:xfrm flipH="1">
              <a:off x="0"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76" name="椭圆 22"/>
            <p:cNvSpPr>
              <a:spLocks noChangeArrowheads="1"/>
            </p:cNvSpPr>
            <p:nvPr/>
          </p:nvSpPr>
          <p:spPr bwMode="auto">
            <a:xfrm flipH="1">
              <a:off x="2213494" y="34524"/>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03</a:t>
              </a:r>
              <a:endParaRPr lang="zh-CN" altLang="en-US" sz="3600">
                <a:solidFill>
                  <a:srgbClr val="E31C4E"/>
                </a:solidFill>
                <a:latin typeface="Impact" panose="020B0806030902050204" pitchFamily="34" charset="0"/>
                <a:sym typeface="Impact" panose="020B0806030902050204" pitchFamily="34" charset="0"/>
              </a:endParaRPr>
            </a:p>
          </p:txBody>
        </p:sp>
      </p:grpSp>
      <p:sp>
        <p:nvSpPr>
          <p:cNvPr id="15371" name="矩形 24"/>
          <p:cNvSpPr>
            <a:spLocks noChangeArrowheads="1"/>
          </p:cNvSpPr>
          <p:nvPr/>
        </p:nvSpPr>
        <p:spPr bwMode="auto">
          <a:xfrm>
            <a:off x="5064126" y="1441450"/>
            <a:ext cx="14414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2" name="矩形 25"/>
          <p:cNvSpPr>
            <a:spLocks noChangeArrowheads="1"/>
          </p:cNvSpPr>
          <p:nvPr/>
        </p:nvSpPr>
        <p:spPr bwMode="auto">
          <a:xfrm>
            <a:off x="3357563" y="3103564"/>
            <a:ext cx="14414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3" name="矩形 26"/>
          <p:cNvSpPr>
            <a:spLocks noChangeArrowheads="1"/>
          </p:cNvSpPr>
          <p:nvPr/>
        </p:nvSpPr>
        <p:spPr bwMode="auto">
          <a:xfrm>
            <a:off x="7188200" y="3000375"/>
            <a:ext cx="14414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4" name="矩形 27"/>
          <p:cNvSpPr>
            <a:spLocks noChangeArrowheads="1"/>
          </p:cNvSpPr>
          <p:nvPr/>
        </p:nvSpPr>
        <p:spPr bwMode="auto">
          <a:xfrm>
            <a:off x="5302250" y="4592639"/>
            <a:ext cx="14414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图表 16"/>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71563" y="1154115"/>
            <a:ext cx="2881312"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图表 17"/>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749801" y="1098550"/>
            <a:ext cx="2881313"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图表 18"/>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429626" y="1042990"/>
            <a:ext cx="2881313"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15"/>
          <p:cNvSpPr>
            <a:spLocks noChangeArrowheads="1"/>
          </p:cNvSpPr>
          <p:nvPr/>
        </p:nvSpPr>
        <p:spPr bwMode="auto">
          <a:xfrm>
            <a:off x="2117725" y="5119690"/>
            <a:ext cx="804227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6391" name="矩形 20"/>
          <p:cNvSpPr>
            <a:spLocks noChangeArrowheads="1"/>
          </p:cNvSpPr>
          <p:nvPr/>
        </p:nvSpPr>
        <p:spPr bwMode="auto">
          <a:xfrm>
            <a:off x="3754439" y="4456115"/>
            <a:ext cx="4698722" cy="584775"/>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FF0000"/>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矩形 42"/>
          <p:cNvSpPr>
            <a:spLocks noChangeArrowheads="1"/>
          </p:cNvSpPr>
          <p:nvPr/>
        </p:nvSpPr>
        <p:spPr bwMode="auto">
          <a:xfrm>
            <a:off x="593726" y="4657726"/>
            <a:ext cx="45339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7412" name="TextBox 4"/>
          <p:cNvSpPr>
            <a:spLocks noChangeArrowheads="1"/>
          </p:cNvSpPr>
          <p:nvPr/>
        </p:nvSpPr>
        <p:spPr bwMode="auto">
          <a:xfrm>
            <a:off x="593725" y="1443039"/>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grpSp>
        <p:nvGrpSpPr>
          <p:cNvPr id="17413" name="组合 7"/>
          <p:cNvGrpSpPr>
            <a:grpSpLocks/>
          </p:cNvGrpSpPr>
          <p:nvPr/>
        </p:nvGrpSpPr>
        <p:grpSpPr bwMode="auto">
          <a:xfrm>
            <a:off x="5781675" y="2095502"/>
            <a:ext cx="5594351" cy="542925"/>
            <a:chOff x="0" y="0"/>
            <a:chExt cx="5594888" cy="542441"/>
          </a:xfrm>
        </p:grpSpPr>
        <p:sp>
          <p:nvSpPr>
            <p:cNvPr id="17427" name="矩形 3"/>
            <p:cNvSpPr>
              <a:spLocks noChangeArrowheads="1"/>
            </p:cNvSpPr>
            <p:nvPr/>
          </p:nvSpPr>
          <p:spPr bwMode="auto">
            <a:xfrm>
              <a:off x="0" y="0"/>
              <a:ext cx="5594888" cy="542441"/>
            </a:xfrm>
            <a:prstGeom prst="rect">
              <a:avLst/>
            </a:prstGeom>
            <a:solidFill>
              <a:srgbClr val="FF0000">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28" name="矩形 4"/>
            <p:cNvSpPr>
              <a:spLocks noChangeArrowheads="1"/>
            </p:cNvSpPr>
            <p:nvPr/>
          </p:nvSpPr>
          <p:spPr bwMode="auto">
            <a:xfrm>
              <a:off x="0" y="0"/>
              <a:ext cx="3006671"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7414" name="组合 6"/>
          <p:cNvGrpSpPr>
            <a:grpSpLocks/>
          </p:cNvGrpSpPr>
          <p:nvPr/>
        </p:nvGrpSpPr>
        <p:grpSpPr bwMode="auto">
          <a:xfrm>
            <a:off x="5781675" y="3367090"/>
            <a:ext cx="5594351" cy="542925"/>
            <a:chOff x="0" y="0"/>
            <a:chExt cx="5594888" cy="542442"/>
          </a:xfrm>
        </p:grpSpPr>
        <p:sp>
          <p:nvSpPr>
            <p:cNvPr id="17425" name="矩形 40"/>
            <p:cNvSpPr>
              <a:spLocks noChangeArrowheads="1"/>
            </p:cNvSpPr>
            <p:nvPr/>
          </p:nvSpPr>
          <p:spPr bwMode="auto">
            <a:xfrm>
              <a:off x="0" y="1"/>
              <a:ext cx="5594888" cy="542441"/>
            </a:xfrm>
            <a:prstGeom prst="rect">
              <a:avLst/>
            </a:prstGeom>
            <a:solidFill>
              <a:srgbClr val="FF0000">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26" name="矩形 44"/>
            <p:cNvSpPr>
              <a:spLocks noChangeArrowheads="1"/>
            </p:cNvSpPr>
            <p:nvPr/>
          </p:nvSpPr>
          <p:spPr bwMode="auto">
            <a:xfrm>
              <a:off x="0" y="0"/>
              <a:ext cx="3967567"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7415" name="组合 5"/>
          <p:cNvGrpSpPr>
            <a:grpSpLocks/>
          </p:cNvGrpSpPr>
          <p:nvPr/>
        </p:nvGrpSpPr>
        <p:grpSpPr bwMode="auto">
          <a:xfrm>
            <a:off x="5781675" y="4638677"/>
            <a:ext cx="5594351" cy="542925"/>
            <a:chOff x="0" y="0"/>
            <a:chExt cx="5594888" cy="542442"/>
          </a:xfrm>
        </p:grpSpPr>
        <p:sp>
          <p:nvSpPr>
            <p:cNvPr id="17423" name="矩形 34"/>
            <p:cNvSpPr>
              <a:spLocks noChangeArrowheads="1"/>
            </p:cNvSpPr>
            <p:nvPr/>
          </p:nvSpPr>
          <p:spPr bwMode="auto">
            <a:xfrm>
              <a:off x="0" y="1"/>
              <a:ext cx="5594888" cy="542441"/>
            </a:xfrm>
            <a:prstGeom prst="rect">
              <a:avLst/>
            </a:prstGeom>
            <a:solidFill>
              <a:srgbClr val="FF0000">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7424" name="矩形 45"/>
            <p:cNvSpPr>
              <a:spLocks noChangeArrowheads="1"/>
            </p:cNvSpPr>
            <p:nvPr/>
          </p:nvSpPr>
          <p:spPr bwMode="auto">
            <a:xfrm>
              <a:off x="0" y="0"/>
              <a:ext cx="1952787"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grpSp>
      <p:sp>
        <p:nvSpPr>
          <p:cNvPr id="17416" name="TextBox 4"/>
          <p:cNvSpPr>
            <a:spLocks noChangeArrowheads="1"/>
          </p:cNvSpPr>
          <p:nvPr/>
        </p:nvSpPr>
        <p:spPr bwMode="auto">
          <a:xfrm>
            <a:off x="5613401" y="1587500"/>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7" name="TextBox 4"/>
          <p:cNvSpPr>
            <a:spLocks noChangeArrowheads="1"/>
          </p:cNvSpPr>
          <p:nvPr/>
        </p:nvSpPr>
        <p:spPr bwMode="auto">
          <a:xfrm>
            <a:off x="5638801" y="284162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8" name="TextBox 4"/>
          <p:cNvSpPr>
            <a:spLocks noChangeArrowheads="1"/>
          </p:cNvSpPr>
          <p:nvPr/>
        </p:nvSpPr>
        <p:spPr bwMode="auto">
          <a:xfrm>
            <a:off x="5654675" y="413067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9" name="TextBox 4"/>
          <p:cNvSpPr>
            <a:spLocks noChangeArrowheads="1"/>
          </p:cNvSpPr>
          <p:nvPr/>
        </p:nvSpPr>
        <p:spPr bwMode="auto">
          <a:xfrm>
            <a:off x="10529889" y="1384301"/>
            <a:ext cx="8461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47%</a:t>
            </a:r>
            <a:endParaRPr lang="zh-CN" altLang="en-US"/>
          </a:p>
        </p:txBody>
      </p:sp>
      <p:sp>
        <p:nvSpPr>
          <p:cNvPr id="17420" name="TextBox 4"/>
          <p:cNvSpPr>
            <a:spLocks noChangeArrowheads="1"/>
          </p:cNvSpPr>
          <p:nvPr/>
        </p:nvSpPr>
        <p:spPr bwMode="auto">
          <a:xfrm>
            <a:off x="10588625" y="2684465"/>
            <a:ext cx="84613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87%</a:t>
            </a:r>
            <a:endParaRPr lang="zh-CN" altLang="en-US"/>
          </a:p>
        </p:txBody>
      </p:sp>
      <p:sp>
        <p:nvSpPr>
          <p:cNvPr id="17421" name="TextBox 4"/>
          <p:cNvSpPr>
            <a:spLocks noChangeArrowheads="1"/>
          </p:cNvSpPr>
          <p:nvPr/>
        </p:nvSpPr>
        <p:spPr bwMode="auto">
          <a:xfrm>
            <a:off x="10529889" y="3919540"/>
            <a:ext cx="91281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23%</a:t>
            </a:r>
            <a:endParaRPr lang="zh-CN" altLang="en-US"/>
          </a:p>
        </p:txBody>
      </p:sp>
      <p:pic>
        <p:nvPicPr>
          <p:cNvPr id="17422" name="图片 5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6588" y="2089152"/>
            <a:ext cx="3854451"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KSO_Shape"/>
          <p:cNvSpPr>
            <a:spLocks noChangeArrowheads="1"/>
          </p:cNvSpPr>
          <p:nvPr/>
        </p:nvSpPr>
        <p:spPr bwMode="auto">
          <a:xfrm>
            <a:off x="4910139" y="1285875"/>
            <a:ext cx="2371725" cy="4286250"/>
          </a:xfrm>
          <a:custGeom>
            <a:avLst/>
            <a:gdLst>
              <a:gd name="T0" fmla="*/ 1185863 w 2808312"/>
              <a:gd name="T1" fmla="*/ 4007661 h 5078692"/>
              <a:gd name="T2" fmla="*/ 1064236 w 2808312"/>
              <a:gd name="T3" fmla="*/ 4129205 h 5078692"/>
              <a:gd name="T4" fmla="*/ 1185863 w 2808312"/>
              <a:gd name="T5" fmla="*/ 4250750 h 5078692"/>
              <a:gd name="T6" fmla="*/ 1307489 w 2808312"/>
              <a:gd name="T7" fmla="*/ 4129205 h 5078692"/>
              <a:gd name="T8" fmla="*/ 1185863 w 2808312"/>
              <a:gd name="T9" fmla="*/ 4007661 h 5078692"/>
              <a:gd name="T10" fmla="*/ 45737 w 2808312"/>
              <a:gd name="T11" fmla="*/ 314090 h 5078692"/>
              <a:gd name="T12" fmla="*/ 45737 w 2808312"/>
              <a:gd name="T13" fmla="*/ 3972161 h 5078692"/>
              <a:gd name="T14" fmla="*/ 2325988 w 2808312"/>
              <a:gd name="T15" fmla="*/ 3972161 h 5078692"/>
              <a:gd name="T16" fmla="*/ 2325988 w 2808312"/>
              <a:gd name="T17" fmla="*/ 314090 h 5078692"/>
              <a:gd name="T18" fmla="*/ 978106 w 2808312"/>
              <a:gd name="T19" fmla="*/ 141853 h 5078692"/>
              <a:gd name="T20" fmla="*/ 973039 w 2808312"/>
              <a:gd name="T21" fmla="*/ 146917 h 5078692"/>
              <a:gd name="T22" fmla="*/ 973039 w 2808312"/>
              <a:gd name="T23" fmla="*/ 167172 h 5078692"/>
              <a:gd name="T24" fmla="*/ 978106 w 2808312"/>
              <a:gd name="T25" fmla="*/ 172236 h 5078692"/>
              <a:gd name="T26" fmla="*/ 1393619 w 2808312"/>
              <a:gd name="T27" fmla="*/ 172236 h 5078692"/>
              <a:gd name="T28" fmla="*/ 1398686 w 2808312"/>
              <a:gd name="T29" fmla="*/ 167172 h 5078692"/>
              <a:gd name="T30" fmla="*/ 1398686 w 2808312"/>
              <a:gd name="T31" fmla="*/ 146917 h 5078692"/>
              <a:gd name="T32" fmla="*/ 1393619 w 2808312"/>
              <a:gd name="T33" fmla="*/ 141853 h 5078692"/>
              <a:gd name="T34" fmla="*/ 270068 w 2808312"/>
              <a:gd name="T35" fmla="*/ 0 h 5078692"/>
              <a:gd name="T36" fmla="*/ 2101657 w 2808312"/>
              <a:gd name="T37" fmla="*/ 0 h 5078692"/>
              <a:gd name="T38" fmla="*/ 2371725 w 2808312"/>
              <a:gd name="T39" fmla="*/ 269886 h 5078692"/>
              <a:gd name="T40" fmla="*/ 2371725 w 2808312"/>
              <a:gd name="T41" fmla="*/ 4016364 h 5078692"/>
              <a:gd name="T42" fmla="*/ 2101657 w 2808312"/>
              <a:gd name="T43" fmla="*/ 4286250 h 5078692"/>
              <a:gd name="T44" fmla="*/ 270068 w 2808312"/>
              <a:gd name="T45" fmla="*/ 4286250 h 5078692"/>
              <a:gd name="T46" fmla="*/ 0 w 2808312"/>
              <a:gd name="T47" fmla="*/ 4016364 h 5078692"/>
              <a:gd name="T48" fmla="*/ 0 w 2808312"/>
              <a:gd name="T49" fmla="*/ 269886 h 5078692"/>
              <a:gd name="T50" fmla="*/ 270068 w 2808312"/>
              <a:gd name="T51" fmla="*/ 0 h 50786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08312"/>
              <a:gd name="T79" fmla="*/ 0 h 5078692"/>
              <a:gd name="T80" fmla="*/ 2808312 w 2808312"/>
              <a:gd name="T81" fmla="*/ 5078692 h 507869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lnTo>
                  <a:pt x="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lnTo>
                  <a:pt x="1158156" y="168079"/>
                </a:ln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7D9D7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18436" name="TextBox 15"/>
          <p:cNvSpPr>
            <a:spLocks noChangeArrowheads="1"/>
          </p:cNvSpPr>
          <p:nvPr/>
        </p:nvSpPr>
        <p:spPr bwMode="auto">
          <a:xfrm>
            <a:off x="5153025" y="1858965"/>
            <a:ext cx="1884363"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8437" name="燕尾形 1"/>
          <p:cNvSpPr>
            <a:spLocks noChangeArrowheads="1"/>
          </p:cNvSpPr>
          <p:nvPr/>
        </p:nvSpPr>
        <p:spPr bwMode="auto">
          <a:xfrm>
            <a:off x="7815265" y="1616076"/>
            <a:ext cx="2949575" cy="485775"/>
          </a:xfrm>
          <a:prstGeom prst="chevron">
            <a:avLst>
              <a:gd name="adj" fmla="val 49840"/>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38" name="燕尾形 50"/>
          <p:cNvSpPr>
            <a:spLocks noChangeArrowheads="1"/>
          </p:cNvSpPr>
          <p:nvPr/>
        </p:nvSpPr>
        <p:spPr bwMode="auto">
          <a:xfrm flipH="1">
            <a:off x="1425576" y="1616076"/>
            <a:ext cx="2951163" cy="485775"/>
          </a:xfrm>
          <a:prstGeom prst="chevron">
            <a:avLst>
              <a:gd name="adj" fmla="val 49867"/>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39" name="矩形 51"/>
          <p:cNvSpPr>
            <a:spLocks noChangeArrowheads="1"/>
          </p:cNvSpPr>
          <p:nvPr/>
        </p:nvSpPr>
        <p:spPr bwMode="auto">
          <a:xfrm>
            <a:off x="1885952" y="1690689"/>
            <a:ext cx="2031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8440" name="矩形 52"/>
          <p:cNvSpPr>
            <a:spLocks noChangeArrowheads="1"/>
          </p:cNvSpPr>
          <p:nvPr/>
        </p:nvSpPr>
        <p:spPr bwMode="auto">
          <a:xfrm>
            <a:off x="8274052" y="1690689"/>
            <a:ext cx="2031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8441" name="TextBox 15"/>
          <p:cNvSpPr>
            <a:spLocks noChangeArrowheads="1"/>
          </p:cNvSpPr>
          <p:nvPr/>
        </p:nvSpPr>
        <p:spPr bwMode="auto">
          <a:xfrm>
            <a:off x="1849438" y="3176588"/>
            <a:ext cx="189706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18442" name="TextBox 15"/>
          <p:cNvSpPr>
            <a:spLocks noChangeArrowheads="1"/>
          </p:cNvSpPr>
          <p:nvPr/>
        </p:nvSpPr>
        <p:spPr bwMode="auto">
          <a:xfrm>
            <a:off x="8237538" y="3176588"/>
            <a:ext cx="189706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18443" name="TextBox 4"/>
          <p:cNvSpPr>
            <a:spLocks noChangeArrowheads="1"/>
          </p:cNvSpPr>
          <p:nvPr/>
        </p:nvSpPr>
        <p:spPr bwMode="auto">
          <a:xfrm>
            <a:off x="1936751" y="2382838"/>
            <a:ext cx="1717675" cy="50783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8444" name="TextBox 4"/>
          <p:cNvSpPr>
            <a:spLocks noChangeArrowheads="1"/>
          </p:cNvSpPr>
          <p:nvPr/>
        </p:nvSpPr>
        <p:spPr bwMode="auto">
          <a:xfrm>
            <a:off x="8326439" y="2382839"/>
            <a:ext cx="1716087" cy="507831"/>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8"/>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19460" name="矩形 9"/>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9461"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9462" name="矩形 11"/>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04</a:t>
            </a:r>
            <a:endParaRPr lang="zh-CN" altLang="en-US" sz="9600">
              <a:solidFill>
                <a:schemeClr val="bg1"/>
              </a:solidFill>
              <a:latin typeface="Impact" panose="020B0806030902050204" pitchFamily="34" charset="0"/>
              <a:sym typeface="Impact" panose="020B0806030902050204" pitchFamily="34" charset="0"/>
            </a:endParaRPr>
          </a:p>
        </p:txBody>
      </p:sp>
      <p:sp>
        <p:nvSpPr>
          <p:cNvPr id="19463"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4"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5"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6" name="矩形 15"/>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矩形 6"/>
          <p:cNvSpPr>
            <a:spLocks noChangeArrowheads="1"/>
          </p:cNvSpPr>
          <p:nvPr/>
        </p:nvSpPr>
        <p:spPr bwMode="auto">
          <a:xfrm>
            <a:off x="5160965" y="1222375"/>
            <a:ext cx="2257425" cy="750888"/>
          </a:xfrm>
          <a:prstGeom prst="rect">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4D1F10"/>
              </a:solidFill>
              <a:latin typeface="宋体" panose="02010600030101010101" pitchFamily="2" charset="-122"/>
              <a:sym typeface="宋体" panose="02010600030101010101" pitchFamily="2" charset="-122"/>
            </a:endParaRPr>
          </a:p>
        </p:txBody>
      </p:sp>
      <p:cxnSp>
        <p:nvCxnSpPr>
          <p:cNvPr id="20484" name="直接箭头连接符 8"/>
          <p:cNvCxnSpPr>
            <a:cxnSpLocks noChangeShapeType="1"/>
          </p:cNvCxnSpPr>
          <p:nvPr/>
        </p:nvCxnSpPr>
        <p:spPr bwMode="auto">
          <a:xfrm flipH="1">
            <a:off x="2641600" y="2000252"/>
            <a:ext cx="2535239"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5" name="直接箭头连接符 10"/>
          <p:cNvCxnSpPr>
            <a:cxnSpLocks noChangeShapeType="1"/>
          </p:cNvCxnSpPr>
          <p:nvPr/>
        </p:nvCxnSpPr>
        <p:spPr bwMode="auto">
          <a:xfrm>
            <a:off x="7418389" y="1984375"/>
            <a:ext cx="2368551" cy="1068388"/>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6" name="直接箭头连接符 12"/>
          <p:cNvCxnSpPr>
            <a:cxnSpLocks noChangeShapeType="1"/>
          </p:cNvCxnSpPr>
          <p:nvPr/>
        </p:nvCxnSpPr>
        <p:spPr bwMode="auto">
          <a:xfrm flipH="1">
            <a:off x="5176839" y="2000252"/>
            <a:ext cx="549275"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7" name="直接箭头连接符 14"/>
          <p:cNvCxnSpPr>
            <a:cxnSpLocks noChangeShapeType="1"/>
          </p:cNvCxnSpPr>
          <p:nvPr/>
        </p:nvCxnSpPr>
        <p:spPr bwMode="auto">
          <a:xfrm>
            <a:off x="6811965" y="2000252"/>
            <a:ext cx="606425"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sp>
        <p:nvSpPr>
          <p:cNvPr id="20488" name="矩形 34"/>
          <p:cNvSpPr>
            <a:spLocks noChangeArrowheads="1"/>
          </p:cNvSpPr>
          <p:nvPr/>
        </p:nvSpPr>
        <p:spPr bwMode="auto">
          <a:xfrm>
            <a:off x="2092326" y="3108327"/>
            <a:ext cx="936625" cy="936625"/>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89" name="矩形 62"/>
          <p:cNvSpPr>
            <a:spLocks noChangeArrowheads="1"/>
          </p:cNvSpPr>
          <p:nvPr/>
        </p:nvSpPr>
        <p:spPr bwMode="auto">
          <a:xfrm>
            <a:off x="4521201" y="3065465"/>
            <a:ext cx="936625" cy="935037"/>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0" name="矩形 70"/>
          <p:cNvSpPr>
            <a:spLocks noChangeArrowheads="1"/>
          </p:cNvSpPr>
          <p:nvPr/>
        </p:nvSpPr>
        <p:spPr bwMode="auto">
          <a:xfrm>
            <a:off x="6950077" y="3108327"/>
            <a:ext cx="936625" cy="936625"/>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1" name="矩形 71"/>
          <p:cNvSpPr>
            <a:spLocks noChangeArrowheads="1"/>
          </p:cNvSpPr>
          <p:nvPr/>
        </p:nvSpPr>
        <p:spPr bwMode="auto">
          <a:xfrm>
            <a:off x="9148764" y="3108325"/>
            <a:ext cx="935037" cy="93503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2" name="KSO_Shape"/>
          <p:cNvSpPr>
            <a:spLocks noChangeArrowheads="1"/>
          </p:cNvSpPr>
          <p:nvPr/>
        </p:nvSpPr>
        <p:spPr bwMode="auto">
          <a:xfrm>
            <a:off x="2232026" y="3300413"/>
            <a:ext cx="655639" cy="550862"/>
          </a:xfrm>
          <a:custGeom>
            <a:avLst/>
            <a:gdLst>
              <a:gd name="T0" fmla="*/ 2673350 w 5559425"/>
              <a:gd name="T1" fmla="*/ 1520824 h 4676774"/>
              <a:gd name="T2" fmla="*/ 2654300 w 5559425"/>
              <a:gd name="T3" fmla="*/ 1603374 h 4676774"/>
              <a:gd name="T4" fmla="*/ 2492375 w 5559425"/>
              <a:gd name="T5" fmla="*/ 1806574 h 4676774"/>
              <a:gd name="T6" fmla="*/ 2327275 w 5559425"/>
              <a:gd name="T7" fmla="*/ 1911349 h 4676774"/>
              <a:gd name="T8" fmla="*/ 2219325 w 5559425"/>
              <a:gd name="T9" fmla="*/ 2054224 h 4676774"/>
              <a:gd name="T10" fmla="*/ 2174875 w 5559425"/>
              <a:gd name="T11" fmla="*/ 2209799 h 4676774"/>
              <a:gd name="T12" fmla="*/ 2197100 w 5559425"/>
              <a:gd name="T13" fmla="*/ 2425699 h 4676774"/>
              <a:gd name="T14" fmla="*/ 2298700 w 5559425"/>
              <a:gd name="T15" fmla="*/ 2603499 h 4676774"/>
              <a:gd name="T16" fmla="*/ 2457450 w 5559425"/>
              <a:gd name="T17" fmla="*/ 2730499 h 4676774"/>
              <a:gd name="T18" fmla="*/ 2790825 w 5559425"/>
              <a:gd name="T19" fmla="*/ 2882899 h 4676774"/>
              <a:gd name="T20" fmla="*/ 2968625 w 5559425"/>
              <a:gd name="T21" fmla="*/ 2994024 h 4676774"/>
              <a:gd name="T22" fmla="*/ 3022600 w 5559425"/>
              <a:gd name="T23" fmla="*/ 3073399 h 4676774"/>
              <a:gd name="T24" fmla="*/ 3041650 w 5559425"/>
              <a:gd name="T25" fmla="*/ 3171824 h 4676774"/>
              <a:gd name="T26" fmla="*/ 3013075 w 5559425"/>
              <a:gd name="T27" fmla="*/ 3279774 h 4676774"/>
              <a:gd name="T28" fmla="*/ 2927350 w 5559425"/>
              <a:gd name="T29" fmla="*/ 3349624 h 4676774"/>
              <a:gd name="T30" fmla="*/ 2733675 w 5559425"/>
              <a:gd name="T31" fmla="*/ 3394074 h 4676774"/>
              <a:gd name="T32" fmla="*/ 2457450 w 5559425"/>
              <a:gd name="T33" fmla="*/ 3384549 h 4676774"/>
              <a:gd name="T34" fmla="*/ 2232025 w 5559425"/>
              <a:gd name="T35" fmla="*/ 3314699 h 4676774"/>
              <a:gd name="T36" fmla="*/ 2184400 w 5559425"/>
              <a:gd name="T37" fmla="*/ 3330574 h 4676774"/>
              <a:gd name="T38" fmla="*/ 2133600 w 5559425"/>
              <a:gd name="T39" fmla="*/ 3495674 h 4676774"/>
              <a:gd name="T40" fmla="*/ 2133600 w 5559425"/>
              <a:gd name="T41" fmla="*/ 3600449 h 4676774"/>
              <a:gd name="T42" fmla="*/ 2247900 w 5559425"/>
              <a:gd name="T43" fmla="*/ 3657599 h 4676774"/>
              <a:gd name="T44" fmla="*/ 2511425 w 5559425"/>
              <a:gd name="T45" fmla="*/ 3711574 h 4676774"/>
              <a:gd name="T46" fmla="*/ 2603500 w 5559425"/>
              <a:gd name="T47" fmla="*/ 3886199 h 4676774"/>
              <a:gd name="T48" fmla="*/ 2647950 w 5559425"/>
              <a:gd name="T49" fmla="*/ 3936999 h 4676774"/>
              <a:gd name="T50" fmla="*/ 2905125 w 5559425"/>
              <a:gd name="T51" fmla="*/ 3940174 h 4676774"/>
              <a:gd name="T52" fmla="*/ 2952750 w 5559425"/>
              <a:gd name="T53" fmla="*/ 3911599 h 4676774"/>
              <a:gd name="T54" fmla="*/ 2962275 w 5559425"/>
              <a:gd name="T55" fmla="*/ 3689349 h 4676774"/>
              <a:gd name="T56" fmla="*/ 3146425 w 5559425"/>
              <a:gd name="T57" fmla="*/ 3629024 h 4676774"/>
              <a:gd name="T58" fmla="*/ 3295650 w 5559425"/>
              <a:gd name="T59" fmla="*/ 3527424 h 4676774"/>
              <a:gd name="T60" fmla="*/ 3390900 w 5559425"/>
              <a:gd name="T61" fmla="*/ 3371849 h 4676774"/>
              <a:gd name="T62" fmla="*/ 3429000 w 5559425"/>
              <a:gd name="T63" fmla="*/ 3155949 h 4676774"/>
              <a:gd name="T64" fmla="*/ 3394075 w 5559425"/>
              <a:gd name="T65" fmla="*/ 2955924 h 4676774"/>
              <a:gd name="T66" fmla="*/ 3286125 w 5559425"/>
              <a:gd name="T67" fmla="*/ 2790824 h 4676774"/>
              <a:gd name="T68" fmla="*/ 3114675 w 5559425"/>
              <a:gd name="T69" fmla="*/ 2657474 h 4676774"/>
              <a:gd name="T70" fmla="*/ 2886075 w 5559425"/>
              <a:gd name="T71" fmla="*/ 2539999 h 4676774"/>
              <a:gd name="T72" fmla="*/ 2635250 w 5559425"/>
              <a:gd name="T73" fmla="*/ 2409824 h 4676774"/>
              <a:gd name="T74" fmla="*/ 2574925 w 5559425"/>
              <a:gd name="T75" fmla="*/ 2339974 h 4676774"/>
              <a:gd name="T76" fmla="*/ 2552700 w 5559425"/>
              <a:gd name="T77" fmla="*/ 2251074 h 4676774"/>
              <a:gd name="T78" fmla="*/ 2571750 w 5559425"/>
              <a:gd name="T79" fmla="*/ 2162174 h 4676774"/>
              <a:gd name="T80" fmla="*/ 2625725 w 5559425"/>
              <a:gd name="T81" fmla="*/ 2092324 h 4676774"/>
              <a:gd name="T82" fmla="*/ 2724150 w 5559425"/>
              <a:gd name="T83" fmla="*/ 2047874 h 4676774"/>
              <a:gd name="T84" fmla="*/ 2886075 w 5559425"/>
              <a:gd name="T85" fmla="*/ 2035174 h 4676774"/>
              <a:gd name="T86" fmla="*/ 3079750 w 5559425"/>
              <a:gd name="T87" fmla="*/ 2054224 h 4676774"/>
              <a:gd name="T88" fmla="*/ 3251200 w 5559425"/>
              <a:gd name="T89" fmla="*/ 2082799 h 4676774"/>
              <a:gd name="T90" fmla="*/ 3311525 w 5559425"/>
              <a:gd name="T91" fmla="*/ 1958974 h 4676774"/>
              <a:gd name="T92" fmla="*/ 3317875 w 5559425"/>
              <a:gd name="T93" fmla="*/ 1819274 h 4676774"/>
              <a:gd name="T94" fmla="*/ 3197225 w 5559425"/>
              <a:gd name="T95" fmla="*/ 1768474 h 4676774"/>
              <a:gd name="T96" fmla="*/ 3019425 w 5559425"/>
              <a:gd name="T97" fmla="*/ 1609724 h 4676774"/>
              <a:gd name="T98" fmla="*/ 3003550 w 5559425"/>
              <a:gd name="T99" fmla="*/ 1511299 h 4676774"/>
              <a:gd name="T100" fmla="*/ 2762250 w 5559425"/>
              <a:gd name="T101" fmla="*/ 1498599 h 4676774"/>
              <a:gd name="T102" fmla="*/ 2048669 w 5559425"/>
              <a:gd name="T103" fmla="*/ 769928 h 4676774"/>
              <a:gd name="T104" fmla="*/ 3371361 w 5559425"/>
              <a:gd name="T105" fmla="*/ 928686 h 4676774"/>
              <a:gd name="T106" fmla="*/ 3507582 w 5559425"/>
              <a:gd name="T107" fmla="*/ 467412 h 4676774"/>
              <a:gd name="T108" fmla="*/ 3495494 w 5559425"/>
              <a:gd name="T109" fmla="*/ 0 h 4676774"/>
              <a:gd name="T110" fmla="*/ 4066824 w 5559425"/>
              <a:gd name="T111" fmla="*/ 877352 h 4676774"/>
              <a:gd name="T112" fmla="*/ 5559425 w 5559425"/>
              <a:gd name="T113" fmla="*/ 4355572 h 4676774"/>
              <a:gd name="T114" fmla="*/ 4828643 w 5559425"/>
              <a:gd name="T115" fmla="*/ 4676774 h 4676774"/>
              <a:gd name="T116" fmla="*/ 1063928 w 5559425"/>
              <a:gd name="T117" fmla="*/ 4598986 h 4676774"/>
              <a:gd name="T118" fmla="*/ 590540 w 5559425"/>
              <a:gd name="T119" fmla="*/ 4637096 h 4676774"/>
              <a:gd name="T120" fmla="*/ 0 w 5559425"/>
              <a:gd name="T121" fmla="*/ 1172100 h 4676774"/>
              <a:gd name="T122" fmla="*/ 1588552 w 5559425"/>
              <a:gd name="T123" fmla="*/ 778225 h 4676774"/>
              <a:gd name="T124" fmla="*/ 0 w 5559425"/>
              <a:gd name="T125" fmla="*/ 0 h 4676774"/>
              <a:gd name="T126" fmla="*/ 5559425 w 5559425"/>
              <a:gd name="T127" fmla="*/ 4676774 h 4676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T124" t="T125" r="T126" b="T127"/>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lnTo>
                  <a:pt x="2733675"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lnTo>
                  <a:pt x="2077933" y="438148"/>
                </a:ln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0493" name="KSO_Shape"/>
          <p:cNvSpPr>
            <a:spLocks noChangeArrowheads="1"/>
          </p:cNvSpPr>
          <p:nvPr/>
        </p:nvSpPr>
        <p:spPr bwMode="auto">
          <a:xfrm>
            <a:off x="4768851" y="3167065"/>
            <a:ext cx="441325" cy="731837"/>
          </a:xfrm>
          <a:custGeom>
            <a:avLst/>
            <a:gdLst>
              <a:gd name="T0" fmla="*/ 169030 w 1536700"/>
              <a:gd name="T1" fmla="*/ 622242 h 2555648"/>
              <a:gd name="T2" fmla="*/ 169030 w 1536700"/>
              <a:gd name="T3" fmla="*/ 639289 h 2555648"/>
              <a:gd name="T4" fmla="*/ 272295 w 1536700"/>
              <a:gd name="T5" fmla="*/ 639289 h 2555648"/>
              <a:gd name="T6" fmla="*/ 272295 w 1536700"/>
              <a:gd name="T7" fmla="*/ 622242 h 2555648"/>
              <a:gd name="T8" fmla="*/ 169030 w 1536700"/>
              <a:gd name="T9" fmla="*/ 576822 h 2555648"/>
              <a:gd name="T10" fmla="*/ 169030 w 1536700"/>
              <a:gd name="T11" fmla="*/ 593869 h 2555648"/>
              <a:gd name="T12" fmla="*/ 272295 w 1536700"/>
              <a:gd name="T13" fmla="*/ 593869 h 2555648"/>
              <a:gd name="T14" fmla="*/ 272295 w 1536700"/>
              <a:gd name="T15" fmla="*/ 576822 h 2555648"/>
              <a:gd name="T16" fmla="*/ 126265 w 1536700"/>
              <a:gd name="T17" fmla="*/ 534250 h 2555648"/>
              <a:gd name="T18" fmla="*/ 315060 w 1536700"/>
              <a:gd name="T19" fmla="*/ 534250 h 2555648"/>
              <a:gd name="T20" fmla="*/ 341537 w 1536700"/>
              <a:gd name="T21" fmla="*/ 559327 h 2555648"/>
              <a:gd name="T22" fmla="*/ 315060 w 1536700"/>
              <a:gd name="T23" fmla="*/ 584403 h 2555648"/>
              <a:gd name="T24" fmla="*/ 341537 w 1536700"/>
              <a:gd name="T25" fmla="*/ 609480 h 2555648"/>
              <a:gd name="T26" fmla="*/ 315060 w 1536700"/>
              <a:gd name="T27" fmla="*/ 634557 h 2555648"/>
              <a:gd name="T28" fmla="*/ 341537 w 1536700"/>
              <a:gd name="T29" fmla="*/ 659633 h 2555648"/>
              <a:gd name="T30" fmla="*/ 315060 w 1536700"/>
              <a:gd name="T31" fmla="*/ 684710 h 2555648"/>
              <a:gd name="T32" fmla="*/ 272277 w 1536700"/>
              <a:gd name="T33" fmla="*/ 684710 h 2555648"/>
              <a:gd name="T34" fmla="*/ 269182 w 1536700"/>
              <a:gd name="T35" fmla="*/ 699919 h 2555648"/>
              <a:gd name="T36" fmla="*/ 220663 w 1536700"/>
              <a:gd name="T37" fmla="*/ 731837 h 2555648"/>
              <a:gd name="T38" fmla="*/ 172143 w 1536700"/>
              <a:gd name="T39" fmla="*/ 699919 h 2555648"/>
              <a:gd name="T40" fmla="*/ 169049 w 1536700"/>
              <a:gd name="T41" fmla="*/ 684710 h 2555648"/>
              <a:gd name="T42" fmla="*/ 126265 w 1536700"/>
              <a:gd name="T43" fmla="*/ 684710 h 2555648"/>
              <a:gd name="T44" fmla="*/ 99788 w 1536700"/>
              <a:gd name="T45" fmla="*/ 659633 h 2555648"/>
              <a:gd name="T46" fmla="*/ 126265 w 1536700"/>
              <a:gd name="T47" fmla="*/ 634557 h 2555648"/>
              <a:gd name="T48" fmla="*/ 99788 w 1536700"/>
              <a:gd name="T49" fmla="*/ 609480 h 2555648"/>
              <a:gd name="T50" fmla="*/ 126265 w 1536700"/>
              <a:gd name="T51" fmla="*/ 584403 h 2555648"/>
              <a:gd name="T52" fmla="*/ 99788 w 1536700"/>
              <a:gd name="T53" fmla="*/ 559327 h 2555648"/>
              <a:gd name="T54" fmla="*/ 126265 w 1536700"/>
              <a:gd name="T55" fmla="*/ 534250 h 2555648"/>
              <a:gd name="T56" fmla="*/ 220663 w 1536700"/>
              <a:gd name="T57" fmla="*/ 0 h 2555648"/>
              <a:gd name="T58" fmla="*/ 441325 w 1536700"/>
              <a:gd name="T59" fmla="*/ 220596 h 2555648"/>
              <a:gd name="T60" fmla="*/ 436842 w 1536700"/>
              <a:gd name="T61" fmla="*/ 265054 h 2555648"/>
              <a:gd name="T62" fmla="*/ 428398 w 1536700"/>
              <a:gd name="T63" fmla="*/ 292247 h 2555648"/>
              <a:gd name="T64" fmla="*/ 428473 w 1536700"/>
              <a:gd name="T65" fmla="*/ 292247 h 2555648"/>
              <a:gd name="T66" fmla="*/ 327534 w 1536700"/>
              <a:gd name="T67" fmla="*/ 522299 h 2555648"/>
              <a:gd name="T68" fmla="*/ 113791 w 1536700"/>
              <a:gd name="T69" fmla="*/ 522299 h 2555648"/>
              <a:gd name="T70" fmla="*/ 12852 w 1536700"/>
              <a:gd name="T71" fmla="*/ 292247 h 2555648"/>
              <a:gd name="T72" fmla="*/ 12927 w 1536700"/>
              <a:gd name="T73" fmla="*/ 292247 h 2555648"/>
              <a:gd name="T74" fmla="*/ 4483 w 1536700"/>
              <a:gd name="T75" fmla="*/ 265054 h 2555648"/>
              <a:gd name="T76" fmla="*/ 0 w 1536700"/>
              <a:gd name="T77" fmla="*/ 220596 h 2555648"/>
              <a:gd name="T78" fmla="*/ 220663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792000" anchor="ctr"/>
          <a:lstStyle/>
          <a:p>
            <a:endParaRPr lang="zh-CN" altLang="en-US"/>
          </a:p>
        </p:txBody>
      </p:sp>
      <p:sp>
        <p:nvSpPr>
          <p:cNvPr id="20494" name="KSO_Shape"/>
          <p:cNvSpPr>
            <a:spLocks noChangeArrowheads="1"/>
          </p:cNvSpPr>
          <p:nvPr/>
        </p:nvSpPr>
        <p:spPr bwMode="auto">
          <a:xfrm>
            <a:off x="7219952" y="3198813"/>
            <a:ext cx="428625" cy="749300"/>
          </a:xfrm>
          <a:custGeom>
            <a:avLst/>
            <a:gdLst>
              <a:gd name="T0" fmla="*/ 99053478 w 3045"/>
              <a:gd name="T1" fmla="*/ 61914168 h 5323"/>
              <a:gd name="T2" fmla="*/ 98398927 w 3045"/>
              <a:gd name="T3" fmla="*/ 66397721 h 5323"/>
              <a:gd name="T4" fmla="*/ 96888112 w 3045"/>
              <a:gd name="T5" fmla="*/ 70528654 h 5323"/>
              <a:gd name="T6" fmla="*/ 94622101 w 3045"/>
              <a:gd name="T7" fmla="*/ 74206320 h 5323"/>
              <a:gd name="T8" fmla="*/ 91751650 w 3045"/>
              <a:gd name="T9" fmla="*/ 77380041 h 5323"/>
              <a:gd name="T10" fmla="*/ 88327296 w 3045"/>
              <a:gd name="T11" fmla="*/ 79999705 h 5323"/>
              <a:gd name="T12" fmla="*/ 84399430 w 3045"/>
              <a:gd name="T13" fmla="*/ 81913988 h 5323"/>
              <a:gd name="T14" fmla="*/ 80068698 w 3045"/>
              <a:gd name="T15" fmla="*/ 83022384 h 5323"/>
              <a:gd name="T16" fmla="*/ 76694737 w 3045"/>
              <a:gd name="T17" fmla="*/ 83274215 h 5323"/>
              <a:gd name="T18" fmla="*/ 72112180 w 3045"/>
              <a:gd name="T19" fmla="*/ 82820806 h 5323"/>
              <a:gd name="T20" fmla="*/ 67932488 w 3045"/>
              <a:gd name="T21" fmla="*/ 81460580 h 5323"/>
              <a:gd name="T22" fmla="*/ 64155661 w 3045"/>
              <a:gd name="T23" fmla="*/ 79395113 h 5323"/>
              <a:gd name="T24" fmla="*/ 60781700 w 3045"/>
              <a:gd name="T25" fmla="*/ 76674801 h 5323"/>
              <a:gd name="T26" fmla="*/ 58062429 w 3045"/>
              <a:gd name="T27" fmla="*/ 73299502 h 5323"/>
              <a:gd name="T28" fmla="*/ 55997710 w 3045"/>
              <a:gd name="T29" fmla="*/ 69521189 h 5323"/>
              <a:gd name="T30" fmla="*/ 54738720 w 3045"/>
              <a:gd name="T31" fmla="*/ 65339861 h 5323"/>
              <a:gd name="T32" fmla="*/ 54235209 w 3045"/>
              <a:gd name="T33" fmla="*/ 60755378 h 5323"/>
              <a:gd name="T34" fmla="*/ 48494450 w 3045"/>
              <a:gd name="T35" fmla="*/ 2065467 h 5323"/>
              <a:gd name="T36" fmla="*/ 37566835 w 3045"/>
              <a:gd name="T37" fmla="*/ 7405443 h 5323"/>
              <a:gd name="T38" fmla="*/ 27696776 w 3045"/>
              <a:gd name="T39" fmla="*/ 14357618 h 5323"/>
              <a:gd name="T40" fmla="*/ 19135960 w 3045"/>
              <a:gd name="T41" fmla="*/ 22669879 h 5323"/>
              <a:gd name="T42" fmla="*/ 11884385 w 3045"/>
              <a:gd name="T43" fmla="*/ 32292113 h 5323"/>
              <a:gd name="T44" fmla="*/ 6244412 w 3045"/>
              <a:gd name="T45" fmla="*/ 42972066 h 5323"/>
              <a:gd name="T46" fmla="*/ 2316405 w 3045"/>
              <a:gd name="T47" fmla="*/ 54558978 h 5323"/>
              <a:gd name="T48" fmla="*/ 755337 w 3045"/>
              <a:gd name="T49" fmla="*/ 62266788 h 5323"/>
              <a:gd name="T50" fmla="*/ 151039 w 3045"/>
              <a:gd name="T51" fmla="*/ 68563976 h 5323"/>
              <a:gd name="T52" fmla="*/ 0 w 3045"/>
              <a:gd name="T53" fmla="*/ 73400150 h 5323"/>
              <a:gd name="T54" fmla="*/ 251826 w 3045"/>
              <a:gd name="T55" fmla="*/ 79898916 h 5323"/>
              <a:gd name="T56" fmla="*/ 1107809 w 3045"/>
              <a:gd name="T57" fmla="*/ 86246499 h 5323"/>
              <a:gd name="T58" fmla="*/ 2417192 w 3045"/>
              <a:gd name="T59" fmla="*/ 92442899 h 5323"/>
              <a:gd name="T60" fmla="*/ 4230085 w 3045"/>
              <a:gd name="T61" fmla="*/ 98437862 h 5323"/>
              <a:gd name="T62" fmla="*/ 6496097 w 3045"/>
              <a:gd name="T63" fmla="*/ 104180994 h 5323"/>
              <a:gd name="T64" fmla="*/ 12388037 w 3045"/>
              <a:gd name="T65" fmla="*/ 115012130 h 5323"/>
              <a:gd name="T66" fmla="*/ 19891297 w 3045"/>
              <a:gd name="T67" fmla="*/ 124634224 h 5323"/>
              <a:gd name="T68" fmla="*/ 28804585 w 3045"/>
              <a:gd name="T69" fmla="*/ 132946625 h 5323"/>
              <a:gd name="T70" fmla="*/ 38926470 w 3045"/>
              <a:gd name="T71" fmla="*/ 139797871 h 5323"/>
              <a:gd name="T72" fmla="*/ 50156163 w 3045"/>
              <a:gd name="T73" fmla="*/ 144986805 h 5323"/>
              <a:gd name="T74" fmla="*/ 56098496 w 3045"/>
              <a:gd name="T75" fmla="*/ 268160154 h 5323"/>
              <a:gd name="T76" fmla="*/ 98751399 w 3045"/>
              <a:gd name="T77" fmla="*/ 146498215 h 5323"/>
              <a:gd name="T78" fmla="*/ 108923677 w 3045"/>
              <a:gd name="T79" fmla="*/ 142568718 h 5323"/>
              <a:gd name="T80" fmla="*/ 119649859 w 3045"/>
              <a:gd name="T81" fmla="*/ 136523361 h 5323"/>
              <a:gd name="T82" fmla="*/ 129217698 w 3045"/>
              <a:gd name="T83" fmla="*/ 128966734 h 5323"/>
              <a:gd name="T84" fmla="*/ 137426043 w 3045"/>
              <a:gd name="T85" fmla="*/ 119949093 h 5323"/>
              <a:gd name="T86" fmla="*/ 144123573 w 3045"/>
              <a:gd name="T87" fmla="*/ 109722548 h 5323"/>
              <a:gd name="T88" fmla="*/ 148051579 w 3045"/>
              <a:gd name="T89" fmla="*/ 101309358 h 5323"/>
              <a:gd name="T90" fmla="*/ 150116158 w 3045"/>
              <a:gd name="T91" fmla="*/ 95465578 h 5323"/>
              <a:gd name="T92" fmla="*/ 151677226 w 3045"/>
              <a:gd name="T93" fmla="*/ 89369967 h 5323"/>
              <a:gd name="T94" fmla="*/ 152734783 w 3045"/>
              <a:gd name="T95" fmla="*/ 83123032 h 5323"/>
              <a:gd name="T96" fmla="*/ 153288687 w 3045"/>
              <a:gd name="T97" fmla="*/ 76674801 h 5323"/>
              <a:gd name="T98" fmla="*/ 153339081 w 3045"/>
              <a:gd name="T99" fmla="*/ 71737698 h 5323"/>
              <a:gd name="T100" fmla="*/ 152986609 w 3045"/>
              <a:gd name="T101" fmla="*/ 65390115 h 5323"/>
              <a:gd name="T102" fmla="*/ 152080091 w 3045"/>
              <a:gd name="T103" fmla="*/ 59143320 h 5323"/>
              <a:gd name="T104" fmla="*/ 149310428 w 3045"/>
              <a:gd name="T105" fmla="*/ 48715198 h 5323"/>
              <a:gd name="T106" fmla="*/ 144476185 w 3045"/>
              <a:gd name="T107" fmla="*/ 37531301 h 5323"/>
              <a:gd name="T108" fmla="*/ 137979948 w 3045"/>
              <a:gd name="T109" fmla="*/ 27304616 h 5323"/>
              <a:gd name="T110" fmla="*/ 130073822 w 3045"/>
              <a:gd name="T111" fmla="*/ 18287115 h 5323"/>
              <a:gd name="T112" fmla="*/ 120858455 w 3045"/>
              <a:gd name="T113" fmla="*/ 10680094 h 5323"/>
              <a:gd name="T114" fmla="*/ 110434351 w 3045"/>
              <a:gd name="T115" fmla="*/ 4483553 h 5323"/>
              <a:gd name="T116" fmla="*/ 99154265 w 3045"/>
              <a:gd name="T117" fmla="*/ 0 h 532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45"/>
              <a:gd name="T178" fmla="*/ 0 h 5323"/>
              <a:gd name="T179" fmla="*/ 3045 w 3045"/>
              <a:gd name="T180" fmla="*/ 5323 h 532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45" h="5323">
                <a:moveTo>
                  <a:pt x="1969" y="0"/>
                </a:moveTo>
                <a:lnTo>
                  <a:pt x="1969" y="1206"/>
                </a:lnTo>
                <a:lnTo>
                  <a:pt x="1967" y="1229"/>
                </a:lnTo>
                <a:lnTo>
                  <a:pt x="1965" y="1253"/>
                </a:lnTo>
                <a:lnTo>
                  <a:pt x="1963" y="1275"/>
                </a:lnTo>
                <a:lnTo>
                  <a:pt x="1959" y="1297"/>
                </a:lnTo>
                <a:lnTo>
                  <a:pt x="1954" y="1318"/>
                </a:lnTo>
                <a:lnTo>
                  <a:pt x="1949" y="1339"/>
                </a:lnTo>
                <a:lnTo>
                  <a:pt x="1941" y="1360"/>
                </a:lnTo>
                <a:lnTo>
                  <a:pt x="1933" y="1380"/>
                </a:lnTo>
                <a:lnTo>
                  <a:pt x="1924" y="1400"/>
                </a:lnTo>
                <a:lnTo>
                  <a:pt x="1915" y="1420"/>
                </a:lnTo>
                <a:lnTo>
                  <a:pt x="1903" y="1438"/>
                </a:lnTo>
                <a:lnTo>
                  <a:pt x="1892" y="1455"/>
                </a:lnTo>
                <a:lnTo>
                  <a:pt x="1879" y="1473"/>
                </a:lnTo>
                <a:lnTo>
                  <a:pt x="1867" y="1490"/>
                </a:lnTo>
                <a:lnTo>
                  <a:pt x="1853" y="1507"/>
                </a:lnTo>
                <a:lnTo>
                  <a:pt x="1838" y="1522"/>
                </a:lnTo>
                <a:lnTo>
                  <a:pt x="1822" y="1536"/>
                </a:lnTo>
                <a:lnTo>
                  <a:pt x="1806" y="1551"/>
                </a:lnTo>
                <a:lnTo>
                  <a:pt x="1789" y="1564"/>
                </a:lnTo>
                <a:lnTo>
                  <a:pt x="1772" y="1576"/>
                </a:lnTo>
                <a:lnTo>
                  <a:pt x="1754" y="1588"/>
                </a:lnTo>
                <a:lnTo>
                  <a:pt x="1735" y="1598"/>
                </a:lnTo>
                <a:lnTo>
                  <a:pt x="1716" y="1609"/>
                </a:lnTo>
                <a:lnTo>
                  <a:pt x="1696" y="1617"/>
                </a:lnTo>
                <a:lnTo>
                  <a:pt x="1676" y="1626"/>
                </a:lnTo>
                <a:lnTo>
                  <a:pt x="1655" y="1632"/>
                </a:lnTo>
                <a:lnTo>
                  <a:pt x="1634" y="1638"/>
                </a:lnTo>
                <a:lnTo>
                  <a:pt x="1612" y="1644"/>
                </a:lnTo>
                <a:lnTo>
                  <a:pt x="1590" y="1648"/>
                </a:lnTo>
                <a:lnTo>
                  <a:pt x="1568" y="1650"/>
                </a:lnTo>
                <a:lnTo>
                  <a:pt x="1546" y="1652"/>
                </a:lnTo>
                <a:lnTo>
                  <a:pt x="1523" y="1653"/>
                </a:lnTo>
                <a:lnTo>
                  <a:pt x="1500" y="1652"/>
                </a:lnTo>
                <a:lnTo>
                  <a:pt x="1477" y="1650"/>
                </a:lnTo>
                <a:lnTo>
                  <a:pt x="1455" y="1648"/>
                </a:lnTo>
                <a:lnTo>
                  <a:pt x="1432" y="1644"/>
                </a:lnTo>
                <a:lnTo>
                  <a:pt x="1411" y="1638"/>
                </a:lnTo>
                <a:lnTo>
                  <a:pt x="1390" y="1632"/>
                </a:lnTo>
                <a:lnTo>
                  <a:pt x="1369" y="1626"/>
                </a:lnTo>
                <a:lnTo>
                  <a:pt x="1349" y="1617"/>
                </a:lnTo>
                <a:lnTo>
                  <a:pt x="1329" y="1609"/>
                </a:lnTo>
                <a:lnTo>
                  <a:pt x="1310" y="1598"/>
                </a:lnTo>
                <a:lnTo>
                  <a:pt x="1292" y="1588"/>
                </a:lnTo>
                <a:lnTo>
                  <a:pt x="1274" y="1576"/>
                </a:lnTo>
                <a:lnTo>
                  <a:pt x="1256" y="1564"/>
                </a:lnTo>
                <a:lnTo>
                  <a:pt x="1239" y="1551"/>
                </a:lnTo>
                <a:lnTo>
                  <a:pt x="1223" y="1536"/>
                </a:lnTo>
                <a:lnTo>
                  <a:pt x="1207" y="1522"/>
                </a:lnTo>
                <a:lnTo>
                  <a:pt x="1193" y="1507"/>
                </a:lnTo>
                <a:lnTo>
                  <a:pt x="1179" y="1490"/>
                </a:lnTo>
                <a:lnTo>
                  <a:pt x="1165" y="1473"/>
                </a:lnTo>
                <a:lnTo>
                  <a:pt x="1153" y="1455"/>
                </a:lnTo>
                <a:lnTo>
                  <a:pt x="1141" y="1438"/>
                </a:lnTo>
                <a:lnTo>
                  <a:pt x="1131" y="1420"/>
                </a:lnTo>
                <a:lnTo>
                  <a:pt x="1121" y="1400"/>
                </a:lnTo>
                <a:lnTo>
                  <a:pt x="1112" y="1380"/>
                </a:lnTo>
                <a:lnTo>
                  <a:pt x="1104" y="1360"/>
                </a:lnTo>
                <a:lnTo>
                  <a:pt x="1097" y="1339"/>
                </a:lnTo>
                <a:lnTo>
                  <a:pt x="1091" y="1318"/>
                </a:lnTo>
                <a:lnTo>
                  <a:pt x="1087" y="1297"/>
                </a:lnTo>
                <a:lnTo>
                  <a:pt x="1082" y="1275"/>
                </a:lnTo>
                <a:lnTo>
                  <a:pt x="1079" y="1253"/>
                </a:lnTo>
                <a:lnTo>
                  <a:pt x="1077" y="1229"/>
                </a:lnTo>
                <a:lnTo>
                  <a:pt x="1077" y="1206"/>
                </a:lnTo>
                <a:lnTo>
                  <a:pt x="1077" y="0"/>
                </a:lnTo>
                <a:lnTo>
                  <a:pt x="1019" y="19"/>
                </a:lnTo>
                <a:lnTo>
                  <a:pt x="963" y="41"/>
                </a:lnTo>
                <a:lnTo>
                  <a:pt x="907" y="64"/>
                </a:lnTo>
                <a:lnTo>
                  <a:pt x="852" y="89"/>
                </a:lnTo>
                <a:lnTo>
                  <a:pt x="799" y="116"/>
                </a:lnTo>
                <a:lnTo>
                  <a:pt x="746" y="147"/>
                </a:lnTo>
                <a:lnTo>
                  <a:pt x="696" y="178"/>
                </a:lnTo>
                <a:lnTo>
                  <a:pt x="646" y="212"/>
                </a:lnTo>
                <a:lnTo>
                  <a:pt x="598" y="247"/>
                </a:lnTo>
                <a:lnTo>
                  <a:pt x="550" y="285"/>
                </a:lnTo>
                <a:lnTo>
                  <a:pt x="505" y="323"/>
                </a:lnTo>
                <a:lnTo>
                  <a:pt x="462" y="363"/>
                </a:lnTo>
                <a:lnTo>
                  <a:pt x="420" y="407"/>
                </a:lnTo>
                <a:lnTo>
                  <a:pt x="380" y="450"/>
                </a:lnTo>
                <a:lnTo>
                  <a:pt x="341" y="496"/>
                </a:lnTo>
                <a:lnTo>
                  <a:pt x="305" y="542"/>
                </a:lnTo>
                <a:lnTo>
                  <a:pt x="270" y="591"/>
                </a:lnTo>
                <a:lnTo>
                  <a:pt x="236" y="641"/>
                </a:lnTo>
                <a:lnTo>
                  <a:pt x="206" y="692"/>
                </a:lnTo>
                <a:lnTo>
                  <a:pt x="176" y="745"/>
                </a:lnTo>
                <a:lnTo>
                  <a:pt x="149" y="799"/>
                </a:lnTo>
                <a:lnTo>
                  <a:pt x="124" y="853"/>
                </a:lnTo>
                <a:lnTo>
                  <a:pt x="102" y="909"/>
                </a:lnTo>
                <a:lnTo>
                  <a:pt x="81" y="967"/>
                </a:lnTo>
                <a:lnTo>
                  <a:pt x="62" y="1025"/>
                </a:lnTo>
                <a:lnTo>
                  <a:pt x="46" y="1083"/>
                </a:lnTo>
                <a:lnTo>
                  <a:pt x="32" y="1143"/>
                </a:lnTo>
                <a:lnTo>
                  <a:pt x="26" y="1174"/>
                </a:lnTo>
                <a:lnTo>
                  <a:pt x="21" y="1204"/>
                </a:lnTo>
                <a:lnTo>
                  <a:pt x="15" y="1236"/>
                </a:lnTo>
                <a:lnTo>
                  <a:pt x="11" y="1266"/>
                </a:lnTo>
                <a:lnTo>
                  <a:pt x="8" y="1298"/>
                </a:lnTo>
                <a:lnTo>
                  <a:pt x="5" y="1329"/>
                </a:lnTo>
                <a:lnTo>
                  <a:pt x="3" y="1361"/>
                </a:lnTo>
                <a:lnTo>
                  <a:pt x="1" y="1392"/>
                </a:lnTo>
                <a:lnTo>
                  <a:pt x="0" y="1424"/>
                </a:lnTo>
                <a:lnTo>
                  <a:pt x="0" y="1457"/>
                </a:lnTo>
                <a:lnTo>
                  <a:pt x="0" y="1489"/>
                </a:lnTo>
                <a:lnTo>
                  <a:pt x="1" y="1522"/>
                </a:lnTo>
                <a:lnTo>
                  <a:pt x="3" y="1553"/>
                </a:lnTo>
                <a:lnTo>
                  <a:pt x="5" y="1586"/>
                </a:lnTo>
                <a:lnTo>
                  <a:pt x="8" y="1617"/>
                </a:lnTo>
                <a:lnTo>
                  <a:pt x="12" y="1650"/>
                </a:lnTo>
                <a:lnTo>
                  <a:pt x="16" y="1681"/>
                </a:lnTo>
                <a:lnTo>
                  <a:pt x="22" y="1712"/>
                </a:lnTo>
                <a:lnTo>
                  <a:pt x="27" y="1743"/>
                </a:lnTo>
                <a:lnTo>
                  <a:pt x="33" y="1774"/>
                </a:lnTo>
                <a:lnTo>
                  <a:pt x="41" y="1804"/>
                </a:lnTo>
                <a:lnTo>
                  <a:pt x="48" y="1835"/>
                </a:lnTo>
                <a:lnTo>
                  <a:pt x="55" y="1865"/>
                </a:lnTo>
                <a:lnTo>
                  <a:pt x="65" y="1895"/>
                </a:lnTo>
                <a:lnTo>
                  <a:pt x="74" y="1924"/>
                </a:lnTo>
                <a:lnTo>
                  <a:pt x="84" y="1954"/>
                </a:lnTo>
                <a:lnTo>
                  <a:pt x="94" y="1983"/>
                </a:lnTo>
                <a:lnTo>
                  <a:pt x="106" y="2011"/>
                </a:lnTo>
                <a:lnTo>
                  <a:pt x="117" y="2040"/>
                </a:lnTo>
                <a:lnTo>
                  <a:pt x="129" y="2068"/>
                </a:lnTo>
                <a:lnTo>
                  <a:pt x="155" y="2124"/>
                </a:lnTo>
                <a:lnTo>
                  <a:pt x="184" y="2178"/>
                </a:lnTo>
                <a:lnTo>
                  <a:pt x="214" y="2231"/>
                </a:lnTo>
                <a:lnTo>
                  <a:pt x="246" y="2283"/>
                </a:lnTo>
                <a:lnTo>
                  <a:pt x="280" y="2332"/>
                </a:lnTo>
                <a:lnTo>
                  <a:pt x="316" y="2381"/>
                </a:lnTo>
                <a:lnTo>
                  <a:pt x="355" y="2428"/>
                </a:lnTo>
                <a:lnTo>
                  <a:pt x="395" y="2474"/>
                </a:lnTo>
                <a:lnTo>
                  <a:pt x="436" y="2517"/>
                </a:lnTo>
                <a:lnTo>
                  <a:pt x="480" y="2560"/>
                </a:lnTo>
                <a:lnTo>
                  <a:pt x="525" y="2600"/>
                </a:lnTo>
                <a:lnTo>
                  <a:pt x="572" y="2639"/>
                </a:lnTo>
                <a:lnTo>
                  <a:pt x="620" y="2676"/>
                </a:lnTo>
                <a:lnTo>
                  <a:pt x="669" y="2710"/>
                </a:lnTo>
                <a:lnTo>
                  <a:pt x="721" y="2744"/>
                </a:lnTo>
                <a:lnTo>
                  <a:pt x="773" y="2775"/>
                </a:lnTo>
                <a:lnTo>
                  <a:pt x="827" y="2804"/>
                </a:lnTo>
                <a:lnTo>
                  <a:pt x="883" y="2830"/>
                </a:lnTo>
                <a:lnTo>
                  <a:pt x="938" y="2855"/>
                </a:lnTo>
                <a:lnTo>
                  <a:pt x="996" y="2878"/>
                </a:lnTo>
                <a:lnTo>
                  <a:pt x="1054" y="2899"/>
                </a:lnTo>
                <a:lnTo>
                  <a:pt x="1084" y="2908"/>
                </a:lnTo>
                <a:lnTo>
                  <a:pt x="1114" y="2916"/>
                </a:lnTo>
                <a:lnTo>
                  <a:pt x="1114" y="5323"/>
                </a:lnTo>
                <a:lnTo>
                  <a:pt x="1931" y="5323"/>
                </a:lnTo>
                <a:lnTo>
                  <a:pt x="1931" y="2916"/>
                </a:lnTo>
                <a:lnTo>
                  <a:pt x="1961" y="2908"/>
                </a:lnTo>
                <a:lnTo>
                  <a:pt x="1991" y="2899"/>
                </a:lnTo>
                <a:lnTo>
                  <a:pt x="2049" y="2878"/>
                </a:lnTo>
                <a:lnTo>
                  <a:pt x="2107" y="2855"/>
                </a:lnTo>
                <a:lnTo>
                  <a:pt x="2163" y="2830"/>
                </a:lnTo>
                <a:lnTo>
                  <a:pt x="2219" y="2804"/>
                </a:lnTo>
                <a:lnTo>
                  <a:pt x="2272" y="2775"/>
                </a:lnTo>
                <a:lnTo>
                  <a:pt x="2325" y="2744"/>
                </a:lnTo>
                <a:lnTo>
                  <a:pt x="2376" y="2710"/>
                </a:lnTo>
                <a:lnTo>
                  <a:pt x="2426" y="2676"/>
                </a:lnTo>
                <a:lnTo>
                  <a:pt x="2474" y="2639"/>
                </a:lnTo>
                <a:lnTo>
                  <a:pt x="2520" y="2600"/>
                </a:lnTo>
                <a:lnTo>
                  <a:pt x="2566" y="2560"/>
                </a:lnTo>
                <a:lnTo>
                  <a:pt x="2609" y="2517"/>
                </a:lnTo>
                <a:lnTo>
                  <a:pt x="2651" y="2474"/>
                </a:lnTo>
                <a:lnTo>
                  <a:pt x="2691" y="2428"/>
                </a:lnTo>
                <a:lnTo>
                  <a:pt x="2729" y="2381"/>
                </a:lnTo>
                <a:lnTo>
                  <a:pt x="2765" y="2332"/>
                </a:lnTo>
                <a:lnTo>
                  <a:pt x="2799" y="2283"/>
                </a:lnTo>
                <a:lnTo>
                  <a:pt x="2832" y="2231"/>
                </a:lnTo>
                <a:lnTo>
                  <a:pt x="2862" y="2178"/>
                </a:lnTo>
                <a:lnTo>
                  <a:pt x="2890" y="2124"/>
                </a:lnTo>
                <a:lnTo>
                  <a:pt x="2917" y="2068"/>
                </a:lnTo>
                <a:lnTo>
                  <a:pt x="2928" y="2040"/>
                </a:lnTo>
                <a:lnTo>
                  <a:pt x="2940" y="2011"/>
                </a:lnTo>
                <a:lnTo>
                  <a:pt x="2951" y="1983"/>
                </a:lnTo>
                <a:lnTo>
                  <a:pt x="2962" y="1954"/>
                </a:lnTo>
                <a:lnTo>
                  <a:pt x="2971" y="1924"/>
                </a:lnTo>
                <a:lnTo>
                  <a:pt x="2981" y="1895"/>
                </a:lnTo>
                <a:lnTo>
                  <a:pt x="2989" y="1865"/>
                </a:lnTo>
                <a:lnTo>
                  <a:pt x="2998" y="1835"/>
                </a:lnTo>
                <a:lnTo>
                  <a:pt x="3005" y="1804"/>
                </a:lnTo>
                <a:lnTo>
                  <a:pt x="3012" y="1774"/>
                </a:lnTo>
                <a:lnTo>
                  <a:pt x="3019" y="1743"/>
                </a:lnTo>
                <a:lnTo>
                  <a:pt x="3024" y="1712"/>
                </a:lnTo>
                <a:lnTo>
                  <a:pt x="3029" y="1681"/>
                </a:lnTo>
                <a:lnTo>
                  <a:pt x="3033" y="1650"/>
                </a:lnTo>
                <a:lnTo>
                  <a:pt x="3037" y="1617"/>
                </a:lnTo>
                <a:lnTo>
                  <a:pt x="3040" y="1586"/>
                </a:lnTo>
                <a:lnTo>
                  <a:pt x="3042" y="1553"/>
                </a:lnTo>
                <a:lnTo>
                  <a:pt x="3044" y="1522"/>
                </a:lnTo>
                <a:lnTo>
                  <a:pt x="3045" y="1489"/>
                </a:lnTo>
                <a:lnTo>
                  <a:pt x="3045" y="1457"/>
                </a:lnTo>
                <a:lnTo>
                  <a:pt x="3045" y="1424"/>
                </a:lnTo>
                <a:lnTo>
                  <a:pt x="3044" y="1392"/>
                </a:lnTo>
                <a:lnTo>
                  <a:pt x="3043" y="1361"/>
                </a:lnTo>
                <a:lnTo>
                  <a:pt x="3040" y="1329"/>
                </a:lnTo>
                <a:lnTo>
                  <a:pt x="3038" y="1298"/>
                </a:lnTo>
                <a:lnTo>
                  <a:pt x="3033" y="1266"/>
                </a:lnTo>
                <a:lnTo>
                  <a:pt x="3029" y="1236"/>
                </a:lnTo>
                <a:lnTo>
                  <a:pt x="3025" y="1204"/>
                </a:lnTo>
                <a:lnTo>
                  <a:pt x="3020" y="1174"/>
                </a:lnTo>
                <a:lnTo>
                  <a:pt x="3013" y="1143"/>
                </a:lnTo>
                <a:lnTo>
                  <a:pt x="3000" y="1083"/>
                </a:lnTo>
                <a:lnTo>
                  <a:pt x="2983" y="1025"/>
                </a:lnTo>
                <a:lnTo>
                  <a:pt x="2965" y="967"/>
                </a:lnTo>
                <a:lnTo>
                  <a:pt x="2944" y="909"/>
                </a:lnTo>
                <a:lnTo>
                  <a:pt x="2921" y="853"/>
                </a:lnTo>
                <a:lnTo>
                  <a:pt x="2896" y="799"/>
                </a:lnTo>
                <a:lnTo>
                  <a:pt x="2869" y="745"/>
                </a:lnTo>
                <a:lnTo>
                  <a:pt x="2840" y="692"/>
                </a:lnTo>
                <a:lnTo>
                  <a:pt x="2808" y="641"/>
                </a:lnTo>
                <a:lnTo>
                  <a:pt x="2776" y="591"/>
                </a:lnTo>
                <a:lnTo>
                  <a:pt x="2740" y="542"/>
                </a:lnTo>
                <a:lnTo>
                  <a:pt x="2703" y="496"/>
                </a:lnTo>
                <a:lnTo>
                  <a:pt x="2665" y="450"/>
                </a:lnTo>
                <a:lnTo>
                  <a:pt x="2624" y="407"/>
                </a:lnTo>
                <a:lnTo>
                  <a:pt x="2583" y="363"/>
                </a:lnTo>
                <a:lnTo>
                  <a:pt x="2539" y="323"/>
                </a:lnTo>
                <a:lnTo>
                  <a:pt x="2494" y="285"/>
                </a:lnTo>
                <a:lnTo>
                  <a:pt x="2448" y="247"/>
                </a:lnTo>
                <a:lnTo>
                  <a:pt x="2400" y="212"/>
                </a:lnTo>
                <a:lnTo>
                  <a:pt x="2350" y="178"/>
                </a:lnTo>
                <a:lnTo>
                  <a:pt x="2299" y="147"/>
                </a:lnTo>
                <a:lnTo>
                  <a:pt x="2247" y="116"/>
                </a:lnTo>
                <a:lnTo>
                  <a:pt x="2193" y="89"/>
                </a:lnTo>
                <a:lnTo>
                  <a:pt x="2139" y="64"/>
                </a:lnTo>
                <a:lnTo>
                  <a:pt x="2083" y="41"/>
                </a:lnTo>
                <a:lnTo>
                  <a:pt x="2026" y="19"/>
                </a:lnTo>
                <a:lnTo>
                  <a:pt x="1969"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0495" name="KSO_Shape"/>
          <p:cNvSpPr>
            <a:spLocks noChangeArrowheads="1"/>
          </p:cNvSpPr>
          <p:nvPr/>
        </p:nvSpPr>
        <p:spPr bwMode="auto">
          <a:xfrm>
            <a:off x="9434513" y="3254377"/>
            <a:ext cx="360363" cy="614363"/>
          </a:xfrm>
          <a:custGeom>
            <a:avLst/>
            <a:gdLst>
              <a:gd name="T0" fmla="*/ 2147483647 w 2991"/>
              <a:gd name="T1" fmla="*/ 2147483647 h 5101"/>
              <a:gd name="T2" fmla="*/ 2147483647 w 2991"/>
              <a:gd name="T3" fmla="*/ 0 h 5101"/>
              <a:gd name="T4" fmla="*/ 2147483647 w 2991"/>
              <a:gd name="T5" fmla="*/ 0 h 5101"/>
              <a:gd name="T6" fmla="*/ 2147483647 w 2991"/>
              <a:gd name="T7" fmla="*/ 2147483647 h 5101"/>
              <a:gd name="T8" fmla="*/ 0 w 2991"/>
              <a:gd name="T9" fmla="*/ 2147483647 h 5101"/>
              <a:gd name="T10" fmla="*/ 0 w 2991"/>
              <a:gd name="T11" fmla="*/ 2147483647 h 5101"/>
              <a:gd name="T12" fmla="*/ 2147483647 w 2991"/>
              <a:gd name="T13" fmla="*/ 2147483647 h 5101"/>
              <a:gd name="T14" fmla="*/ 2147483647 w 2991"/>
              <a:gd name="T15" fmla="*/ 2147483647 h 5101"/>
              <a:gd name="T16" fmla="*/ 2147483647 w 2991"/>
              <a:gd name="T17" fmla="*/ 2147483647 h 5101"/>
              <a:gd name="T18" fmla="*/ 2147483647 w 2991"/>
              <a:gd name="T19" fmla="*/ 2147483647 h 5101"/>
              <a:gd name="T20" fmla="*/ 2147483647 w 2991"/>
              <a:gd name="T21" fmla="*/ 2147483647 h 5101"/>
              <a:gd name="T22" fmla="*/ 2147483647 w 2991"/>
              <a:gd name="T23" fmla="*/ 2147483647 h 5101"/>
              <a:gd name="T24" fmla="*/ 2147483647 w 2991"/>
              <a:gd name="T25" fmla="*/ 2147483647 h 5101"/>
              <a:gd name="T26" fmla="*/ 2147483647 w 2991"/>
              <a:gd name="T27" fmla="*/ 2147483647 h 5101"/>
              <a:gd name="T28" fmla="*/ 2147483647 w 2991"/>
              <a:gd name="T29" fmla="*/ 2147483647 h 5101"/>
              <a:gd name="T30" fmla="*/ 2147483647 w 2991"/>
              <a:gd name="T31" fmla="*/ 2147483647 h 5101"/>
              <a:gd name="T32" fmla="*/ 2147483647 w 2991"/>
              <a:gd name="T33" fmla="*/ 2147483647 h 5101"/>
              <a:gd name="T34" fmla="*/ 2147483647 w 2991"/>
              <a:gd name="T35" fmla="*/ 2147483647 h 5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91"/>
              <a:gd name="T55" fmla="*/ 0 h 5101"/>
              <a:gd name="T56" fmla="*/ 2991 w 2991"/>
              <a:gd name="T57" fmla="*/ 5101 h 5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91" h="5101">
                <a:moveTo>
                  <a:pt x="2200" y="527"/>
                </a:moveTo>
                <a:lnTo>
                  <a:pt x="2200" y="0"/>
                </a:lnTo>
                <a:lnTo>
                  <a:pt x="792" y="0"/>
                </a:lnTo>
                <a:lnTo>
                  <a:pt x="792" y="527"/>
                </a:lnTo>
                <a:lnTo>
                  <a:pt x="0" y="527"/>
                </a:lnTo>
                <a:lnTo>
                  <a:pt x="0" y="5101"/>
                </a:lnTo>
                <a:lnTo>
                  <a:pt x="2991" y="5101"/>
                </a:lnTo>
                <a:lnTo>
                  <a:pt x="2991" y="527"/>
                </a:lnTo>
                <a:lnTo>
                  <a:pt x="2200" y="527"/>
                </a:lnTo>
                <a:close/>
                <a:moveTo>
                  <a:pt x="352" y="2022"/>
                </a:moveTo>
                <a:lnTo>
                  <a:pt x="352" y="879"/>
                </a:lnTo>
                <a:lnTo>
                  <a:pt x="1144" y="879"/>
                </a:lnTo>
                <a:lnTo>
                  <a:pt x="1144" y="352"/>
                </a:lnTo>
                <a:lnTo>
                  <a:pt x="1848" y="352"/>
                </a:lnTo>
                <a:lnTo>
                  <a:pt x="1848" y="879"/>
                </a:lnTo>
                <a:lnTo>
                  <a:pt x="2639" y="879"/>
                </a:lnTo>
                <a:lnTo>
                  <a:pt x="2639" y="2022"/>
                </a:lnTo>
                <a:lnTo>
                  <a:pt x="352" y="202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0496" name="TextBox 4"/>
          <p:cNvSpPr>
            <a:spLocks noChangeArrowheads="1"/>
          </p:cNvSpPr>
          <p:nvPr/>
        </p:nvSpPr>
        <p:spPr bwMode="auto">
          <a:xfrm>
            <a:off x="5203826" y="1222377"/>
            <a:ext cx="22018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24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24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497" name="矩形 48"/>
          <p:cNvSpPr>
            <a:spLocks noChangeArrowheads="1"/>
          </p:cNvSpPr>
          <p:nvPr/>
        </p:nvSpPr>
        <p:spPr bwMode="auto">
          <a:xfrm>
            <a:off x="1038226" y="4524375"/>
            <a:ext cx="25415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矩形 78"/>
          <p:cNvSpPr>
            <a:spLocks noChangeArrowheads="1"/>
          </p:cNvSpPr>
          <p:nvPr/>
        </p:nvSpPr>
        <p:spPr bwMode="auto">
          <a:xfrm>
            <a:off x="3625850" y="4524375"/>
            <a:ext cx="25415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矩形 79"/>
          <p:cNvSpPr>
            <a:spLocks noChangeArrowheads="1"/>
          </p:cNvSpPr>
          <p:nvPr/>
        </p:nvSpPr>
        <p:spPr bwMode="auto">
          <a:xfrm>
            <a:off x="6146801" y="4524375"/>
            <a:ext cx="25415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00" name="矩形 80"/>
          <p:cNvSpPr>
            <a:spLocks noChangeArrowheads="1"/>
          </p:cNvSpPr>
          <p:nvPr/>
        </p:nvSpPr>
        <p:spPr bwMode="auto">
          <a:xfrm>
            <a:off x="8658226" y="4522789"/>
            <a:ext cx="254158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图片 4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89175" y="717552"/>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图片 50"/>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07301" y="717552"/>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图片 5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65526" y="2438400"/>
            <a:ext cx="253682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图片 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946651" y="717552"/>
            <a:ext cx="255587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图片 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457951" y="2438400"/>
            <a:ext cx="255428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TextBox 15"/>
          <p:cNvSpPr>
            <a:spLocks noChangeArrowheads="1"/>
          </p:cNvSpPr>
          <p:nvPr/>
        </p:nvSpPr>
        <p:spPr bwMode="auto">
          <a:xfrm>
            <a:off x="2117725" y="5119690"/>
            <a:ext cx="804227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1513" name="矩形 53"/>
          <p:cNvSpPr>
            <a:spLocks noChangeArrowheads="1"/>
          </p:cNvSpPr>
          <p:nvPr/>
        </p:nvSpPr>
        <p:spPr bwMode="auto">
          <a:xfrm>
            <a:off x="3754439" y="4456115"/>
            <a:ext cx="4698722" cy="58477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图表 8"/>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81149" y="409575"/>
            <a:ext cx="9112251" cy="380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Box 15"/>
          <p:cNvSpPr>
            <a:spLocks noChangeArrowheads="1"/>
          </p:cNvSpPr>
          <p:nvPr/>
        </p:nvSpPr>
        <p:spPr bwMode="auto">
          <a:xfrm>
            <a:off x="2147889" y="5211765"/>
            <a:ext cx="80438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2533" name="矩形 66"/>
          <p:cNvSpPr>
            <a:spLocks noChangeArrowheads="1"/>
          </p:cNvSpPr>
          <p:nvPr/>
        </p:nvSpPr>
        <p:spPr bwMode="auto">
          <a:xfrm>
            <a:off x="4029075" y="4549776"/>
            <a:ext cx="4134465" cy="523220"/>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8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等腰三角形 6"/>
          <p:cNvSpPr>
            <a:spLocks noChangeArrowheads="1"/>
          </p:cNvSpPr>
          <p:nvPr/>
        </p:nvSpPr>
        <p:spPr bwMode="auto">
          <a:xfrm>
            <a:off x="1863726" y="514352"/>
            <a:ext cx="1730375" cy="3394075"/>
          </a:xfrm>
          <a:custGeom>
            <a:avLst/>
            <a:gdLst>
              <a:gd name="T0" fmla="*/ 0 w 1992574"/>
              <a:gd name="T1" fmla="*/ 3394075 h 3903212"/>
              <a:gd name="T2" fmla="*/ 912595 w 1992574"/>
              <a:gd name="T3" fmla="*/ 0 h 3903212"/>
              <a:gd name="T4" fmla="*/ 1730375 w 1992574"/>
              <a:gd name="T5" fmla="*/ 3394075 h 3903212"/>
              <a:gd name="T6" fmla="*/ 0 w 1992574"/>
              <a:gd name="T7" fmla="*/ 339407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6" name="等腰三角形 6"/>
          <p:cNvSpPr>
            <a:spLocks noChangeArrowheads="1"/>
          </p:cNvSpPr>
          <p:nvPr/>
        </p:nvSpPr>
        <p:spPr bwMode="auto">
          <a:xfrm>
            <a:off x="5294314" y="1079502"/>
            <a:ext cx="1719263" cy="2828925"/>
          </a:xfrm>
          <a:custGeom>
            <a:avLst/>
            <a:gdLst>
              <a:gd name="T0" fmla="*/ 0 w 1992574"/>
              <a:gd name="T1" fmla="*/ 2828925 h 3903212"/>
              <a:gd name="T2" fmla="*/ 906734 w 1992574"/>
              <a:gd name="T3" fmla="*/ 0 h 3903212"/>
              <a:gd name="T4" fmla="*/ 1719262 w 1992574"/>
              <a:gd name="T5" fmla="*/ 2828925 h 3903212"/>
              <a:gd name="T6" fmla="*/ 0 w 1992574"/>
              <a:gd name="T7" fmla="*/ 282892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7" name="等腰三角形 6"/>
          <p:cNvSpPr>
            <a:spLocks noChangeArrowheads="1"/>
          </p:cNvSpPr>
          <p:nvPr/>
        </p:nvSpPr>
        <p:spPr bwMode="auto">
          <a:xfrm>
            <a:off x="3584575" y="1666875"/>
            <a:ext cx="1720851" cy="2241550"/>
          </a:xfrm>
          <a:custGeom>
            <a:avLst/>
            <a:gdLst>
              <a:gd name="T0" fmla="*/ 0 w 1992574"/>
              <a:gd name="T1" fmla="*/ 2241550 h 3903212"/>
              <a:gd name="T2" fmla="*/ 907572 w 1992574"/>
              <a:gd name="T3" fmla="*/ 0 h 3903212"/>
              <a:gd name="T4" fmla="*/ 1720850 w 1992574"/>
              <a:gd name="T5" fmla="*/ 2241550 h 3903212"/>
              <a:gd name="T6" fmla="*/ 0 w 1992574"/>
              <a:gd name="T7" fmla="*/ 2241550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8" name="等腰三角形 6"/>
          <p:cNvSpPr>
            <a:spLocks noChangeArrowheads="1"/>
          </p:cNvSpPr>
          <p:nvPr/>
        </p:nvSpPr>
        <p:spPr bwMode="auto">
          <a:xfrm>
            <a:off x="7019925" y="1354140"/>
            <a:ext cx="1709739" cy="2554287"/>
          </a:xfrm>
          <a:custGeom>
            <a:avLst/>
            <a:gdLst>
              <a:gd name="T0" fmla="*/ 0 w 1992574"/>
              <a:gd name="T1" fmla="*/ 2554287 h 3903212"/>
              <a:gd name="T2" fmla="*/ 901711 w 1992574"/>
              <a:gd name="T3" fmla="*/ 0 h 3903212"/>
              <a:gd name="T4" fmla="*/ 1709738 w 1992574"/>
              <a:gd name="T5" fmla="*/ 2554287 h 3903212"/>
              <a:gd name="T6" fmla="*/ 0 w 1992574"/>
              <a:gd name="T7" fmla="*/ 2554287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9" name="等腰三角形 6"/>
          <p:cNvSpPr>
            <a:spLocks noChangeArrowheads="1"/>
          </p:cNvSpPr>
          <p:nvPr/>
        </p:nvSpPr>
        <p:spPr bwMode="auto">
          <a:xfrm>
            <a:off x="8729665" y="514352"/>
            <a:ext cx="1704975" cy="3394075"/>
          </a:xfrm>
          <a:custGeom>
            <a:avLst/>
            <a:gdLst>
              <a:gd name="T0" fmla="*/ 0 w 1992574"/>
              <a:gd name="T1" fmla="*/ 3394075 h 3903212"/>
              <a:gd name="T2" fmla="*/ 899199 w 1992574"/>
              <a:gd name="T3" fmla="*/ 0 h 3903212"/>
              <a:gd name="T4" fmla="*/ 1704975 w 1992574"/>
              <a:gd name="T5" fmla="*/ 3394075 h 3903212"/>
              <a:gd name="T6" fmla="*/ 0 w 1992574"/>
              <a:gd name="T7" fmla="*/ 339407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60" name="文本框 20"/>
          <p:cNvSpPr>
            <a:spLocks noChangeArrowheads="1"/>
          </p:cNvSpPr>
          <p:nvPr/>
        </p:nvSpPr>
        <p:spPr bwMode="auto">
          <a:xfrm>
            <a:off x="4070351" y="3332164"/>
            <a:ext cx="107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26%</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1" name="文本框 22"/>
          <p:cNvSpPr>
            <a:spLocks noChangeArrowheads="1"/>
          </p:cNvSpPr>
          <p:nvPr/>
        </p:nvSpPr>
        <p:spPr bwMode="auto">
          <a:xfrm>
            <a:off x="7510463" y="3332164"/>
            <a:ext cx="10779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31%</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2" name="文本框 24"/>
          <p:cNvSpPr>
            <a:spLocks noChangeArrowheads="1"/>
          </p:cNvSpPr>
          <p:nvPr/>
        </p:nvSpPr>
        <p:spPr bwMode="auto">
          <a:xfrm>
            <a:off x="5770564" y="3306764"/>
            <a:ext cx="107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43%</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3" name="文本框 26"/>
          <p:cNvSpPr>
            <a:spLocks noChangeArrowheads="1"/>
          </p:cNvSpPr>
          <p:nvPr/>
        </p:nvSpPr>
        <p:spPr bwMode="auto">
          <a:xfrm>
            <a:off x="9205914" y="3306764"/>
            <a:ext cx="107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51%</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4" name="文本框 27"/>
          <p:cNvSpPr>
            <a:spLocks noChangeArrowheads="1"/>
          </p:cNvSpPr>
          <p:nvPr/>
        </p:nvSpPr>
        <p:spPr bwMode="auto">
          <a:xfrm>
            <a:off x="2363788" y="3332164"/>
            <a:ext cx="1076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62%</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5" name="文本框 28"/>
          <p:cNvSpPr>
            <a:spLocks noChangeArrowheads="1"/>
          </p:cNvSpPr>
          <p:nvPr/>
        </p:nvSpPr>
        <p:spPr bwMode="auto">
          <a:xfrm>
            <a:off x="2133601" y="3954465"/>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6" name="文本框 29"/>
          <p:cNvSpPr>
            <a:spLocks noChangeArrowheads="1"/>
          </p:cNvSpPr>
          <p:nvPr/>
        </p:nvSpPr>
        <p:spPr bwMode="auto">
          <a:xfrm>
            <a:off x="3859214" y="3954465"/>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7" name="文本框 30"/>
          <p:cNvSpPr>
            <a:spLocks noChangeArrowheads="1"/>
          </p:cNvSpPr>
          <p:nvPr/>
        </p:nvSpPr>
        <p:spPr bwMode="auto">
          <a:xfrm>
            <a:off x="5627689" y="3954465"/>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8" name="文本框 31"/>
          <p:cNvSpPr>
            <a:spLocks noChangeArrowheads="1"/>
          </p:cNvSpPr>
          <p:nvPr/>
        </p:nvSpPr>
        <p:spPr bwMode="auto">
          <a:xfrm>
            <a:off x="7351714" y="3954465"/>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9" name="文本框 32"/>
          <p:cNvSpPr>
            <a:spLocks noChangeArrowheads="1"/>
          </p:cNvSpPr>
          <p:nvPr/>
        </p:nvSpPr>
        <p:spPr bwMode="auto">
          <a:xfrm>
            <a:off x="9077326" y="3938590"/>
            <a:ext cx="1149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70" name="TextBox 15"/>
          <p:cNvSpPr>
            <a:spLocks noChangeArrowheads="1"/>
          </p:cNvSpPr>
          <p:nvPr/>
        </p:nvSpPr>
        <p:spPr bwMode="auto">
          <a:xfrm>
            <a:off x="2147889" y="5211765"/>
            <a:ext cx="80438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3571" name="矩形 23"/>
          <p:cNvSpPr>
            <a:spLocks noChangeArrowheads="1"/>
          </p:cNvSpPr>
          <p:nvPr/>
        </p:nvSpPr>
        <p:spPr bwMode="auto">
          <a:xfrm>
            <a:off x="3786188" y="4549776"/>
            <a:ext cx="4698722" cy="584775"/>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矩形 8"/>
          <p:cNvSpPr>
            <a:spLocks noChangeArrowheads="1"/>
          </p:cNvSpPr>
          <p:nvPr/>
        </p:nvSpPr>
        <p:spPr bwMode="auto">
          <a:xfrm>
            <a:off x="6543675" y="2425701"/>
            <a:ext cx="46987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24580" name="矩形 9"/>
          <p:cNvSpPr>
            <a:spLocks noChangeArrowheads="1"/>
          </p:cNvSpPr>
          <p:nvPr/>
        </p:nvSpPr>
        <p:spPr bwMode="auto">
          <a:xfrm>
            <a:off x="6557965" y="3519489"/>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4581" name="TextBox 4"/>
          <p:cNvSpPr>
            <a:spLocks noChangeArrowheads="1"/>
          </p:cNvSpPr>
          <p:nvPr/>
        </p:nvSpPr>
        <p:spPr bwMode="auto">
          <a:xfrm>
            <a:off x="6470651" y="2962275"/>
            <a:ext cx="171767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4582" name="矩形 11"/>
          <p:cNvSpPr>
            <a:spLocks noChangeArrowheads="1"/>
          </p:cNvSpPr>
          <p:nvPr/>
        </p:nvSpPr>
        <p:spPr bwMode="auto">
          <a:xfrm>
            <a:off x="1304926"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05</a:t>
            </a:r>
            <a:endParaRPr lang="zh-CN" altLang="en-US" sz="9600">
              <a:solidFill>
                <a:schemeClr val="bg1"/>
              </a:solidFill>
              <a:latin typeface="Impact" panose="020B0806030902050204" pitchFamily="34" charset="0"/>
              <a:sym typeface="Impact" panose="020B0806030902050204" pitchFamily="34" charset="0"/>
            </a:endParaRPr>
          </a:p>
        </p:txBody>
      </p:sp>
      <p:sp>
        <p:nvSpPr>
          <p:cNvPr id="24583" name="KSO_Shape"/>
          <p:cNvSpPr>
            <a:spLocks noChangeArrowheads="1"/>
          </p:cNvSpPr>
          <p:nvPr/>
        </p:nvSpPr>
        <p:spPr bwMode="auto">
          <a:xfrm rot="5400000">
            <a:off x="44291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4" name="KSO_Shape"/>
          <p:cNvSpPr>
            <a:spLocks noChangeArrowheads="1"/>
          </p:cNvSpPr>
          <p:nvPr/>
        </p:nvSpPr>
        <p:spPr bwMode="auto">
          <a:xfrm rot="5400000">
            <a:off x="5383214" y="3195639"/>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5" name="KSO_Shape"/>
          <p:cNvSpPr>
            <a:spLocks noChangeArrowheads="1"/>
          </p:cNvSpPr>
          <p:nvPr/>
        </p:nvSpPr>
        <p:spPr bwMode="auto">
          <a:xfrm rot="5400000">
            <a:off x="4911726" y="3192464"/>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6" name="矩形 15"/>
          <p:cNvSpPr>
            <a:spLocks noChangeArrowheads="1"/>
          </p:cNvSpPr>
          <p:nvPr/>
        </p:nvSpPr>
        <p:spPr bwMode="auto">
          <a:xfrm>
            <a:off x="6188076" y="2149477"/>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文本框 4"/>
          <p:cNvSpPr>
            <a:spLocks noChangeArrowheads="1"/>
          </p:cNvSpPr>
          <p:nvPr/>
        </p:nvSpPr>
        <p:spPr bwMode="auto">
          <a:xfrm>
            <a:off x="7431089" y="2217738"/>
            <a:ext cx="38687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04" name="文本框 4"/>
          <p:cNvSpPr>
            <a:spLocks noChangeArrowheads="1"/>
          </p:cNvSpPr>
          <p:nvPr/>
        </p:nvSpPr>
        <p:spPr bwMode="auto">
          <a:xfrm>
            <a:off x="7245349" y="2676525"/>
            <a:ext cx="3868739"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endParaRPr lang="zh-CN" altLang="zh-CN" sz="1000">
              <a:solidFill>
                <a:srgbClr val="5C5C5C"/>
              </a:solidFill>
              <a:ea typeface="微软雅黑" panose="020B0503020204020204" pitchFamily="34" charset="-122"/>
              <a:sym typeface="Arial" panose="020B0604020202020204" pitchFamily="34" charset="0"/>
            </a:endParaRPr>
          </a:p>
        </p:txBody>
      </p:sp>
      <p:sp>
        <p:nvSpPr>
          <p:cNvPr id="25605" name="椭圆 11"/>
          <p:cNvSpPr>
            <a:spLocks noChangeArrowheads="1"/>
          </p:cNvSpPr>
          <p:nvPr/>
        </p:nvSpPr>
        <p:spPr bwMode="auto">
          <a:xfrm>
            <a:off x="6457951" y="3232150"/>
            <a:ext cx="787400" cy="7889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6" name="椭圆 13"/>
          <p:cNvSpPr>
            <a:spLocks noChangeArrowheads="1"/>
          </p:cNvSpPr>
          <p:nvPr/>
        </p:nvSpPr>
        <p:spPr bwMode="auto">
          <a:xfrm>
            <a:off x="6457951" y="2255838"/>
            <a:ext cx="787400" cy="785812"/>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7" name="椭圆 15"/>
          <p:cNvSpPr>
            <a:spLocks noChangeArrowheads="1"/>
          </p:cNvSpPr>
          <p:nvPr/>
        </p:nvSpPr>
        <p:spPr bwMode="auto">
          <a:xfrm>
            <a:off x="6457951" y="4210050"/>
            <a:ext cx="787400" cy="7889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8" name="椭圆 17"/>
          <p:cNvSpPr>
            <a:spLocks noChangeArrowheads="1"/>
          </p:cNvSpPr>
          <p:nvPr/>
        </p:nvSpPr>
        <p:spPr bwMode="auto">
          <a:xfrm>
            <a:off x="6457951" y="5187950"/>
            <a:ext cx="787400" cy="787400"/>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9" name="TextBox 15"/>
          <p:cNvSpPr>
            <a:spLocks noChangeArrowheads="1"/>
          </p:cNvSpPr>
          <p:nvPr/>
        </p:nvSpPr>
        <p:spPr bwMode="auto">
          <a:xfrm>
            <a:off x="1144589" y="903290"/>
            <a:ext cx="9872663"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pic>
        <p:nvPicPr>
          <p:cNvPr id="25610" name="图片 2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44589" y="2590800"/>
            <a:ext cx="4960937"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1" name="文本框 4"/>
          <p:cNvSpPr>
            <a:spLocks noChangeArrowheads="1"/>
          </p:cNvSpPr>
          <p:nvPr/>
        </p:nvSpPr>
        <p:spPr bwMode="auto">
          <a:xfrm>
            <a:off x="7431089" y="3259138"/>
            <a:ext cx="3868737" cy="79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2" name="文本框 4"/>
          <p:cNvSpPr>
            <a:spLocks noChangeArrowheads="1"/>
          </p:cNvSpPr>
          <p:nvPr/>
        </p:nvSpPr>
        <p:spPr bwMode="auto">
          <a:xfrm>
            <a:off x="7431089" y="4210050"/>
            <a:ext cx="38687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3" name="文本框 4"/>
          <p:cNvSpPr>
            <a:spLocks noChangeArrowheads="1"/>
          </p:cNvSpPr>
          <p:nvPr/>
        </p:nvSpPr>
        <p:spPr bwMode="auto">
          <a:xfrm>
            <a:off x="7431089" y="5187950"/>
            <a:ext cx="3868737"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4" name="矩形 1"/>
          <p:cNvSpPr>
            <a:spLocks noChangeArrowheads="1"/>
          </p:cNvSpPr>
          <p:nvPr/>
        </p:nvSpPr>
        <p:spPr bwMode="auto">
          <a:xfrm>
            <a:off x="6594216" y="2384425"/>
            <a:ext cx="51328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01</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5" name="矩形 14"/>
          <p:cNvSpPr>
            <a:spLocks noChangeArrowheads="1"/>
          </p:cNvSpPr>
          <p:nvPr/>
        </p:nvSpPr>
        <p:spPr bwMode="auto">
          <a:xfrm>
            <a:off x="6572577" y="3365500"/>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02</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6" name="矩形 16"/>
          <p:cNvSpPr>
            <a:spLocks noChangeArrowheads="1"/>
          </p:cNvSpPr>
          <p:nvPr/>
        </p:nvSpPr>
        <p:spPr bwMode="auto">
          <a:xfrm>
            <a:off x="6562203" y="4343400"/>
            <a:ext cx="5677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03</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7" name="矩形 18"/>
          <p:cNvSpPr>
            <a:spLocks noChangeArrowheads="1"/>
          </p:cNvSpPr>
          <p:nvPr/>
        </p:nvSpPr>
        <p:spPr bwMode="auto">
          <a:xfrm>
            <a:off x="6572577" y="5332414"/>
            <a:ext cx="5565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04</a:t>
            </a:r>
            <a:endParaRPr lang="zh-CN" altLang="en-US" sz="2800">
              <a:solidFill>
                <a:schemeClr val="bg1"/>
              </a:solidFill>
              <a:latin typeface="Impact" panose="020B0806030902050204" pitchFamily="34" charset="0"/>
              <a:sym typeface="Impact" panose="020B080603090205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任意多边形 1"/>
          <p:cNvSpPr>
            <a:spLocks noChangeArrowheads="1"/>
          </p:cNvSpPr>
          <p:nvPr/>
        </p:nvSpPr>
        <p:spPr bwMode="auto">
          <a:xfrm rot="9257144">
            <a:off x="5899149" y="4800600"/>
            <a:ext cx="1797051"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28" name="任意多边形 2"/>
          <p:cNvSpPr>
            <a:spLocks noChangeArrowheads="1"/>
          </p:cNvSpPr>
          <p:nvPr/>
        </p:nvSpPr>
        <p:spPr bwMode="auto">
          <a:xfrm rot="-9257142">
            <a:off x="4505325" y="4800600"/>
            <a:ext cx="1797051"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29" name="任意多边形 3"/>
          <p:cNvSpPr>
            <a:spLocks noChangeArrowheads="1"/>
          </p:cNvSpPr>
          <p:nvPr/>
        </p:nvSpPr>
        <p:spPr bwMode="auto">
          <a:xfrm rot="-6171429">
            <a:off x="3634582" y="3709195"/>
            <a:ext cx="1797050" cy="509587"/>
          </a:xfrm>
          <a:custGeom>
            <a:avLst/>
            <a:gdLst>
              <a:gd name="T0" fmla="*/ 0 w 2085975"/>
              <a:gd name="T1" fmla="*/ 0 h 590550"/>
              <a:gd name="T2" fmla="*/ 1797050 w 2085975"/>
              <a:gd name="T3" fmla="*/ 0 h 590550"/>
              <a:gd name="T4" fmla="*/ 898525 w 2085975"/>
              <a:gd name="T5" fmla="*/ 509587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0" name="任意多边形 4"/>
          <p:cNvSpPr>
            <a:spLocks noChangeArrowheads="1"/>
          </p:cNvSpPr>
          <p:nvPr/>
        </p:nvSpPr>
        <p:spPr bwMode="auto">
          <a:xfrm rot="-3085714">
            <a:off x="3944145" y="2348707"/>
            <a:ext cx="1795463" cy="508000"/>
          </a:xfrm>
          <a:custGeom>
            <a:avLst/>
            <a:gdLst>
              <a:gd name="T0" fmla="*/ 0 w 2085975"/>
              <a:gd name="T1" fmla="*/ 0 h 590550"/>
              <a:gd name="T2" fmla="*/ 1795463 w 2085975"/>
              <a:gd name="T3" fmla="*/ 0 h 590550"/>
              <a:gd name="T4" fmla="*/ 897732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1" name="任意多边形 5"/>
          <p:cNvSpPr>
            <a:spLocks noChangeArrowheads="1"/>
          </p:cNvSpPr>
          <p:nvPr/>
        </p:nvSpPr>
        <p:spPr bwMode="auto">
          <a:xfrm>
            <a:off x="5203825" y="1743075"/>
            <a:ext cx="1793875" cy="509588"/>
          </a:xfrm>
          <a:custGeom>
            <a:avLst/>
            <a:gdLst>
              <a:gd name="T0" fmla="*/ 0 w 2085975"/>
              <a:gd name="T1" fmla="*/ 0 h 590550"/>
              <a:gd name="T2" fmla="*/ 1793875 w 2085975"/>
              <a:gd name="T3" fmla="*/ 0 h 590550"/>
              <a:gd name="T4" fmla="*/ 896938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2" name="任意多边形 6"/>
          <p:cNvSpPr>
            <a:spLocks noChangeArrowheads="1"/>
          </p:cNvSpPr>
          <p:nvPr/>
        </p:nvSpPr>
        <p:spPr bwMode="auto">
          <a:xfrm rot="3085714">
            <a:off x="6459538" y="2347914"/>
            <a:ext cx="1795463" cy="509588"/>
          </a:xfrm>
          <a:custGeom>
            <a:avLst/>
            <a:gdLst>
              <a:gd name="T0" fmla="*/ 0 w 2085975"/>
              <a:gd name="T1" fmla="*/ 0 h 590550"/>
              <a:gd name="T2" fmla="*/ 1795463 w 2085975"/>
              <a:gd name="T3" fmla="*/ 0 h 590550"/>
              <a:gd name="T4" fmla="*/ 897732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3" name="任意多边形 7"/>
          <p:cNvSpPr>
            <a:spLocks noChangeArrowheads="1"/>
          </p:cNvSpPr>
          <p:nvPr/>
        </p:nvSpPr>
        <p:spPr bwMode="auto">
          <a:xfrm rot="6171428">
            <a:off x="6769100" y="3709988"/>
            <a:ext cx="1797050"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4" name="矩形 3"/>
          <p:cNvSpPr>
            <a:spLocks noChangeArrowheads="1"/>
          </p:cNvSpPr>
          <p:nvPr/>
        </p:nvSpPr>
        <p:spPr bwMode="auto">
          <a:xfrm>
            <a:off x="5118101" y="3241675"/>
            <a:ext cx="2017713" cy="584775"/>
          </a:xfrm>
          <a:prstGeom prst="rect">
            <a:avLst/>
          </a:prstGeom>
          <a:solidFill>
            <a:srgbClr val="7D9D7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p>
        </p:txBody>
      </p:sp>
      <p:sp>
        <p:nvSpPr>
          <p:cNvPr id="26635" name="矩形 9"/>
          <p:cNvSpPr>
            <a:spLocks noChangeArrowheads="1"/>
          </p:cNvSpPr>
          <p:nvPr/>
        </p:nvSpPr>
        <p:spPr bwMode="auto">
          <a:xfrm>
            <a:off x="5392878" y="1011239"/>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p>
        </p:txBody>
      </p:sp>
      <p:sp>
        <p:nvSpPr>
          <p:cNvPr id="26636" name="矩形 10"/>
          <p:cNvSpPr>
            <a:spLocks noChangeArrowheads="1"/>
          </p:cNvSpPr>
          <p:nvPr/>
        </p:nvSpPr>
        <p:spPr bwMode="auto">
          <a:xfrm>
            <a:off x="8183703" y="2019301"/>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7" name="矩形 11"/>
          <p:cNvSpPr>
            <a:spLocks noChangeArrowheads="1"/>
          </p:cNvSpPr>
          <p:nvPr/>
        </p:nvSpPr>
        <p:spPr bwMode="auto">
          <a:xfrm>
            <a:off x="8544066" y="3887788"/>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8" name="矩形 12"/>
          <p:cNvSpPr>
            <a:spLocks noChangeArrowheads="1"/>
          </p:cNvSpPr>
          <p:nvPr/>
        </p:nvSpPr>
        <p:spPr bwMode="auto">
          <a:xfrm>
            <a:off x="7480440" y="530225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9" name="矩形 13"/>
          <p:cNvSpPr>
            <a:spLocks noChangeArrowheads="1"/>
          </p:cNvSpPr>
          <p:nvPr/>
        </p:nvSpPr>
        <p:spPr bwMode="auto">
          <a:xfrm>
            <a:off x="3219590" y="530225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0" name="矩形 14"/>
          <p:cNvSpPr>
            <a:spLocks noChangeArrowheads="1"/>
          </p:cNvSpPr>
          <p:nvPr/>
        </p:nvSpPr>
        <p:spPr bwMode="auto">
          <a:xfrm>
            <a:off x="2232166" y="3887788"/>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1" name="矩形 15"/>
          <p:cNvSpPr>
            <a:spLocks noChangeArrowheads="1"/>
          </p:cNvSpPr>
          <p:nvPr/>
        </p:nvSpPr>
        <p:spPr bwMode="auto">
          <a:xfrm>
            <a:off x="2579828" y="2019301"/>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2" name="矩形 16"/>
          <p:cNvSpPr>
            <a:spLocks noChangeArrowheads="1"/>
          </p:cNvSpPr>
          <p:nvPr/>
        </p:nvSpPr>
        <p:spPr bwMode="auto">
          <a:xfrm>
            <a:off x="2501900" y="2354265"/>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3" name="矩形 17"/>
          <p:cNvSpPr>
            <a:spLocks noChangeArrowheads="1"/>
          </p:cNvSpPr>
          <p:nvPr/>
        </p:nvSpPr>
        <p:spPr bwMode="auto">
          <a:xfrm>
            <a:off x="8105775" y="2347914"/>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4" name="矩形 18"/>
          <p:cNvSpPr>
            <a:spLocks noChangeArrowheads="1"/>
          </p:cNvSpPr>
          <p:nvPr/>
        </p:nvSpPr>
        <p:spPr bwMode="auto">
          <a:xfrm>
            <a:off x="2154239" y="4214815"/>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5" name="矩形 19"/>
          <p:cNvSpPr>
            <a:spLocks noChangeArrowheads="1"/>
          </p:cNvSpPr>
          <p:nvPr/>
        </p:nvSpPr>
        <p:spPr bwMode="auto">
          <a:xfrm>
            <a:off x="8534400" y="4211639"/>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6" name="矩形 20"/>
          <p:cNvSpPr>
            <a:spLocks noChangeArrowheads="1"/>
          </p:cNvSpPr>
          <p:nvPr/>
        </p:nvSpPr>
        <p:spPr bwMode="auto">
          <a:xfrm>
            <a:off x="3186113" y="5591177"/>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7" name="矩形 21"/>
          <p:cNvSpPr>
            <a:spLocks noChangeArrowheads="1"/>
          </p:cNvSpPr>
          <p:nvPr/>
        </p:nvSpPr>
        <p:spPr bwMode="auto">
          <a:xfrm>
            <a:off x="7408864" y="5635627"/>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8" name="矩形 23"/>
          <p:cNvSpPr>
            <a:spLocks noChangeArrowheads="1"/>
          </p:cNvSpPr>
          <p:nvPr/>
        </p:nvSpPr>
        <p:spPr bwMode="auto">
          <a:xfrm>
            <a:off x="5314949" y="1349377"/>
            <a:ext cx="15696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1" name="组合 30"/>
          <p:cNvGrpSpPr>
            <a:grpSpLocks/>
          </p:cNvGrpSpPr>
          <p:nvPr/>
        </p:nvGrpSpPr>
        <p:grpSpPr bwMode="auto">
          <a:xfrm>
            <a:off x="2254252" y="1901825"/>
            <a:ext cx="7554913" cy="1443038"/>
            <a:chOff x="0" y="0"/>
            <a:chExt cx="6032665" cy="1152128"/>
          </a:xfrm>
        </p:grpSpPr>
        <p:sp>
          <p:nvSpPr>
            <p:cNvPr id="27673" name="直接连接符 31"/>
            <p:cNvSpPr>
              <a:spLocks noChangeShapeType="1"/>
            </p:cNvSpPr>
            <p:nvPr/>
          </p:nvSpPr>
          <p:spPr bwMode="auto">
            <a:xfrm>
              <a:off x="0" y="504056"/>
              <a:ext cx="6032665" cy="1"/>
            </a:xfrm>
            <a:prstGeom prst="line">
              <a:avLst/>
            </a:prstGeom>
            <a:noFill/>
            <a:ln w="6350">
              <a:solidFill>
                <a:srgbClr val="7D9D73"/>
              </a:solidFill>
              <a:bevel/>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27674" name="直接箭头连接符 32"/>
            <p:cNvCxnSpPr>
              <a:cxnSpLocks noChangeShapeType="1"/>
            </p:cNvCxnSpPr>
            <p:nvPr/>
          </p:nvCxnSpPr>
          <p:spPr bwMode="auto">
            <a:xfrm>
              <a:off x="0"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5" name="直接箭头连接符 33"/>
            <p:cNvCxnSpPr>
              <a:cxnSpLocks noChangeShapeType="1"/>
            </p:cNvCxnSpPr>
            <p:nvPr/>
          </p:nvCxnSpPr>
          <p:spPr bwMode="auto">
            <a:xfrm>
              <a:off x="2031485"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6" name="直接箭头连接符 34"/>
            <p:cNvCxnSpPr>
              <a:cxnSpLocks noChangeShapeType="1"/>
            </p:cNvCxnSpPr>
            <p:nvPr/>
          </p:nvCxnSpPr>
          <p:spPr bwMode="auto">
            <a:xfrm>
              <a:off x="4144450"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7" name="直接箭头连接符 35"/>
            <p:cNvCxnSpPr>
              <a:cxnSpLocks noChangeShapeType="1"/>
            </p:cNvCxnSpPr>
            <p:nvPr/>
          </p:nvCxnSpPr>
          <p:spPr bwMode="auto">
            <a:xfrm>
              <a:off x="6030758"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sp>
          <p:nvSpPr>
            <p:cNvPr id="27678" name="直接连接符 36"/>
            <p:cNvSpPr>
              <a:spLocks noChangeShapeType="1"/>
            </p:cNvSpPr>
            <p:nvPr/>
          </p:nvSpPr>
          <p:spPr bwMode="auto">
            <a:xfrm flipH="1">
              <a:off x="3080337" y="0"/>
              <a:ext cx="1" cy="504056"/>
            </a:xfrm>
            <a:prstGeom prst="line">
              <a:avLst/>
            </a:prstGeom>
            <a:noFill/>
            <a:ln w="6350">
              <a:solidFill>
                <a:srgbClr val="7D9D73"/>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7652" name="TextBox 29"/>
          <p:cNvSpPr>
            <a:spLocks noChangeArrowheads="1"/>
          </p:cNvSpPr>
          <p:nvPr/>
        </p:nvSpPr>
        <p:spPr bwMode="auto">
          <a:xfrm>
            <a:off x="911226" y="4141790"/>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3" name="TextBox 30"/>
          <p:cNvSpPr>
            <a:spLocks noChangeArrowheads="1"/>
          </p:cNvSpPr>
          <p:nvPr/>
        </p:nvSpPr>
        <p:spPr bwMode="auto">
          <a:xfrm>
            <a:off x="3435352" y="4141790"/>
            <a:ext cx="252571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4" name="TextBox 31"/>
          <p:cNvSpPr>
            <a:spLocks noChangeArrowheads="1"/>
          </p:cNvSpPr>
          <p:nvPr/>
        </p:nvSpPr>
        <p:spPr bwMode="auto">
          <a:xfrm>
            <a:off x="6051551" y="4141790"/>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5" name="TextBox 32"/>
          <p:cNvSpPr>
            <a:spLocks noChangeArrowheads="1"/>
          </p:cNvSpPr>
          <p:nvPr/>
        </p:nvSpPr>
        <p:spPr bwMode="auto">
          <a:xfrm>
            <a:off x="8756651" y="4141790"/>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6" name="等腰三角形 41"/>
          <p:cNvSpPr>
            <a:spLocks noChangeArrowheads="1"/>
          </p:cNvSpPr>
          <p:nvPr/>
        </p:nvSpPr>
        <p:spPr bwMode="auto">
          <a:xfrm rot="5400000">
            <a:off x="3552032" y="5520533"/>
            <a:ext cx="360363" cy="311151"/>
          </a:xfrm>
          <a:prstGeom prst="triangle">
            <a:avLst>
              <a:gd name="adj" fmla="val 5000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27657" name="组合 43"/>
          <p:cNvGrpSpPr>
            <a:grpSpLocks/>
          </p:cNvGrpSpPr>
          <p:nvPr/>
        </p:nvGrpSpPr>
        <p:grpSpPr bwMode="auto">
          <a:xfrm>
            <a:off x="4643439" y="1181102"/>
            <a:ext cx="2905125" cy="720725"/>
            <a:chOff x="0" y="0"/>
            <a:chExt cx="2320263" cy="576064"/>
          </a:xfrm>
        </p:grpSpPr>
        <p:sp>
          <p:nvSpPr>
            <p:cNvPr id="27671" name="矩形 44"/>
            <p:cNvSpPr>
              <a:spLocks noChangeArrowheads="1"/>
            </p:cNvSpPr>
            <p:nvPr/>
          </p:nvSpPr>
          <p:spPr bwMode="auto">
            <a:xfrm>
              <a:off x="0" y="0"/>
              <a:ext cx="2320263" cy="576064"/>
            </a:xfrm>
            <a:prstGeom prst="rect">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27672" name="TextBox 35"/>
            <p:cNvSpPr>
              <a:spLocks noChangeArrowheads="1"/>
            </p:cNvSpPr>
            <p:nvPr/>
          </p:nvSpPr>
          <p:spPr bwMode="auto">
            <a:xfrm>
              <a:off x="462106" y="128274"/>
              <a:ext cx="1376563" cy="319802"/>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58" name="组合 46"/>
          <p:cNvGrpSpPr>
            <a:grpSpLocks/>
          </p:cNvGrpSpPr>
          <p:nvPr/>
        </p:nvGrpSpPr>
        <p:grpSpPr bwMode="auto">
          <a:xfrm>
            <a:off x="1001714" y="3344863"/>
            <a:ext cx="2384425" cy="722312"/>
            <a:chOff x="0" y="0"/>
            <a:chExt cx="1904222" cy="576064"/>
          </a:xfrm>
        </p:grpSpPr>
        <p:sp>
          <p:nvSpPr>
            <p:cNvPr id="27669" name="矩形 47"/>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70" name="TextBox 36"/>
            <p:cNvSpPr>
              <a:spLocks noChangeArrowheads="1"/>
            </p:cNvSpPr>
            <p:nvPr/>
          </p:nvSpPr>
          <p:spPr bwMode="auto">
            <a:xfrm>
              <a:off x="325340" y="140563"/>
              <a:ext cx="1253544" cy="29455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59" name="组合 49"/>
          <p:cNvGrpSpPr>
            <a:grpSpLocks/>
          </p:cNvGrpSpPr>
          <p:nvPr/>
        </p:nvGrpSpPr>
        <p:grpSpPr bwMode="auto">
          <a:xfrm>
            <a:off x="3576640" y="3344863"/>
            <a:ext cx="2384425" cy="722312"/>
            <a:chOff x="0" y="0"/>
            <a:chExt cx="1904222" cy="576064"/>
          </a:xfrm>
        </p:grpSpPr>
        <p:sp>
          <p:nvSpPr>
            <p:cNvPr id="27667" name="矩形 50"/>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8" name="TextBox 37"/>
            <p:cNvSpPr>
              <a:spLocks noChangeArrowheads="1"/>
            </p:cNvSpPr>
            <p:nvPr/>
          </p:nvSpPr>
          <p:spPr bwMode="auto">
            <a:xfrm>
              <a:off x="325340" y="140563"/>
              <a:ext cx="1253544" cy="29455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60" name="组合 52"/>
          <p:cNvGrpSpPr>
            <a:grpSpLocks/>
          </p:cNvGrpSpPr>
          <p:nvPr/>
        </p:nvGrpSpPr>
        <p:grpSpPr bwMode="auto">
          <a:xfrm>
            <a:off x="6191252" y="3344863"/>
            <a:ext cx="2384425" cy="722312"/>
            <a:chOff x="0" y="0"/>
            <a:chExt cx="1904222" cy="576064"/>
          </a:xfrm>
        </p:grpSpPr>
        <p:sp>
          <p:nvSpPr>
            <p:cNvPr id="27665" name="矩形 53"/>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6" name="TextBox 38"/>
            <p:cNvSpPr>
              <a:spLocks noChangeArrowheads="1"/>
            </p:cNvSpPr>
            <p:nvPr/>
          </p:nvSpPr>
          <p:spPr bwMode="auto">
            <a:xfrm>
              <a:off x="325340" y="140563"/>
              <a:ext cx="1253544" cy="29455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61" name="组合 55"/>
          <p:cNvGrpSpPr>
            <a:grpSpLocks/>
          </p:cNvGrpSpPr>
          <p:nvPr/>
        </p:nvGrpSpPr>
        <p:grpSpPr bwMode="auto">
          <a:xfrm>
            <a:off x="8805865" y="3344863"/>
            <a:ext cx="2384425" cy="722312"/>
            <a:chOff x="0" y="0"/>
            <a:chExt cx="1904222" cy="576064"/>
          </a:xfrm>
        </p:grpSpPr>
        <p:sp>
          <p:nvSpPr>
            <p:cNvPr id="27663" name="矩形 56"/>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4" name="TextBox 39"/>
            <p:cNvSpPr>
              <a:spLocks noChangeArrowheads="1"/>
            </p:cNvSpPr>
            <p:nvPr/>
          </p:nvSpPr>
          <p:spPr bwMode="auto">
            <a:xfrm>
              <a:off x="325340" y="140563"/>
              <a:ext cx="1253544" cy="294553"/>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sp>
        <p:nvSpPr>
          <p:cNvPr id="27662" name="矩形 29"/>
          <p:cNvSpPr>
            <a:spLocks noChangeArrowheads="1"/>
          </p:cNvSpPr>
          <p:nvPr/>
        </p:nvSpPr>
        <p:spPr bwMode="auto">
          <a:xfrm>
            <a:off x="4103690" y="5413376"/>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任意多边形 27"/>
          <p:cNvSpPr>
            <a:spLocks noChangeArrowheads="1"/>
          </p:cNvSpPr>
          <p:nvPr/>
        </p:nvSpPr>
        <p:spPr bwMode="auto">
          <a:xfrm>
            <a:off x="422275" y="445135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8676" name="任意多边形 31"/>
          <p:cNvSpPr>
            <a:spLocks noChangeArrowheads="1"/>
          </p:cNvSpPr>
          <p:nvPr/>
        </p:nvSpPr>
        <p:spPr bwMode="auto">
          <a:xfrm>
            <a:off x="422275" y="267970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8677" name="任意多边形 34"/>
          <p:cNvSpPr>
            <a:spLocks noChangeArrowheads="1"/>
          </p:cNvSpPr>
          <p:nvPr/>
        </p:nvSpPr>
        <p:spPr bwMode="auto">
          <a:xfrm>
            <a:off x="422275" y="90805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w="9525" cmpd="sng">
            <a:solidFill>
              <a:srgbClr val="E4D3BA"/>
            </a:solidFill>
            <a:bevel/>
            <a:headEnd/>
            <a:tailEnd/>
          </a:ln>
        </p:spPr>
        <p:txBody>
          <a:bodyPr lIns="369824" tIns="369824" rIns="8310256" bIns="369824" anchor="ctr"/>
          <a:lstStyle/>
          <a:p>
            <a:endParaRPr lang="zh-CN" altLang="en-US"/>
          </a:p>
        </p:txBody>
      </p:sp>
      <p:sp>
        <p:nvSpPr>
          <p:cNvPr id="28678" name="任意多边形 35"/>
          <p:cNvSpPr>
            <a:spLocks noChangeArrowheads="1"/>
          </p:cNvSpPr>
          <p:nvPr/>
        </p:nvSpPr>
        <p:spPr bwMode="auto">
          <a:xfrm>
            <a:off x="7508877" y="103505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79" name="任意多边形 36"/>
          <p:cNvSpPr>
            <a:spLocks/>
          </p:cNvSpPr>
          <p:nvPr/>
        </p:nvSpPr>
        <p:spPr bwMode="auto">
          <a:xfrm>
            <a:off x="6602414" y="2306640"/>
            <a:ext cx="1860551" cy="509587"/>
          </a:xfrm>
          <a:custGeom>
            <a:avLst/>
            <a:gdLst>
              <a:gd name="T0" fmla="*/ 1860415 w 1860550"/>
              <a:gd name="T1" fmla="*/ 0 h 508635"/>
              <a:gd name="T2" fmla="*/ 1860415 w 1860550"/>
              <a:gd name="T3" fmla="*/ 254891 h 508635"/>
              <a:gd name="T4" fmla="*/ 0 w 1860550"/>
              <a:gd name="T5" fmla="*/ 254891 h 508635"/>
              <a:gd name="T6" fmla="*/ 0 w 1860550"/>
              <a:gd name="T7" fmla="*/ 509783 h 508635"/>
              <a:gd name="T8" fmla="*/ 0 60000 65536"/>
              <a:gd name="T9" fmla="*/ 0 60000 65536"/>
              <a:gd name="T10" fmla="*/ 0 60000 65536"/>
              <a:gd name="T11" fmla="*/ 0 60000 65536"/>
              <a:gd name="T12" fmla="*/ 0 w 1860550"/>
              <a:gd name="T13" fmla="*/ 0 h 508635"/>
              <a:gd name="T14" fmla="*/ 1860550 w 1860550"/>
              <a:gd name="T15" fmla="*/ 508635 h 508635"/>
            </a:gdLst>
            <a:ahLst/>
            <a:cxnLst>
              <a:cxn ang="T8">
                <a:pos x="T0" y="T1"/>
              </a:cxn>
              <a:cxn ang="T9">
                <a:pos x="T2" y="T3"/>
              </a:cxn>
              <a:cxn ang="T10">
                <a:pos x="T4" y="T5"/>
              </a:cxn>
              <a:cxn ang="T11">
                <a:pos x="T6" y="T7"/>
              </a:cxn>
            </a:cxnLst>
            <a:rect l="T12" t="T13" r="T14" b="T15"/>
            <a:pathLst>
              <a:path w="1860550" h="508635">
                <a:moveTo>
                  <a:pt x="1860415" y="0"/>
                </a:moveTo>
                <a:lnTo>
                  <a:pt x="1860415" y="254415"/>
                </a:lnTo>
                <a:lnTo>
                  <a:pt x="0" y="254415"/>
                </a:lnTo>
                <a:lnTo>
                  <a:pt x="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0" name="任意多边形 37"/>
          <p:cNvSpPr>
            <a:spLocks noChangeArrowheads="1"/>
          </p:cNvSpPr>
          <p:nvPr/>
        </p:nvSpPr>
        <p:spPr bwMode="auto">
          <a:xfrm>
            <a:off x="5648326" y="2816225"/>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81" name="任意多边形 38"/>
          <p:cNvSpPr>
            <a:spLocks/>
          </p:cNvSpPr>
          <p:nvPr/>
        </p:nvSpPr>
        <p:spPr bwMode="auto">
          <a:xfrm>
            <a:off x="5362575" y="4087815"/>
            <a:ext cx="1239839" cy="509587"/>
          </a:xfrm>
          <a:custGeom>
            <a:avLst/>
            <a:gdLst>
              <a:gd name="T0" fmla="*/ 1239959 w 1240155"/>
              <a:gd name="T1" fmla="*/ 0 h 508635"/>
              <a:gd name="T2" fmla="*/ 1239959 w 1240155"/>
              <a:gd name="T3" fmla="*/ 254891 h 508635"/>
              <a:gd name="T4" fmla="*/ 0 w 1240155"/>
              <a:gd name="T5" fmla="*/ 254891 h 508635"/>
              <a:gd name="T6" fmla="*/ 0 w 1240155"/>
              <a:gd name="T7" fmla="*/ 509783 h 508635"/>
              <a:gd name="T8" fmla="*/ 0 60000 65536"/>
              <a:gd name="T9" fmla="*/ 0 60000 65536"/>
              <a:gd name="T10" fmla="*/ 0 60000 65536"/>
              <a:gd name="T11" fmla="*/ 0 60000 65536"/>
              <a:gd name="T12" fmla="*/ 0 w 1240155"/>
              <a:gd name="T13" fmla="*/ 0 h 508635"/>
              <a:gd name="T14" fmla="*/ 1240155 w 1240155"/>
              <a:gd name="T15" fmla="*/ 508635 h 508635"/>
            </a:gdLst>
            <a:ahLst/>
            <a:cxnLst>
              <a:cxn ang="T8">
                <a:pos x="T0" y="T1"/>
              </a:cxn>
              <a:cxn ang="T9">
                <a:pos x="T2" y="T3"/>
              </a:cxn>
              <a:cxn ang="T10">
                <a:pos x="T4" y="T5"/>
              </a:cxn>
              <a:cxn ang="T11">
                <a:pos x="T6" y="T7"/>
              </a:cxn>
            </a:cxnLst>
            <a:rect l="T12" t="T13" r="T14" b="T15"/>
            <a:pathLst>
              <a:path w="1240155" h="508635">
                <a:moveTo>
                  <a:pt x="1240276" y="0"/>
                </a:moveTo>
                <a:lnTo>
                  <a:pt x="1240276" y="254415"/>
                </a:lnTo>
                <a:lnTo>
                  <a:pt x="0" y="254415"/>
                </a:lnTo>
                <a:lnTo>
                  <a:pt x="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2" name="任意多边形 39"/>
          <p:cNvSpPr>
            <a:spLocks noChangeArrowheads="1"/>
          </p:cNvSpPr>
          <p:nvPr/>
        </p:nvSpPr>
        <p:spPr bwMode="auto">
          <a:xfrm>
            <a:off x="4406902"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3" name="任意多边形 40"/>
          <p:cNvSpPr>
            <a:spLocks/>
          </p:cNvSpPr>
          <p:nvPr/>
        </p:nvSpPr>
        <p:spPr bwMode="auto">
          <a:xfrm>
            <a:off x="6602414" y="4087815"/>
            <a:ext cx="1239837" cy="509587"/>
          </a:xfrm>
          <a:custGeom>
            <a:avLst/>
            <a:gdLst>
              <a:gd name="T0" fmla="*/ 0 w 1240155"/>
              <a:gd name="T1" fmla="*/ 0 h 508635"/>
              <a:gd name="T2" fmla="*/ 0 w 1240155"/>
              <a:gd name="T3" fmla="*/ 254891 h 508635"/>
              <a:gd name="T4" fmla="*/ 1239958 w 1240155"/>
              <a:gd name="T5" fmla="*/ 254891 h 508635"/>
              <a:gd name="T6" fmla="*/ 1239958 w 1240155"/>
              <a:gd name="T7" fmla="*/ 509783 h 508635"/>
              <a:gd name="T8" fmla="*/ 0 60000 65536"/>
              <a:gd name="T9" fmla="*/ 0 60000 65536"/>
              <a:gd name="T10" fmla="*/ 0 60000 65536"/>
              <a:gd name="T11" fmla="*/ 0 60000 65536"/>
              <a:gd name="T12" fmla="*/ 0 w 1240155"/>
              <a:gd name="T13" fmla="*/ 0 h 508635"/>
              <a:gd name="T14" fmla="*/ 1240155 w 1240155"/>
              <a:gd name="T15" fmla="*/ 508635 h 508635"/>
            </a:gdLst>
            <a:ahLst/>
            <a:cxnLst>
              <a:cxn ang="T8">
                <a:pos x="T0" y="T1"/>
              </a:cxn>
              <a:cxn ang="T9">
                <a:pos x="T2" y="T3"/>
              </a:cxn>
              <a:cxn ang="T10">
                <a:pos x="T4" y="T5"/>
              </a:cxn>
              <a:cxn ang="T11">
                <a:pos x="T6" y="T7"/>
              </a:cxn>
            </a:cxnLst>
            <a:rect l="T12" t="T13" r="T14" b="T15"/>
            <a:pathLst>
              <a:path w="1240155" h="508635">
                <a:moveTo>
                  <a:pt x="0" y="0"/>
                </a:moveTo>
                <a:lnTo>
                  <a:pt x="0" y="254415"/>
                </a:lnTo>
                <a:lnTo>
                  <a:pt x="1240276" y="254415"/>
                </a:lnTo>
                <a:lnTo>
                  <a:pt x="1240276"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4" name="任意多边形 41"/>
          <p:cNvSpPr>
            <a:spLocks noChangeArrowheads="1"/>
          </p:cNvSpPr>
          <p:nvPr/>
        </p:nvSpPr>
        <p:spPr bwMode="auto">
          <a:xfrm>
            <a:off x="6888165"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5" name="任意多边形 42"/>
          <p:cNvSpPr>
            <a:spLocks/>
          </p:cNvSpPr>
          <p:nvPr/>
        </p:nvSpPr>
        <p:spPr bwMode="auto">
          <a:xfrm>
            <a:off x="8462963" y="2306640"/>
            <a:ext cx="1860551" cy="509587"/>
          </a:xfrm>
          <a:custGeom>
            <a:avLst/>
            <a:gdLst>
              <a:gd name="T0" fmla="*/ 0 w 1860550"/>
              <a:gd name="T1" fmla="*/ 0 h 508635"/>
              <a:gd name="T2" fmla="*/ 0 w 1860550"/>
              <a:gd name="T3" fmla="*/ 254891 h 508635"/>
              <a:gd name="T4" fmla="*/ 1860415 w 1860550"/>
              <a:gd name="T5" fmla="*/ 254891 h 508635"/>
              <a:gd name="T6" fmla="*/ 1860415 w 1860550"/>
              <a:gd name="T7" fmla="*/ 509783 h 508635"/>
              <a:gd name="T8" fmla="*/ 0 60000 65536"/>
              <a:gd name="T9" fmla="*/ 0 60000 65536"/>
              <a:gd name="T10" fmla="*/ 0 60000 65536"/>
              <a:gd name="T11" fmla="*/ 0 60000 65536"/>
              <a:gd name="T12" fmla="*/ 0 w 1860550"/>
              <a:gd name="T13" fmla="*/ 0 h 508635"/>
              <a:gd name="T14" fmla="*/ 1860550 w 1860550"/>
              <a:gd name="T15" fmla="*/ 508635 h 508635"/>
            </a:gdLst>
            <a:ahLst/>
            <a:cxnLst>
              <a:cxn ang="T8">
                <a:pos x="T0" y="T1"/>
              </a:cxn>
              <a:cxn ang="T9">
                <a:pos x="T2" y="T3"/>
              </a:cxn>
              <a:cxn ang="T10">
                <a:pos x="T4" y="T5"/>
              </a:cxn>
              <a:cxn ang="T11">
                <a:pos x="T6" y="T7"/>
              </a:cxn>
            </a:cxnLst>
            <a:rect l="T12" t="T13" r="T14" b="T15"/>
            <a:pathLst>
              <a:path w="1860550" h="508635">
                <a:moveTo>
                  <a:pt x="0" y="0"/>
                </a:moveTo>
                <a:lnTo>
                  <a:pt x="0" y="254415"/>
                </a:lnTo>
                <a:lnTo>
                  <a:pt x="1860415" y="254415"/>
                </a:lnTo>
                <a:lnTo>
                  <a:pt x="1860415"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6" name="任意多边形 43"/>
          <p:cNvSpPr>
            <a:spLocks noChangeArrowheads="1"/>
          </p:cNvSpPr>
          <p:nvPr/>
        </p:nvSpPr>
        <p:spPr bwMode="auto">
          <a:xfrm>
            <a:off x="9369426" y="2816225"/>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87" name="任意多边形 44"/>
          <p:cNvSpPr>
            <a:spLocks/>
          </p:cNvSpPr>
          <p:nvPr/>
        </p:nvSpPr>
        <p:spPr bwMode="auto">
          <a:xfrm>
            <a:off x="10277475" y="4087815"/>
            <a:ext cx="90488" cy="509587"/>
          </a:xfrm>
          <a:custGeom>
            <a:avLst/>
            <a:gdLst>
              <a:gd name="T0" fmla="*/ 45244 w 91440"/>
              <a:gd name="T1" fmla="*/ 0 h 508635"/>
              <a:gd name="T2" fmla="*/ 45244 w 91440"/>
              <a:gd name="T3" fmla="*/ 509783 h 508635"/>
              <a:gd name="T4" fmla="*/ 0 60000 65536"/>
              <a:gd name="T5" fmla="*/ 0 60000 65536"/>
              <a:gd name="T6" fmla="*/ 0 w 91440"/>
              <a:gd name="T7" fmla="*/ 0 h 508635"/>
              <a:gd name="T8" fmla="*/ 91440 w 91440"/>
              <a:gd name="T9" fmla="*/ 508635 h 508635"/>
            </a:gdLst>
            <a:ahLst/>
            <a:cxnLst>
              <a:cxn ang="T4">
                <a:pos x="T0" y="T1"/>
              </a:cxn>
              <a:cxn ang="T5">
                <a:pos x="T2" y="T3"/>
              </a:cxn>
            </a:cxnLst>
            <a:rect l="T6" t="T7" r="T8" b="T9"/>
            <a:pathLst>
              <a:path w="91440" h="508635">
                <a:moveTo>
                  <a:pt x="45720" y="0"/>
                </a:moveTo>
                <a:lnTo>
                  <a:pt x="4572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8" name="任意多边形 45"/>
          <p:cNvSpPr>
            <a:spLocks noChangeArrowheads="1"/>
          </p:cNvSpPr>
          <p:nvPr/>
        </p:nvSpPr>
        <p:spPr bwMode="auto">
          <a:xfrm>
            <a:off x="9369426"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9" name="KSO_Shape"/>
          <p:cNvSpPr>
            <a:spLocks noChangeArrowheads="1"/>
          </p:cNvSpPr>
          <p:nvPr/>
        </p:nvSpPr>
        <p:spPr bwMode="auto">
          <a:xfrm>
            <a:off x="720725" y="1338263"/>
            <a:ext cx="552451" cy="550862"/>
          </a:xfrm>
          <a:custGeom>
            <a:avLst/>
            <a:gdLst>
              <a:gd name="T0" fmla="*/ 316050 w 742418"/>
              <a:gd name="T1" fmla="*/ 153010 h 742418"/>
              <a:gd name="T2" fmla="*/ 335332 w 742418"/>
              <a:gd name="T3" fmla="*/ 160974 h 742418"/>
              <a:gd name="T4" fmla="*/ 427840 w 742418"/>
              <a:gd name="T5" fmla="*/ 253216 h 742418"/>
              <a:gd name="T6" fmla="*/ 431418 w 742418"/>
              <a:gd name="T7" fmla="*/ 257523 h 742418"/>
              <a:gd name="T8" fmla="*/ 431854 w 742418"/>
              <a:gd name="T9" fmla="*/ 258307 h 742418"/>
              <a:gd name="T10" fmla="*/ 433594 w 742418"/>
              <a:gd name="T11" fmla="*/ 261538 h 742418"/>
              <a:gd name="T12" fmla="*/ 436353 w 742418"/>
              <a:gd name="T13" fmla="*/ 275389 h 742418"/>
              <a:gd name="T14" fmla="*/ 433594 w 742418"/>
              <a:gd name="T15" fmla="*/ 289241 h 742418"/>
              <a:gd name="T16" fmla="*/ 432538 w 742418"/>
              <a:gd name="T17" fmla="*/ 291685 h 742418"/>
              <a:gd name="T18" fmla="*/ 431134 w 742418"/>
              <a:gd name="T19" fmla="*/ 293465 h 742418"/>
              <a:gd name="T20" fmla="*/ 427084 w 742418"/>
              <a:gd name="T21" fmla="*/ 297646 h 742418"/>
              <a:gd name="T22" fmla="*/ 334576 w 742418"/>
              <a:gd name="T23" fmla="*/ 389888 h 742418"/>
              <a:gd name="T24" fmla="*/ 296013 w 742418"/>
              <a:gd name="T25" fmla="*/ 389888 h 742418"/>
              <a:gd name="T26" fmla="*/ 296013 w 742418"/>
              <a:gd name="T27" fmla="*/ 351435 h 742418"/>
              <a:gd name="T28" fmla="*/ 344412 w 742418"/>
              <a:gd name="T29" fmla="*/ 303176 h 742418"/>
              <a:gd name="T30" fmla="*/ 143366 w 742418"/>
              <a:gd name="T31" fmla="*/ 303176 h 742418"/>
              <a:gd name="T32" fmla="*/ 116097 w 742418"/>
              <a:gd name="T33" fmla="*/ 275986 h 742418"/>
              <a:gd name="T34" fmla="*/ 143366 w 742418"/>
              <a:gd name="T35" fmla="*/ 248795 h 742418"/>
              <a:gd name="T36" fmla="*/ 346280 w 742418"/>
              <a:gd name="T37" fmla="*/ 248795 h 742418"/>
              <a:gd name="T38" fmla="*/ 296769 w 742418"/>
              <a:gd name="T39" fmla="*/ 199427 h 742418"/>
              <a:gd name="T40" fmla="*/ 296769 w 742418"/>
              <a:gd name="T41" fmla="*/ 160974 h 742418"/>
              <a:gd name="T42" fmla="*/ 316050 w 742418"/>
              <a:gd name="T43" fmla="*/ 153010 h 742418"/>
              <a:gd name="T44" fmla="*/ 276225 w 742418"/>
              <a:gd name="T45" fmla="*/ 50442 h 742418"/>
              <a:gd name="T46" fmla="*/ 50588 w 742418"/>
              <a:gd name="T47" fmla="*/ 275431 h 742418"/>
              <a:gd name="T48" fmla="*/ 276225 w 742418"/>
              <a:gd name="T49" fmla="*/ 500420 h 742418"/>
              <a:gd name="T50" fmla="*/ 501862 w 742418"/>
              <a:gd name="T51" fmla="*/ 275431 h 742418"/>
              <a:gd name="T52" fmla="*/ 276225 w 742418"/>
              <a:gd name="T53" fmla="*/ 50442 h 742418"/>
              <a:gd name="T54" fmla="*/ 276225 w 742418"/>
              <a:gd name="T55" fmla="*/ 0 h 742418"/>
              <a:gd name="T56" fmla="*/ 552450 w 742418"/>
              <a:gd name="T57" fmla="*/ 275431 h 742418"/>
              <a:gd name="T58" fmla="*/ 276225 w 742418"/>
              <a:gd name="T59" fmla="*/ 550862 h 742418"/>
              <a:gd name="T60" fmla="*/ 0 w 742418"/>
              <a:gd name="T61" fmla="*/ 275431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0" name="KSO_Shape"/>
          <p:cNvSpPr>
            <a:spLocks noChangeArrowheads="1"/>
          </p:cNvSpPr>
          <p:nvPr/>
        </p:nvSpPr>
        <p:spPr bwMode="auto">
          <a:xfrm>
            <a:off x="720725" y="3148013"/>
            <a:ext cx="552451" cy="550862"/>
          </a:xfrm>
          <a:custGeom>
            <a:avLst/>
            <a:gdLst>
              <a:gd name="T0" fmla="*/ 316050 w 742418"/>
              <a:gd name="T1" fmla="*/ 153010 h 742418"/>
              <a:gd name="T2" fmla="*/ 335332 w 742418"/>
              <a:gd name="T3" fmla="*/ 160974 h 742418"/>
              <a:gd name="T4" fmla="*/ 427840 w 742418"/>
              <a:gd name="T5" fmla="*/ 253216 h 742418"/>
              <a:gd name="T6" fmla="*/ 431418 w 742418"/>
              <a:gd name="T7" fmla="*/ 257523 h 742418"/>
              <a:gd name="T8" fmla="*/ 431854 w 742418"/>
              <a:gd name="T9" fmla="*/ 258307 h 742418"/>
              <a:gd name="T10" fmla="*/ 433594 w 742418"/>
              <a:gd name="T11" fmla="*/ 261538 h 742418"/>
              <a:gd name="T12" fmla="*/ 436353 w 742418"/>
              <a:gd name="T13" fmla="*/ 275389 h 742418"/>
              <a:gd name="T14" fmla="*/ 433594 w 742418"/>
              <a:gd name="T15" fmla="*/ 289241 h 742418"/>
              <a:gd name="T16" fmla="*/ 432538 w 742418"/>
              <a:gd name="T17" fmla="*/ 291685 h 742418"/>
              <a:gd name="T18" fmla="*/ 431134 w 742418"/>
              <a:gd name="T19" fmla="*/ 293465 h 742418"/>
              <a:gd name="T20" fmla="*/ 427084 w 742418"/>
              <a:gd name="T21" fmla="*/ 297646 h 742418"/>
              <a:gd name="T22" fmla="*/ 334576 w 742418"/>
              <a:gd name="T23" fmla="*/ 389888 h 742418"/>
              <a:gd name="T24" fmla="*/ 296013 w 742418"/>
              <a:gd name="T25" fmla="*/ 389888 h 742418"/>
              <a:gd name="T26" fmla="*/ 296013 w 742418"/>
              <a:gd name="T27" fmla="*/ 351435 h 742418"/>
              <a:gd name="T28" fmla="*/ 344412 w 742418"/>
              <a:gd name="T29" fmla="*/ 303176 h 742418"/>
              <a:gd name="T30" fmla="*/ 143366 w 742418"/>
              <a:gd name="T31" fmla="*/ 303176 h 742418"/>
              <a:gd name="T32" fmla="*/ 116097 w 742418"/>
              <a:gd name="T33" fmla="*/ 275986 h 742418"/>
              <a:gd name="T34" fmla="*/ 143366 w 742418"/>
              <a:gd name="T35" fmla="*/ 248795 h 742418"/>
              <a:gd name="T36" fmla="*/ 346280 w 742418"/>
              <a:gd name="T37" fmla="*/ 248795 h 742418"/>
              <a:gd name="T38" fmla="*/ 296769 w 742418"/>
              <a:gd name="T39" fmla="*/ 199427 h 742418"/>
              <a:gd name="T40" fmla="*/ 296769 w 742418"/>
              <a:gd name="T41" fmla="*/ 160974 h 742418"/>
              <a:gd name="T42" fmla="*/ 316050 w 742418"/>
              <a:gd name="T43" fmla="*/ 153010 h 742418"/>
              <a:gd name="T44" fmla="*/ 276225 w 742418"/>
              <a:gd name="T45" fmla="*/ 50442 h 742418"/>
              <a:gd name="T46" fmla="*/ 50588 w 742418"/>
              <a:gd name="T47" fmla="*/ 275431 h 742418"/>
              <a:gd name="T48" fmla="*/ 276225 w 742418"/>
              <a:gd name="T49" fmla="*/ 500420 h 742418"/>
              <a:gd name="T50" fmla="*/ 501862 w 742418"/>
              <a:gd name="T51" fmla="*/ 275431 h 742418"/>
              <a:gd name="T52" fmla="*/ 276225 w 742418"/>
              <a:gd name="T53" fmla="*/ 50442 h 742418"/>
              <a:gd name="T54" fmla="*/ 276225 w 742418"/>
              <a:gd name="T55" fmla="*/ 0 h 742418"/>
              <a:gd name="T56" fmla="*/ 552450 w 742418"/>
              <a:gd name="T57" fmla="*/ 275431 h 742418"/>
              <a:gd name="T58" fmla="*/ 276225 w 742418"/>
              <a:gd name="T59" fmla="*/ 550862 h 742418"/>
              <a:gd name="T60" fmla="*/ 0 w 742418"/>
              <a:gd name="T61" fmla="*/ 275431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1" name="KSO_Shape"/>
          <p:cNvSpPr>
            <a:spLocks noChangeArrowheads="1"/>
          </p:cNvSpPr>
          <p:nvPr/>
        </p:nvSpPr>
        <p:spPr bwMode="auto">
          <a:xfrm>
            <a:off x="720725" y="4956175"/>
            <a:ext cx="552451" cy="552450"/>
          </a:xfrm>
          <a:custGeom>
            <a:avLst/>
            <a:gdLst>
              <a:gd name="T0" fmla="*/ 316050 w 742418"/>
              <a:gd name="T1" fmla="*/ 153451 h 742418"/>
              <a:gd name="T2" fmla="*/ 335332 w 742418"/>
              <a:gd name="T3" fmla="*/ 161438 h 742418"/>
              <a:gd name="T4" fmla="*/ 427840 w 742418"/>
              <a:gd name="T5" fmla="*/ 253946 h 742418"/>
              <a:gd name="T6" fmla="*/ 431418 w 742418"/>
              <a:gd name="T7" fmla="*/ 258266 h 742418"/>
              <a:gd name="T8" fmla="*/ 431854 w 742418"/>
              <a:gd name="T9" fmla="*/ 259051 h 742418"/>
              <a:gd name="T10" fmla="*/ 433594 w 742418"/>
              <a:gd name="T11" fmla="*/ 262292 h 742418"/>
              <a:gd name="T12" fmla="*/ 436353 w 742418"/>
              <a:gd name="T13" fmla="*/ 276183 h 742418"/>
              <a:gd name="T14" fmla="*/ 433594 w 742418"/>
              <a:gd name="T15" fmla="*/ 290075 h 742418"/>
              <a:gd name="T16" fmla="*/ 432538 w 742418"/>
              <a:gd name="T17" fmla="*/ 292526 h 742418"/>
              <a:gd name="T18" fmla="*/ 431134 w 742418"/>
              <a:gd name="T19" fmla="*/ 294311 h 742418"/>
              <a:gd name="T20" fmla="*/ 427084 w 742418"/>
              <a:gd name="T21" fmla="*/ 298504 h 742418"/>
              <a:gd name="T22" fmla="*/ 334576 w 742418"/>
              <a:gd name="T23" fmla="*/ 391012 h 742418"/>
              <a:gd name="T24" fmla="*/ 296013 w 742418"/>
              <a:gd name="T25" fmla="*/ 391012 h 742418"/>
              <a:gd name="T26" fmla="*/ 296013 w 742418"/>
              <a:gd name="T27" fmla="*/ 352448 h 742418"/>
              <a:gd name="T28" fmla="*/ 344412 w 742418"/>
              <a:gd name="T29" fmla="*/ 304050 h 742418"/>
              <a:gd name="T30" fmla="*/ 143366 w 742418"/>
              <a:gd name="T31" fmla="*/ 304050 h 742418"/>
              <a:gd name="T32" fmla="*/ 116097 w 742418"/>
              <a:gd name="T33" fmla="*/ 276782 h 742418"/>
              <a:gd name="T34" fmla="*/ 143366 w 742418"/>
              <a:gd name="T35" fmla="*/ 249512 h 742418"/>
              <a:gd name="T36" fmla="*/ 346280 w 742418"/>
              <a:gd name="T37" fmla="*/ 249512 h 742418"/>
              <a:gd name="T38" fmla="*/ 296769 w 742418"/>
              <a:gd name="T39" fmla="*/ 200002 h 742418"/>
              <a:gd name="T40" fmla="*/ 296769 w 742418"/>
              <a:gd name="T41" fmla="*/ 161438 h 742418"/>
              <a:gd name="T42" fmla="*/ 316050 w 742418"/>
              <a:gd name="T43" fmla="*/ 153451 h 742418"/>
              <a:gd name="T44" fmla="*/ 276225 w 742418"/>
              <a:gd name="T45" fmla="*/ 50588 h 742418"/>
              <a:gd name="T46" fmla="*/ 50588 w 742418"/>
              <a:gd name="T47" fmla="*/ 276225 h 742418"/>
              <a:gd name="T48" fmla="*/ 276225 w 742418"/>
              <a:gd name="T49" fmla="*/ 501862 h 742418"/>
              <a:gd name="T50" fmla="*/ 501862 w 742418"/>
              <a:gd name="T51" fmla="*/ 276225 h 742418"/>
              <a:gd name="T52" fmla="*/ 276225 w 742418"/>
              <a:gd name="T53" fmla="*/ 50588 h 742418"/>
              <a:gd name="T54" fmla="*/ 276225 w 742418"/>
              <a:gd name="T55" fmla="*/ 0 h 742418"/>
              <a:gd name="T56" fmla="*/ 552450 w 742418"/>
              <a:gd name="T57" fmla="*/ 276225 h 742418"/>
              <a:gd name="T58" fmla="*/ 276225 w 742418"/>
              <a:gd name="T59" fmla="*/ 552450 h 742418"/>
              <a:gd name="T60" fmla="*/ 0 w 742418"/>
              <a:gd name="T61" fmla="*/ 276225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2" name="KSO_Shape"/>
          <p:cNvSpPr>
            <a:spLocks noChangeArrowheads="1"/>
          </p:cNvSpPr>
          <p:nvPr/>
        </p:nvSpPr>
        <p:spPr bwMode="auto">
          <a:xfrm>
            <a:off x="7999414" y="1231900"/>
            <a:ext cx="796925" cy="850900"/>
          </a:xfrm>
          <a:custGeom>
            <a:avLst/>
            <a:gdLst>
              <a:gd name="T0" fmla="*/ 875685 w 1019175"/>
              <a:gd name="T1" fmla="*/ 1334495 h 1524001"/>
              <a:gd name="T2" fmla="*/ 900638 w 1019175"/>
              <a:gd name="T3" fmla="*/ 1393190 h 1524001"/>
              <a:gd name="T4" fmla="*/ 889754 w 1019175"/>
              <a:gd name="T5" fmla="*/ 1494259 h 1524001"/>
              <a:gd name="T6" fmla="*/ 849935 w 1019175"/>
              <a:gd name="T7" fmla="*/ 1522685 h 1524001"/>
              <a:gd name="T8" fmla="*/ 611813 w 1019175"/>
              <a:gd name="T9" fmla="*/ 1513999 h 1524001"/>
              <a:gd name="T10" fmla="*/ 585001 w 1019175"/>
              <a:gd name="T11" fmla="*/ 1462412 h 1524001"/>
              <a:gd name="T12" fmla="*/ 592700 w 1019175"/>
              <a:gd name="T13" fmla="*/ 1355552 h 1524001"/>
              <a:gd name="T14" fmla="*/ 630130 w 1019175"/>
              <a:gd name="T15" fmla="*/ 1324494 h 1524001"/>
              <a:gd name="T16" fmla="*/ 951706 w 1019175"/>
              <a:gd name="T17" fmla="*/ 1079517 h 1524001"/>
              <a:gd name="T18" fmla="*/ 981075 w 1019175"/>
              <a:gd name="T19" fmla="*/ 1117981 h 1524001"/>
              <a:gd name="T20" fmla="*/ 979752 w 1019175"/>
              <a:gd name="T21" fmla="*/ 1235498 h 1524001"/>
              <a:gd name="T22" fmla="*/ 948002 w 1019175"/>
              <a:gd name="T23" fmla="*/ 1271575 h 1524001"/>
              <a:gd name="T24" fmla="*/ 568060 w 1019175"/>
              <a:gd name="T25" fmla="*/ 1271575 h 1524001"/>
              <a:gd name="T26" fmla="*/ 536045 w 1019175"/>
              <a:gd name="T27" fmla="*/ 1235498 h 1524001"/>
              <a:gd name="T28" fmla="*/ 534723 w 1019175"/>
              <a:gd name="T29" fmla="*/ 1117981 h 1524001"/>
              <a:gd name="T30" fmla="*/ 564620 w 1019175"/>
              <a:gd name="T31" fmla="*/ 1079517 h 1524001"/>
              <a:gd name="T32" fmla="*/ 971929 w 1019175"/>
              <a:gd name="T33" fmla="*/ 832371 h 1524001"/>
              <a:gd name="T34" fmla="*/ 1009145 w 1019175"/>
              <a:gd name="T35" fmla="*/ 863206 h 1524001"/>
              <a:gd name="T36" fmla="*/ 1016800 w 1019175"/>
              <a:gd name="T37" fmla="*/ 970470 h 1524001"/>
              <a:gd name="T38" fmla="*/ 990141 w 1019175"/>
              <a:gd name="T39" fmla="*/ 1022125 h 1524001"/>
              <a:gd name="T40" fmla="*/ 526395 w 1019175"/>
              <a:gd name="T41" fmla="*/ 1030822 h 1524001"/>
              <a:gd name="T42" fmla="*/ 486803 w 1019175"/>
              <a:gd name="T43" fmla="*/ 1002359 h 1524001"/>
              <a:gd name="T44" fmla="*/ 475982 w 1019175"/>
              <a:gd name="T45" fmla="*/ 900894 h 1524001"/>
              <a:gd name="T46" fmla="*/ 500792 w 1019175"/>
              <a:gd name="T47" fmla="*/ 842386 h 1524001"/>
              <a:gd name="T48" fmla="*/ 910431 w 1019175"/>
              <a:gd name="T49" fmla="*/ 588963 h 1524001"/>
              <a:gd name="T50" fmla="*/ 955411 w 1019175"/>
              <a:gd name="T51" fmla="*/ 612307 h 1524001"/>
              <a:gd name="T52" fmla="*/ 971550 w 1019175"/>
              <a:gd name="T53" fmla="*/ 700909 h 1524001"/>
              <a:gd name="T54" fmla="*/ 950913 w 1019175"/>
              <a:gd name="T55" fmla="*/ 774655 h 1524001"/>
              <a:gd name="T56" fmla="*/ 596636 w 1019175"/>
              <a:gd name="T57" fmla="*/ 792163 h 1524001"/>
              <a:gd name="T58" fmla="*/ 548481 w 1019175"/>
              <a:gd name="T59" fmla="*/ 772002 h 1524001"/>
              <a:gd name="T60" fmla="*/ 530225 w 1019175"/>
              <a:gd name="T61" fmla="*/ 690828 h 1524001"/>
              <a:gd name="T62" fmla="*/ 548481 w 1019175"/>
              <a:gd name="T63" fmla="*/ 609389 h 1524001"/>
              <a:gd name="T64" fmla="*/ 573015 w 1019175"/>
              <a:gd name="T65" fmla="*/ 0 h 1524001"/>
              <a:gd name="T66" fmla="*/ 698734 w 1019175"/>
              <a:gd name="T67" fmla="*/ 28310 h 1524001"/>
              <a:gd name="T68" fmla="*/ 761197 w 1019175"/>
              <a:gd name="T69" fmla="*/ 85460 h 1524001"/>
              <a:gd name="T70" fmla="*/ 790310 w 1019175"/>
              <a:gd name="T71" fmla="*/ 189706 h 1524001"/>
              <a:gd name="T72" fmla="*/ 754580 w 1019175"/>
              <a:gd name="T73" fmla="*/ 376238 h 1524001"/>
              <a:gd name="T74" fmla="*/ 659033 w 1019175"/>
              <a:gd name="T75" fmla="*/ 537633 h 1524001"/>
              <a:gd name="T76" fmla="*/ 528021 w 1019175"/>
              <a:gd name="T77" fmla="*/ 572294 h 1524001"/>
              <a:gd name="T78" fmla="*/ 491496 w 1019175"/>
              <a:gd name="T79" fmla="*/ 639498 h 1524001"/>
              <a:gd name="T80" fmla="*/ 502083 w 1019175"/>
              <a:gd name="T81" fmla="*/ 775494 h 1524001"/>
              <a:gd name="T82" fmla="*/ 471116 w 1019175"/>
              <a:gd name="T83" fmla="*/ 813329 h 1524001"/>
              <a:gd name="T84" fmla="*/ 435650 w 1019175"/>
              <a:gd name="T85" fmla="*/ 879740 h 1524001"/>
              <a:gd name="T86" fmla="*/ 445972 w 1019175"/>
              <a:gd name="T87" fmla="*/ 1015206 h 1524001"/>
              <a:gd name="T88" fmla="*/ 490437 w 1019175"/>
              <a:gd name="T89" fmla="*/ 1060186 h 1524001"/>
              <a:gd name="T90" fmla="*/ 493084 w 1019175"/>
              <a:gd name="T91" fmla="*/ 1112838 h 1524001"/>
              <a:gd name="T92" fmla="*/ 499171 w 1019175"/>
              <a:gd name="T93" fmla="*/ 1254654 h 1524001"/>
              <a:gd name="T94" fmla="*/ 542048 w 1019175"/>
              <a:gd name="T95" fmla="*/ 1302015 h 1524001"/>
              <a:gd name="T96" fmla="*/ 549724 w 1019175"/>
              <a:gd name="T97" fmla="*/ 1351756 h 1524001"/>
              <a:gd name="T98" fmla="*/ 551312 w 1019175"/>
              <a:gd name="T99" fmla="*/ 1499129 h 1524001"/>
              <a:gd name="T100" fmla="*/ 264407 w 1019175"/>
              <a:gd name="T101" fmla="*/ 1515798 h 1524001"/>
              <a:gd name="T102" fmla="*/ 168067 w 1019175"/>
              <a:gd name="T103" fmla="*/ 1482196 h 1524001"/>
              <a:gd name="T104" fmla="*/ 50552 w 1019175"/>
              <a:gd name="T105" fmla="*/ 1373188 h 1524001"/>
              <a:gd name="T106" fmla="*/ 10322 w 1019175"/>
              <a:gd name="T107" fmla="*/ 1280054 h 1524001"/>
              <a:gd name="T108" fmla="*/ 1059 w 1019175"/>
              <a:gd name="T109" fmla="*/ 836348 h 1524001"/>
              <a:gd name="T110" fmla="*/ 35996 w 1019175"/>
              <a:gd name="T111" fmla="*/ 712788 h 1524001"/>
              <a:gd name="T112" fmla="*/ 118308 w 1019175"/>
              <a:gd name="T113" fmla="*/ 622036 h 1524001"/>
              <a:gd name="T114" fmla="*/ 349367 w 1019175"/>
              <a:gd name="T115" fmla="*/ 421217 h 1524001"/>
              <a:gd name="T116" fmla="*/ 520610 w 1019175"/>
              <a:gd name="T117" fmla="*/ 210344 h 1524001"/>
              <a:gd name="T118" fmla="*/ 573015 w 1019175"/>
              <a:gd name="T119" fmla="*/ 0 h 1524001"/>
              <a:gd name="T120" fmla="*/ 0 w 1019175"/>
              <a:gd name="T121" fmla="*/ 0 h 1524001"/>
              <a:gd name="T122" fmla="*/ 1019175 w 1019175"/>
              <a:gd name="T123" fmla="*/ 1524001 h 1524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T120" t="T121" r="T122" b="T123"/>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3" name="KSO_Shape"/>
          <p:cNvSpPr>
            <a:spLocks noChangeArrowheads="1"/>
          </p:cNvSpPr>
          <p:nvPr/>
        </p:nvSpPr>
        <p:spPr bwMode="auto">
          <a:xfrm>
            <a:off x="6191249" y="3101975"/>
            <a:ext cx="820739" cy="700088"/>
          </a:xfrm>
          <a:custGeom>
            <a:avLst/>
            <a:gdLst>
              <a:gd name="T0" fmla="*/ 3102535 w 4999037"/>
              <a:gd name="T1" fmla="*/ 3590573 h 4260141"/>
              <a:gd name="T2" fmla="*/ 3119833 w 4999037"/>
              <a:gd name="T3" fmla="*/ 3691441 h 4260141"/>
              <a:gd name="T4" fmla="*/ 3140975 w 4999037"/>
              <a:gd name="T5" fmla="*/ 3769253 h 4260141"/>
              <a:gd name="T6" fmla="*/ 3166921 w 4999037"/>
              <a:gd name="T7" fmla="*/ 3846104 h 4260141"/>
              <a:gd name="T8" fmla="*/ 3200556 w 4999037"/>
              <a:gd name="T9" fmla="*/ 3919113 h 4260141"/>
              <a:gd name="T10" fmla="*/ 3240917 w 4999037"/>
              <a:gd name="T11" fmla="*/ 3984437 h 4260141"/>
              <a:gd name="T12" fmla="*/ 3288966 w 4999037"/>
              <a:gd name="T13" fmla="*/ 4042075 h 4260141"/>
              <a:gd name="T14" fmla="*/ 3331249 w 4999037"/>
              <a:gd name="T15" fmla="*/ 4079540 h 4260141"/>
              <a:gd name="T16" fmla="*/ 3372572 w 4999037"/>
              <a:gd name="T17" fmla="*/ 4106438 h 4260141"/>
              <a:gd name="T18" fmla="*/ 3417738 w 4999037"/>
              <a:gd name="T19" fmla="*/ 4127573 h 4260141"/>
              <a:gd name="T20" fmla="*/ 3467709 w 4999037"/>
              <a:gd name="T21" fmla="*/ 4142943 h 4260141"/>
              <a:gd name="T22" fmla="*/ 3523446 w 4999037"/>
              <a:gd name="T23" fmla="*/ 4151589 h 4260141"/>
              <a:gd name="T24" fmla="*/ 3564769 w 4999037"/>
              <a:gd name="T25" fmla="*/ 4260141 h 4260141"/>
              <a:gd name="T26" fmla="*/ 1455409 w 4999037"/>
              <a:gd name="T27" fmla="*/ 4152549 h 4260141"/>
              <a:gd name="T28" fmla="*/ 1513068 w 4999037"/>
              <a:gd name="T29" fmla="*/ 4145825 h 4260141"/>
              <a:gd name="T30" fmla="*/ 1564962 w 4999037"/>
              <a:gd name="T31" fmla="*/ 4133336 h 4260141"/>
              <a:gd name="T32" fmla="*/ 1612050 w 4999037"/>
              <a:gd name="T33" fmla="*/ 4114123 h 4260141"/>
              <a:gd name="T34" fmla="*/ 1653372 w 4999037"/>
              <a:gd name="T35" fmla="*/ 4089147 h 4260141"/>
              <a:gd name="T36" fmla="*/ 1691811 w 4999037"/>
              <a:gd name="T37" fmla="*/ 4058406 h 4260141"/>
              <a:gd name="T38" fmla="*/ 1726407 w 4999037"/>
              <a:gd name="T39" fmla="*/ 4024784 h 4260141"/>
              <a:gd name="T40" fmla="*/ 1776378 w 4999037"/>
              <a:gd name="T41" fmla="*/ 3956578 h 4260141"/>
              <a:gd name="T42" fmla="*/ 1824427 w 4999037"/>
              <a:gd name="T43" fmla="*/ 3863396 h 4260141"/>
              <a:gd name="T44" fmla="*/ 1859984 w 4999037"/>
              <a:gd name="T45" fmla="*/ 3761568 h 4260141"/>
              <a:gd name="T46" fmla="*/ 1884969 w 4999037"/>
              <a:gd name="T47" fmla="*/ 3657818 h 4260141"/>
              <a:gd name="T48" fmla="*/ 1900345 w 4999037"/>
              <a:gd name="T49" fmla="*/ 3557911 h 4260141"/>
              <a:gd name="T50" fmla="*/ 4655005 w 4999037"/>
              <a:gd name="T51" fmla="*/ 3036592 h 4260141"/>
              <a:gd name="T52" fmla="*/ 142226 w 4999037"/>
              <a:gd name="T53" fmla="*/ 0 h 4260141"/>
              <a:gd name="T54" fmla="*/ 4885641 w 4999037"/>
              <a:gd name="T55" fmla="*/ 2882 h 4260141"/>
              <a:gd name="T56" fmla="*/ 4925042 w 4999037"/>
              <a:gd name="T57" fmla="*/ 17292 h 4260141"/>
              <a:gd name="T58" fmla="*/ 4957715 w 4999037"/>
              <a:gd name="T59" fmla="*/ 42268 h 4260141"/>
              <a:gd name="T60" fmla="*/ 4982701 w 4999037"/>
              <a:gd name="T61" fmla="*/ 73970 h 4260141"/>
              <a:gd name="T62" fmla="*/ 4996154 w 4999037"/>
              <a:gd name="T63" fmla="*/ 113356 h 4260141"/>
              <a:gd name="T64" fmla="*/ 4999037 w 4999037"/>
              <a:gd name="T65" fmla="*/ 3238327 h 4260141"/>
              <a:gd name="T66" fmla="*/ 4993271 w 4999037"/>
              <a:gd name="T67" fmla="*/ 3281555 h 4260141"/>
              <a:gd name="T68" fmla="*/ 4975974 w 4999037"/>
              <a:gd name="T69" fmla="*/ 3319021 h 4260141"/>
              <a:gd name="T70" fmla="*/ 4947144 w 4999037"/>
              <a:gd name="T71" fmla="*/ 3349761 h 4260141"/>
              <a:gd name="T72" fmla="*/ 4913510 w 4999037"/>
              <a:gd name="T73" fmla="*/ 3369935 h 4260141"/>
              <a:gd name="T74" fmla="*/ 4872187 w 4999037"/>
              <a:gd name="T75" fmla="*/ 3380502 h 4260141"/>
              <a:gd name="T76" fmla="*/ 127811 w 4999037"/>
              <a:gd name="T77" fmla="*/ 3380502 h 4260141"/>
              <a:gd name="T78" fmla="*/ 86489 w 4999037"/>
              <a:gd name="T79" fmla="*/ 3369935 h 4260141"/>
              <a:gd name="T80" fmla="*/ 51893 w 4999037"/>
              <a:gd name="T81" fmla="*/ 3349761 h 4260141"/>
              <a:gd name="T82" fmla="*/ 24025 w 4999037"/>
              <a:gd name="T83" fmla="*/ 3319021 h 4260141"/>
              <a:gd name="T84" fmla="*/ 6727 w 4999037"/>
              <a:gd name="T85" fmla="*/ 3281555 h 4260141"/>
              <a:gd name="T86" fmla="*/ 0 w 4999037"/>
              <a:gd name="T87" fmla="*/ 3238327 h 4260141"/>
              <a:gd name="T88" fmla="*/ 2883 w 4999037"/>
              <a:gd name="T89" fmla="*/ 113356 h 4260141"/>
              <a:gd name="T90" fmla="*/ 17298 w 4999037"/>
              <a:gd name="T91" fmla="*/ 73970 h 4260141"/>
              <a:gd name="T92" fmla="*/ 42283 w 4999037"/>
              <a:gd name="T93" fmla="*/ 42268 h 4260141"/>
              <a:gd name="T94" fmla="*/ 73996 w 4999037"/>
              <a:gd name="T95" fmla="*/ 17292 h 4260141"/>
              <a:gd name="T96" fmla="*/ 113396 w 4999037"/>
              <a:gd name="T97" fmla="*/ 2882 h 4260141"/>
              <a:gd name="T98" fmla="*/ 0 w 4999037"/>
              <a:gd name="T99" fmla="*/ 0 h 4260141"/>
              <a:gd name="T100" fmla="*/ 4999037 w 4999037"/>
              <a:gd name="T101" fmla="*/ 4260141 h 4260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4" name="KSO_Shape"/>
          <p:cNvSpPr>
            <a:spLocks noChangeArrowheads="1"/>
          </p:cNvSpPr>
          <p:nvPr/>
        </p:nvSpPr>
        <p:spPr bwMode="auto">
          <a:xfrm>
            <a:off x="9896475" y="3057525"/>
            <a:ext cx="852488" cy="787400"/>
          </a:xfrm>
          <a:custGeom>
            <a:avLst/>
            <a:gdLst>
              <a:gd name="T0" fmla="*/ 293546826 w 4477"/>
              <a:gd name="T1" fmla="*/ 3160650 h 4133"/>
              <a:gd name="T2" fmla="*/ 288199211 w 4477"/>
              <a:gd name="T3" fmla="*/ 1458776 h 4133"/>
              <a:gd name="T4" fmla="*/ 283094756 w 4477"/>
              <a:gd name="T5" fmla="*/ 405226 h 4133"/>
              <a:gd name="T6" fmla="*/ 278233461 w 4477"/>
              <a:gd name="T7" fmla="*/ 0 h 4133"/>
              <a:gd name="T8" fmla="*/ 273534209 w 4477"/>
              <a:gd name="T9" fmla="*/ 243098 h 4133"/>
              <a:gd name="T10" fmla="*/ 269077926 w 4477"/>
              <a:gd name="T11" fmla="*/ 1053550 h 4133"/>
              <a:gd name="T12" fmla="*/ 264783687 w 4477"/>
              <a:gd name="T13" fmla="*/ 2431357 h 4133"/>
              <a:gd name="T14" fmla="*/ 260813534 w 4477"/>
              <a:gd name="T15" fmla="*/ 4376328 h 4133"/>
              <a:gd name="T16" fmla="*/ 256843381 w 4477"/>
              <a:gd name="T17" fmla="*/ 6888655 h 4133"/>
              <a:gd name="T18" fmla="*/ 253116197 w 4477"/>
              <a:gd name="T19" fmla="*/ 9806207 h 4133"/>
              <a:gd name="T20" fmla="*/ 248416945 w 4477"/>
              <a:gd name="T21" fmla="*/ 14506792 h 4133"/>
              <a:gd name="T22" fmla="*/ 250685550 w 4477"/>
              <a:gd name="T23" fmla="*/ 40035280 h 4133"/>
              <a:gd name="T24" fmla="*/ 255303876 w 4477"/>
              <a:gd name="T25" fmla="*/ 77315136 h 4133"/>
              <a:gd name="T26" fmla="*/ 261380590 w 4477"/>
              <a:gd name="T27" fmla="*/ 113298344 h 4133"/>
              <a:gd name="T28" fmla="*/ 268834766 w 4477"/>
              <a:gd name="T29" fmla="*/ 148065874 h 4133"/>
              <a:gd name="T30" fmla="*/ 276045783 w 4477"/>
              <a:gd name="T31" fmla="*/ 176025909 h 4133"/>
              <a:gd name="T32" fmla="*/ 280988195 w 4477"/>
              <a:gd name="T33" fmla="*/ 192396513 h 4133"/>
              <a:gd name="T34" fmla="*/ 284391292 w 4477"/>
              <a:gd name="T35" fmla="*/ 203094332 h 4133"/>
              <a:gd name="T36" fmla="*/ 344996581 w 4477"/>
              <a:gd name="T37" fmla="*/ 182914563 h 4133"/>
              <a:gd name="T38" fmla="*/ 342484817 w 4477"/>
              <a:gd name="T39" fmla="*/ 164193571 h 4133"/>
              <a:gd name="T40" fmla="*/ 339405996 w 4477"/>
              <a:gd name="T41" fmla="*/ 145715676 h 4133"/>
              <a:gd name="T42" fmla="*/ 335921973 w 4477"/>
              <a:gd name="T43" fmla="*/ 127562039 h 4133"/>
              <a:gd name="T44" fmla="*/ 331870703 w 4477"/>
              <a:gd name="T45" fmla="*/ 109732468 h 4133"/>
              <a:gd name="T46" fmla="*/ 327414421 w 4477"/>
              <a:gd name="T47" fmla="*/ 92227154 h 4133"/>
              <a:gd name="T48" fmla="*/ 322391082 w 4477"/>
              <a:gd name="T49" fmla="*/ 75045907 h 4133"/>
              <a:gd name="T50" fmla="*/ 316881424 w 4477"/>
              <a:gd name="T51" fmla="*/ 58107948 h 4133"/>
              <a:gd name="T52" fmla="*/ 311047870 w 4477"/>
              <a:gd name="T53" fmla="*/ 41494056 h 4133"/>
              <a:gd name="T54" fmla="*/ 304565952 w 4477"/>
              <a:gd name="T55" fmla="*/ 25123452 h 4133"/>
              <a:gd name="T56" fmla="*/ 297759949 w 4477"/>
              <a:gd name="T57" fmla="*/ 9157883 h 4133"/>
              <a:gd name="T58" fmla="*/ 67330176 w 4477"/>
              <a:gd name="T59" fmla="*/ 227245202 h 4133"/>
              <a:gd name="T60" fmla="*/ 67330176 w 4477"/>
              <a:gd name="T61" fmla="*/ 238996380 h 4133"/>
              <a:gd name="T62" fmla="*/ 284877421 w 4477"/>
              <a:gd name="T63" fmla="*/ 273115586 h 4133"/>
              <a:gd name="T64" fmla="*/ 15394482 w 4477"/>
              <a:gd name="T65" fmla="*/ 303912014 h 4133"/>
              <a:gd name="T66" fmla="*/ 0 w 4477"/>
              <a:gd name="T67" fmla="*/ 106977044 h 4133"/>
              <a:gd name="T68" fmla="*/ 61901635 w 4477"/>
              <a:gd name="T69" fmla="*/ 40764763 h 4133"/>
              <a:gd name="T70" fmla="*/ 229376587 w 4477"/>
              <a:gd name="T71" fmla="*/ 36388435 h 4133"/>
              <a:gd name="T72" fmla="*/ 230834975 w 4477"/>
              <a:gd name="T73" fmla="*/ 51867617 h 4133"/>
              <a:gd name="T74" fmla="*/ 87829114 w 4477"/>
              <a:gd name="T75" fmla="*/ 67184862 h 4133"/>
              <a:gd name="T76" fmla="*/ 84263974 w 4477"/>
              <a:gd name="T77" fmla="*/ 123347839 h 4133"/>
              <a:gd name="T78" fmla="*/ 30788774 w 4477"/>
              <a:gd name="T79" fmla="*/ 273115586 h 4133"/>
              <a:gd name="T80" fmla="*/ 38242951 w 4477"/>
              <a:gd name="T81" fmla="*/ 106328720 h 4133"/>
              <a:gd name="T82" fmla="*/ 38242951 w 4477"/>
              <a:gd name="T83" fmla="*/ 106328720 h 4133"/>
              <a:gd name="T84" fmla="*/ 67330176 w 4477"/>
              <a:gd name="T85" fmla="*/ 178781332 h 4133"/>
              <a:gd name="T86" fmla="*/ 227675038 w 4477"/>
              <a:gd name="T87" fmla="*/ 178781332 h 4133"/>
              <a:gd name="T88" fmla="*/ 131338563 w 4477"/>
              <a:gd name="T89" fmla="*/ 135018048 h 4133"/>
              <a:gd name="T90" fmla="*/ 227675038 w 4477"/>
              <a:gd name="T91" fmla="*/ 135018048 h 4133"/>
              <a:gd name="T92" fmla="*/ 131338563 w 4477"/>
              <a:gd name="T93" fmla="*/ 90120054 h 4133"/>
              <a:gd name="T94" fmla="*/ 227675038 w 4477"/>
              <a:gd name="T95" fmla="*/ 90120054 h 4133"/>
              <a:gd name="T96" fmla="*/ 324254674 w 4477"/>
              <a:gd name="T97" fmla="*/ 286892896 h 4133"/>
              <a:gd name="T98" fmla="*/ 343295032 w 4477"/>
              <a:gd name="T99" fmla="*/ 334951539 h 4133"/>
              <a:gd name="T100" fmla="*/ 349857876 w 4477"/>
              <a:gd name="T101" fmla="*/ 280652565 h 4133"/>
              <a:gd name="T102" fmla="*/ 346130883 w 4477"/>
              <a:gd name="T103" fmla="*/ 201878653 h 4133"/>
              <a:gd name="T104" fmla="*/ 313559634 w 4477"/>
              <a:gd name="T105" fmla="*/ 282435598 h 4133"/>
              <a:gd name="T106" fmla="*/ 290305963 w 4477"/>
              <a:gd name="T107" fmla="*/ 214602412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477"/>
              <a:gd name="T163" fmla="*/ 0 h 4133"/>
              <a:gd name="T164" fmla="*/ 4477 w 4477"/>
              <a:gd name="T165" fmla="*/ 4133 h 413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5" name="TextBox 15"/>
          <p:cNvSpPr>
            <a:spLocks noChangeArrowheads="1"/>
          </p:cNvSpPr>
          <p:nvPr/>
        </p:nvSpPr>
        <p:spPr bwMode="auto">
          <a:xfrm>
            <a:off x="1330326" y="1173164"/>
            <a:ext cx="552132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a:t>
            </a:r>
          </a:p>
        </p:txBody>
      </p:sp>
      <p:sp>
        <p:nvSpPr>
          <p:cNvPr id="28696" name="TextBox 15"/>
          <p:cNvSpPr>
            <a:spLocks noChangeArrowheads="1"/>
          </p:cNvSpPr>
          <p:nvPr/>
        </p:nvSpPr>
        <p:spPr bwMode="auto">
          <a:xfrm>
            <a:off x="1330325" y="2982914"/>
            <a:ext cx="3930651"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a:t>
            </a:r>
          </a:p>
        </p:txBody>
      </p:sp>
      <p:sp>
        <p:nvSpPr>
          <p:cNvPr id="28697" name="TextBox 15"/>
          <p:cNvSpPr>
            <a:spLocks noChangeArrowheads="1"/>
          </p:cNvSpPr>
          <p:nvPr/>
        </p:nvSpPr>
        <p:spPr bwMode="auto">
          <a:xfrm>
            <a:off x="1330326" y="4792665"/>
            <a:ext cx="291623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KSO_Shape"/>
          <p:cNvSpPr>
            <a:spLocks noChangeArrowheads="1"/>
          </p:cNvSpPr>
          <p:nvPr/>
        </p:nvSpPr>
        <p:spPr bwMode="auto">
          <a:xfrm>
            <a:off x="381001" y="1600200"/>
            <a:ext cx="4532313" cy="3392488"/>
          </a:xfrm>
          <a:custGeom>
            <a:avLst/>
            <a:gdLst>
              <a:gd name="T0" fmla="*/ 131995640 w 5185"/>
              <a:gd name="T1" fmla="*/ 931602561 h 3880"/>
              <a:gd name="T2" fmla="*/ 1637579319 w 5185"/>
              <a:gd name="T3" fmla="*/ 1134628104 h 3880"/>
              <a:gd name="T4" fmla="*/ 657087484 w 5185"/>
              <a:gd name="T5" fmla="*/ 1085799010 h 3880"/>
              <a:gd name="T6" fmla="*/ 968930723 w 5185"/>
              <a:gd name="T7" fmla="*/ 1003882666 h 3880"/>
              <a:gd name="T8" fmla="*/ 657087484 w 5185"/>
              <a:gd name="T9" fmla="*/ 1085799010 h 3880"/>
              <a:gd name="T10" fmla="*/ 1509437675 w 5185"/>
              <a:gd name="T11" fmla="*/ 885022302 h 3880"/>
              <a:gd name="T12" fmla="*/ 1508795197 w 5185"/>
              <a:gd name="T13" fmla="*/ 881167281 h 3880"/>
              <a:gd name="T14" fmla="*/ 1509437675 w 5185"/>
              <a:gd name="T15" fmla="*/ 38549331 h 3880"/>
              <a:gd name="T16" fmla="*/ 1509116873 w 5185"/>
              <a:gd name="T17" fmla="*/ 34694310 h 3880"/>
              <a:gd name="T18" fmla="*/ 1507511115 w 5185"/>
              <a:gd name="T19" fmla="*/ 26984269 h 3880"/>
              <a:gd name="T20" fmla="*/ 1504620399 w 5185"/>
              <a:gd name="T21" fmla="*/ 20238639 h 3880"/>
              <a:gd name="T22" fmla="*/ 1500766403 w 5185"/>
              <a:gd name="T23" fmla="*/ 13813022 h 3880"/>
              <a:gd name="T24" fmla="*/ 1495628325 w 5185"/>
              <a:gd name="T25" fmla="*/ 8673578 h 3880"/>
              <a:gd name="T26" fmla="*/ 1489205290 w 5185"/>
              <a:gd name="T27" fmla="*/ 4497670 h 3880"/>
              <a:gd name="T28" fmla="*/ 1482460579 w 5185"/>
              <a:gd name="T29" fmla="*/ 1606186 h 3880"/>
              <a:gd name="T30" fmla="*/ 1474752588 w 5185"/>
              <a:gd name="T31" fmla="*/ 320887 h 3880"/>
              <a:gd name="T32" fmla="*/ 194300302 w 5185"/>
              <a:gd name="T33" fmla="*/ 0 h 3880"/>
              <a:gd name="T34" fmla="*/ 190446306 w 5185"/>
              <a:gd name="T35" fmla="*/ 320887 h 3880"/>
              <a:gd name="T36" fmla="*/ 182738315 w 5185"/>
              <a:gd name="T37" fmla="*/ 1606186 h 3880"/>
              <a:gd name="T38" fmla="*/ 175993604 w 5185"/>
              <a:gd name="T39" fmla="*/ 4497670 h 3880"/>
              <a:gd name="T40" fmla="*/ 169892245 w 5185"/>
              <a:gd name="T41" fmla="*/ 8673578 h 3880"/>
              <a:gd name="T42" fmla="*/ 164432490 w 5185"/>
              <a:gd name="T43" fmla="*/ 13813022 h 3880"/>
              <a:gd name="T44" fmla="*/ 160257693 w 5185"/>
              <a:gd name="T45" fmla="*/ 20238639 h 3880"/>
              <a:gd name="T46" fmla="*/ 157366977 w 5185"/>
              <a:gd name="T47" fmla="*/ 26984269 h 3880"/>
              <a:gd name="T48" fmla="*/ 156082021 w 5185"/>
              <a:gd name="T49" fmla="*/ 34694310 h 3880"/>
              <a:gd name="T50" fmla="*/ 155761219 w 5185"/>
              <a:gd name="T51" fmla="*/ 877313135 h 3880"/>
              <a:gd name="T52" fmla="*/ 156082021 w 5185"/>
              <a:gd name="T53" fmla="*/ 881167281 h 3880"/>
              <a:gd name="T54" fmla="*/ 155761219 w 5185"/>
              <a:gd name="T55" fmla="*/ 885022302 h 3880"/>
              <a:gd name="T56" fmla="*/ 1509759352 w 5185"/>
              <a:gd name="T57" fmla="*/ 885344064 h 3880"/>
              <a:gd name="T58" fmla="*/ 1413412080 w 5185"/>
              <a:gd name="T59" fmla="*/ 819810464 h 3880"/>
              <a:gd name="T60" fmla="*/ 251786814 w 5185"/>
              <a:gd name="T61" fmla="*/ 96051128 h 3880"/>
              <a:gd name="T62" fmla="*/ 1413412080 w 5185"/>
              <a:gd name="T63" fmla="*/ 819810464 h 3880"/>
              <a:gd name="T64" fmla="*/ 3853996 w 5185"/>
              <a:gd name="T65" fmla="*/ 1180886601 h 3880"/>
              <a:gd name="T66" fmla="*/ 0 w 5185"/>
              <a:gd name="T67" fmla="*/ 1188596642 h 3880"/>
              <a:gd name="T68" fmla="*/ 642478 w 5185"/>
              <a:gd name="T69" fmla="*/ 1197270220 h 3880"/>
              <a:gd name="T70" fmla="*/ 2890715 w 5185"/>
              <a:gd name="T71" fmla="*/ 1206586447 h 3880"/>
              <a:gd name="T72" fmla="*/ 6423035 w 5185"/>
              <a:gd name="T73" fmla="*/ 1216223561 h 3880"/>
              <a:gd name="T74" fmla="*/ 11561987 w 5185"/>
              <a:gd name="T75" fmla="*/ 1225539787 h 3880"/>
              <a:gd name="T76" fmla="*/ 17021742 w 5185"/>
              <a:gd name="T77" fmla="*/ 1233891603 h 3880"/>
              <a:gd name="T78" fmla="*/ 23444777 w 5185"/>
              <a:gd name="T79" fmla="*/ 1240316346 h 3880"/>
              <a:gd name="T80" fmla="*/ 30831092 w 5185"/>
              <a:gd name="T81" fmla="*/ 1244814016 h 3880"/>
              <a:gd name="T82" fmla="*/ 36611649 w 5185"/>
              <a:gd name="T83" fmla="*/ 1246099314 h 3880"/>
              <a:gd name="T84" fmla="*/ 1626659810 w 5185"/>
              <a:gd name="T85" fmla="*/ 1246420201 h 3880"/>
              <a:gd name="T86" fmla="*/ 1628587245 w 5185"/>
              <a:gd name="T87" fmla="*/ 1246099314 h 3880"/>
              <a:gd name="T88" fmla="*/ 1634367802 w 5185"/>
              <a:gd name="T89" fmla="*/ 1244814016 h 3880"/>
              <a:gd name="T90" fmla="*/ 1641754117 w 5185"/>
              <a:gd name="T91" fmla="*/ 1240316346 h 3880"/>
              <a:gd name="T92" fmla="*/ 1648177152 w 5185"/>
              <a:gd name="T93" fmla="*/ 1233891603 h 3880"/>
              <a:gd name="T94" fmla="*/ 1653958583 w 5185"/>
              <a:gd name="T95" fmla="*/ 1225539787 h 3880"/>
              <a:gd name="T96" fmla="*/ 1658775859 w 5185"/>
              <a:gd name="T97" fmla="*/ 1216223561 h 3880"/>
              <a:gd name="T98" fmla="*/ 1662308179 w 5185"/>
              <a:gd name="T99" fmla="*/ 1206586447 h 3880"/>
              <a:gd name="T100" fmla="*/ 1664235614 w 5185"/>
              <a:gd name="T101" fmla="*/ 1197270220 h 3880"/>
              <a:gd name="T102" fmla="*/ 1665198894 w 5185"/>
              <a:gd name="T103" fmla="*/ 118859664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185"/>
              <a:gd name="T157" fmla="*/ 0 h 3880"/>
              <a:gd name="T158" fmla="*/ 5185 w 5185"/>
              <a:gd name="T159" fmla="*/ 3880 h 388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7D9D73"/>
          </a:solidFill>
          <a:ln>
            <a:noFill/>
          </a:ln>
          <a:extLst>
            <a:ext uri="{91240B29-F687-4F45-9708-019B960494DF}">
              <a14:hiddenLine xmlns:a14="http://schemas.microsoft.com/office/drawing/2010/main" w="9525" cmpd="sng">
                <a:solidFill>
                  <a:srgbClr val="000000"/>
                </a:solidFill>
                <a:bevel/>
                <a:headEnd/>
                <a:tailEnd/>
              </a14:hiddenLine>
            </a:ext>
          </a:extLst>
        </p:spPr>
        <p:txBody>
          <a:bodyPr bIns="360000" anchor="ctr"/>
          <a:lstStyle/>
          <a:p>
            <a:endParaRPr lang="zh-CN" altLang="en-US"/>
          </a:p>
        </p:txBody>
      </p:sp>
      <p:sp>
        <p:nvSpPr>
          <p:cNvPr id="29700" name="TextBox 15"/>
          <p:cNvSpPr>
            <a:spLocks noChangeArrowheads="1"/>
          </p:cNvSpPr>
          <p:nvPr/>
        </p:nvSpPr>
        <p:spPr bwMode="auto">
          <a:xfrm>
            <a:off x="1560514" y="2547940"/>
            <a:ext cx="2243137"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1" name="TextBox 4"/>
          <p:cNvSpPr>
            <a:spLocks noChangeArrowheads="1"/>
          </p:cNvSpPr>
          <p:nvPr/>
        </p:nvSpPr>
        <p:spPr bwMode="auto">
          <a:xfrm>
            <a:off x="1849439" y="2039940"/>
            <a:ext cx="171608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2000"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2000"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2" name="椭圆 2"/>
          <p:cNvSpPr>
            <a:spLocks noChangeArrowheads="1"/>
          </p:cNvSpPr>
          <p:nvPr/>
        </p:nvSpPr>
        <p:spPr bwMode="auto">
          <a:xfrm>
            <a:off x="6135688" y="1538290"/>
            <a:ext cx="738187" cy="738187"/>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3" name="椭圆 25"/>
          <p:cNvSpPr>
            <a:spLocks noChangeArrowheads="1"/>
          </p:cNvSpPr>
          <p:nvPr/>
        </p:nvSpPr>
        <p:spPr bwMode="auto">
          <a:xfrm>
            <a:off x="6135688" y="4394200"/>
            <a:ext cx="738187" cy="7381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4" name="椭圆 26"/>
          <p:cNvSpPr>
            <a:spLocks noChangeArrowheads="1"/>
          </p:cNvSpPr>
          <p:nvPr/>
        </p:nvSpPr>
        <p:spPr bwMode="auto">
          <a:xfrm>
            <a:off x="6135688" y="2965450"/>
            <a:ext cx="738187" cy="7381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5" name="矩形 27"/>
          <p:cNvSpPr>
            <a:spLocks noChangeArrowheads="1"/>
          </p:cNvSpPr>
          <p:nvPr/>
        </p:nvSpPr>
        <p:spPr bwMode="auto">
          <a:xfrm>
            <a:off x="7288214" y="1885951"/>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06" name="TextBox 4"/>
          <p:cNvSpPr>
            <a:spLocks noChangeArrowheads="1"/>
          </p:cNvSpPr>
          <p:nvPr/>
        </p:nvSpPr>
        <p:spPr bwMode="auto">
          <a:xfrm>
            <a:off x="7226300" y="1376364"/>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7" name="矩形 29"/>
          <p:cNvSpPr>
            <a:spLocks noChangeArrowheads="1"/>
          </p:cNvSpPr>
          <p:nvPr/>
        </p:nvSpPr>
        <p:spPr bwMode="auto">
          <a:xfrm>
            <a:off x="7351714" y="3289301"/>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08" name="TextBox 4"/>
          <p:cNvSpPr>
            <a:spLocks noChangeArrowheads="1"/>
          </p:cNvSpPr>
          <p:nvPr/>
        </p:nvSpPr>
        <p:spPr bwMode="auto">
          <a:xfrm>
            <a:off x="7288214" y="2779714"/>
            <a:ext cx="171608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9" name="矩形 31"/>
          <p:cNvSpPr>
            <a:spLocks noChangeArrowheads="1"/>
          </p:cNvSpPr>
          <p:nvPr/>
        </p:nvSpPr>
        <p:spPr bwMode="auto">
          <a:xfrm>
            <a:off x="7288214" y="4716464"/>
            <a:ext cx="4535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10" name="TextBox 4"/>
          <p:cNvSpPr>
            <a:spLocks noChangeArrowheads="1"/>
          </p:cNvSpPr>
          <p:nvPr/>
        </p:nvSpPr>
        <p:spPr bwMode="auto">
          <a:xfrm>
            <a:off x="7226300" y="4206875"/>
            <a:ext cx="1716088"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11" name="KSO_Shape"/>
          <p:cNvSpPr>
            <a:spLocks noChangeArrowheads="1"/>
          </p:cNvSpPr>
          <p:nvPr/>
        </p:nvSpPr>
        <p:spPr bwMode="auto">
          <a:xfrm>
            <a:off x="6294439" y="1644650"/>
            <a:ext cx="420687" cy="481013"/>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9712" name="KSO_Shape"/>
          <p:cNvSpPr>
            <a:spLocks noChangeArrowheads="1"/>
          </p:cNvSpPr>
          <p:nvPr/>
        </p:nvSpPr>
        <p:spPr bwMode="auto">
          <a:xfrm>
            <a:off x="6299201" y="3078163"/>
            <a:ext cx="422275" cy="481012"/>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9713" name="KSO_Shape"/>
          <p:cNvSpPr>
            <a:spLocks noChangeArrowheads="1"/>
          </p:cNvSpPr>
          <p:nvPr/>
        </p:nvSpPr>
        <p:spPr bwMode="auto">
          <a:xfrm>
            <a:off x="6294439" y="4495802"/>
            <a:ext cx="420687" cy="481013"/>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图片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文本框 11"/>
          <p:cNvSpPr>
            <a:spLocks noChangeArrowheads="1"/>
          </p:cNvSpPr>
          <p:nvPr/>
        </p:nvSpPr>
        <p:spPr bwMode="auto">
          <a:xfrm>
            <a:off x="3394075" y="1382715"/>
            <a:ext cx="5403851"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500" dirty="0">
                <a:solidFill>
                  <a:srgbClr val="000000"/>
                </a:solidFill>
                <a:latin typeface="Times New Roman" panose="02020603050405020304" pitchFamily="18" charset="0"/>
                <a:sym typeface="Times New Roman" panose="02020603050405020304" pitchFamily="18" charset="0"/>
              </a:rPr>
              <a:t>Business</a:t>
            </a:r>
            <a:endParaRPr lang="zh-CN" altLang="en-US" dirty="0"/>
          </a:p>
        </p:txBody>
      </p:sp>
      <p:sp>
        <p:nvSpPr>
          <p:cNvPr id="30724" name="矩形 12"/>
          <p:cNvSpPr>
            <a:spLocks noChangeArrowheads="1"/>
          </p:cNvSpPr>
          <p:nvPr/>
        </p:nvSpPr>
        <p:spPr bwMode="auto">
          <a:xfrm>
            <a:off x="3797300" y="2890839"/>
            <a:ext cx="459908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dirty="0">
                <a:solidFill>
                  <a:srgbClr val="000000"/>
                </a:solidFill>
                <a:latin typeface="Times New Roman" panose="02020603050405020304" pitchFamily="18" charset="0"/>
                <a:sym typeface="Times New Roman" panose="02020603050405020304" pitchFamily="18" charset="0"/>
              </a:rPr>
              <a:t>PowerPoint Template</a:t>
            </a:r>
            <a:endParaRPr lang="zh-CN" altLang="en-US" sz="4000" dirty="0">
              <a:solidFill>
                <a:srgbClr val="000000"/>
              </a:solidFill>
              <a:latin typeface="Times New Roman" panose="02020603050405020304" pitchFamily="18" charset="0"/>
              <a:sym typeface="Times New Roman" panose="02020603050405020304" pitchFamily="18" charset="0"/>
            </a:endParaRPr>
          </a:p>
        </p:txBody>
      </p:sp>
      <p:cxnSp>
        <p:nvCxnSpPr>
          <p:cNvPr id="30725" name="直接箭头连接符 13"/>
          <p:cNvCxnSpPr>
            <a:cxnSpLocks noChangeShapeType="1"/>
          </p:cNvCxnSpPr>
          <p:nvPr/>
        </p:nvCxnSpPr>
        <p:spPr bwMode="auto">
          <a:xfrm>
            <a:off x="3252789" y="3598863"/>
            <a:ext cx="5656263" cy="0"/>
          </a:xfrm>
          <a:prstGeom prst="straightConnector1">
            <a:avLst/>
          </a:prstGeom>
          <a:noFill/>
          <a:ln w="9525">
            <a:solidFill>
              <a:srgbClr val="FF0000"/>
            </a:solidFill>
            <a:bevel/>
            <a:headEnd type="triangle" w="med" len="med"/>
            <a:tailEnd type="triangle" w="med" len="med"/>
          </a:ln>
          <a:extLst>
            <a:ext uri="{909E8E84-426E-40DD-AFC4-6F175D3DCCD1}">
              <a14:hiddenFill xmlns:a14="http://schemas.microsoft.com/office/drawing/2010/main">
                <a:noFill/>
              </a14:hiddenFill>
            </a:ext>
          </a:extLst>
        </p:spPr>
      </p:cxnSp>
      <p:sp>
        <p:nvSpPr>
          <p:cNvPr id="30727" name="文本框 19"/>
          <p:cNvSpPr>
            <a:spLocks noChangeArrowheads="1"/>
          </p:cNvSpPr>
          <p:nvPr/>
        </p:nvSpPr>
        <p:spPr bwMode="auto">
          <a:xfrm>
            <a:off x="4344989" y="5000626"/>
            <a:ext cx="3503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汇报人</a:t>
            </a:r>
            <a:r>
              <a:rPr lang="zh-CN" altLang="en-US" dirty="0"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dirty="0" err="1"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xxxx</a:t>
            </a:r>
            <a:r>
              <a:rPr lang="zh-CN" altLang="en-US" dirty="0"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en-US" altLang="zh-CN" dirty="0" smtClean="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201X.01.01</a:t>
            </a:r>
            <a:endParaRPr lang="zh-CN" altLang="en-US"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格子"/>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TotalTime>
  <Pages>0</Pages>
  <Words>2345</Words>
  <Characters>0</Characters>
  <Application>Microsoft Office PowerPoint</Application>
  <DocSecurity>0</DocSecurity>
  <PresentationFormat>宽屏</PresentationFormat>
  <Lines>0</Lines>
  <Paragraphs>362</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30</vt:i4>
      </vt:variant>
    </vt:vector>
  </HeadingPairs>
  <TitlesOfParts>
    <vt:vector size="39" baseType="lpstr">
      <vt:lpstr>宋体</vt:lpstr>
      <vt:lpstr>微软雅黑</vt:lpstr>
      <vt:lpstr>Arial</vt:lpstr>
      <vt:lpstr>Calibri</vt:lpstr>
      <vt:lpstr>Calibri Light</vt:lpstr>
      <vt:lpstr>Franklin Gothic Book</vt:lpstr>
      <vt:lpstr>Impact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绿色格子</dc:title>
  <dc:creator>第一PPT</dc:creator>
  <cp:keywords>www.1ppt.com</cp:keywords>
  <cp:lastModifiedBy>faith123</cp:lastModifiedBy>
  <cp:revision>1148</cp:revision>
  <dcterms:created xsi:type="dcterms:W3CDTF">2014-11-18T07:27:00Z</dcterms:created>
  <dcterms:modified xsi:type="dcterms:W3CDTF">2019-07-27T05:44:44Z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2052-9.1.0.5218</vt:lpwstr>
  </property>
</Properties>
</file>