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25773040"/>
        <c:axId val="1625770320"/>
      </c:lineChart>
      <c:catAx>
        <c:axId val="1625773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625770320"/>
        <c:crosses val="autoZero"/>
        <c:auto val="1"/>
        <c:lblAlgn val="ctr"/>
        <c:lblOffset val="100"/>
        <c:noMultiLvlLbl val="1"/>
      </c:catAx>
      <c:valAx>
        <c:axId val="1625770320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625773040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691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72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928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191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8153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0603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0494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304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02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667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6156176" y="448075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2019/7/26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4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image" Target="../media/image6.png"/><Relationship Id="rId2" Type="http://schemas.openxmlformats.org/officeDocument/2006/relationships/tags" Target="../tags/tag10.xml"/><Relationship Id="rId16" Type="http://schemas.openxmlformats.org/officeDocument/2006/relationships/image" Target="../media/image5.png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" t="29111" r="82360" b="55664"/>
          <a:stretch>
            <a:fillRect/>
          </a:stretch>
        </p:blipFill>
        <p:spPr>
          <a:xfrm>
            <a:off x="2545537" y="1384412"/>
            <a:ext cx="936104" cy="1044116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81962"/>
            <a:ext cx="4466287" cy="6992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优秀青年事迹</a:t>
            </a:r>
            <a:r>
              <a:rPr lang="en-US" altLang="zh-CN" sz="3600" b="1" dirty="0" err="1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PA_文本框 6"/>
          <p:cNvSpPr txBox="1"/>
          <p:nvPr>
            <p:custDataLst>
              <p:tags r:id="rId3"/>
            </p:custDataLst>
          </p:nvPr>
        </p:nvSpPr>
        <p:spPr>
          <a:xfrm>
            <a:off x="1691680" y="1104016"/>
            <a:ext cx="785793" cy="15696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PA_文本框 6"/>
          <p:cNvSpPr txBox="1"/>
          <p:nvPr>
            <p:custDataLst>
              <p:tags r:id="rId4"/>
            </p:custDataLst>
          </p:nvPr>
        </p:nvSpPr>
        <p:spPr>
          <a:xfrm>
            <a:off x="3445637" y="1140020"/>
            <a:ext cx="1386918" cy="15696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5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10" grpId="0"/>
      <p:bldP spid="11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print"/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07703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3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2034</Words>
  <Application>Microsoft Office PowerPoint</Application>
  <PresentationFormat>自定义</PresentationFormat>
  <Paragraphs>215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5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宋体</vt:lpstr>
      <vt:lpstr>微软雅黑</vt:lpstr>
      <vt:lpstr>Arial</vt:lpstr>
      <vt:lpstr>Calibri</vt:lpstr>
      <vt:lpstr>Elephant</vt:lpstr>
      <vt:lpstr>Open Sans</vt:lpstr>
      <vt:lpstr>Open Sans Light</vt:lpstr>
      <vt:lpstr>Roboto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dc:description>www.1ppt.com</dc:description>
  <cp:lastModifiedBy>faith123</cp:lastModifiedBy>
  <cp:revision>271</cp:revision>
  <dcterms:created xsi:type="dcterms:W3CDTF">2017-06-09T15:26:17Z</dcterms:created>
  <dcterms:modified xsi:type="dcterms:W3CDTF">2019-07-26T06:22:17Z</dcterms:modified>
</cp:coreProperties>
</file>