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631" r:id="rId2"/>
    <p:sldId id="4632" r:id="rId3"/>
    <p:sldId id="4633" r:id="rId4"/>
    <p:sldId id="4639" r:id="rId5"/>
    <p:sldId id="4640" r:id="rId6"/>
    <p:sldId id="4641" r:id="rId7"/>
    <p:sldId id="4645" r:id="rId8"/>
    <p:sldId id="4638" r:id="rId9"/>
    <p:sldId id="4634" r:id="rId10"/>
    <p:sldId id="4635" r:id="rId11"/>
    <p:sldId id="4646" r:id="rId12"/>
    <p:sldId id="4647" r:id="rId13"/>
    <p:sldId id="4643" r:id="rId14"/>
    <p:sldId id="4649" r:id="rId15"/>
    <p:sldId id="4636" r:id="rId16"/>
    <p:sldId id="4637" r:id="rId17"/>
    <p:sldId id="4650" r:id="rId18"/>
    <p:sldId id="4648" r:id="rId19"/>
    <p:sldId id="4642" r:id="rId20"/>
    <p:sldId id="4644" r:id="rId21"/>
    <p:sldId id="4651" r:id="rId22"/>
    <p:sldId id="46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B3E"/>
    <a:srgbClr val="27B6B9"/>
    <a:srgbClr val="FFFFFF"/>
    <a:srgbClr val="29ABE2"/>
    <a:srgbClr val="262626"/>
    <a:srgbClr val="F66E4F"/>
    <a:srgbClr val="73DB29"/>
    <a:srgbClr val="FED40D"/>
    <a:srgbClr val="3AD1B5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321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248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155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6172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11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818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085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042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3903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572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1782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1092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1752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189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911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5991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52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1944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3882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157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8807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755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8.xml"/><Relationship Id="rId4" Type="http://schemas.openxmlformats.org/officeDocument/2006/relationships/tags" Target="../tags/tag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3763339" y="825500"/>
            <a:ext cx="5332072" cy="5581650"/>
          </a:xfrm>
          <a:custGeom>
            <a:avLst/>
            <a:gdLst>
              <a:gd name="connsiteX0" fmla="*/ 0 w 5332072"/>
              <a:gd name="connsiteY0" fmla="*/ 3618082 h 5581650"/>
              <a:gd name="connsiteX1" fmla="*/ 80779 w 5332072"/>
              <a:gd name="connsiteY1" fmla="*/ 3618082 h 5581650"/>
              <a:gd name="connsiteX2" fmla="*/ 164740 w 5332072"/>
              <a:gd name="connsiteY2" fmla="*/ 3847480 h 5581650"/>
              <a:gd name="connsiteX3" fmla="*/ 2666036 w 5332072"/>
              <a:gd name="connsiteY3" fmla="*/ 5505450 h 5581650"/>
              <a:gd name="connsiteX4" fmla="*/ 5167332 w 5332072"/>
              <a:gd name="connsiteY4" fmla="*/ 3847480 h 5581650"/>
              <a:gd name="connsiteX5" fmla="*/ 5251293 w 5332072"/>
              <a:gd name="connsiteY5" fmla="*/ 3618082 h 5581650"/>
              <a:gd name="connsiteX6" fmla="*/ 5332072 w 5332072"/>
              <a:gd name="connsiteY6" fmla="*/ 3618082 h 5581650"/>
              <a:gd name="connsiteX7" fmla="*/ 5331391 w 5332072"/>
              <a:gd name="connsiteY7" fmla="*/ 3620731 h 5581650"/>
              <a:gd name="connsiteX8" fmla="*/ 2666036 w 5332072"/>
              <a:gd name="connsiteY8" fmla="*/ 5581650 h 5581650"/>
              <a:gd name="connsiteX9" fmla="*/ 681 w 5332072"/>
              <a:gd name="connsiteY9" fmla="*/ 3620731 h 5581650"/>
              <a:gd name="connsiteX10" fmla="*/ 2666036 w 5332072"/>
              <a:gd name="connsiteY10" fmla="*/ 0 h 5581650"/>
              <a:gd name="connsiteX11" fmla="*/ 5331391 w 5332072"/>
              <a:gd name="connsiteY11" fmla="*/ 1960919 h 5581650"/>
              <a:gd name="connsiteX12" fmla="*/ 5332072 w 5332072"/>
              <a:gd name="connsiteY12" fmla="*/ 1963569 h 5581650"/>
              <a:gd name="connsiteX13" fmla="*/ 5251293 w 5332072"/>
              <a:gd name="connsiteY13" fmla="*/ 1963569 h 5581650"/>
              <a:gd name="connsiteX14" fmla="*/ 5167332 w 5332072"/>
              <a:gd name="connsiteY14" fmla="*/ 1734171 h 5581650"/>
              <a:gd name="connsiteX15" fmla="*/ 2666036 w 5332072"/>
              <a:gd name="connsiteY15" fmla="*/ 76200 h 5581650"/>
              <a:gd name="connsiteX16" fmla="*/ 164740 w 5332072"/>
              <a:gd name="connsiteY16" fmla="*/ 1734171 h 5581650"/>
              <a:gd name="connsiteX17" fmla="*/ 80779 w 5332072"/>
              <a:gd name="connsiteY17" fmla="*/ 1963569 h 5581650"/>
              <a:gd name="connsiteX18" fmla="*/ 0 w 5332072"/>
              <a:gd name="connsiteY18" fmla="*/ 1963569 h 5581650"/>
              <a:gd name="connsiteX19" fmla="*/ 681 w 5332072"/>
              <a:gd name="connsiteY19" fmla="*/ 1960919 h 5581650"/>
              <a:gd name="connsiteX20" fmla="*/ 2666036 w 5332072"/>
              <a:gd name="connsiteY20" fmla="*/ 0 h 558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2072" h="5581650">
                <a:moveTo>
                  <a:pt x="0" y="3618082"/>
                </a:moveTo>
                <a:lnTo>
                  <a:pt x="80779" y="3618082"/>
                </a:lnTo>
                <a:lnTo>
                  <a:pt x="164740" y="3847480"/>
                </a:lnTo>
                <a:cubicBezTo>
                  <a:pt x="576843" y="4821800"/>
                  <a:pt x="1541602" y="5505450"/>
                  <a:pt x="2666036" y="5505450"/>
                </a:cubicBezTo>
                <a:cubicBezTo>
                  <a:pt x="3790471" y="5505450"/>
                  <a:pt x="4755230" y="4821800"/>
                  <a:pt x="5167332" y="3847480"/>
                </a:cubicBezTo>
                <a:lnTo>
                  <a:pt x="5251293" y="3618082"/>
                </a:lnTo>
                <a:lnTo>
                  <a:pt x="5332072" y="3618082"/>
                </a:lnTo>
                <a:lnTo>
                  <a:pt x="5331391" y="3620731"/>
                </a:lnTo>
                <a:cubicBezTo>
                  <a:pt x="4978041" y="4756788"/>
                  <a:pt x="3918367" y="5581650"/>
                  <a:pt x="2666036" y="5581650"/>
                </a:cubicBezTo>
                <a:cubicBezTo>
                  <a:pt x="1413706" y="5581650"/>
                  <a:pt x="354032" y="4756788"/>
                  <a:pt x="681" y="3620731"/>
                </a:cubicBezTo>
                <a:close/>
                <a:moveTo>
                  <a:pt x="2666036" y="0"/>
                </a:moveTo>
                <a:cubicBezTo>
                  <a:pt x="3918367" y="0"/>
                  <a:pt x="4978041" y="824862"/>
                  <a:pt x="5331391" y="1960919"/>
                </a:cubicBezTo>
                <a:lnTo>
                  <a:pt x="5332072" y="1963569"/>
                </a:lnTo>
                <a:lnTo>
                  <a:pt x="5251293" y="1963569"/>
                </a:lnTo>
                <a:lnTo>
                  <a:pt x="5167332" y="1734171"/>
                </a:lnTo>
                <a:cubicBezTo>
                  <a:pt x="4755230" y="759851"/>
                  <a:pt x="3790471" y="76200"/>
                  <a:pt x="2666036" y="76200"/>
                </a:cubicBezTo>
                <a:cubicBezTo>
                  <a:pt x="1541602" y="76200"/>
                  <a:pt x="576843" y="759851"/>
                  <a:pt x="164740" y="1734171"/>
                </a:cubicBezTo>
                <a:lnTo>
                  <a:pt x="80779" y="1963569"/>
                </a:lnTo>
                <a:lnTo>
                  <a:pt x="0" y="1963569"/>
                </a:lnTo>
                <a:lnTo>
                  <a:pt x="681" y="1960919"/>
                </a:lnTo>
                <a:cubicBezTo>
                  <a:pt x="354032" y="824862"/>
                  <a:pt x="1413706" y="0"/>
                  <a:pt x="2666036" y="0"/>
                </a:cubicBezTo>
                <a:close/>
              </a:path>
            </a:pathLst>
          </a:cu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816060" y="1003010"/>
            <a:ext cx="5226630" cy="522663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矩形 259"/>
          <p:cNvSpPr>
            <a:spLocks noChangeArrowheads="1"/>
          </p:cNvSpPr>
          <p:nvPr/>
        </p:nvSpPr>
        <p:spPr bwMode="auto">
          <a:xfrm>
            <a:off x="2597150" y="3073211"/>
            <a:ext cx="7664450" cy="73866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社区优秀工作者事迹</a:t>
            </a:r>
            <a:r>
              <a:rPr lang="en-US" altLang="zh-CN" sz="48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13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 animBg="1"/>
      <p:bldP spid="46" grpId="0"/>
      <p:bldP spid="4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5963791" y="2091707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5059758" y="2077515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5963791" y="317271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5059758" y="315852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5963791" y="425373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5059758" y="423953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5963791" y="533474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5059758" y="532055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1"/>
            </p:custDataLst>
          </p:nvPr>
        </p:nvSpPr>
        <p:spPr>
          <a:xfrm>
            <a:off x="1460823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2"/>
            </p:custDataLst>
          </p:nvPr>
        </p:nvSpPr>
        <p:spPr>
          <a:xfrm>
            <a:off x="352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5727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2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1</a:t>
            </a: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869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2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98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23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798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37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3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39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93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802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5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44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64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69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0" y="313198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0" y="4583956"/>
            <a:ext cx="1285875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679225" y="2886663"/>
            <a:ext cx="3428044" cy="49064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  </a:t>
            </a:r>
            <a:r>
              <a:rPr lang="en-US" altLang="zh-CN" sz="2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en-US" altLang="zh-CN" sz="2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Entry_1"/>
          <p:cNvSpPr/>
          <p:nvPr>
            <p:custDataLst>
              <p:tags r:id="rId5"/>
            </p:custDataLst>
          </p:nvPr>
        </p:nvSpPr>
        <p:spPr>
          <a:xfrm>
            <a:off x="4330379" y="3614458"/>
            <a:ext cx="4125737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36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8088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99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03886" y="2380204"/>
            <a:ext cx="2520000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3886" y="2380202"/>
            <a:ext cx="2520000" cy="287924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92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963886" y="2380203"/>
            <a:ext cx="2520000" cy="2879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923886" y="2380201"/>
            <a:ext cx="2520000" cy="28792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40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44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963886" y="5259450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579169" y="5985568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6675147" y="5985568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，添加相关标题，修改文字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内容，也可以直接复制你的内容到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772294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6869350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4104655" y="3640566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9200633" y="3640566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4297780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9394836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1348919" y="1663722"/>
            <a:ext cx="1016091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5570579" y="1312069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81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755650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755650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65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3763339" y="825500"/>
            <a:ext cx="5332072" cy="5581650"/>
          </a:xfrm>
          <a:custGeom>
            <a:avLst/>
            <a:gdLst>
              <a:gd name="connsiteX0" fmla="*/ 0 w 5332072"/>
              <a:gd name="connsiteY0" fmla="*/ 3618082 h 5581650"/>
              <a:gd name="connsiteX1" fmla="*/ 80779 w 5332072"/>
              <a:gd name="connsiteY1" fmla="*/ 3618082 h 5581650"/>
              <a:gd name="connsiteX2" fmla="*/ 164740 w 5332072"/>
              <a:gd name="connsiteY2" fmla="*/ 3847480 h 5581650"/>
              <a:gd name="connsiteX3" fmla="*/ 2666036 w 5332072"/>
              <a:gd name="connsiteY3" fmla="*/ 5505450 h 5581650"/>
              <a:gd name="connsiteX4" fmla="*/ 5167332 w 5332072"/>
              <a:gd name="connsiteY4" fmla="*/ 3847480 h 5581650"/>
              <a:gd name="connsiteX5" fmla="*/ 5251293 w 5332072"/>
              <a:gd name="connsiteY5" fmla="*/ 3618082 h 5581650"/>
              <a:gd name="connsiteX6" fmla="*/ 5332072 w 5332072"/>
              <a:gd name="connsiteY6" fmla="*/ 3618082 h 5581650"/>
              <a:gd name="connsiteX7" fmla="*/ 5331391 w 5332072"/>
              <a:gd name="connsiteY7" fmla="*/ 3620731 h 5581650"/>
              <a:gd name="connsiteX8" fmla="*/ 2666036 w 5332072"/>
              <a:gd name="connsiteY8" fmla="*/ 5581650 h 5581650"/>
              <a:gd name="connsiteX9" fmla="*/ 681 w 5332072"/>
              <a:gd name="connsiteY9" fmla="*/ 3620731 h 5581650"/>
              <a:gd name="connsiteX10" fmla="*/ 2666036 w 5332072"/>
              <a:gd name="connsiteY10" fmla="*/ 0 h 5581650"/>
              <a:gd name="connsiteX11" fmla="*/ 5331391 w 5332072"/>
              <a:gd name="connsiteY11" fmla="*/ 1960919 h 5581650"/>
              <a:gd name="connsiteX12" fmla="*/ 5332072 w 5332072"/>
              <a:gd name="connsiteY12" fmla="*/ 1963569 h 5581650"/>
              <a:gd name="connsiteX13" fmla="*/ 5251293 w 5332072"/>
              <a:gd name="connsiteY13" fmla="*/ 1963569 h 5581650"/>
              <a:gd name="connsiteX14" fmla="*/ 5167332 w 5332072"/>
              <a:gd name="connsiteY14" fmla="*/ 1734171 h 5581650"/>
              <a:gd name="connsiteX15" fmla="*/ 2666036 w 5332072"/>
              <a:gd name="connsiteY15" fmla="*/ 76200 h 5581650"/>
              <a:gd name="connsiteX16" fmla="*/ 164740 w 5332072"/>
              <a:gd name="connsiteY16" fmla="*/ 1734171 h 5581650"/>
              <a:gd name="connsiteX17" fmla="*/ 80779 w 5332072"/>
              <a:gd name="connsiteY17" fmla="*/ 1963569 h 5581650"/>
              <a:gd name="connsiteX18" fmla="*/ 0 w 5332072"/>
              <a:gd name="connsiteY18" fmla="*/ 1963569 h 5581650"/>
              <a:gd name="connsiteX19" fmla="*/ 681 w 5332072"/>
              <a:gd name="connsiteY19" fmla="*/ 1960919 h 5581650"/>
              <a:gd name="connsiteX20" fmla="*/ 2666036 w 5332072"/>
              <a:gd name="connsiteY20" fmla="*/ 0 h 558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2072" h="5581650">
                <a:moveTo>
                  <a:pt x="0" y="3618082"/>
                </a:moveTo>
                <a:lnTo>
                  <a:pt x="80779" y="3618082"/>
                </a:lnTo>
                <a:lnTo>
                  <a:pt x="164740" y="3847480"/>
                </a:lnTo>
                <a:cubicBezTo>
                  <a:pt x="576843" y="4821800"/>
                  <a:pt x="1541602" y="5505450"/>
                  <a:pt x="2666036" y="5505450"/>
                </a:cubicBezTo>
                <a:cubicBezTo>
                  <a:pt x="3790471" y="5505450"/>
                  <a:pt x="4755230" y="4821800"/>
                  <a:pt x="5167332" y="3847480"/>
                </a:cubicBezTo>
                <a:lnTo>
                  <a:pt x="5251293" y="3618082"/>
                </a:lnTo>
                <a:lnTo>
                  <a:pt x="5332072" y="3618082"/>
                </a:lnTo>
                <a:lnTo>
                  <a:pt x="5331391" y="3620731"/>
                </a:lnTo>
                <a:cubicBezTo>
                  <a:pt x="4978041" y="4756788"/>
                  <a:pt x="3918367" y="5581650"/>
                  <a:pt x="2666036" y="5581650"/>
                </a:cubicBezTo>
                <a:cubicBezTo>
                  <a:pt x="1413706" y="5581650"/>
                  <a:pt x="354032" y="4756788"/>
                  <a:pt x="681" y="3620731"/>
                </a:cubicBezTo>
                <a:close/>
                <a:moveTo>
                  <a:pt x="2666036" y="0"/>
                </a:moveTo>
                <a:cubicBezTo>
                  <a:pt x="3918367" y="0"/>
                  <a:pt x="4978041" y="824862"/>
                  <a:pt x="5331391" y="1960919"/>
                </a:cubicBezTo>
                <a:lnTo>
                  <a:pt x="5332072" y="1963569"/>
                </a:lnTo>
                <a:lnTo>
                  <a:pt x="5251293" y="1963569"/>
                </a:lnTo>
                <a:lnTo>
                  <a:pt x="5167332" y="1734171"/>
                </a:lnTo>
                <a:cubicBezTo>
                  <a:pt x="4755230" y="759851"/>
                  <a:pt x="3790471" y="76200"/>
                  <a:pt x="2666036" y="76200"/>
                </a:cubicBezTo>
                <a:cubicBezTo>
                  <a:pt x="1541602" y="76200"/>
                  <a:pt x="576843" y="759851"/>
                  <a:pt x="164740" y="1734171"/>
                </a:cubicBezTo>
                <a:lnTo>
                  <a:pt x="80779" y="1963569"/>
                </a:lnTo>
                <a:lnTo>
                  <a:pt x="0" y="1963569"/>
                </a:lnTo>
                <a:lnTo>
                  <a:pt x="681" y="1960919"/>
                </a:lnTo>
                <a:cubicBezTo>
                  <a:pt x="354032" y="824862"/>
                  <a:pt x="1413706" y="0"/>
                  <a:pt x="2666036" y="0"/>
                </a:cubicBezTo>
                <a:close/>
              </a:path>
            </a:pathLst>
          </a:cu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816060" y="1003010"/>
            <a:ext cx="5226630" cy="522663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6" name="矩形 259"/>
          <p:cNvSpPr>
            <a:spLocks noChangeArrowheads="1"/>
          </p:cNvSpPr>
          <p:nvPr/>
        </p:nvSpPr>
        <p:spPr bwMode="auto">
          <a:xfrm>
            <a:off x="2597150" y="2701165"/>
            <a:ext cx="7664450" cy="147732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72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矩形 259"/>
          <p:cNvSpPr>
            <a:spLocks noChangeArrowheads="1"/>
          </p:cNvSpPr>
          <p:nvPr/>
        </p:nvSpPr>
        <p:spPr bwMode="auto">
          <a:xfrm>
            <a:off x="4667250" y="4330542"/>
            <a:ext cx="3524250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48774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 animBg="1"/>
      <p:bldP spid="46" grpId="0"/>
      <p:bldP spid="46" grpId="1"/>
      <p:bldP spid="4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开题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Straight Connector 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19"/>
  <p:tag name="MH_LIBRARY" val="GRAPHIC"/>
  <p:tag name="MH_ORDER" val="TextBox 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C5B3E"/>
      </a:accent1>
      <a:accent2>
        <a:srgbClr val="FF9900"/>
      </a:accent2>
      <a:accent3>
        <a:srgbClr val="DC5B3E"/>
      </a:accent3>
      <a:accent4>
        <a:srgbClr val="FF9900"/>
      </a:accent4>
      <a:accent5>
        <a:srgbClr val="DC5B3E"/>
      </a:accent5>
      <a:accent6>
        <a:srgbClr val="FF9900"/>
      </a:accent6>
      <a:hlink>
        <a:srgbClr val="DC5B3E"/>
      </a:hlink>
      <a:folHlink>
        <a:srgbClr val="FF99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2845</Words>
  <Application>Microsoft Office PowerPoint</Application>
  <PresentationFormat>自定义</PresentationFormat>
  <Paragraphs>256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맑은 고딕</vt:lpstr>
      <vt:lpstr>Source Sans Pro ExtraLight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/>
  <cp:keywords>www.1ppt.com</cp:keywords>
  <cp:lastModifiedBy/>
  <cp:revision>1</cp:revision>
  <dcterms:created xsi:type="dcterms:W3CDTF">2016-12-04T14:38:08Z</dcterms:created>
  <dcterms:modified xsi:type="dcterms:W3CDTF">2019-07-26T06:17:50Z</dcterms:modified>
</cp:coreProperties>
</file>