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89" r:id="rId2"/>
    <p:sldId id="3290" r:id="rId3"/>
    <p:sldId id="3291" r:id="rId4"/>
    <p:sldId id="3169" r:id="rId5"/>
    <p:sldId id="3191" r:id="rId6"/>
    <p:sldId id="3178" r:id="rId7"/>
    <p:sldId id="3172" r:id="rId8"/>
    <p:sldId id="3292" r:id="rId9"/>
    <p:sldId id="3192" r:id="rId10"/>
    <p:sldId id="3190" r:id="rId11"/>
    <p:sldId id="3173" r:id="rId12"/>
    <p:sldId id="3177" r:id="rId13"/>
    <p:sldId id="3293" r:id="rId14"/>
    <p:sldId id="3176" r:id="rId15"/>
    <p:sldId id="3170" r:id="rId16"/>
    <p:sldId id="3175" r:id="rId17"/>
    <p:sldId id="3193" r:id="rId18"/>
    <p:sldId id="3294" r:id="rId19"/>
    <p:sldId id="3179" r:id="rId20"/>
    <p:sldId id="3171" r:id="rId21"/>
    <p:sldId id="3174" r:id="rId22"/>
    <p:sldId id="3295"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8769"/>
    <a:srgbClr val="F16904"/>
    <a:srgbClr val="223D5E"/>
    <a:srgbClr val="EC206C"/>
    <a:srgbClr val="BC148E"/>
    <a:srgbClr val="0A1A3B"/>
    <a:srgbClr val="CE000D"/>
    <a:srgbClr val="FE67BE"/>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49" autoAdjust="0"/>
    <p:restoredTop sz="92986" autoAdjust="0"/>
  </p:normalViewPr>
  <p:slideViewPr>
    <p:cSldViewPr>
      <p:cViewPr varScale="1">
        <p:scale>
          <a:sx n="87" d="100"/>
          <a:sy n="87" d="100"/>
        </p:scale>
        <p:origin x="738" y="96"/>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94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2019/7/26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2019/7/26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191596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2413477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296251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2467230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307353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132253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3996138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590801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A8AECE9-5176-4E57-B4C4-570EB4C2C336}" type="slidenum">
              <a:rPr lang="zh-CN" altLang="en-US" smtClean="0"/>
              <a:t>9</a:t>
            </a:fld>
            <a:endParaRPr lang="zh-CN" altLang="en-US"/>
          </a:p>
        </p:txBody>
      </p:sp>
    </p:spTree>
    <p:extLst>
      <p:ext uri="{BB962C8B-B14F-4D97-AF65-F5344CB8AC3E}">
        <p14:creationId xmlns:p14="http://schemas.microsoft.com/office/powerpoint/2010/main" val="3092914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018078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434893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406697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966799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41366727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944490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7771117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3432512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91313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8627214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9920877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8729468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878397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4E402B-9921-40FA-8360-131077676729}" type="datetimeFigureOut">
              <a:rPr lang="en-US" smtClean="0">
                <a:solidFill>
                  <a:prstClr val="black">
                    <a:tint val="75000"/>
                  </a:prstClr>
                </a:solidFill>
              </a:rPr>
              <a:pPr/>
              <a:t>7/26/2019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601EE9E8-4134-49B0-9AA7-3089E6521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4370360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2019/7/26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3928159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2019/7/26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84"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同侧圆角矩形 1"/>
          <p:cNvSpPr/>
          <p:nvPr/>
        </p:nvSpPr>
        <p:spPr>
          <a:xfrm flipV="1">
            <a:off x="3478801" y="0"/>
            <a:ext cx="1441015" cy="3807861"/>
          </a:xfrm>
          <a:prstGeom prst="round2SameRect">
            <a:avLst>
              <a:gd name="adj1" fmla="val 50000"/>
              <a:gd name="adj2" fmla="val 0"/>
            </a:avLst>
          </a:prstGeom>
          <a:solidFill>
            <a:schemeClr val="accent2"/>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5" name="同侧圆角矩形 14"/>
          <p:cNvSpPr/>
          <p:nvPr/>
        </p:nvSpPr>
        <p:spPr>
          <a:xfrm flipV="1">
            <a:off x="4965513" y="0"/>
            <a:ext cx="1441015" cy="3807861"/>
          </a:xfrm>
          <a:prstGeom prst="round2SameRect">
            <a:avLst>
              <a:gd name="adj1" fmla="val 50000"/>
              <a:gd name="adj2" fmla="val 0"/>
            </a:avLst>
          </a:prstGeom>
          <a:solidFill>
            <a:schemeClr val="accent1"/>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8" name="同侧圆角矩形 17"/>
          <p:cNvSpPr/>
          <p:nvPr/>
        </p:nvSpPr>
        <p:spPr>
          <a:xfrm flipV="1">
            <a:off x="6452224" y="0"/>
            <a:ext cx="1441015" cy="3807861"/>
          </a:xfrm>
          <a:prstGeom prst="round2SameRect">
            <a:avLst>
              <a:gd name="adj1" fmla="val 50000"/>
              <a:gd name="adj2" fmla="val 0"/>
            </a:avLst>
          </a:prstGeom>
          <a:solidFill>
            <a:schemeClr val="accent2"/>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1" name="同侧圆角矩形 20"/>
          <p:cNvSpPr/>
          <p:nvPr/>
        </p:nvSpPr>
        <p:spPr>
          <a:xfrm flipV="1">
            <a:off x="7938936" y="0"/>
            <a:ext cx="1441015" cy="3807861"/>
          </a:xfrm>
          <a:prstGeom prst="round2SameRect">
            <a:avLst>
              <a:gd name="adj1" fmla="val 50000"/>
              <a:gd name="adj2" fmla="val 0"/>
            </a:avLst>
          </a:prstGeom>
          <a:solidFill>
            <a:schemeClr val="accent1"/>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4" name="文本框 23"/>
          <p:cNvSpPr txBox="1"/>
          <p:nvPr/>
        </p:nvSpPr>
        <p:spPr>
          <a:xfrm>
            <a:off x="3881716" y="2392189"/>
            <a:ext cx="4995931" cy="1107996"/>
          </a:xfrm>
          <a:prstGeom prst="rect">
            <a:avLst/>
          </a:prstGeom>
          <a:noFill/>
        </p:spPr>
        <p:txBody>
          <a:bodyPr wrap="square" rtlCol="0">
            <a:spAutoFit/>
          </a:bodyPr>
          <a:lstStyle/>
          <a:p>
            <a:pPr algn="dist"/>
            <a:r>
              <a:rPr lang="en-US" altLang="zh-CN" sz="6600" dirty="0" smtClean="0">
                <a:solidFill>
                  <a:schemeClr val="bg1"/>
                </a:solidFill>
                <a:latin typeface="Impact" panose="020B0806030902050204" pitchFamily="34" charset="0"/>
              </a:rPr>
              <a:t>201X</a:t>
            </a:r>
            <a:endParaRPr lang="zh-CN" altLang="en-US" sz="6600" dirty="0">
              <a:solidFill>
                <a:schemeClr val="bg1"/>
              </a:solidFill>
              <a:latin typeface="Impact" panose="020B0806030902050204" pitchFamily="34" charset="0"/>
            </a:endParaRPr>
          </a:p>
        </p:txBody>
      </p:sp>
      <p:sp>
        <p:nvSpPr>
          <p:cNvPr id="34" name="TextBox 5"/>
          <p:cNvSpPr txBox="1">
            <a:spLocks noChangeArrowheads="1"/>
          </p:cNvSpPr>
          <p:nvPr/>
        </p:nvSpPr>
        <p:spPr bwMode="auto">
          <a:xfrm>
            <a:off x="3008995" y="5046847"/>
            <a:ext cx="6840760" cy="7155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150000"/>
              </a:lnSpc>
            </a:pPr>
            <a:r>
              <a:rPr lang="en-US" altLang="zh-CN" sz="900" noProof="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da-DK" altLang="id-ID" sz="9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gn="ctr">
              <a:lnSpc>
                <a:spcPct val="150000"/>
              </a:lnSpc>
            </a:pPr>
            <a:endParaRPr lang="da-DK" altLang="id-ID" sz="9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6"/>
          <p:cNvSpPr txBox="1">
            <a:spLocks noChangeArrowheads="1"/>
          </p:cNvSpPr>
          <p:nvPr/>
        </p:nvSpPr>
        <p:spPr bwMode="auto">
          <a:xfrm>
            <a:off x="2727153" y="3995976"/>
            <a:ext cx="7404444" cy="957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zh-CN" altLang="en-US" sz="4800" kern="2000" dirty="0">
                <a:solidFill>
                  <a:schemeClr val="accent2"/>
                </a:solidFill>
                <a:latin typeface="方正正大黑简体" panose="02000000000000000000" pitchFamily="2" charset="-122"/>
                <a:ea typeface="方正正大黑简体" panose="02000000000000000000" pitchFamily="2" charset="-122"/>
                <a:cs typeface="+mn-ea"/>
                <a:sym typeface="Arial" panose="020B0604020202020204" pitchFamily="34" charset="0"/>
              </a:rPr>
              <a:t>优秀青年事迹报告</a:t>
            </a:r>
            <a:r>
              <a:rPr lang="en-US" altLang="zh-CN" sz="4800" kern="2000" dirty="0" err="1">
                <a:solidFill>
                  <a:schemeClr val="accent2"/>
                </a:solidFill>
                <a:latin typeface="方正正大黑简体" panose="02000000000000000000" pitchFamily="2" charset="-122"/>
                <a:ea typeface="方正正大黑简体" panose="02000000000000000000" pitchFamily="2" charset="-122"/>
                <a:cs typeface="+mn-ea"/>
                <a:sym typeface="Arial" panose="020B0604020202020204" pitchFamily="34" charset="0"/>
              </a:rPr>
              <a:t>ppt</a:t>
            </a:r>
            <a:r>
              <a:rPr lang="zh-CN" altLang="en-US" sz="4800" kern="2000" dirty="0">
                <a:solidFill>
                  <a:schemeClr val="accent2"/>
                </a:solidFill>
                <a:latin typeface="方正正大黑简体" panose="02000000000000000000" pitchFamily="2" charset="-122"/>
                <a:ea typeface="方正正大黑简体" panose="02000000000000000000" pitchFamily="2" charset="-122"/>
                <a:cs typeface="+mn-ea"/>
                <a:sym typeface="Arial" panose="020B0604020202020204" pitchFamily="34" charset="0"/>
              </a:rPr>
              <a:t>模板</a:t>
            </a:r>
          </a:p>
        </p:txBody>
      </p:sp>
      <p:sp>
        <p:nvSpPr>
          <p:cNvPr id="37" name="TextBox 18"/>
          <p:cNvSpPr txBox="1"/>
          <p:nvPr/>
        </p:nvSpPr>
        <p:spPr>
          <a:xfrm>
            <a:off x="5047282" y="3709391"/>
            <a:ext cx="2764186" cy="652486"/>
          </a:xfrm>
          <a:prstGeom prst="rect">
            <a:avLst/>
          </a:prstGeom>
          <a:noFill/>
        </p:spPr>
        <p:txBody>
          <a:bodyPr wrap="square">
            <a:spAutoFit/>
          </a:bodyPr>
          <a:lstStyle/>
          <a:p>
            <a:pPr algn="ctr" fontAlgn="auto">
              <a:lnSpc>
                <a:spcPct val="130000"/>
              </a:lnSpc>
              <a:spcBef>
                <a:spcPts val="0"/>
              </a:spcBef>
              <a:spcAft>
                <a:spcPts val="0"/>
              </a:spcAft>
              <a:defRPr/>
            </a:pPr>
            <a:r>
              <a:rPr lang="en-US" altLang="zh-CN" sz="28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YOUR LOGO</a:t>
            </a:r>
            <a:endParaRPr lang="en-US" altLang="zh-CN"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9943070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25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5"/>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75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1750"/>
                            </p:stCondLst>
                            <p:childTnLst>
                              <p:par>
                                <p:cTn id="30" presetID="53" presetClass="entr" presetSubtype="16"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childTnLst>
                          </p:cTn>
                        </p:par>
                        <p:par>
                          <p:cTn id="35" fill="hold">
                            <p:stCondLst>
                              <p:cond delay="2250"/>
                            </p:stCondLst>
                            <p:childTnLst>
                              <p:par>
                                <p:cTn id="36" presetID="53" presetClass="entr" presetSubtype="16"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500" fill="hold"/>
                                        <p:tgtEl>
                                          <p:spTgt spid="37"/>
                                        </p:tgtEl>
                                        <p:attrNameLst>
                                          <p:attrName>ppt_w</p:attrName>
                                        </p:attrNameLst>
                                      </p:cBhvr>
                                      <p:tavLst>
                                        <p:tav tm="0">
                                          <p:val>
                                            <p:fltVal val="0"/>
                                          </p:val>
                                        </p:tav>
                                        <p:tav tm="100000">
                                          <p:val>
                                            <p:strVal val="#ppt_w"/>
                                          </p:val>
                                        </p:tav>
                                      </p:tavLst>
                                    </p:anim>
                                    <p:anim calcmode="lin" valueType="num">
                                      <p:cBhvr>
                                        <p:cTn id="39" dur="500" fill="hold"/>
                                        <p:tgtEl>
                                          <p:spTgt spid="37"/>
                                        </p:tgtEl>
                                        <p:attrNameLst>
                                          <p:attrName>ppt_h</p:attrName>
                                        </p:attrNameLst>
                                      </p:cBhvr>
                                      <p:tavLst>
                                        <p:tav tm="0">
                                          <p:val>
                                            <p:fltVal val="0"/>
                                          </p:val>
                                        </p:tav>
                                        <p:tav tm="100000">
                                          <p:val>
                                            <p:strVal val="#ppt_h"/>
                                          </p:val>
                                        </p:tav>
                                      </p:tavLst>
                                    </p:anim>
                                    <p:animEffect transition="in" filter="fade">
                                      <p:cBhvr>
                                        <p:cTn id="40" dur="500"/>
                                        <p:tgtEl>
                                          <p:spTgt spid="37"/>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fill="hold"/>
                                        <p:tgtEl>
                                          <p:spTgt spid="35"/>
                                        </p:tgtEl>
                                        <p:attrNameLst>
                                          <p:attrName>ppt_x</p:attrName>
                                        </p:attrNameLst>
                                      </p:cBhvr>
                                      <p:tavLst>
                                        <p:tav tm="0">
                                          <p:val>
                                            <p:strVal val="#ppt_x"/>
                                          </p:val>
                                        </p:tav>
                                        <p:tav tm="100000">
                                          <p:val>
                                            <p:strVal val="#ppt_x"/>
                                          </p:val>
                                        </p:tav>
                                      </p:tavLst>
                                    </p:anim>
                                    <p:anim calcmode="lin" valueType="num">
                                      <p:cBhvr additive="base">
                                        <p:cTn id="46" dur="500" fill="hold"/>
                                        <p:tgtEl>
                                          <p:spTgt spid="35"/>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1+#ppt_w/2"/>
                                          </p:val>
                                        </p:tav>
                                        <p:tav tm="100000">
                                          <p:val>
                                            <p:strVal val="#ppt_x"/>
                                          </p:val>
                                        </p:tav>
                                      </p:tavLst>
                                    </p:anim>
                                    <p:anim calcmode="lin" valueType="num">
                                      <p:cBhvr additive="base">
                                        <p:cTn id="50"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8" grpId="0" animBg="1"/>
      <p:bldP spid="21" grpId="0" animBg="1"/>
      <p:bldP spid="24" grpId="0"/>
      <p:bldP spid="34" grpId="0"/>
      <p:bldP spid="35" grpId="0"/>
      <p:bldP spid="3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a:spLocks/>
          </p:cNvSpPr>
          <p:nvPr/>
        </p:nvSpPr>
        <p:spPr bwMode="auto">
          <a:xfrm>
            <a:off x="-28208" y="1485813"/>
            <a:ext cx="6129086"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1"/>
            </p:custDataLst>
          </p:nvPr>
        </p:nvSpPr>
        <p:spPr>
          <a:xfrm>
            <a:off x="6655460" y="2104241"/>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7360418" y="2043807"/>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531"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r>
              <a:rPr lang="en-US" altLang="zh-CN" sz="1199"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1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Number_2"/>
          <p:cNvSpPr/>
          <p:nvPr>
            <p:custDataLst>
              <p:tags r:id="rId3"/>
            </p:custDataLst>
          </p:nvPr>
        </p:nvSpPr>
        <p:spPr>
          <a:xfrm>
            <a:off x="6655460" y="2973710"/>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7360418" y="2913277"/>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1199"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1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3"/>
          <p:cNvSpPr/>
          <p:nvPr>
            <p:custDataLst>
              <p:tags r:id="rId5"/>
            </p:custDataLst>
          </p:nvPr>
        </p:nvSpPr>
        <p:spPr>
          <a:xfrm>
            <a:off x="6655460" y="3843178"/>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7360418" y="3782745"/>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1199" dirty="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1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4"/>
          <p:cNvSpPr/>
          <p:nvPr>
            <p:custDataLst>
              <p:tags r:id="rId7"/>
            </p:custDataLst>
          </p:nvPr>
        </p:nvSpPr>
        <p:spPr>
          <a:xfrm>
            <a:off x="6655460" y="4712647"/>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7360418" y="4652212"/>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53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199"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1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9"/>
            </p:custDataLst>
          </p:nvPr>
        </p:nvSpPr>
        <p:spPr>
          <a:xfrm>
            <a:off x="2713367" y="1719134"/>
            <a:ext cx="1769715" cy="3794384"/>
          </a:xfrm>
          <a:prstGeom prst="rect">
            <a:avLst/>
          </a:prstGeom>
          <a:noFill/>
        </p:spPr>
        <p:txBody>
          <a:bodyPr vert="eaVert" wrap="square" lIns="0" tIns="0" rIns="0" bIns="0" rtlCol="0" anchor="ctr" anchorCtr="0">
            <a:spAutoFit/>
          </a:bodyPr>
          <a:lstStyle/>
          <a:p>
            <a:pPr algn="ctr"/>
            <a:r>
              <a:rPr lang="zh-CN" altLang="en-US" sz="115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10"/>
            </p:custDataLst>
          </p:nvPr>
        </p:nvSpPr>
        <p:spPr>
          <a:xfrm rot="5400000">
            <a:off x="865734" y="3277772"/>
            <a:ext cx="3299115" cy="677108"/>
          </a:xfrm>
          <a:prstGeom prst="rect">
            <a:avLst/>
          </a:prstGeom>
          <a:noFill/>
        </p:spPr>
        <p:txBody>
          <a:bodyPr wrap="square" lIns="0" tIns="0" rIns="0" bIns="0">
            <a:spAutoFit/>
          </a:bodyPr>
          <a:lstStyle/>
          <a:p>
            <a:pPr algn="ctr">
              <a:defRPr/>
            </a:pPr>
            <a:r>
              <a:rPr lang="en-US" altLang="zh-CN" sz="44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4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5"/>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81147687"/>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 by="(-#ppt_w*2)" calcmode="lin" valueType="num">
                                      <p:cBhvr rctx="PPT">
                                        <p:cTn id="19" dur="500" autoRev="1" fill="hold">
                                          <p:stCondLst>
                                            <p:cond delay="0"/>
                                          </p:stCondLst>
                                        </p:cTn>
                                        <p:tgtEl>
                                          <p:spTgt spid="18"/>
                                        </p:tgtEl>
                                        <p:attrNameLst>
                                          <p:attrName>ppt_w</p:attrName>
                                        </p:attrNameLst>
                                      </p:cBhvr>
                                    </p:anim>
                                    <p:anim by="(#ppt_w*0.50)" calcmode="lin" valueType="num">
                                      <p:cBhvr>
                                        <p:cTn id="20" dur="500" decel="50000" autoRev="1" fill="hold">
                                          <p:stCondLst>
                                            <p:cond delay="0"/>
                                          </p:stCondLst>
                                        </p:cTn>
                                        <p:tgtEl>
                                          <p:spTgt spid="18"/>
                                        </p:tgtEl>
                                        <p:attrNameLst>
                                          <p:attrName>ppt_x</p:attrName>
                                        </p:attrNameLst>
                                      </p:cBhvr>
                                    </p:anim>
                                    <p:anim from="(-#ppt_h/2)" to="(#ppt_y)" calcmode="lin" valueType="num">
                                      <p:cBhvr>
                                        <p:cTn id="21" dur="1000" fill="hold">
                                          <p:stCondLst>
                                            <p:cond delay="0"/>
                                          </p:stCondLst>
                                        </p:cTn>
                                        <p:tgtEl>
                                          <p:spTgt spid="18"/>
                                        </p:tgtEl>
                                        <p:attrNameLst>
                                          <p:attrName>ppt_y</p:attrName>
                                        </p:attrNameLst>
                                      </p:cBhvr>
                                    </p:anim>
                                    <p:animRot by="21600000">
                                      <p:cBhvr>
                                        <p:cTn id="22" dur="1000" fill="hold">
                                          <p:stCondLst>
                                            <p:cond delay="0"/>
                                          </p:stCondLst>
                                        </p:cTn>
                                        <p:tgtEl>
                                          <p:spTgt spid="18"/>
                                        </p:tgtEl>
                                        <p:attrNameLst>
                                          <p:attrName>r</p:attrName>
                                        </p:attrNameLst>
                                      </p:cBhvr>
                                    </p:animRot>
                                  </p:childTnLst>
                                </p:cTn>
                              </p:par>
                              <p:par>
                                <p:cTn id="23" presetID="56" presetClass="entr" presetSubtype="0" fill="hold" grpId="0" nodeType="with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 by="(-#ppt_w*2)" calcmode="lin" valueType="num">
                                      <p:cBhvr rctx="PPT">
                                        <p:cTn id="25" dur="500" autoRev="1" fill="hold">
                                          <p:stCondLst>
                                            <p:cond delay="0"/>
                                          </p:stCondLst>
                                        </p:cTn>
                                        <p:tgtEl>
                                          <p:spTgt spid="19"/>
                                        </p:tgtEl>
                                        <p:attrNameLst>
                                          <p:attrName>ppt_w</p:attrName>
                                        </p:attrNameLst>
                                      </p:cBhvr>
                                    </p:anim>
                                    <p:anim by="(#ppt_w*0.50)" calcmode="lin" valueType="num">
                                      <p:cBhvr>
                                        <p:cTn id="26" dur="500" decel="50000" autoRev="1" fill="hold">
                                          <p:stCondLst>
                                            <p:cond delay="0"/>
                                          </p:stCondLst>
                                        </p:cTn>
                                        <p:tgtEl>
                                          <p:spTgt spid="19"/>
                                        </p:tgtEl>
                                        <p:attrNameLst>
                                          <p:attrName>ppt_x</p:attrName>
                                        </p:attrNameLst>
                                      </p:cBhvr>
                                    </p:anim>
                                    <p:anim from="(-#ppt_h/2)" to="(#ppt_y)" calcmode="lin" valueType="num">
                                      <p:cBhvr>
                                        <p:cTn id="27" dur="1000" fill="hold">
                                          <p:stCondLst>
                                            <p:cond delay="0"/>
                                          </p:stCondLst>
                                        </p:cTn>
                                        <p:tgtEl>
                                          <p:spTgt spid="19"/>
                                        </p:tgtEl>
                                        <p:attrNameLst>
                                          <p:attrName>ppt_y</p:attrName>
                                        </p:attrNameLst>
                                      </p:cBhvr>
                                    </p:anim>
                                    <p:animRot by="21600000">
                                      <p:cBhvr>
                                        <p:cTn id="28" dur="1000" fill="hold">
                                          <p:stCondLst>
                                            <p:cond delay="0"/>
                                          </p:stCondLst>
                                        </p:cTn>
                                        <p:tgtEl>
                                          <p:spTgt spid="19"/>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Effect transition="in" filter="fade">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500"/>
                                        <p:tgtEl>
                                          <p:spTgt spid="2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down)">
                                      <p:cBhvr>
                                        <p:cTn id="58" dur="500"/>
                                        <p:tgtEl>
                                          <p:spTgt spid="2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down)">
                                      <p:cBhvr>
                                        <p:cTn id="61" dur="500"/>
                                        <p:tgtEl>
                                          <p:spTgt spid="25"/>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down)">
                                      <p:cBhvr>
                                        <p:cTn id="6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 grpId="0" animBg="1"/>
      <p:bldP spid="21" grpId="0"/>
      <p:bldP spid="22" grpId="0" animBg="1"/>
      <p:bldP spid="23" grpId="0"/>
      <p:bldP spid="24" grpId="0" animBg="1"/>
      <p:bldP spid="25" grpId="0"/>
      <p:bldP spid="26" grpId="0" animBg="1"/>
      <p:bldP spid="27" grpId="0"/>
      <p:bldP spid="18" grpId="0"/>
      <p:bldP spid="19"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6814776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120887546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a:spLocks/>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0" name="AutoShape 2"/>
          <p:cNvSpPr>
            <a:spLocks/>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3" name="AutoShape 5" descr="image4.png"/>
          <p:cNvSpPr>
            <a:spLocks/>
          </p:cNvSpPr>
          <p:nvPr/>
        </p:nvSpPr>
        <p:spPr bwMode="auto">
          <a:xfrm>
            <a:off x="5176928" y="1456085"/>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 name="矩形 2"/>
          <p:cNvSpPr/>
          <p:nvPr/>
        </p:nvSpPr>
        <p:spPr>
          <a:xfrm>
            <a:off x="5493271" y="2536205"/>
            <a:ext cx="1944216" cy="345638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99" name="AutoShape 11"/>
          <p:cNvSpPr>
            <a:spLocks/>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301" name="AutoShape 13"/>
          <p:cNvSpPr>
            <a:spLocks/>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15"/>
          <p:cNvSpPr txBox="1"/>
          <p:nvPr/>
        </p:nvSpPr>
        <p:spPr>
          <a:xfrm>
            <a:off x="8347444" y="3133776"/>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8" name="TextBox 16"/>
          <p:cNvSpPr txBox="1"/>
          <p:nvPr/>
        </p:nvSpPr>
        <p:spPr>
          <a:xfrm>
            <a:off x="8347444" y="2813045"/>
            <a:ext cx="1816205" cy="315633"/>
          </a:xfrm>
          <a:prstGeom prst="rect">
            <a:avLst/>
          </a:prstGeom>
          <a:noFill/>
        </p:spPr>
        <p:txBody>
          <a:bodyPr wrap="none" lIns="99220" tIns="49610" rIns="99220" bIns="4961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150324973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 calcmode="lin" valueType="num">
                                      <p:cBhvr additive="base">
                                        <p:cTn id="17" dur="500" fill="hold"/>
                                        <p:tgtEl>
                                          <p:spTgt spid="12293"/>
                                        </p:tgtEl>
                                        <p:attrNameLst>
                                          <p:attrName>ppt_x</p:attrName>
                                        </p:attrNameLst>
                                      </p:cBhvr>
                                      <p:tavLst>
                                        <p:tav tm="0">
                                          <p:val>
                                            <p:strVal val="0-#ppt_w/2"/>
                                          </p:val>
                                        </p:tav>
                                        <p:tav tm="100000">
                                          <p:val>
                                            <p:strVal val="#ppt_x"/>
                                          </p:val>
                                        </p:tav>
                                      </p:tavLst>
                                    </p:anim>
                                    <p:anim calcmode="lin" valueType="num">
                                      <p:cBhvr additive="base">
                                        <p:cTn id="18" dur="500" fill="hold"/>
                                        <p:tgtEl>
                                          <p:spTgt spid="1229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2301"/>
                                        </p:tgtEl>
                                        <p:attrNameLst>
                                          <p:attrName>style.visibility</p:attrName>
                                        </p:attrNameLst>
                                      </p:cBhvr>
                                      <p:to>
                                        <p:strVal val="visible"/>
                                      </p:to>
                                    </p:set>
                                    <p:anim calcmode="lin" valueType="num">
                                      <p:cBhvr>
                                        <p:cTn id="26" dur="500" fill="hold"/>
                                        <p:tgtEl>
                                          <p:spTgt spid="12301"/>
                                        </p:tgtEl>
                                        <p:attrNameLst>
                                          <p:attrName>ppt_w</p:attrName>
                                        </p:attrNameLst>
                                      </p:cBhvr>
                                      <p:tavLst>
                                        <p:tav tm="0">
                                          <p:val>
                                            <p:fltVal val="0"/>
                                          </p:val>
                                        </p:tav>
                                        <p:tav tm="100000">
                                          <p:val>
                                            <p:strVal val="#ppt_w"/>
                                          </p:val>
                                        </p:tav>
                                      </p:tavLst>
                                    </p:anim>
                                    <p:anim calcmode="lin" valueType="num">
                                      <p:cBhvr>
                                        <p:cTn id="27" dur="500" fill="hold"/>
                                        <p:tgtEl>
                                          <p:spTgt spid="12301"/>
                                        </p:tgtEl>
                                        <p:attrNameLst>
                                          <p:attrName>ppt_h</p:attrName>
                                        </p:attrNameLst>
                                      </p:cBhvr>
                                      <p:tavLst>
                                        <p:tav tm="0">
                                          <p:val>
                                            <p:fltVal val="0"/>
                                          </p:val>
                                        </p:tav>
                                        <p:tav tm="100000">
                                          <p:val>
                                            <p:strVal val="#ppt_h"/>
                                          </p:val>
                                        </p:tav>
                                      </p:tavLst>
                                    </p:anim>
                                    <p:animEffect transition="in" filter="fade">
                                      <p:cBhvr>
                                        <p:cTn id="28" dur="500"/>
                                        <p:tgtEl>
                                          <p:spTgt spid="12301"/>
                                        </p:tgtEl>
                                      </p:cBhvr>
                                    </p:animEffect>
                                  </p:childTnLst>
                                </p:cTn>
                              </p:par>
                            </p:childTnLst>
                          </p:cTn>
                        </p:par>
                        <p:par>
                          <p:cTn id="29" fill="hold">
                            <p:stCondLst>
                              <p:cond delay="2500"/>
                            </p:stCondLst>
                            <p:childTnLst>
                              <p:par>
                                <p:cTn id="30" presetID="17" presetClass="entr" presetSubtype="1" fill="hold" grpId="0" nodeType="afterEffect">
                                  <p:stCondLst>
                                    <p:cond delay="0"/>
                                  </p:stCondLst>
                                  <p:iterate type="lt">
                                    <p:tmPct val="40000"/>
                                  </p:iterate>
                                  <p:childTnLst>
                                    <p:set>
                                      <p:cBhvr>
                                        <p:cTn id="31" dur="1" fill="hold">
                                          <p:stCondLst>
                                            <p:cond delay="0"/>
                                          </p:stCondLst>
                                        </p:cTn>
                                        <p:tgtEl>
                                          <p:spTgt spid="32"/>
                                        </p:tgtEl>
                                        <p:attrNameLst>
                                          <p:attrName>style.visibility</p:attrName>
                                        </p:attrNameLst>
                                      </p:cBhvr>
                                      <p:to>
                                        <p:strVal val="visible"/>
                                      </p:to>
                                    </p:set>
                                    <p:anim calcmode="lin" valueType="num">
                                      <p:cBhvr>
                                        <p:cTn id="32" dur="250" fill="hold"/>
                                        <p:tgtEl>
                                          <p:spTgt spid="32"/>
                                        </p:tgtEl>
                                        <p:attrNameLst>
                                          <p:attrName>ppt_x</p:attrName>
                                        </p:attrNameLst>
                                      </p:cBhvr>
                                      <p:tavLst>
                                        <p:tav tm="0">
                                          <p:val>
                                            <p:strVal val="#ppt_x"/>
                                          </p:val>
                                        </p:tav>
                                        <p:tav tm="100000">
                                          <p:val>
                                            <p:strVal val="#ppt_x"/>
                                          </p:val>
                                        </p:tav>
                                      </p:tavLst>
                                    </p:anim>
                                    <p:anim calcmode="lin" valueType="num">
                                      <p:cBhvr>
                                        <p:cTn id="33" dur="250" fill="hold"/>
                                        <p:tgtEl>
                                          <p:spTgt spid="32"/>
                                        </p:tgtEl>
                                        <p:attrNameLst>
                                          <p:attrName>ppt_y</p:attrName>
                                        </p:attrNameLst>
                                      </p:cBhvr>
                                      <p:tavLst>
                                        <p:tav tm="0">
                                          <p:val>
                                            <p:strVal val="#ppt_y-#ppt_h/2"/>
                                          </p:val>
                                        </p:tav>
                                        <p:tav tm="100000">
                                          <p:val>
                                            <p:strVal val="#ppt_y"/>
                                          </p:val>
                                        </p:tav>
                                      </p:tavLst>
                                    </p:anim>
                                    <p:anim calcmode="lin" valueType="num">
                                      <p:cBhvr>
                                        <p:cTn id="34" dur="250" fill="hold"/>
                                        <p:tgtEl>
                                          <p:spTgt spid="32"/>
                                        </p:tgtEl>
                                        <p:attrNameLst>
                                          <p:attrName>ppt_w</p:attrName>
                                        </p:attrNameLst>
                                      </p:cBhvr>
                                      <p:tavLst>
                                        <p:tav tm="0">
                                          <p:val>
                                            <p:strVal val="#ppt_w"/>
                                          </p:val>
                                        </p:tav>
                                        <p:tav tm="100000">
                                          <p:val>
                                            <p:strVal val="#ppt_w"/>
                                          </p:val>
                                        </p:tav>
                                      </p:tavLst>
                                    </p:anim>
                                    <p:anim calcmode="lin" valueType="num">
                                      <p:cBhvr>
                                        <p:cTn id="35" dur="250" fill="hold"/>
                                        <p:tgtEl>
                                          <p:spTgt spid="32"/>
                                        </p:tgtEl>
                                        <p:attrNameLst>
                                          <p:attrName>ppt_h</p:attrName>
                                        </p:attrNameLst>
                                      </p:cBhvr>
                                      <p:tavLst>
                                        <p:tav tm="0">
                                          <p:val>
                                            <p:fltVal val="0"/>
                                          </p:val>
                                        </p:tav>
                                        <p:tav tm="100000">
                                          <p:val>
                                            <p:strVal val="#ppt_h"/>
                                          </p:val>
                                        </p:tav>
                                      </p:tavLst>
                                    </p:anim>
                                  </p:childTnLst>
                                </p:cTn>
                              </p:par>
                            </p:childTnLst>
                          </p:cTn>
                        </p:par>
                        <p:par>
                          <p:cTn id="36" fill="hold">
                            <p:stCondLst>
                              <p:cond delay="3550"/>
                            </p:stCondLst>
                            <p:childTnLst>
                              <p:par>
                                <p:cTn id="37" presetID="22" presetClass="entr" presetSubtype="8"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500"/>
                                        <p:tgtEl>
                                          <p:spTgt spid="31"/>
                                        </p:tgtEl>
                                      </p:cBhvr>
                                    </p:animEffect>
                                  </p:childTnLst>
                                </p:cTn>
                              </p:par>
                            </p:childTnLst>
                          </p:cTn>
                        </p:par>
                        <p:par>
                          <p:cTn id="40" fill="hold">
                            <p:stCondLst>
                              <p:cond delay="4050"/>
                            </p:stCondLst>
                            <p:childTnLst>
                              <p:par>
                                <p:cTn id="41" presetID="53" presetClass="entr" presetSubtype="16" fill="hold" grpId="0" nodeType="afterEffect">
                                  <p:stCondLst>
                                    <p:cond delay="0"/>
                                  </p:stCondLst>
                                  <p:childTnLst>
                                    <p:set>
                                      <p:cBhvr>
                                        <p:cTn id="42" dur="1" fill="hold">
                                          <p:stCondLst>
                                            <p:cond delay="0"/>
                                          </p:stCondLst>
                                        </p:cTn>
                                        <p:tgtEl>
                                          <p:spTgt spid="12299"/>
                                        </p:tgtEl>
                                        <p:attrNameLst>
                                          <p:attrName>style.visibility</p:attrName>
                                        </p:attrNameLst>
                                      </p:cBhvr>
                                      <p:to>
                                        <p:strVal val="visible"/>
                                      </p:to>
                                    </p:set>
                                    <p:anim calcmode="lin" valueType="num">
                                      <p:cBhvr>
                                        <p:cTn id="43" dur="500" fill="hold"/>
                                        <p:tgtEl>
                                          <p:spTgt spid="12299"/>
                                        </p:tgtEl>
                                        <p:attrNameLst>
                                          <p:attrName>ppt_w</p:attrName>
                                        </p:attrNameLst>
                                      </p:cBhvr>
                                      <p:tavLst>
                                        <p:tav tm="0">
                                          <p:val>
                                            <p:fltVal val="0"/>
                                          </p:val>
                                        </p:tav>
                                        <p:tav tm="100000">
                                          <p:val>
                                            <p:strVal val="#ppt_w"/>
                                          </p:val>
                                        </p:tav>
                                      </p:tavLst>
                                    </p:anim>
                                    <p:anim calcmode="lin" valueType="num">
                                      <p:cBhvr>
                                        <p:cTn id="44" dur="500" fill="hold"/>
                                        <p:tgtEl>
                                          <p:spTgt spid="12299"/>
                                        </p:tgtEl>
                                        <p:attrNameLst>
                                          <p:attrName>ppt_h</p:attrName>
                                        </p:attrNameLst>
                                      </p:cBhvr>
                                      <p:tavLst>
                                        <p:tav tm="0">
                                          <p:val>
                                            <p:fltVal val="0"/>
                                          </p:val>
                                        </p:tav>
                                        <p:tav tm="100000">
                                          <p:val>
                                            <p:strVal val="#ppt_h"/>
                                          </p:val>
                                        </p:tav>
                                      </p:tavLst>
                                    </p:anim>
                                    <p:animEffect transition="in" filter="fade">
                                      <p:cBhvr>
                                        <p:cTn id="45" dur="500"/>
                                        <p:tgtEl>
                                          <p:spTgt spid="12299"/>
                                        </p:tgtEl>
                                      </p:cBhvr>
                                    </p:animEffect>
                                  </p:childTnLst>
                                </p:cTn>
                              </p:par>
                            </p:childTnLst>
                          </p:cTn>
                        </p:par>
                        <p:par>
                          <p:cTn id="46" fill="hold">
                            <p:stCondLst>
                              <p:cond delay="4550"/>
                            </p:stCondLst>
                            <p:childTnLst>
                              <p:par>
                                <p:cTn id="47" presetID="17" presetClass="entr" presetSubtype="1" fill="hold" grpId="0" nodeType="afterEffect">
                                  <p:stCondLst>
                                    <p:cond delay="0"/>
                                  </p:stCondLst>
                                  <p:iterate type="lt">
                                    <p:tmPct val="40000"/>
                                  </p:iterate>
                                  <p:childTnLst>
                                    <p:set>
                                      <p:cBhvr>
                                        <p:cTn id="48" dur="1" fill="hold">
                                          <p:stCondLst>
                                            <p:cond delay="0"/>
                                          </p:stCondLst>
                                        </p:cTn>
                                        <p:tgtEl>
                                          <p:spTgt spid="34"/>
                                        </p:tgtEl>
                                        <p:attrNameLst>
                                          <p:attrName>style.visibility</p:attrName>
                                        </p:attrNameLst>
                                      </p:cBhvr>
                                      <p:to>
                                        <p:strVal val="visible"/>
                                      </p:to>
                                    </p:set>
                                    <p:anim calcmode="lin" valueType="num">
                                      <p:cBhvr>
                                        <p:cTn id="49" dur="250" fill="hold"/>
                                        <p:tgtEl>
                                          <p:spTgt spid="34"/>
                                        </p:tgtEl>
                                        <p:attrNameLst>
                                          <p:attrName>ppt_x</p:attrName>
                                        </p:attrNameLst>
                                      </p:cBhvr>
                                      <p:tavLst>
                                        <p:tav tm="0">
                                          <p:val>
                                            <p:strVal val="#ppt_x"/>
                                          </p:val>
                                        </p:tav>
                                        <p:tav tm="100000">
                                          <p:val>
                                            <p:strVal val="#ppt_x"/>
                                          </p:val>
                                        </p:tav>
                                      </p:tavLst>
                                    </p:anim>
                                    <p:anim calcmode="lin" valueType="num">
                                      <p:cBhvr>
                                        <p:cTn id="50" dur="250" fill="hold"/>
                                        <p:tgtEl>
                                          <p:spTgt spid="34"/>
                                        </p:tgtEl>
                                        <p:attrNameLst>
                                          <p:attrName>ppt_y</p:attrName>
                                        </p:attrNameLst>
                                      </p:cBhvr>
                                      <p:tavLst>
                                        <p:tav tm="0">
                                          <p:val>
                                            <p:strVal val="#ppt_y-#ppt_h/2"/>
                                          </p:val>
                                        </p:tav>
                                        <p:tav tm="100000">
                                          <p:val>
                                            <p:strVal val="#ppt_y"/>
                                          </p:val>
                                        </p:tav>
                                      </p:tavLst>
                                    </p:anim>
                                    <p:anim calcmode="lin" valueType="num">
                                      <p:cBhvr>
                                        <p:cTn id="51" dur="250" fill="hold"/>
                                        <p:tgtEl>
                                          <p:spTgt spid="34"/>
                                        </p:tgtEl>
                                        <p:attrNameLst>
                                          <p:attrName>ppt_w</p:attrName>
                                        </p:attrNameLst>
                                      </p:cBhvr>
                                      <p:tavLst>
                                        <p:tav tm="0">
                                          <p:val>
                                            <p:strVal val="#ppt_w"/>
                                          </p:val>
                                        </p:tav>
                                        <p:tav tm="100000">
                                          <p:val>
                                            <p:strVal val="#ppt_w"/>
                                          </p:val>
                                        </p:tav>
                                      </p:tavLst>
                                    </p:anim>
                                    <p:anim calcmode="lin" valueType="num">
                                      <p:cBhvr>
                                        <p:cTn id="52" dur="250" fill="hold"/>
                                        <p:tgtEl>
                                          <p:spTgt spid="34"/>
                                        </p:tgtEl>
                                        <p:attrNameLst>
                                          <p:attrName>ppt_h</p:attrName>
                                        </p:attrNameLst>
                                      </p:cBhvr>
                                      <p:tavLst>
                                        <p:tav tm="0">
                                          <p:val>
                                            <p:fltVal val="0"/>
                                          </p:val>
                                        </p:tav>
                                        <p:tav tm="100000">
                                          <p:val>
                                            <p:strVal val="#ppt_h"/>
                                          </p:val>
                                        </p:tav>
                                      </p:tavLst>
                                    </p:anim>
                                  </p:childTnLst>
                                </p:cTn>
                              </p:par>
                            </p:childTnLst>
                          </p:cTn>
                        </p:par>
                        <p:par>
                          <p:cTn id="53" fill="hold">
                            <p:stCondLst>
                              <p:cond delay="5600"/>
                            </p:stCondLst>
                            <p:childTnLst>
                              <p:par>
                                <p:cTn id="54" presetID="22" presetClass="entr" presetSubtype="8"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500"/>
                                        <p:tgtEl>
                                          <p:spTgt spid="33"/>
                                        </p:tgtEl>
                                      </p:cBhvr>
                                    </p:animEffect>
                                  </p:childTnLst>
                                </p:cTn>
                              </p:par>
                            </p:childTnLst>
                          </p:cTn>
                        </p:par>
                        <p:par>
                          <p:cTn id="57" fill="hold">
                            <p:stCondLst>
                              <p:cond delay="6100"/>
                            </p:stCondLst>
                            <p:childTnLst>
                              <p:par>
                                <p:cTn id="58" presetID="17" presetClass="entr" presetSubtype="1" fill="hold" grpId="0" nodeType="afterEffect">
                                  <p:stCondLst>
                                    <p:cond delay="0"/>
                                  </p:stCondLst>
                                  <p:iterate type="lt">
                                    <p:tmPct val="40000"/>
                                  </p:iterate>
                                  <p:childTnLst>
                                    <p:set>
                                      <p:cBhvr>
                                        <p:cTn id="59" dur="1" fill="hold">
                                          <p:stCondLst>
                                            <p:cond delay="0"/>
                                          </p:stCondLst>
                                        </p:cTn>
                                        <p:tgtEl>
                                          <p:spTgt spid="36"/>
                                        </p:tgtEl>
                                        <p:attrNameLst>
                                          <p:attrName>style.visibility</p:attrName>
                                        </p:attrNameLst>
                                      </p:cBhvr>
                                      <p:to>
                                        <p:strVal val="visible"/>
                                      </p:to>
                                    </p:set>
                                    <p:anim calcmode="lin" valueType="num">
                                      <p:cBhvr>
                                        <p:cTn id="60" dur="250" fill="hold"/>
                                        <p:tgtEl>
                                          <p:spTgt spid="36"/>
                                        </p:tgtEl>
                                        <p:attrNameLst>
                                          <p:attrName>ppt_x</p:attrName>
                                        </p:attrNameLst>
                                      </p:cBhvr>
                                      <p:tavLst>
                                        <p:tav tm="0">
                                          <p:val>
                                            <p:strVal val="#ppt_x"/>
                                          </p:val>
                                        </p:tav>
                                        <p:tav tm="100000">
                                          <p:val>
                                            <p:strVal val="#ppt_x"/>
                                          </p:val>
                                        </p:tav>
                                      </p:tavLst>
                                    </p:anim>
                                    <p:anim calcmode="lin" valueType="num">
                                      <p:cBhvr>
                                        <p:cTn id="61" dur="250" fill="hold"/>
                                        <p:tgtEl>
                                          <p:spTgt spid="36"/>
                                        </p:tgtEl>
                                        <p:attrNameLst>
                                          <p:attrName>ppt_y</p:attrName>
                                        </p:attrNameLst>
                                      </p:cBhvr>
                                      <p:tavLst>
                                        <p:tav tm="0">
                                          <p:val>
                                            <p:strVal val="#ppt_y-#ppt_h/2"/>
                                          </p:val>
                                        </p:tav>
                                        <p:tav tm="100000">
                                          <p:val>
                                            <p:strVal val="#ppt_y"/>
                                          </p:val>
                                        </p:tav>
                                      </p:tavLst>
                                    </p:anim>
                                    <p:anim calcmode="lin" valueType="num">
                                      <p:cBhvr>
                                        <p:cTn id="62" dur="250" fill="hold"/>
                                        <p:tgtEl>
                                          <p:spTgt spid="36"/>
                                        </p:tgtEl>
                                        <p:attrNameLst>
                                          <p:attrName>ppt_w</p:attrName>
                                        </p:attrNameLst>
                                      </p:cBhvr>
                                      <p:tavLst>
                                        <p:tav tm="0">
                                          <p:val>
                                            <p:strVal val="#ppt_w"/>
                                          </p:val>
                                        </p:tav>
                                        <p:tav tm="100000">
                                          <p:val>
                                            <p:strVal val="#ppt_w"/>
                                          </p:val>
                                        </p:tav>
                                      </p:tavLst>
                                    </p:anim>
                                    <p:anim calcmode="lin" valueType="num">
                                      <p:cBhvr>
                                        <p:cTn id="63" dur="250" fill="hold"/>
                                        <p:tgtEl>
                                          <p:spTgt spid="36"/>
                                        </p:tgtEl>
                                        <p:attrNameLst>
                                          <p:attrName>ppt_h</p:attrName>
                                        </p:attrNameLst>
                                      </p:cBhvr>
                                      <p:tavLst>
                                        <p:tav tm="0">
                                          <p:val>
                                            <p:fltVal val="0"/>
                                          </p:val>
                                        </p:tav>
                                        <p:tav tm="100000">
                                          <p:val>
                                            <p:strVal val="#ppt_h"/>
                                          </p:val>
                                        </p:tav>
                                      </p:tavLst>
                                    </p:anim>
                                  </p:childTnLst>
                                </p:cTn>
                              </p:par>
                            </p:childTnLst>
                          </p:cTn>
                        </p:par>
                        <p:par>
                          <p:cTn id="64" fill="hold">
                            <p:stCondLst>
                              <p:cond delay="7150"/>
                            </p:stCondLst>
                            <p:childTnLst>
                              <p:par>
                                <p:cTn id="65" presetID="22" presetClass="entr" presetSubtype="8"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left)">
                                      <p:cBhvr>
                                        <p:cTn id="67" dur="500"/>
                                        <p:tgtEl>
                                          <p:spTgt spid="35"/>
                                        </p:tgtEl>
                                      </p:cBhvr>
                                    </p:animEffect>
                                  </p:childTnLst>
                                </p:cTn>
                              </p:par>
                            </p:childTnLst>
                          </p:cTn>
                        </p:par>
                        <p:par>
                          <p:cTn id="68" fill="hold">
                            <p:stCondLst>
                              <p:cond delay="7650"/>
                            </p:stCondLst>
                            <p:childTnLst>
                              <p:par>
                                <p:cTn id="69" presetID="17" presetClass="entr" presetSubtype="1" fill="hold" grpId="0" nodeType="afterEffect">
                                  <p:stCondLst>
                                    <p:cond delay="0"/>
                                  </p:stCondLst>
                                  <p:iterate type="lt">
                                    <p:tmPct val="40000"/>
                                  </p:iterate>
                                  <p:childTnLst>
                                    <p:set>
                                      <p:cBhvr>
                                        <p:cTn id="70" dur="1" fill="hold">
                                          <p:stCondLst>
                                            <p:cond delay="0"/>
                                          </p:stCondLst>
                                        </p:cTn>
                                        <p:tgtEl>
                                          <p:spTgt spid="38"/>
                                        </p:tgtEl>
                                        <p:attrNameLst>
                                          <p:attrName>style.visibility</p:attrName>
                                        </p:attrNameLst>
                                      </p:cBhvr>
                                      <p:to>
                                        <p:strVal val="visible"/>
                                      </p:to>
                                    </p:set>
                                    <p:anim calcmode="lin" valueType="num">
                                      <p:cBhvr>
                                        <p:cTn id="71" dur="250" fill="hold"/>
                                        <p:tgtEl>
                                          <p:spTgt spid="38"/>
                                        </p:tgtEl>
                                        <p:attrNameLst>
                                          <p:attrName>ppt_x</p:attrName>
                                        </p:attrNameLst>
                                      </p:cBhvr>
                                      <p:tavLst>
                                        <p:tav tm="0">
                                          <p:val>
                                            <p:strVal val="#ppt_x"/>
                                          </p:val>
                                        </p:tav>
                                        <p:tav tm="100000">
                                          <p:val>
                                            <p:strVal val="#ppt_x"/>
                                          </p:val>
                                        </p:tav>
                                      </p:tavLst>
                                    </p:anim>
                                    <p:anim calcmode="lin" valueType="num">
                                      <p:cBhvr>
                                        <p:cTn id="72" dur="250" fill="hold"/>
                                        <p:tgtEl>
                                          <p:spTgt spid="38"/>
                                        </p:tgtEl>
                                        <p:attrNameLst>
                                          <p:attrName>ppt_y</p:attrName>
                                        </p:attrNameLst>
                                      </p:cBhvr>
                                      <p:tavLst>
                                        <p:tav tm="0">
                                          <p:val>
                                            <p:strVal val="#ppt_y-#ppt_h/2"/>
                                          </p:val>
                                        </p:tav>
                                        <p:tav tm="100000">
                                          <p:val>
                                            <p:strVal val="#ppt_y"/>
                                          </p:val>
                                        </p:tav>
                                      </p:tavLst>
                                    </p:anim>
                                    <p:anim calcmode="lin" valueType="num">
                                      <p:cBhvr>
                                        <p:cTn id="73" dur="250" fill="hold"/>
                                        <p:tgtEl>
                                          <p:spTgt spid="38"/>
                                        </p:tgtEl>
                                        <p:attrNameLst>
                                          <p:attrName>ppt_w</p:attrName>
                                        </p:attrNameLst>
                                      </p:cBhvr>
                                      <p:tavLst>
                                        <p:tav tm="0">
                                          <p:val>
                                            <p:strVal val="#ppt_w"/>
                                          </p:val>
                                        </p:tav>
                                        <p:tav tm="100000">
                                          <p:val>
                                            <p:strVal val="#ppt_w"/>
                                          </p:val>
                                        </p:tav>
                                      </p:tavLst>
                                    </p:anim>
                                    <p:anim calcmode="lin" valueType="num">
                                      <p:cBhvr>
                                        <p:cTn id="74" dur="250" fill="hold"/>
                                        <p:tgtEl>
                                          <p:spTgt spid="38"/>
                                        </p:tgtEl>
                                        <p:attrNameLst>
                                          <p:attrName>ppt_h</p:attrName>
                                        </p:attrNameLst>
                                      </p:cBhvr>
                                      <p:tavLst>
                                        <p:tav tm="0">
                                          <p:val>
                                            <p:fltVal val="0"/>
                                          </p:val>
                                        </p:tav>
                                        <p:tav tm="100000">
                                          <p:val>
                                            <p:strVal val="#ppt_h"/>
                                          </p:val>
                                        </p:tav>
                                      </p:tavLst>
                                    </p:anim>
                                  </p:childTnLst>
                                </p:cTn>
                              </p:par>
                            </p:childTnLst>
                          </p:cTn>
                        </p:par>
                        <p:par>
                          <p:cTn id="75" fill="hold">
                            <p:stCondLst>
                              <p:cond delay="8700"/>
                            </p:stCondLst>
                            <p:childTnLst>
                              <p:par>
                                <p:cTn id="76" presetID="22" presetClass="entr" presetSubtype="8" fill="hold" grpId="0" nodeType="after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left)">
                                      <p:cBhvr>
                                        <p:cTn id="7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299" grpId="0" animBg="1"/>
      <p:bldP spid="12301" grpId="0" animBg="1"/>
      <p:bldP spid="31" grpId="0"/>
      <p:bldP spid="32" grpId="0"/>
      <p:bldP spid="33" grpId="0"/>
      <p:bldP spid="34" grpId="0"/>
      <p:bldP spid="35" grpId="0"/>
      <p:bldP spid="36" grpId="0"/>
      <p:bldP spid="3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68417812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56356" y="3620153"/>
            <a:ext cx="761300" cy="177938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10056356" y="5018893"/>
            <a:ext cx="761300" cy="761300"/>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Rectangle 5"/>
          <p:cNvSpPr/>
          <p:nvPr/>
        </p:nvSpPr>
        <p:spPr>
          <a:xfrm>
            <a:off x="8986908" y="2496332"/>
            <a:ext cx="761300" cy="29032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Oval 6"/>
          <p:cNvSpPr/>
          <p:nvPr/>
        </p:nvSpPr>
        <p:spPr>
          <a:xfrm>
            <a:off x="8986908" y="5018893"/>
            <a:ext cx="761300" cy="761300"/>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Rectangle 7"/>
          <p:cNvSpPr/>
          <p:nvPr/>
        </p:nvSpPr>
        <p:spPr>
          <a:xfrm>
            <a:off x="7917464" y="2943444"/>
            <a:ext cx="761300" cy="24560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8"/>
          <p:cNvSpPr/>
          <p:nvPr/>
        </p:nvSpPr>
        <p:spPr>
          <a:xfrm>
            <a:off x="7917464" y="5018893"/>
            <a:ext cx="761300" cy="761300"/>
          </a:xfrm>
          <a:prstGeom prst="ellips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ectangle 9"/>
          <p:cNvSpPr/>
          <p:nvPr/>
        </p:nvSpPr>
        <p:spPr>
          <a:xfrm>
            <a:off x="6848019" y="4115605"/>
            <a:ext cx="761300" cy="12839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6848019" y="5018893"/>
            <a:ext cx="761300" cy="761300"/>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5778573" y="3620153"/>
            <a:ext cx="761300" cy="17793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12"/>
          <p:cNvSpPr/>
          <p:nvPr/>
        </p:nvSpPr>
        <p:spPr>
          <a:xfrm>
            <a:off x="5778573" y="5018893"/>
            <a:ext cx="761300" cy="76130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3"/>
          <p:cNvGrpSpPr/>
          <p:nvPr/>
        </p:nvGrpSpPr>
        <p:grpSpPr>
          <a:xfrm>
            <a:off x="10243704" y="5202609"/>
            <a:ext cx="386598" cy="387259"/>
            <a:chOff x="9145588" y="4435475"/>
            <a:chExt cx="464344" cy="465138"/>
          </a:xfrm>
          <a:solidFill>
            <a:schemeClr val="bg1"/>
          </a:solidFill>
        </p:grpSpPr>
        <p:sp>
          <p:nvSpPr>
            <p:cNvPr id="15"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3"/>
          <p:cNvGrpSpPr/>
          <p:nvPr/>
        </p:nvGrpSpPr>
        <p:grpSpPr>
          <a:xfrm>
            <a:off x="9186484" y="5199066"/>
            <a:ext cx="362146" cy="386598"/>
            <a:chOff x="9159875" y="1647825"/>
            <a:chExt cx="434975" cy="464344"/>
          </a:xfrm>
          <a:solidFill>
            <a:schemeClr val="bg1"/>
          </a:solidFill>
        </p:grpSpPr>
        <p:sp>
          <p:nvSpPr>
            <p:cNvPr id="25"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8103492" y="5236642"/>
            <a:ext cx="387259" cy="325800"/>
            <a:chOff x="5368132" y="2625725"/>
            <a:chExt cx="465138" cy="391319"/>
          </a:xfrm>
          <a:solidFill>
            <a:schemeClr val="bg1"/>
          </a:solidFill>
        </p:grpSpPr>
        <p:sp>
          <p:nvSpPr>
            <p:cNvPr id="29"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1"/>
          <p:cNvGrpSpPr/>
          <p:nvPr/>
        </p:nvGrpSpPr>
        <p:grpSpPr>
          <a:xfrm>
            <a:off x="7035037" y="5206241"/>
            <a:ext cx="386598" cy="386598"/>
            <a:chOff x="4439444" y="1652588"/>
            <a:chExt cx="464344" cy="464344"/>
          </a:xfrm>
          <a:solidFill>
            <a:schemeClr val="bg1"/>
          </a:solidFill>
        </p:grpSpPr>
        <p:sp>
          <p:nvSpPr>
            <p:cNvPr id="33"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5965922" y="5260340"/>
            <a:ext cx="386598" cy="302009"/>
            <a:chOff x="2581275" y="1710532"/>
            <a:chExt cx="464344" cy="362744"/>
          </a:xfrm>
          <a:solidFill>
            <a:schemeClr val="bg1"/>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4" name="TextBox 43"/>
          <p:cNvSpPr txBox="1"/>
          <p:nvPr/>
        </p:nvSpPr>
        <p:spPr>
          <a:xfrm>
            <a:off x="5800147" y="5858408"/>
            <a:ext cx="718145" cy="147733"/>
          </a:xfrm>
          <a:prstGeom prst="rect">
            <a:avLst/>
          </a:prstGeom>
          <a:noFill/>
        </p:spPr>
        <p:txBody>
          <a:bodyPr wrap="none" lIns="0" tIns="0" rIns="0" bIns="0" rtlCol="0">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6869265" y="5858407"/>
            <a:ext cx="718145" cy="147733"/>
          </a:xfrm>
          <a:prstGeom prst="rect">
            <a:avLst/>
          </a:prstGeom>
          <a:noFill/>
        </p:spPr>
        <p:txBody>
          <a:bodyPr wrap="none" lIns="0" tIns="0" rIns="0" bIns="0" rtlCol="0">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7943995" y="5858407"/>
            <a:ext cx="718145" cy="147733"/>
          </a:xfrm>
          <a:prstGeom prst="rect">
            <a:avLst/>
          </a:prstGeom>
          <a:noFill/>
        </p:spPr>
        <p:txBody>
          <a:bodyPr wrap="none" lIns="0" tIns="0" rIns="0" bIns="0" rtlCol="0">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10077597" y="5854862"/>
            <a:ext cx="718145" cy="147733"/>
          </a:xfrm>
          <a:prstGeom prst="rect">
            <a:avLst/>
          </a:prstGeom>
          <a:noFill/>
        </p:spPr>
        <p:txBody>
          <a:bodyPr wrap="none" lIns="0" tIns="0" rIns="0" bIns="0" rtlCol="0">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9008483" y="5855290"/>
            <a:ext cx="718145" cy="147733"/>
          </a:xfrm>
          <a:prstGeom prst="rect">
            <a:avLst/>
          </a:prstGeom>
          <a:noFill/>
        </p:spPr>
        <p:txBody>
          <a:bodyPr wrap="none" lIns="0" tIns="0" rIns="0" bIns="0" rtlCol="0">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9188020" y="2084768"/>
            <a:ext cx="359073" cy="258532"/>
          </a:xfrm>
          <a:prstGeom prst="rect">
            <a:avLst/>
          </a:prstGeom>
          <a:noFill/>
        </p:spPr>
        <p:txBody>
          <a:bodyPr wrap="none" lIns="0" tIns="0" rIns="0" bIns="0"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96%</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5979684" y="3211997"/>
            <a:ext cx="359073" cy="258532"/>
          </a:xfrm>
          <a:prstGeom prst="rect">
            <a:avLst/>
          </a:prstGeom>
          <a:noFill/>
        </p:spPr>
        <p:txBody>
          <a:bodyPr wrap="none" lIns="0" tIns="0" rIns="0" bIns="0"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7047937" y="3744885"/>
            <a:ext cx="359073" cy="258532"/>
          </a:xfrm>
          <a:prstGeom prst="rect">
            <a:avLst/>
          </a:prstGeom>
          <a:noFill/>
        </p:spPr>
        <p:txBody>
          <a:bodyPr wrap="none" lIns="0" tIns="0" rIns="0" bIns="0"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35%</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10255329" y="3269140"/>
            <a:ext cx="359073" cy="258532"/>
          </a:xfrm>
          <a:prstGeom prst="rect">
            <a:avLst/>
          </a:prstGeom>
          <a:noFill/>
        </p:spPr>
        <p:txBody>
          <a:bodyPr wrap="none" lIns="0" tIns="0" rIns="0" bIns="0"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46%</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8096438" y="2586094"/>
            <a:ext cx="359073" cy="258532"/>
          </a:xfrm>
          <a:prstGeom prst="rect">
            <a:avLst/>
          </a:prstGeom>
          <a:noFill/>
        </p:spPr>
        <p:txBody>
          <a:bodyPr wrap="none" lIns="0" tIns="0" rIns="0" bIns="0"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1962595" y="3342273"/>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1962489" y="4083785"/>
            <a:ext cx="512961" cy="369332"/>
          </a:xfrm>
          <a:prstGeom prst="rect">
            <a:avLst/>
          </a:prstGeom>
          <a:noFill/>
        </p:spPr>
        <p:txBody>
          <a:bodyPr wrap="none" lIns="0" tIns="0" rIns="0" bIns="0" rtlCol="0">
            <a:spAutoFit/>
          </a:bodyPr>
          <a:lstStyle/>
          <a:p>
            <a:pP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1958204" y="3587254"/>
            <a:ext cx="3510358"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2484057" y="4137242"/>
            <a:ext cx="1694091" cy="258532"/>
          </a:xfrm>
          <a:prstGeom prst="rect">
            <a:avLst/>
          </a:prstGeom>
        </p:spPr>
        <p:txBody>
          <a:bodyPr wrap="square" lIns="0" tIns="0" rIns="0" bIns="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1958203" y="4409488"/>
            <a:ext cx="3510360"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9" name="Straight Connector 58"/>
          <p:cNvCxnSpPr/>
          <p:nvPr/>
        </p:nvCxnSpPr>
        <p:spPr>
          <a:xfrm>
            <a:off x="2033099" y="4889858"/>
            <a:ext cx="342443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2108270" y="5195081"/>
            <a:ext cx="425258" cy="425258"/>
            <a:chOff x="3510757" y="2582069"/>
            <a:chExt cx="464344" cy="464344"/>
          </a:xfrm>
          <a:solidFill>
            <a:schemeClr val="accent4"/>
          </a:solidFill>
        </p:grpSpPr>
        <p:sp>
          <p:nvSpPr>
            <p:cNvPr id="61" name="AutoShape 126"/>
            <p:cNvSpPr>
              <a:spLocks/>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AutoShape 127"/>
            <p:cNvSpPr>
              <a:spLocks/>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0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3" name="Rectangle 62"/>
          <p:cNvSpPr/>
          <p:nvPr/>
        </p:nvSpPr>
        <p:spPr>
          <a:xfrm>
            <a:off x="2641735" y="5169346"/>
            <a:ext cx="2777089"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1967997" y="5737139"/>
            <a:ext cx="3450827"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01882679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ppt_x"/>
                                          </p:val>
                                        </p:tav>
                                        <p:tav tm="100000">
                                          <p:val>
                                            <p:strVal val="#ppt_x"/>
                                          </p:val>
                                        </p:tav>
                                      </p:tavLst>
                                    </p:anim>
                                    <p:anim calcmode="lin" valueType="num">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ppt_x"/>
                                          </p:val>
                                        </p:tav>
                                        <p:tav tm="100000">
                                          <p:val>
                                            <p:strVal val="#ppt_x"/>
                                          </p:val>
                                        </p:tav>
                                      </p:tavLst>
                                    </p:anim>
                                    <p:anim calcmode="lin" valueType="num">
                                      <p:cBhvr additive="base">
                                        <p:cTn id="20" dur="500" fill="hold"/>
                                        <p:tgtEl>
                                          <p:spTgt spid="4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ppt_x"/>
                                          </p:val>
                                        </p:tav>
                                        <p:tav tm="100000">
                                          <p:val>
                                            <p:strVal val="#ppt_x"/>
                                          </p:val>
                                        </p:tav>
                                      </p:tavLst>
                                    </p:anim>
                                    <p:anim calcmode="lin" valueType="num">
                                      <p:cBhvr additive="base">
                                        <p:cTn id="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ppt_x"/>
                                          </p:val>
                                        </p:tav>
                                        <p:tav tm="100000">
                                          <p:val>
                                            <p:strVal val="#ppt_x"/>
                                          </p:val>
                                        </p:tav>
                                      </p:tavLst>
                                    </p:anim>
                                    <p:anim calcmode="lin" valueType="num">
                                      <p:cBhvr additive="base">
                                        <p:cTn id="42" dur="500" fill="hold"/>
                                        <p:tgtEl>
                                          <p:spTgt spid="4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 calcmode="lin" valueType="num">
                                      <p:cBhvr additive="base">
                                        <p:cTn id="45" dur="500" fill="hold"/>
                                        <p:tgtEl>
                                          <p:spTgt spid="51"/>
                                        </p:tgtEl>
                                        <p:attrNameLst>
                                          <p:attrName>ppt_x</p:attrName>
                                        </p:attrNameLst>
                                      </p:cBhvr>
                                      <p:tavLst>
                                        <p:tav tm="0">
                                          <p:val>
                                            <p:strVal val="#ppt_x"/>
                                          </p:val>
                                        </p:tav>
                                        <p:tav tm="100000">
                                          <p:val>
                                            <p:strVal val="#ppt_x"/>
                                          </p:val>
                                        </p:tav>
                                      </p:tavLst>
                                    </p:anim>
                                    <p:anim calcmode="lin" valueType="num">
                                      <p:cBhvr additive="base">
                                        <p:cTn id="46"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500" fill="hold"/>
                                        <p:tgtEl>
                                          <p:spTgt spid="8"/>
                                        </p:tgtEl>
                                        <p:attrNameLst>
                                          <p:attrName>ppt_x</p:attrName>
                                        </p:attrNameLst>
                                      </p:cBhvr>
                                      <p:tavLst>
                                        <p:tav tm="0">
                                          <p:val>
                                            <p:strVal val="#ppt_x"/>
                                          </p:val>
                                        </p:tav>
                                        <p:tav tm="100000">
                                          <p:val>
                                            <p:strVal val="#ppt_x"/>
                                          </p:val>
                                        </p:tav>
                                      </p:tavLst>
                                    </p:anim>
                                    <p:anim calcmode="lin" valueType="num">
                                      <p:cBhvr additive="base">
                                        <p:cTn id="52" dur="500" fill="hold"/>
                                        <p:tgtEl>
                                          <p:spTgt spid="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ppt_x"/>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ppt_x"/>
                                          </p:val>
                                        </p:tav>
                                        <p:tav tm="100000">
                                          <p:val>
                                            <p:strVal val="#ppt_x"/>
                                          </p:val>
                                        </p:tav>
                                      </p:tavLst>
                                    </p:anim>
                                    <p:anim calcmode="lin" valueType="num">
                                      <p:cBhvr additive="base">
                                        <p:cTn id="60" dur="500" fill="hold"/>
                                        <p:tgtEl>
                                          <p:spTgt spid="2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6"/>
                                        </p:tgtEl>
                                        <p:attrNameLst>
                                          <p:attrName>style.visibility</p:attrName>
                                        </p:attrNameLst>
                                      </p:cBhvr>
                                      <p:to>
                                        <p:strVal val="visible"/>
                                      </p:to>
                                    </p:set>
                                    <p:anim calcmode="lin" valueType="num">
                                      <p:cBhvr additive="base">
                                        <p:cTn id="63" dur="500" fill="hold"/>
                                        <p:tgtEl>
                                          <p:spTgt spid="46"/>
                                        </p:tgtEl>
                                        <p:attrNameLst>
                                          <p:attrName>ppt_x</p:attrName>
                                        </p:attrNameLst>
                                      </p:cBhvr>
                                      <p:tavLst>
                                        <p:tav tm="0">
                                          <p:val>
                                            <p:strVal val="#ppt_x"/>
                                          </p:val>
                                        </p:tav>
                                        <p:tav tm="100000">
                                          <p:val>
                                            <p:strVal val="#ppt_x"/>
                                          </p:val>
                                        </p:tav>
                                      </p:tavLst>
                                    </p:anim>
                                    <p:anim calcmode="lin" valueType="num">
                                      <p:cBhvr additive="base">
                                        <p:cTn id="64" dur="500" fill="hold"/>
                                        <p:tgtEl>
                                          <p:spTgt spid="4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500" fill="hold"/>
                                        <p:tgtEl>
                                          <p:spTgt spid="6"/>
                                        </p:tgtEl>
                                        <p:attrNameLst>
                                          <p:attrName>ppt_x</p:attrName>
                                        </p:attrNameLst>
                                      </p:cBhvr>
                                      <p:tavLst>
                                        <p:tav tm="0">
                                          <p:val>
                                            <p:strVal val="#ppt_x"/>
                                          </p:val>
                                        </p:tav>
                                        <p:tav tm="100000">
                                          <p:val>
                                            <p:strVal val="#ppt_x"/>
                                          </p:val>
                                        </p:tav>
                                      </p:tavLst>
                                    </p:anim>
                                    <p:anim calcmode="lin" valueType="num">
                                      <p:cBhvr additive="base">
                                        <p:cTn id="74" dur="500" fill="hold"/>
                                        <p:tgtEl>
                                          <p:spTgt spid="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500" fill="hold"/>
                                        <p:tgtEl>
                                          <p:spTgt spid="7"/>
                                        </p:tgtEl>
                                        <p:attrNameLst>
                                          <p:attrName>ppt_x</p:attrName>
                                        </p:attrNameLst>
                                      </p:cBhvr>
                                      <p:tavLst>
                                        <p:tav tm="0">
                                          <p:val>
                                            <p:strVal val="#ppt_x"/>
                                          </p:val>
                                        </p:tav>
                                        <p:tav tm="100000">
                                          <p:val>
                                            <p:strVal val="#ppt_x"/>
                                          </p:val>
                                        </p:tav>
                                      </p:tavLst>
                                    </p:anim>
                                    <p:anim calcmode="lin" valueType="num">
                                      <p:cBhvr additive="base">
                                        <p:cTn id="78" dur="500" fill="hold"/>
                                        <p:tgtEl>
                                          <p:spTgt spid="7"/>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500" fill="hold"/>
                                        <p:tgtEl>
                                          <p:spTgt spid="24"/>
                                        </p:tgtEl>
                                        <p:attrNameLst>
                                          <p:attrName>ppt_x</p:attrName>
                                        </p:attrNameLst>
                                      </p:cBhvr>
                                      <p:tavLst>
                                        <p:tav tm="0">
                                          <p:val>
                                            <p:strVal val="#ppt_x"/>
                                          </p:val>
                                        </p:tav>
                                        <p:tav tm="100000">
                                          <p:val>
                                            <p:strVal val="#ppt_x"/>
                                          </p:val>
                                        </p:tav>
                                      </p:tavLst>
                                    </p:anim>
                                    <p:anim calcmode="lin" valueType="num">
                                      <p:cBhvr additive="base">
                                        <p:cTn id="82" dur="5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additive="base">
                                        <p:cTn id="85" dur="500" fill="hold"/>
                                        <p:tgtEl>
                                          <p:spTgt spid="48"/>
                                        </p:tgtEl>
                                        <p:attrNameLst>
                                          <p:attrName>ppt_x</p:attrName>
                                        </p:attrNameLst>
                                      </p:cBhvr>
                                      <p:tavLst>
                                        <p:tav tm="0">
                                          <p:val>
                                            <p:strVal val="#ppt_x"/>
                                          </p:val>
                                        </p:tav>
                                        <p:tav tm="100000">
                                          <p:val>
                                            <p:strVal val="#ppt_x"/>
                                          </p:val>
                                        </p:tav>
                                      </p:tavLst>
                                    </p:anim>
                                    <p:anim calcmode="lin" valueType="num">
                                      <p:cBhvr additive="base">
                                        <p:cTn id="86" dur="500" fill="hold"/>
                                        <p:tgtEl>
                                          <p:spTgt spid="48"/>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500" fill="hold"/>
                                        <p:tgtEl>
                                          <p:spTgt spid="49"/>
                                        </p:tgtEl>
                                        <p:attrNameLst>
                                          <p:attrName>ppt_x</p:attrName>
                                        </p:attrNameLst>
                                      </p:cBhvr>
                                      <p:tavLst>
                                        <p:tav tm="0">
                                          <p:val>
                                            <p:strVal val="#ppt_x"/>
                                          </p:val>
                                        </p:tav>
                                        <p:tav tm="100000">
                                          <p:val>
                                            <p:strVal val="#ppt_x"/>
                                          </p:val>
                                        </p:tav>
                                      </p:tavLst>
                                    </p:anim>
                                    <p:anim calcmode="lin" valueType="num">
                                      <p:cBhvr additive="base">
                                        <p:cTn id="90"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500" fill="hold"/>
                                        <p:tgtEl>
                                          <p:spTgt spid="4"/>
                                        </p:tgtEl>
                                        <p:attrNameLst>
                                          <p:attrName>ppt_x</p:attrName>
                                        </p:attrNameLst>
                                      </p:cBhvr>
                                      <p:tavLst>
                                        <p:tav tm="0">
                                          <p:val>
                                            <p:strVal val="#ppt_x"/>
                                          </p:val>
                                        </p:tav>
                                        <p:tav tm="100000">
                                          <p:val>
                                            <p:strVal val="#ppt_x"/>
                                          </p:val>
                                        </p:tav>
                                      </p:tavLst>
                                    </p:anim>
                                    <p:anim calcmode="lin" valueType="num">
                                      <p:cBhvr additive="base">
                                        <p:cTn id="96" dur="500" fill="hold"/>
                                        <p:tgtEl>
                                          <p:spTgt spid="4"/>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500" fill="hold"/>
                                        <p:tgtEl>
                                          <p:spTgt spid="5"/>
                                        </p:tgtEl>
                                        <p:attrNameLst>
                                          <p:attrName>ppt_x</p:attrName>
                                        </p:attrNameLst>
                                      </p:cBhvr>
                                      <p:tavLst>
                                        <p:tav tm="0">
                                          <p:val>
                                            <p:strVal val="#ppt_x"/>
                                          </p:val>
                                        </p:tav>
                                        <p:tav tm="100000">
                                          <p:val>
                                            <p:strVal val="#ppt_x"/>
                                          </p:val>
                                        </p:tav>
                                      </p:tavLst>
                                    </p:anim>
                                    <p:anim calcmode="lin" valueType="num">
                                      <p:cBhvr additive="base">
                                        <p:cTn id="100" dur="500" fill="hold"/>
                                        <p:tgtEl>
                                          <p:spTgt spid="5"/>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500" fill="hold"/>
                                        <p:tgtEl>
                                          <p:spTgt spid="14"/>
                                        </p:tgtEl>
                                        <p:attrNameLst>
                                          <p:attrName>ppt_x</p:attrName>
                                        </p:attrNameLst>
                                      </p:cBhvr>
                                      <p:tavLst>
                                        <p:tav tm="0">
                                          <p:val>
                                            <p:strVal val="#ppt_x"/>
                                          </p:val>
                                        </p:tav>
                                        <p:tav tm="100000">
                                          <p:val>
                                            <p:strVal val="#ppt_x"/>
                                          </p:val>
                                        </p:tav>
                                      </p:tavLst>
                                    </p:anim>
                                    <p:anim calcmode="lin" valueType="num">
                                      <p:cBhvr additive="base">
                                        <p:cTn id="104" dur="500" fill="hold"/>
                                        <p:tgtEl>
                                          <p:spTgt spid="14"/>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 calcmode="lin" valueType="num">
                                      <p:cBhvr additive="base">
                                        <p:cTn id="107" dur="500" fill="hold"/>
                                        <p:tgtEl>
                                          <p:spTgt spid="47"/>
                                        </p:tgtEl>
                                        <p:attrNameLst>
                                          <p:attrName>ppt_x</p:attrName>
                                        </p:attrNameLst>
                                      </p:cBhvr>
                                      <p:tavLst>
                                        <p:tav tm="0">
                                          <p:val>
                                            <p:strVal val="#ppt_x"/>
                                          </p:val>
                                        </p:tav>
                                        <p:tav tm="100000">
                                          <p:val>
                                            <p:strVal val="#ppt_x"/>
                                          </p:val>
                                        </p:tav>
                                      </p:tavLst>
                                    </p:anim>
                                    <p:anim calcmode="lin" valueType="num">
                                      <p:cBhvr additive="base">
                                        <p:cTn id="108" dur="500" fill="hold"/>
                                        <p:tgtEl>
                                          <p:spTgt spid="47"/>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52"/>
                                        </p:tgtEl>
                                        <p:attrNameLst>
                                          <p:attrName>style.visibility</p:attrName>
                                        </p:attrNameLst>
                                      </p:cBhvr>
                                      <p:to>
                                        <p:strVal val="visible"/>
                                      </p:to>
                                    </p:set>
                                    <p:anim calcmode="lin" valueType="num">
                                      <p:cBhvr additive="base">
                                        <p:cTn id="111" dur="500" fill="hold"/>
                                        <p:tgtEl>
                                          <p:spTgt spid="52"/>
                                        </p:tgtEl>
                                        <p:attrNameLst>
                                          <p:attrName>ppt_x</p:attrName>
                                        </p:attrNameLst>
                                      </p:cBhvr>
                                      <p:tavLst>
                                        <p:tav tm="0">
                                          <p:val>
                                            <p:strVal val="#ppt_x"/>
                                          </p:val>
                                        </p:tav>
                                        <p:tav tm="100000">
                                          <p:val>
                                            <p:strVal val="#ppt_x"/>
                                          </p:val>
                                        </p:tav>
                                      </p:tavLst>
                                    </p:anim>
                                    <p:anim calcmode="lin" valueType="num">
                                      <p:cBhvr additive="base">
                                        <p:cTn id="112" dur="500" fill="hold"/>
                                        <p:tgtEl>
                                          <p:spTgt spid="52"/>
                                        </p:tgtEl>
                                        <p:attrNameLst>
                                          <p:attrName>ppt_y</p:attrName>
                                        </p:attrNameLst>
                                      </p:cBhvr>
                                      <p:tavLst>
                                        <p:tav tm="0">
                                          <p:val>
                                            <p:strVal val="1+#ppt_h/2"/>
                                          </p:val>
                                        </p:tav>
                                        <p:tav tm="100000">
                                          <p:val>
                                            <p:strVal val="#ppt_y"/>
                                          </p:val>
                                        </p:tav>
                                      </p:tavLst>
                                    </p:anim>
                                  </p:childTnLst>
                                </p:cTn>
                              </p:par>
                            </p:childTnLst>
                          </p:cTn>
                        </p:par>
                        <p:par>
                          <p:cTn id="113" fill="hold">
                            <p:stCondLst>
                              <p:cond delay="500"/>
                            </p:stCondLst>
                            <p:childTnLst>
                              <p:par>
                                <p:cTn id="114" presetID="22" presetClass="entr" presetSubtype="8" fill="hold" grpId="0"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left)">
                                      <p:cBhvr>
                                        <p:cTn id="116" dur="500"/>
                                        <p:tgtEl>
                                          <p:spTgt spid="54"/>
                                        </p:tgtEl>
                                      </p:cBhvr>
                                    </p:animEffect>
                                  </p:childTnLst>
                                </p:cTn>
                              </p:par>
                            </p:childTnLst>
                          </p:cTn>
                        </p:par>
                        <p:par>
                          <p:cTn id="117" fill="hold">
                            <p:stCondLst>
                              <p:cond delay="1000"/>
                            </p:stCondLst>
                            <p:childTnLst>
                              <p:par>
                                <p:cTn id="118" presetID="10" presetClass="entr" presetSubtype="0" fill="hold" grpId="0" nodeType="afterEffect">
                                  <p:stCondLst>
                                    <p:cond delay="0"/>
                                  </p:stCondLst>
                                  <p:childTnLst>
                                    <p:set>
                                      <p:cBhvr>
                                        <p:cTn id="119" dur="1" fill="hold">
                                          <p:stCondLst>
                                            <p:cond delay="0"/>
                                          </p:stCondLst>
                                        </p:cTn>
                                        <p:tgtEl>
                                          <p:spTgt spid="55"/>
                                        </p:tgtEl>
                                        <p:attrNameLst>
                                          <p:attrName>style.visibility</p:attrName>
                                        </p:attrNameLst>
                                      </p:cBhvr>
                                      <p:to>
                                        <p:strVal val="visible"/>
                                      </p:to>
                                    </p:set>
                                    <p:animEffect transition="in" filter="fade">
                                      <p:cBhvr>
                                        <p:cTn id="120" dur="500"/>
                                        <p:tgtEl>
                                          <p:spTgt spid="55"/>
                                        </p:tgtEl>
                                      </p:cBhvr>
                                    </p:animEffect>
                                  </p:childTnLst>
                                </p:cTn>
                              </p:par>
                            </p:childTnLst>
                          </p:cTn>
                        </p:par>
                        <p:par>
                          <p:cTn id="121" fill="hold">
                            <p:stCondLst>
                              <p:cond delay="1500"/>
                            </p:stCondLst>
                            <p:childTnLst>
                              <p:par>
                                <p:cTn id="122" presetID="22" presetClass="entr" presetSubtype="8" fill="hold" grpId="0" nodeType="afterEffect">
                                  <p:stCondLst>
                                    <p:cond delay="0"/>
                                  </p:stCondLst>
                                  <p:childTnLst>
                                    <p:set>
                                      <p:cBhvr>
                                        <p:cTn id="123" dur="1" fill="hold">
                                          <p:stCondLst>
                                            <p:cond delay="0"/>
                                          </p:stCondLst>
                                        </p:cTn>
                                        <p:tgtEl>
                                          <p:spTgt spid="56"/>
                                        </p:tgtEl>
                                        <p:attrNameLst>
                                          <p:attrName>style.visibility</p:attrName>
                                        </p:attrNameLst>
                                      </p:cBhvr>
                                      <p:to>
                                        <p:strVal val="visible"/>
                                      </p:to>
                                    </p:set>
                                    <p:animEffect transition="in" filter="wipe(left)">
                                      <p:cBhvr>
                                        <p:cTn id="124" dur="500"/>
                                        <p:tgtEl>
                                          <p:spTgt spid="56"/>
                                        </p:tgtEl>
                                      </p:cBhvr>
                                    </p:animEffect>
                                  </p:childTnLst>
                                </p:cTn>
                              </p:par>
                            </p:childTnLst>
                          </p:cTn>
                        </p:par>
                        <p:par>
                          <p:cTn id="125" fill="hold">
                            <p:stCondLst>
                              <p:cond delay="2000"/>
                            </p:stCondLst>
                            <p:childTnLst>
                              <p:par>
                                <p:cTn id="126" presetID="22" presetClass="entr" presetSubtype="8" fill="hold" grpId="0" nodeType="afterEffect">
                                  <p:stCondLst>
                                    <p:cond delay="0"/>
                                  </p:stCondLst>
                                  <p:childTnLst>
                                    <p:set>
                                      <p:cBhvr>
                                        <p:cTn id="127" dur="1" fill="hold">
                                          <p:stCondLst>
                                            <p:cond delay="0"/>
                                          </p:stCondLst>
                                        </p:cTn>
                                        <p:tgtEl>
                                          <p:spTgt spid="57"/>
                                        </p:tgtEl>
                                        <p:attrNameLst>
                                          <p:attrName>style.visibility</p:attrName>
                                        </p:attrNameLst>
                                      </p:cBhvr>
                                      <p:to>
                                        <p:strVal val="visible"/>
                                      </p:to>
                                    </p:set>
                                    <p:animEffect transition="in" filter="wipe(left)">
                                      <p:cBhvr>
                                        <p:cTn id="128" dur="500"/>
                                        <p:tgtEl>
                                          <p:spTgt spid="57"/>
                                        </p:tgtEl>
                                      </p:cBhvr>
                                    </p:animEffect>
                                  </p:childTnLst>
                                </p:cTn>
                              </p:par>
                            </p:childTnLst>
                          </p:cTn>
                        </p:par>
                        <p:par>
                          <p:cTn id="129" fill="hold">
                            <p:stCondLst>
                              <p:cond delay="2500"/>
                            </p:stCondLst>
                            <p:childTnLst>
                              <p:par>
                                <p:cTn id="130" presetID="22" presetClass="entr" presetSubtype="8" fill="hold" grpId="0" nodeType="afterEffect">
                                  <p:stCondLst>
                                    <p:cond delay="0"/>
                                  </p:stCondLst>
                                  <p:childTnLst>
                                    <p:set>
                                      <p:cBhvr>
                                        <p:cTn id="131" dur="1" fill="hold">
                                          <p:stCondLst>
                                            <p:cond delay="0"/>
                                          </p:stCondLst>
                                        </p:cTn>
                                        <p:tgtEl>
                                          <p:spTgt spid="58"/>
                                        </p:tgtEl>
                                        <p:attrNameLst>
                                          <p:attrName>style.visibility</p:attrName>
                                        </p:attrNameLst>
                                      </p:cBhvr>
                                      <p:to>
                                        <p:strVal val="visible"/>
                                      </p:to>
                                    </p:set>
                                    <p:animEffect transition="in" filter="wipe(left)">
                                      <p:cBhvr>
                                        <p:cTn id="132" dur="500"/>
                                        <p:tgtEl>
                                          <p:spTgt spid="58"/>
                                        </p:tgtEl>
                                      </p:cBhvr>
                                    </p:animEffect>
                                  </p:childTnLst>
                                </p:cTn>
                              </p:par>
                            </p:childTnLst>
                          </p:cTn>
                        </p:par>
                        <p:par>
                          <p:cTn id="133" fill="hold">
                            <p:stCondLst>
                              <p:cond delay="3000"/>
                            </p:stCondLst>
                            <p:childTnLst>
                              <p:par>
                                <p:cTn id="134" presetID="10" presetClass="entr" presetSubtype="0" fill="hold" nodeType="afterEffect">
                                  <p:stCondLst>
                                    <p:cond delay="0"/>
                                  </p:stCondLst>
                                  <p:childTnLst>
                                    <p:set>
                                      <p:cBhvr>
                                        <p:cTn id="135" dur="1" fill="hold">
                                          <p:stCondLst>
                                            <p:cond delay="0"/>
                                          </p:stCondLst>
                                        </p:cTn>
                                        <p:tgtEl>
                                          <p:spTgt spid="60"/>
                                        </p:tgtEl>
                                        <p:attrNameLst>
                                          <p:attrName>style.visibility</p:attrName>
                                        </p:attrNameLst>
                                      </p:cBhvr>
                                      <p:to>
                                        <p:strVal val="visible"/>
                                      </p:to>
                                    </p:set>
                                    <p:animEffect transition="in" filter="fade">
                                      <p:cBhvr>
                                        <p:cTn id="136" dur="500"/>
                                        <p:tgtEl>
                                          <p:spTgt spid="60"/>
                                        </p:tgtEl>
                                      </p:cBhvr>
                                    </p:animEffect>
                                  </p:childTnLst>
                                </p:cTn>
                              </p:par>
                            </p:childTnLst>
                          </p:cTn>
                        </p:par>
                        <p:par>
                          <p:cTn id="137" fill="hold">
                            <p:stCondLst>
                              <p:cond delay="3500"/>
                            </p:stCondLst>
                            <p:childTnLst>
                              <p:par>
                                <p:cTn id="138" presetID="22" presetClass="entr" presetSubtype="8" fill="hold" grpId="0" nodeType="afterEffect">
                                  <p:stCondLst>
                                    <p:cond delay="0"/>
                                  </p:stCondLst>
                                  <p:childTnLst>
                                    <p:set>
                                      <p:cBhvr>
                                        <p:cTn id="139" dur="1" fill="hold">
                                          <p:stCondLst>
                                            <p:cond delay="0"/>
                                          </p:stCondLst>
                                        </p:cTn>
                                        <p:tgtEl>
                                          <p:spTgt spid="63"/>
                                        </p:tgtEl>
                                        <p:attrNameLst>
                                          <p:attrName>style.visibility</p:attrName>
                                        </p:attrNameLst>
                                      </p:cBhvr>
                                      <p:to>
                                        <p:strVal val="visible"/>
                                      </p:to>
                                    </p:set>
                                    <p:animEffect transition="in" filter="wipe(left)">
                                      <p:cBhvr>
                                        <p:cTn id="140" dur="500"/>
                                        <p:tgtEl>
                                          <p:spTgt spid="63"/>
                                        </p:tgtEl>
                                      </p:cBhvr>
                                    </p:animEffect>
                                  </p:childTnLst>
                                </p:cTn>
                              </p:par>
                            </p:childTnLst>
                          </p:cTn>
                        </p:par>
                        <p:par>
                          <p:cTn id="141" fill="hold">
                            <p:stCondLst>
                              <p:cond delay="4000"/>
                            </p:stCondLst>
                            <p:childTnLst>
                              <p:par>
                                <p:cTn id="142" presetID="22" presetClass="entr" presetSubtype="8" fill="hold" grpId="0" nodeType="afterEffect">
                                  <p:stCondLst>
                                    <p:cond delay="0"/>
                                  </p:stCondLst>
                                  <p:childTnLst>
                                    <p:set>
                                      <p:cBhvr>
                                        <p:cTn id="143" dur="1" fill="hold">
                                          <p:stCondLst>
                                            <p:cond delay="0"/>
                                          </p:stCondLst>
                                        </p:cTn>
                                        <p:tgtEl>
                                          <p:spTgt spid="64"/>
                                        </p:tgtEl>
                                        <p:attrNameLst>
                                          <p:attrName>style.visibility</p:attrName>
                                        </p:attrNameLst>
                                      </p:cBhvr>
                                      <p:to>
                                        <p:strVal val="visible"/>
                                      </p:to>
                                    </p:set>
                                    <p:animEffect transition="in" filter="wipe(left)">
                                      <p:cBhvr>
                                        <p:cTn id="144" dur="500"/>
                                        <p:tgtEl>
                                          <p:spTgt spid="64"/>
                                        </p:tgtEl>
                                      </p:cBhvr>
                                    </p:animEffect>
                                  </p:childTnLst>
                                </p:cTn>
                              </p:par>
                            </p:childTnLst>
                          </p:cTn>
                        </p:par>
                        <p:par>
                          <p:cTn id="145" fill="hold">
                            <p:stCondLst>
                              <p:cond delay="4500"/>
                            </p:stCondLst>
                            <p:childTnLst>
                              <p:par>
                                <p:cTn id="146" presetID="22" presetClass="entr" presetSubtype="8" fill="hold" nodeType="afterEffect">
                                  <p:stCondLst>
                                    <p:cond delay="0"/>
                                  </p:stCondLst>
                                  <p:childTnLst>
                                    <p:set>
                                      <p:cBhvr>
                                        <p:cTn id="147" dur="1" fill="hold">
                                          <p:stCondLst>
                                            <p:cond delay="0"/>
                                          </p:stCondLst>
                                        </p:cTn>
                                        <p:tgtEl>
                                          <p:spTgt spid="59"/>
                                        </p:tgtEl>
                                        <p:attrNameLst>
                                          <p:attrName>style.visibility</p:attrName>
                                        </p:attrNameLst>
                                      </p:cBhvr>
                                      <p:to>
                                        <p:strVal val="visible"/>
                                      </p:to>
                                    </p:set>
                                    <p:animEffect transition="in" filter="wipe(left)">
                                      <p:cBhvr>
                                        <p:cTn id="148"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4471224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94547" y="983677"/>
            <a:ext cx="4028238" cy="289062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415256" y="983677"/>
            <a:ext cx="4028238" cy="2890627"/>
          </a:xfrm>
          <a:prstGeom prst="rect">
            <a:avLst/>
          </a:prstGeom>
          <a:solidFill>
            <a:schemeClr val="accent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535965" y="983677"/>
            <a:ext cx="4028238" cy="289062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94547" y="3949436"/>
            <a:ext cx="4028238" cy="289062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415256" y="3949436"/>
            <a:ext cx="4028238" cy="28906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535965" y="3949435"/>
            <a:ext cx="4028238" cy="2890627"/>
          </a:xfrm>
          <a:prstGeom prst="rect">
            <a:avLst/>
          </a:prstGeom>
          <a:solidFill>
            <a:schemeClr val="accent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3"/>
          <p:cNvSpPr>
            <a:spLocks noChangeArrowheads="1"/>
          </p:cNvSpPr>
          <p:nvPr/>
        </p:nvSpPr>
        <p:spPr bwMode="auto">
          <a:xfrm>
            <a:off x="5020547" y="1894979"/>
            <a:ext cx="3332686" cy="97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0622" tIns="50622" rIns="50622" bIns="50622">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400" dirty="0">
                <a:solidFill>
                  <a:schemeClr val="bg1"/>
                </a:solidFill>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solidFill>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0" name="TextBox 3"/>
          <p:cNvSpPr>
            <a:spLocks noChangeArrowheads="1"/>
          </p:cNvSpPr>
          <p:nvPr/>
        </p:nvSpPr>
        <p:spPr bwMode="auto">
          <a:xfrm>
            <a:off x="676776" y="4978162"/>
            <a:ext cx="3284430" cy="97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0622" tIns="50622" rIns="50622" bIns="50622">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400" dirty="0">
                <a:solidFill>
                  <a:schemeClr val="bg1"/>
                </a:solidFill>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solidFill>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1" name="TextBox 3"/>
          <p:cNvSpPr>
            <a:spLocks noChangeArrowheads="1"/>
          </p:cNvSpPr>
          <p:nvPr/>
        </p:nvSpPr>
        <p:spPr bwMode="auto">
          <a:xfrm>
            <a:off x="9019088" y="4978162"/>
            <a:ext cx="3535197" cy="97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0622" tIns="50622" rIns="50622" bIns="50622">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400" dirty="0">
                <a:solidFill>
                  <a:schemeClr val="bg1"/>
                </a:solidFill>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solidFill>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2" name="矩形 32"/>
          <p:cNvSpPr/>
          <p:nvPr/>
        </p:nvSpPr>
        <p:spPr>
          <a:xfrm flipH="1">
            <a:off x="4415256" y="2906944"/>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32"/>
          <p:cNvSpPr/>
          <p:nvPr/>
        </p:nvSpPr>
        <p:spPr>
          <a:xfrm>
            <a:off x="3391426" y="5872704"/>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32"/>
          <p:cNvSpPr/>
          <p:nvPr/>
        </p:nvSpPr>
        <p:spPr>
          <a:xfrm rot="16200000">
            <a:off x="8553966" y="3931436"/>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49791024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fltVal val="0.5"/>
                                          </p:val>
                                        </p:tav>
                                        <p:tav tm="100000">
                                          <p:val>
                                            <p:strVal val="#ppt_y"/>
                                          </p:val>
                                        </p:tav>
                                      </p:tavLst>
                                    </p:anim>
                                  </p:childTnLst>
                                </p:cTn>
                              </p:par>
                              <p:par>
                                <p:cTn id="11" presetID="49" presetClass="entr" presetSubtype="0" decel="100000" fill="hold" grpId="1"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 calcmode="lin" valueType="num">
                                      <p:cBhvr>
                                        <p:cTn id="15" dur="500" fill="hold"/>
                                        <p:tgtEl>
                                          <p:spTgt spid="12"/>
                                        </p:tgtEl>
                                        <p:attrNameLst>
                                          <p:attrName>style.rotation</p:attrName>
                                        </p:attrNameLst>
                                      </p:cBhvr>
                                      <p:tavLst>
                                        <p:tav tm="0">
                                          <p:val>
                                            <p:fltVal val="360"/>
                                          </p:val>
                                        </p:tav>
                                        <p:tav tm="100000">
                                          <p:val>
                                            <p:fltVal val="0"/>
                                          </p:val>
                                        </p:tav>
                                      </p:tavLst>
                                    </p:anim>
                                    <p:animEffect transition="in" filter="fade">
                                      <p:cBhvr>
                                        <p:cTn id="16" dur="500"/>
                                        <p:tgtEl>
                                          <p:spTgt spid="12"/>
                                        </p:tgtEl>
                                      </p:cBhvr>
                                    </p:animEffect>
                                  </p:childTnLst>
                                </p:cTn>
                              </p:par>
                              <p:par>
                                <p:cTn id="17" presetID="23" presetClass="entr" presetSubtype="52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 calcmode="lin" valueType="num">
                                      <p:cBhvr>
                                        <p:cTn id="21" dur="500" fill="hold"/>
                                        <p:tgtEl>
                                          <p:spTgt spid="14"/>
                                        </p:tgtEl>
                                        <p:attrNameLst>
                                          <p:attrName>ppt_x</p:attrName>
                                        </p:attrNameLst>
                                      </p:cBhvr>
                                      <p:tavLst>
                                        <p:tav tm="0">
                                          <p:val>
                                            <p:fltVal val="0.5"/>
                                          </p:val>
                                        </p:tav>
                                        <p:tav tm="100000">
                                          <p:val>
                                            <p:strVal val="#ppt_x"/>
                                          </p:val>
                                        </p:tav>
                                      </p:tavLst>
                                    </p:anim>
                                    <p:anim calcmode="lin" valueType="num">
                                      <p:cBhvr>
                                        <p:cTn id="22" dur="500" fill="hold"/>
                                        <p:tgtEl>
                                          <p:spTgt spid="14"/>
                                        </p:tgtEl>
                                        <p:attrNameLst>
                                          <p:attrName>ppt_y</p:attrName>
                                        </p:attrNameLst>
                                      </p:cBhvr>
                                      <p:tavLst>
                                        <p:tav tm="0">
                                          <p:val>
                                            <p:fltVal val="0.5"/>
                                          </p:val>
                                        </p:tav>
                                        <p:tav tm="100000">
                                          <p:val>
                                            <p:strVal val="#ppt_y"/>
                                          </p:val>
                                        </p:tav>
                                      </p:tavLst>
                                    </p:anim>
                                  </p:childTnLst>
                                </p:cTn>
                              </p:par>
                              <p:par>
                                <p:cTn id="23" presetID="49" presetClass="entr" presetSubtype="0" decel="100000" fill="hold" grpId="1"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 calcmode="lin" valueType="num">
                                      <p:cBhvr>
                                        <p:cTn id="27" dur="500" fill="hold"/>
                                        <p:tgtEl>
                                          <p:spTgt spid="14"/>
                                        </p:tgtEl>
                                        <p:attrNameLst>
                                          <p:attrName>style.rotation</p:attrName>
                                        </p:attrNameLst>
                                      </p:cBhvr>
                                      <p:tavLst>
                                        <p:tav tm="0">
                                          <p:val>
                                            <p:fltVal val="360"/>
                                          </p:val>
                                        </p:tav>
                                        <p:tav tm="100000">
                                          <p:val>
                                            <p:fltVal val="0"/>
                                          </p:val>
                                        </p:tav>
                                      </p:tavLst>
                                    </p:anim>
                                    <p:animEffect transition="in" filter="fade">
                                      <p:cBhvr>
                                        <p:cTn id="28" dur="500"/>
                                        <p:tgtEl>
                                          <p:spTgt spid="14"/>
                                        </p:tgtEl>
                                      </p:cBhvr>
                                    </p:animEffect>
                                  </p:childTnLst>
                                </p:cTn>
                              </p:par>
                              <p:par>
                                <p:cTn id="29" presetID="23" presetClass="entr" presetSubtype="528"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 calcmode="lin" valueType="num">
                                      <p:cBhvr>
                                        <p:cTn id="33" dur="500" fill="hold"/>
                                        <p:tgtEl>
                                          <p:spTgt spid="15"/>
                                        </p:tgtEl>
                                        <p:attrNameLst>
                                          <p:attrName>ppt_x</p:attrName>
                                        </p:attrNameLst>
                                      </p:cBhvr>
                                      <p:tavLst>
                                        <p:tav tm="0">
                                          <p:val>
                                            <p:fltVal val="0.5"/>
                                          </p:val>
                                        </p:tav>
                                        <p:tav tm="100000">
                                          <p:val>
                                            <p:strVal val="#ppt_x"/>
                                          </p:val>
                                        </p:tav>
                                      </p:tavLst>
                                    </p:anim>
                                    <p:anim calcmode="lin" valueType="num">
                                      <p:cBhvr>
                                        <p:cTn id="34" dur="500" fill="hold"/>
                                        <p:tgtEl>
                                          <p:spTgt spid="15"/>
                                        </p:tgtEl>
                                        <p:attrNameLst>
                                          <p:attrName>ppt_y</p:attrName>
                                        </p:attrNameLst>
                                      </p:cBhvr>
                                      <p:tavLst>
                                        <p:tav tm="0">
                                          <p:val>
                                            <p:fltVal val="0.5"/>
                                          </p:val>
                                        </p:tav>
                                        <p:tav tm="100000">
                                          <p:val>
                                            <p:strVal val="#ppt_y"/>
                                          </p:val>
                                        </p:tav>
                                      </p:tavLst>
                                    </p:anim>
                                  </p:childTnLst>
                                </p:cTn>
                              </p:par>
                              <p:par>
                                <p:cTn id="35" presetID="49" presetClass="entr" presetSubtype="0" decel="100000" fill="hold" grpId="1"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 calcmode="lin" valueType="num">
                                      <p:cBhvr>
                                        <p:cTn id="39" dur="500" fill="hold"/>
                                        <p:tgtEl>
                                          <p:spTgt spid="15"/>
                                        </p:tgtEl>
                                        <p:attrNameLst>
                                          <p:attrName>style.rotation</p:attrName>
                                        </p:attrNameLst>
                                      </p:cBhvr>
                                      <p:tavLst>
                                        <p:tav tm="0">
                                          <p:val>
                                            <p:fltVal val="360"/>
                                          </p:val>
                                        </p:tav>
                                        <p:tav tm="100000">
                                          <p:val>
                                            <p:fltVal val="0"/>
                                          </p:val>
                                        </p:tav>
                                      </p:tavLst>
                                    </p:anim>
                                    <p:animEffect transition="in" filter="fade">
                                      <p:cBhvr>
                                        <p:cTn id="40" dur="500"/>
                                        <p:tgtEl>
                                          <p:spTgt spid="15"/>
                                        </p:tgtEl>
                                      </p:cBhvr>
                                    </p:animEffect>
                                  </p:childTnLst>
                                </p:cTn>
                              </p:par>
                              <p:par>
                                <p:cTn id="41" presetID="23" presetClass="entr" presetSubtype="52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 calcmode="lin" valueType="num">
                                      <p:cBhvr>
                                        <p:cTn id="45" dur="500" fill="hold"/>
                                        <p:tgtEl>
                                          <p:spTgt spid="16"/>
                                        </p:tgtEl>
                                        <p:attrNameLst>
                                          <p:attrName>ppt_x</p:attrName>
                                        </p:attrNameLst>
                                      </p:cBhvr>
                                      <p:tavLst>
                                        <p:tav tm="0">
                                          <p:val>
                                            <p:fltVal val="0.5"/>
                                          </p:val>
                                        </p:tav>
                                        <p:tav tm="100000">
                                          <p:val>
                                            <p:strVal val="#ppt_x"/>
                                          </p:val>
                                        </p:tav>
                                      </p:tavLst>
                                    </p:anim>
                                    <p:anim calcmode="lin" valueType="num">
                                      <p:cBhvr>
                                        <p:cTn id="46" dur="500" fill="hold"/>
                                        <p:tgtEl>
                                          <p:spTgt spid="16"/>
                                        </p:tgtEl>
                                        <p:attrNameLst>
                                          <p:attrName>ppt_y</p:attrName>
                                        </p:attrNameLst>
                                      </p:cBhvr>
                                      <p:tavLst>
                                        <p:tav tm="0">
                                          <p:val>
                                            <p:fltVal val="0.5"/>
                                          </p:val>
                                        </p:tav>
                                        <p:tav tm="100000">
                                          <p:val>
                                            <p:strVal val="#ppt_y"/>
                                          </p:val>
                                        </p:tav>
                                      </p:tavLst>
                                    </p:anim>
                                  </p:childTnLst>
                                </p:cTn>
                              </p:par>
                              <p:par>
                                <p:cTn id="47" presetID="49" presetClass="entr" presetSubtype="0" decel="100000" fill="hold" grpId="1"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 calcmode="lin" valueType="num">
                                      <p:cBhvr>
                                        <p:cTn id="51" dur="500" fill="hold"/>
                                        <p:tgtEl>
                                          <p:spTgt spid="16"/>
                                        </p:tgtEl>
                                        <p:attrNameLst>
                                          <p:attrName>style.rotation</p:attrName>
                                        </p:attrNameLst>
                                      </p:cBhvr>
                                      <p:tavLst>
                                        <p:tav tm="0">
                                          <p:val>
                                            <p:fltVal val="360"/>
                                          </p:val>
                                        </p:tav>
                                        <p:tav tm="100000">
                                          <p:val>
                                            <p:fltVal val="0"/>
                                          </p:val>
                                        </p:tav>
                                      </p:tavLst>
                                    </p:anim>
                                    <p:animEffect transition="in" filter="fade">
                                      <p:cBhvr>
                                        <p:cTn id="52" dur="500"/>
                                        <p:tgtEl>
                                          <p:spTgt spid="16"/>
                                        </p:tgtEl>
                                      </p:cBhvr>
                                    </p:animEffect>
                                  </p:childTnLst>
                                </p:cTn>
                              </p:par>
                              <p:par>
                                <p:cTn id="53" presetID="23" presetClass="entr" presetSubtype="52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anim calcmode="lin" valueType="num">
                                      <p:cBhvr>
                                        <p:cTn id="57" dur="500" fill="hold"/>
                                        <p:tgtEl>
                                          <p:spTgt spid="17"/>
                                        </p:tgtEl>
                                        <p:attrNameLst>
                                          <p:attrName>ppt_x</p:attrName>
                                        </p:attrNameLst>
                                      </p:cBhvr>
                                      <p:tavLst>
                                        <p:tav tm="0">
                                          <p:val>
                                            <p:fltVal val="0.5"/>
                                          </p:val>
                                        </p:tav>
                                        <p:tav tm="100000">
                                          <p:val>
                                            <p:strVal val="#ppt_x"/>
                                          </p:val>
                                        </p:tav>
                                      </p:tavLst>
                                    </p:anim>
                                    <p:anim calcmode="lin" valueType="num">
                                      <p:cBhvr>
                                        <p:cTn id="58" dur="500" fill="hold"/>
                                        <p:tgtEl>
                                          <p:spTgt spid="17"/>
                                        </p:tgtEl>
                                        <p:attrNameLst>
                                          <p:attrName>ppt_y</p:attrName>
                                        </p:attrNameLst>
                                      </p:cBhvr>
                                      <p:tavLst>
                                        <p:tav tm="0">
                                          <p:val>
                                            <p:fltVal val="0.5"/>
                                          </p:val>
                                        </p:tav>
                                        <p:tav tm="100000">
                                          <p:val>
                                            <p:strVal val="#ppt_y"/>
                                          </p:val>
                                        </p:tav>
                                      </p:tavLst>
                                    </p:anim>
                                  </p:childTnLst>
                                </p:cTn>
                              </p:par>
                              <p:par>
                                <p:cTn id="59" presetID="49" presetClass="entr" presetSubtype="0" decel="100000" fill="hold" grpId="1"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23" presetClass="entr" presetSubtype="528"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 calcmode="lin" valueType="num">
                                      <p:cBhvr>
                                        <p:cTn id="69" dur="500" fill="hold"/>
                                        <p:tgtEl>
                                          <p:spTgt spid="18"/>
                                        </p:tgtEl>
                                        <p:attrNameLst>
                                          <p:attrName>ppt_x</p:attrName>
                                        </p:attrNameLst>
                                      </p:cBhvr>
                                      <p:tavLst>
                                        <p:tav tm="0">
                                          <p:val>
                                            <p:fltVal val="0.5"/>
                                          </p:val>
                                        </p:tav>
                                        <p:tav tm="100000">
                                          <p:val>
                                            <p:strVal val="#ppt_x"/>
                                          </p:val>
                                        </p:tav>
                                      </p:tavLst>
                                    </p:anim>
                                    <p:anim calcmode="lin" valueType="num">
                                      <p:cBhvr>
                                        <p:cTn id="70" dur="500" fill="hold"/>
                                        <p:tgtEl>
                                          <p:spTgt spid="18"/>
                                        </p:tgtEl>
                                        <p:attrNameLst>
                                          <p:attrName>ppt_y</p:attrName>
                                        </p:attrNameLst>
                                      </p:cBhvr>
                                      <p:tavLst>
                                        <p:tav tm="0">
                                          <p:val>
                                            <p:fltVal val="0.5"/>
                                          </p:val>
                                        </p:tav>
                                        <p:tav tm="100000">
                                          <p:val>
                                            <p:strVal val="#ppt_y"/>
                                          </p:val>
                                        </p:tav>
                                      </p:tavLst>
                                    </p:anim>
                                  </p:childTnLst>
                                </p:cTn>
                              </p:par>
                              <p:par>
                                <p:cTn id="71" presetID="49" presetClass="entr" presetSubtype="0" decel="100000" fill="hold" grpId="1"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 calcmode="lin" valueType="num">
                                      <p:cBhvr>
                                        <p:cTn id="75" dur="500" fill="hold"/>
                                        <p:tgtEl>
                                          <p:spTgt spid="18"/>
                                        </p:tgtEl>
                                        <p:attrNameLst>
                                          <p:attrName>style.rotation</p:attrName>
                                        </p:attrNameLst>
                                      </p:cBhvr>
                                      <p:tavLst>
                                        <p:tav tm="0">
                                          <p:val>
                                            <p:fltVal val="360"/>
                                          </p:val>
                                        </p:tav>
                                        <p:tav tm="100000">
                                          <p:val>
                                            <p:fltVal val="0"/>
                                          </p:val>
                                        </p:tav>
                                      </p:tavLst>
                                    </p:anim>
                                    <p:animEffect transition="in" filter="fade">
                                      <p:cBhvr>
                                        <p:cTn id="76" dur="500"/>
                                        <p:tgtEl>
                                          <p:spTgt spid="18"/>
                                        </p:tgtEl>
                                      </p:cBhvr>
                                    </p:animEffect>
                                  </p:childTnLst>
                                </p:cTn>
                              </p:par>
                            </p:childTnLst>
                          </p:cTn>
                        </p:par>
                        <p:par>
                          <p:cTn id="77" fill="hold">
                            <p:stCondLst>
                              <p:cond delay="500"/>
                            </p:stCondLst>
                            <p:childTnLst>
                              <p:par>
                                <p:cTn id="78" presetID="2" presetClass="entr" presetSubtype="2" fill="hold" grpId="0"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fill="hold"/>
                                        <p:tgtEl>
                                          <p:spTgt spid="19"/>
                                        </p:tgtEl>
                                        <p:attrNameLst>
                                          <p:attrName>ppt_x</p:attrName>
                                        </p:attrNameLst>
                                      </p:cBhvr>
                                      <p:tavLst>
                                        <p:tav tm="0">
                                          <p:val>
                                            <p:strVal val="1+#ppt_w/2"/>
                                          </p:val>
                                        </p:tav>
                                        <p:tav tm="100000">
                                          <p:val>
                                            <p:strVal val="#ppt_x"/>
                                          </p:val>
                                        </p:tav>
                                      </p:tavLst>
                                    </p:anim>
                                    <p:anim calcmode="lin" valueType="num">
                                      <p:cBhvr additive="base">
                                        <p:cTn id="81" dur="500" fill="hold"/>
                                        <p:tgtEl>
                                          <p:spTgt spid="19"/>
                                        </p:tgtEl>
                                        <p:attrNameLst>
                                          <p:attrName>ppt_y</p:attrName>
                                        </p:attrNameLst>
                                      </p:cBhvr>
                                      <p:tavLst>
                                        <p:tav tm="0">
                                          <p:val>
                                            <p:strVal val="#ppt_y"/>
                                          </p:val>
                                        </p:tav>
                                        <p:tav tm="100000">
                                          <p:val>
                                            <p:strVal val="#ppt_y"/>
                                          </p:val>
                                        </p:tav>
                                      </p:tavLst>
                                    </p:anim>
                                  </p:childTnLst>
                                </p:cTn>
                              </p:par>
                            </p:childTnLst>
                          </p:cTn>
                        </p:par>
                        <p:par>
                          <p:cTn id="82" fill="hold">
                            <p:stCondLst>
                              <p:cond delay="1000"/>
                            </p:stCondLst>
                            <p:childTnLst>
                              <p:par>
                                <p:cTn id="83" presetID="12" presetClass="entr" presetSubtype="2"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1000"/>
                                        <p:tgtEl>
                                          <p:spTgt spid="22"/>
                                        </p:tgtEl>
                                        <p:attrNameLst>
                                          <p:attrName>ppt_x</p:attrName>
                                        </p:attrNameLst>
                                      </p:cBhvr>
                                      <p:tavLst>
                                        <p:tav tm="0">
                                          <p:val>
                                            <p:strVal val="#ppt_x+#ppt_w*1.125000"/>
                                          </p:val>
                                        </p:tav>
                                        <p:tav tm="100000">
                                          <p:val>
                                            <p:strVal val="#ppt_x"/>
                                          </p:val>
                                        </p:tav>
                                      </p:tavLst>
                                    </p:anim>
                                    <p:animEffect transition="in" filter="wipe(left)">
                                      <p:cBhvr>
                                        <p:cTn id="86" dur="1000"/>
                                        <p:tgtEl>
                                          <p:spTgt spid="22"/>
                                        </p:tgtEl>
                                      </p:cBhvr>
                                    </p:animEffect>
                                  </p:childTnLst>
                                </p:cTn>
                              </p:par>
                            </p:childTnLst>
                          </p:cTn>
                        </p:par>
                        <p:par>
                          <p:cTn id="87" fill="hold">
                            <p:stCondLst>
                              <p:cond delay="2000"/>
                            </p:stCondLst>
                            <p:childTnLst>
                              <p:par>
                                <p:cTn id="88" presetID="2" presetClass="entr" presetSubtype="2" fill="hold" grpId="0"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1+#ppt_w/2"/>
                                          </p:val>
                                        </p:tav>
                                        <p:tav tm="100000">
                                          <p:val>
                                            <p:strVal val="#ppt_x"/>
                                          </p:val>
                                        </p:tav>
                                      </p:tavLst>
                                    </p:anim>
                                    <p:anim calcmode="lin" valueType="num">
                                      <p:cBhvr additive="base">
                                        <p:cTn id="91" dur="500" fill="hold"/>
                                        <p:tgtEl>
                                          <p:spTgt spid="20"/>
                                        </p:tgtEl>
                                        <p:attrNameLst>
                                          <p:attrName>ppt_y</p:attrName>
                                        </p:attrNameLst>
                                      </p:cBhvr>
                                      <p:tavLst>
                                        <p:tav tm="0">
                                          <p:val>
                                            <p:strVal val="#ppt_y"/>
                                          </p:val>
                                        </p:tav>
                                        <p:tav tm="100000">
                                          <p:val>
                                            <p:strVal val="#ppt_y"/>
                                          </p:val>
                                        </p:tav>
                                      </p:tavLst>
                                    </p:anim>
                                  </p:childTnLst>
                                </p:cTn>
                              </p:par>
                            </p:childTnLst>
                          </p:cTn>
                        </p:par>
                        <p:par>
                          <p:cTn id="92" fill="hold">
                            <p:stCondLst>
                              <p:cond delay="2500"/>
                            </p:stCondLst>
                            <p:childTnLst>
                              <p:par>
                                <p:cTn id="93" presetID="12" presetClass="entr" presetSubtype="8" fill="hold" grpId="0" nodeType="after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additive="base">
                                        <p:cTn id="95" dur="1000"/>
                                        <p:tgtEl>
                                          <p:spTgt spid="23"/>
                                        </p:tgtEl>
                                        <p:attrNameLst>
                                          <p:attrName>ppt_x</p:attrName>
                                        </p:attrNameLst>
                                      </p:cBhvr>
                                      <p:tavLst>
                                        <p:tav tm="0">
                                          <p:val>
                                            <p:strVal val="#ppt_x-#ppt_w*1.125000"/>
                                          </p:val>
                                        </p:tav>
                                        <p:tav tm="100000">
                                          <p:val>
                                            <p:strVal val="#ppt_x"/>
                                          </p:val>
                                        </p:tav>
                                      </p:tavLst>
                                    </p:anim>
                                    <p:animEffect transition="in" filter="wipe(right)">
                                      <p:cBhvr>
                                        <p:cTn id="96" dur="1000"/>
                                        <p:tgtEl>
                                          <p:spTgt spid="23"/>
                                        </p:tgtEl>
                                      </p:cBhvr>
                                    </p:animEffect>
                                  </p:childTnLst>
                                </p:cTn>
                              </p:par>
                            </p:childTnLst>
                          </p:cTn>
                        </p:par>
                        <p:par>
                          <p:cTn id="97" fill="hold">
                            <p:stCondLst>
                              <p:cond delay="3500"/>
                            </p:stCondLst>
                            <p:childTnLst>
                              <p:par>
                                <p:cTn id="98" presetID="2" presetClass="entr" presetSubtype="2" fill="hold" grpId="0" nodeType="after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additive="base">
                                        <p:cTn id="100" dur="500" fill="hold"/>
                                        <p:tgtEl>
                                          <p:spTgt spid="21"/>
                                        </p:tgtEl>
                                        <p:attrNameLst>
                                          <p:attrName>ppt_x</p:attrName>
                                        </p:attrNameLst>
                                      </p:cBhvr>
                                      <p:tavLst>
                                        <p:tav tm="0">
                                          <p:val>
                                            <p:strVal val="1+#ppt_w/2"/>
                                          </p:val>
                                        </p:tav>
                                        <p:tav tm="100000">
                                          <p:val>
                                            <p:strVal val="#ppt_x"/>
                                          </p:val>
                                        </p:tav>
                                      </p:tavLst>
                                    </p:anim>
                                    <p:anim calcmode="lin" valueType="num">
                                      <p:cBhvr additive="base">
                                        <p:cTn id="101" dur="500" fill="hold"/>
                                        <p:tgtEl>
                                          <p:spTgt spid="21"/>
                                        </p:tgtEl>
                                        <p:attrNameLst>
                                          <p:attrName>ppt_y</p:attrName>
                                        </p:attrNameLst>
                                      </p:cBhvr>
                                      <p:tavLst>
                                        <p:tav tm="0">
                                          <p:val>
                                            <p:strVal val="#ppt_y"/>
                                          </p:val>
                                        </p:tav>
                                        <p:tav tm="100000">
                                          <p:val>
                                            <p:strVal val="#ppt_y"/>
                                          </p:val>
                                        </p:tav>
                                      </p:tavLst>
                                    </p:anim>
                                  </p:childTnLst>
                                </p:cTn>
                              </p:par>
                            </p:childTnLst>
                          </p:cTn>
                        </p:par>
                        <p:par>
                          <p:cTn id="102" fill="hold">
                            <p:stCondLst>
                              <p:cond delay="4000"/>
                            </p:stCondLst>
                            <p:childTnLst>
                              <p:par>
                                <p:cTn id="103" presetID="12" presetClass="entr" presetSubtype="4" fill="hold" grpId="0" nodeType="after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1000"/>
                                        <p:tgtEl>
                                          <p:spTgt spid="24"/>
                                        </p:tgtEl>
                                        <p:attrNameLst>
                                          <p:attrName>ppt_y</p:attrName>
                                        </p:attrNameLst>
                                      </p:cBhvr>
                                      <p:tavLst>
                                        <p:tav tm="0">
                                          <p:val>
                                            <p:strVal val="#ppt_y+#ppt_h*1.125000"/>
                                          </p:val>
                                        </p:tav>
                                        <p:tav tm="100000">
                                          <p:val>
                                            <p:strVal val="#ppt_y"/>
                                          </p:val>
                                        </p:tav>
                                      </p:tavLst>
                                    </p:anim>
                                    <p:animEffect transition="in" filter="wipe(up)">
                                      <p:cBhvr>
                                        <p:cTn id="10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p:bldP spid="20" grpId="0"/>
      <p:bldP spid="21" grpId="0"/>
      <p:bldP spid="22" grpId="0" animBg="1"/>
      <p:bldP spid="23"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Hexagon 43"/>
          <p:cNvSpPr/>
          <p:nvPr/>
        </p:nvSpPr>
        <p:spPr>
          <a:xfrm>
            <a:off x="180455" y="1775091"/>
            <a:ext cx="3711509" cy="3199579"/>
          </a:xfrm>
          <a:prstGeom prst="hexagon">
            <a:avLst/>
          </a:prstGeom>
          <a:blipFill dpi="0" rotWithShape="1">
            <a:blip r:embed="rId3" cstate="screen">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36" name="Hexagon 35"/>
          <p:cNvSpPr/>
          <p:nvPr/>
        </p:nvSpPr>
        <p:spPr>
          <a:xfrm>
            <a:off x="3120632" y="1775091"/>
            <a:ext cx="3711509" cy="3199579"/>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40" name="Hexagon 39"/>
          <p:cNvSpPr/>
          <p:nvPr/>
        </p:nvSpPr>
        <p:spPr>
          <a:xfrm>
            <a:off x="6060809" y="1775091"/>
            <a:ext cx="3711509" cy="3199579"/>
          </a:xfrm>
          <a:prstGeom prst="hexagon">
            <a:avLst/>
          </a:prstGeom>
          <a:blipFill dpi="0" rotWithShape="1">
            <a:blip r:embed="rId5" cstate="screen">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41" name="Hexagon 40"/>
          <p:cNvSpPr/>
          <p:nvPr/>
        </p:nvSpPr>
        <p:spPr>
          <a:xfrm>
            <a:off x="9000984" y="1775091"/>
            <a:ext cx="3711509" cy="3199579"/>
          </a:xfrm>
          <a:prstGeom prst="hexagon">
            <a:avLst/>
          </a:prstGeom>
          <a:blipFill dpi="0" rotWithShape="1">
            <a:blip r:embed="rId6" cstate="screen">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61" name="TextBox 60"/>
          <p:cNvSpPr txBox="1"/>
          <p:nvPr/>
        </p:nvSpPr>
        <p:spPr>
          <a:xfrm>
            <a:off x="812800" y="5421688"/>
            <a:ext cx="11333831"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60277675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6" grpId="0" animBg="1"/>
      <p:bldP spid="40" grpId="0" animBg="1"/>
      <p:bldP spid="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60"/>
          <p:cNvGrpSpPr/>
          <p:nvPr/>
        </p:nvGrpSpPr>
        <p:grpSpPr>
          <a:xfrm>
            <a:off x="4920966" y="5286062"/>
            <a:ext cx="559550" cy="558194"/>
            <a:chOff x="4448949" y="5252205"/>
            <a:chExt cx="610979" cy="609498"/>
          </a:xfrm>
          <a:solidFill>
            <a:schemeClr val="accent3"/>
          </a:solidFill>
        </p:grpSpPr>
        <p:sp>
          <p:nvSpPr>
            <p:cNvPr id="20" name="Freeform 505"/>
            <p:cNvSpPr>
              <a:spLocks noEditPoints="1"/>
            </p:cNvSpPr>
            <p:nvPr/>
          </p:nvSpPr>
          <p:spPr bwMode="auto">
            <a:xfrm>
              <a:off x="4625207" y="5403284"/>
              <a:ext cx="259203" cy="404357"/>
            </a:xfrm>
            <a:custGeom>
              <a:avLst/>
              <a:gdLst>
                <a:gd name="T0" fmla="*/ 72 w 148"/>
                <a:gd name="T1" fmla="*/ 231 h 231"/>
                <a:gd name="T2" fmla="*/ 43 w 148"/>
                <a:gd name="T3" fmla="*/ 226 h 231"/>
                <a:gd name="T4" fmla="*/ 36 w 148"/>
                <a:gd name="T5" fmla="*/ 207 h 231"/>
                <a:gd name="T6" fmla="*/ 31 w 148"/>
                <a:gd name="T7" fmla="*/ 158 h 231"/>
                <a:gd name="T8" fmla="*/ 23 w 148"/>
                <a:gd name="T9" fmla="*/ 135 h 231"/>
                <a:gd name="T10" fmla="*/ 10 w 148"/>
                <a:gd name="T11" fmla="*/ 112 h 231"/>
                <a:gd name="T12" fmla="*/ 2 w 148"/>
                <a:gd name="T13" fmla="*/ 63 h 231"/>
                <a:gd name="T14" fmla="*/ 73 w 148"/>
                <a:gd name="T15" fmla="*/ 0 h 231"/>
                <a:gd name="T16" fmla="*/ 74 w 148"/>
                <a:gd name="T17" fmla="*/ 0 h 231"/>
                <a:gd name="T18" fmla="*/ 146 w 148"/>
                <a:gd name="T19" fmla="*/ 63 h 231"/>
                <a:gd name="T20" fmla="*/ 138 w 148"/>
                <a:gd name="T21" fmla="*/ 112 h 231"/>
                <a:gd name="T22" fmla="*/ 125 w 148"/>
                <a:gd name="T23" fmla="*/ 135 h 231"/>
                <a:gd name="T24" fmla="*/ 116 w 148"/>
                <a:gd name="T25" fmla="*/ 158 h 231"/>
                <a:gd name="T26" fmla="*/ 111 w 148"/>
                <a:gd name="T27" fmla="*/ 207 h 231"/>
                <a:gd name="T28" fmla="*/ 104 w 148"/>
                <a:gd name="T29" fmla="*/ 226 h 231"/>
                <a:gd name="T30" fmla="*/ 72 w 148"/>
                <a:gd name="T31" fmla="*/ 231 h 231"/>
                <a:gd name="T32" fmla="*/ 72 w 148"/>
                <a:gd name="T33" fmla="*/ 214 h 231"/>
                <a:gd name="T34" fmla="*/ 96 w 148"/>
                <a:gd name="T35" fmla="*/ 170 h 231"/>
                <a:gd name="T36" fmla="*/ 98 w 148"/>
                <a:gd name="T37" fmla="*/ 165 h 231"/>
                <a:gd name="T38" fmla="*/ 99 w 148"/>
                <a:gd name="T39" fmla="*/ 157 h 231"/>
                <a:gd name="T40" fmla="*/ 102 w 148"/>
                <a:gd name="T41" fmla="*/ 146 h 231"/>
                <a:gd name="T42" fmla="*/ 130 w 148"/>
                <a:gd name="T43" fmla="*/ 66 h 231"/>
                <a:gd name="T44" fmla="*/ 119 w 148"/>
                <a:gd name="T45" fmla="*/ 41 h 231"/>
                <a:gd name="T46" fmla="*/ 74 w 148"/>
                <a:gd name="T47" fmla="*/ 17 h 231"/>
                <a:gd name="T48" fmla="*/ 74 w 148"/>
                <a:gd name="T49" fmla="*/ 17 h 231"/>
                <a:gd name="T50" fmla="*/ 29 w 148"/>
                <a:gd name="T51" fmla="*/ 41 h 231"/>
                <a:gd name="T52" fmla="*/ 18 w 148"/>
                <a:gd name="T53" fmla="*/ 66 h 231"/>
                <a:gd name="T54" fmla="*/ 25 w 148"/>
                <a:gd name="T55" fmla="*/ 105 h 231"/>
                <a:gd name="T56" fmla="*/ 46 w 148"/>
                <a:gd name="T57" fmla="*/ 146 h 231"/>
                <a:gd name="T58" fmla="*/ 48 w 148"/>
                <a:gd name="T59" fmla="*/ 157 h 231"/>
                <a:gd name="T60" fmla="*/ 50 w 148"/>
                <a:gd name="T61" fmla="*/ 165 h 231"/>
                <a:gd name="T62" fmla="*/ 52 w 148"/>
                <a:gd name="T63" fmla="*/ 17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231">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506"/>
            <p:cNvSpPr>
              <a:spLocks/>
            </p:cNvSpPr>
            <p:nvPr/>
          </p:nvSpPr>
          <p:spPr bwMode="auto">
            <a:xfrm>
              <a:off x="4704449" y="5692110"/>
              <a:ext cx="99978" cy="101460"/>
            </a:xfrm>
            <a:custGeom>
              <a:avLst/>
              <a:gdLst>
                <a:gd name="T0" fmla="*/ 1 w 57"/>
                <a:gd name="T1" fmla="*/ 1 h 58"/>
                <a:gd name="T2" fmla="*/ 57 w 57"/>
                <a:gd name="T3" fmla="*/ 0 h 58"/>
                <a:gd name="T4" fmla="*/ 52 w 57"/>
                <a:gd name="T5" fmla="*/ 48 h 58"/>
                <a:gd name="T6" fmla="*/ 26 w 57"/>
                <a:gd name="T7" fmla="*/ 58 h 58"/>
                <a:gd name="T8" fmla="*/ 0 w 57"/>
                <a:gd name="T9" fmla="*/ 45 h 58"/>
                <a:gd name="T10" fmla="*/ 1 w 57"/>
                <a:gd name="T11" fmla="*/ 1 h 58"/>
              </a:gdLst>
              <a:ahLst/>
              <a:cxnLst>
                <a:cxn ang="0">
                  <a:pos x="T0" y="T1"/>
                </a:cxn>
                <a:cxn ang="0">
                  <a:pos x="T2" y="T3"/>
                </a:cxn>
                <a:cxn ang="0">
                  <a:pos x="T4" y="T5"/>
                </a:cxn>
                <a:cxn ang="0">
                  <a:pos x="T6" y="T7"/>
                </a:cxn>
                <a:cxn ang="0">
                  <a:pos x="T8" y="T9"/>
                </a:cxn>
                <a:cxn ang="0">
                  <a:pos x="T10" y="T11"/>
                </a:cxn>
              </a:cxnLst>
              <a:rect l="0" t="0" r="r" b="b"/>
              <a:pathLst>
                <a:path w="57" h="58">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507"/>
            <p:cNvSpPr>
              <a:spLocks/>
            </p:cNvSpPr>
            <p:nvPr/>
          </p:nvSpPr>
          <p:spPr bwMode="auto">
            <a:xfrm>
              <a:off x="4740737" y="5620274"/>
              <a:ext cx="28142" cy="128120"/>
            </a:xfrm>
            <a:custGeom>
              <a:avLst/>
              <a:gdLst>
                <a:gd name="T0" fmla="*/ 16 w 16"/>
                <a:gd name="T1" fmla="*/ 65 h 73"/>
                <a:gd name="T2" fmla="*/ 8 w 16"/>
                <a:gd name="T3" fmla="*/ 73 h 73"/>
                <a:gd name="T4" fmla="*/ 8 w 16"/>
                <a:gd name="T5" fmla="*/ 73 h 73"/>
                <a:gd name="T6" fmla="*/ 1 w 16"/>
                <a:gd name="T7" fmla="*/ 65 h 73"/>
                <a:gd name="T8" fmla="*/ 0 w 16"/>
                <a:gd name="T9" fmla="*/ 8 h 73"/>
                <a:gd name="T10" fmla="*/ 7 w 16"/>
                <a:gd name="T11" fmla="*/ 0 h 73"/>
                <a:gd name="T12" fmla="*/ 7 w 16"/>
                <a:gd name="T13" fmla="*/ 0 h 73"/>
                <a:gd name="T14" fmla="*/ 15 w 16"/>
                <a:gd name="T15" fmla="*/ 8 h 73"/>
                <a:gd name="T16" fmla="*/ 16 w 16"/>
                <a:gd name="T17"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3">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508"/>
            <p:cNvSpPr>
              <a:spLocks/>
            </p:cNvSpPr>
            <p:nvPr/>
          </p:nvSpPr>
          <p:spPr bwMode="auto">
            <a:xfrm>
              <a:off x="4699265" y="5511408"/>
              <a:ext cx="102941" cy="143673"/>
            </a:xfrm>
            <a:custGeom>
              <a:avLst/>
              <a:gdLst>
                <a:gd name="T0" fmla="*/ 75 w 139"/>
                <a:gd name="T1" fmla="*/ 194 h 194"/>
                <a:gd name="T2" fmla="*/ 0 w 139"/>
                <a:gd name="T3" fmla="*/ 12 h 194"/>
                <a:gd name="T4" fmla="*/ 14 w 139"/>
                <a:gd name="T5" fmla="*/ 7 h 194"/>
                <a:gd name="T6" fmla="*/ 73 w 139"/>
                <a:gd name="T7" fmla="*/ 147 h 194"/>
                <a:gd name="T8" fmla="*/ 123 w 139"/>
                <a:gd name="T9" fmla="*/ 0 h 194"/>
                <a:gd name="T10" fmla="*/ 139 w 139"/>
                <a:gd name="T11" fmla="*/ 5 h 194"/>
                <a:gd name="T12" fmla="*/ 75 w 139"/>
                <a:gd name="T13" fmla="*/ 194 h 194"/>
              </a:gdLst>
              <a:ahLst/>
              <a:cxnLst>
                <a:cxn ang="0">
                  <a:pos x="T0" y="T1"/>
                </a:cxn>
                <a:cxn ang="0">
                  <a:pos x="T2" y="T3"/>
                </a:cxn>
                <a:cxn ang="0">
                  <a:pos x="T4" y="T5"/>
                </a:cxn>
                <a:cxn ang="0">
                  <a:pos x="T6" y="T7"/>
                </a:cxn>
                <a:cxn ang="0">
                  <a:pos x="T8" y="T9"/>
                </a:cxn>
                <a:cxn ang="0">
                  <a:pos x="T10" y="T11"/>
                </a:cxn>
                <a:cxn ang="0">
                  <a:pos x="T12" y="T13"/>
                </a:cxn>
              </a:cxnLst>
              <a:rect l="0" t="0" r="r" b="b"/>
              <a:pathLst>
                <a:path w="139" h="194">
                  <a:moveTo>
                    <a:pt x="75" y="194"/>
                  </a:moveTo>
                  <a:lnTo>
                    <a:pt x="0" y="12"/>
                  </a:lnTo>
                  <a:lnTo>
                    <a:pt x="14" y="7"/>
                  </a:lnTo>
                  <a:lnTo>
                    <a:pt x="73" y="147"/>
                  </a:lnTo>
                  <a:lnTo>
                    <a:pt x="123" y="0"/>
                  </a:lnTo>
                  <a:lnTo>
                    <a:pt x="139" y="5"/>
                  </a:lnTo>
                  <a:lnTo>
                    <a:pt x="75" y="194"/>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509"/>
            <p:cNvSpPr>
              <a:spLocks/>
            </p:cNvSpPr>
            <p:nvPr/>
          </p:nvSpPr>
          <p:spPr bwMode="auto">
            <a:xfrm>
              <a:off x="4704449" y="5494375"/>
              <a:ext cx="92573" cy="31104"/>
            </a:xfrm>
            <a:custGeom>
              <a:avLst/>
              <a:gdLst>
                <a:gd name="T0" fmla="*/ 0 w 53"/>
                <a:gd name="T1" fmla="*/ 15 h 18"/>
                <a:gd name="T2" fmla="*/ 6 w 53"/>
                <a:gd name="T3" fmla="*/ 9 h 18"/>
                <a:gd name="T4" fmla="*/ 7 w 53"/>
                <a:gd name="T5" fmla="*/ 17 h 18"/>
                <a:gd name="T6" fmla="*/ 9 w 53"/>
                <a:gd name="T7" fmla="*/ 9 h 18"/>
                <a:gd name="T8" fmla="*/ 17 w 53"/>
                <a:gd name="T9" fmla="*/ 14 h 18"/>
                <a:gd name="T10" fmla="*/ 13 w 53"/>
                <a:gd name="T11" fmla="*/ 15 h 18"/>
                <a:gd name="T12" fmla="*/ 16 w 53"/>
                <a:gd name="T13" fmla="*/ 9 h 18"/>
                <a:gd name="T14" fmla="*/ 24 w 53"/>
                <a:gd name="T15" fmla="*/ 7 h 18"/>
                <a:gd name="T16" fmla="*/ 24 w 53"/>
                <a:gd name="T17" fmla="*/ 15 h 18"/>
                <a:gd name="T18" fmla="*/ 21 w 53"/>
                <a:gd name="T19" fmla="*/ 11 h 18"/>
                <a:gd name="T20" fmla="*/ 36 w 53"/>
                <a:gd name="T21" fmla="*/ 12 h 18"/>
                <a:gd name="T22" fmla="*/ 30 w 53"/>
                <a:gd name="T23" fmla="*/ 14 h 18"/>
                <a:gd name="T24" fmla="*/ 36 w 53"/>
                <a:gd name="T25" fmla="*/ 6 h 18"/>
                <a:gd name="T26" fmla="*/ 40 w 53"/>
                <a:gd name="T27" fmla="*/ 16 h 18"/>
                <a:gd name="T28" fmla="*/ 41 w 53"/>
                <a:gd name="T29" fmla="*/ 9 h 18"/>
                <a:gd name="T30" fmla="*/ 51 w 53"/>
                <a:gd name="T31" fmla="*/ 8 h 18"/>
                <a:gd name="T32" fmla="*/ 50 w 53"/>
                <a:gd name="T33" fmla="*/ 16 h 18"/>
                <a:gd name="T34" fmla="*/ 48 w 53"/>
                <a:gd name="T35"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18">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510"/>
            <p:cNvSpPr>
              <a:spLocks/>
            </p:cNvSpPr>
            <p:nvPr/>
          </p:nvSpPr>
          <p:spPr bwMode="auto">
            <a:xfrm>
              <a:off x="4564479" y="5643232"/>
              <a:ext cx="85167" cy="85907"/>
            </a:xfrm>
            <a:custGeom>
              <a:avLst/>
              <a:gdLst>
                <a:gd name="T0" fmla="*/ 40 w 49"/>
                <a:gd name="T1" fmla="*/ 2 h 49"/>
                <a:gd name="T2" fmla="*/ 47 w 49"/>
                <a:gd name="T3" fmla="*/ 2 h 49"/>
                <a:gd name="T4" fmla="*/ 47 w 49"/>
                <a:gd name="T5" fmla="*/ 2 h 49"/>
                <a:gd name="T6" fmla="*/ 47 w 49"/>
                <a:gd name="T7" fmla="*/ 8 h 49"/>
                <a:gd name="T8" fmla="*/ 9 w 49"/>
                <a:gd name="T9" fmla="*/ 47 h 49"/>
                <a:gd name="T10" fmla="*/ 2 w 49"/>
                <a:gd name="T11" fmla="*/ 47 h 49"/>
                <a:gd name="T12" fmla="*/ 2 w 49"/>
                <a:gd name="T13" fmla="*/ 47 h 49"/>
                <a:gd name="T14" fmla="*/ 2 w 49"/>
                <a:gd name="T15" fmla="*/ 40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511"/>
            <p:cNvSpPr>
              <a:spLocks/>
            </p:cNvSpPr>
            <p:nvPr/>
          </p:nvSpPr>
          <p:spPr bwMode="auto">
            <a:xfrm>
              <a:off x="4862193" y="5340334"/>
              <a:ext cx="85907" cy="85907"/>
            </a:xfrm>
            <a:custGeom>
              <a:avLst/>
              <a:gdLst>
                <a:gd name="T0" fmla="*/ 40 w 49"/>
                <a:gd name="T1" fmla="*/ 2 h 49"/>
                <a:gd name="T2" fmla="*/ 47 w 49"/>
                <a:gd name="T3" fmla="*/ 2 h 49"/>
                <a:gd name="T4" fmla="*/ 47 w 49"/>
                <a:gd name="T5" fmla="*/ 2 h 49"/>
                <a:gd name="T6" fmla="*/ 47 w 49"/>
                <a:gd name="T7" fmla="*/ 9 h 49"/>
                <a:gd name="T8" fmla="*/ 9 w 49"/>
                <a:gd name="T9" fmla="*/ 47 h 49"/>
                <a:gd name="T10" fmla="*/ 2 w 49"/>
                <a:gd name="T11" fmla="*/ 47 h 49"/>
                <a:gd name="T12" fmla="*/ 2 w 49"/>
                <a:gd name="T13" fmla="*/ 47 h 49"/>
                <a:gd name="T14" fmla="*/ 2 w 49"/>
                <a:gd name="T15" fmla="*/ 41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512"/>
            <p:cNvSpPr>
              <a:spLocks/>
            </p:cNvSpPr>
            <p:nvPr/>
          </p:nvSpPr>
          <p:spPr bwMode="auto">
            <a:xfrm>
              <a:off x="4555592" y="5350702"/>
              <a:ext cx="87388" cy="82204"/>
            </a:xfrm>
            <a:custGeom>
              <a:avLst/>
              <a:gdLst>
                <a:gd name="T0" fmla="*/ 48 w 50"/>
                <a:gd name="T1" fmla="*/ 38 h 47"/>
                <a:gd name="T2" fmla="*/ 49 w 50"/>
                <a:gd name="T3" fmla="*/ 45 h 47"/>
                <a:gd name="T4" fmla="*/ 49 w 50"/>
                <a:gd name="T5" fmla="*/ 45 h 47"/>
                <a:gd name="T6" fmla="*/ 42 w 50"/>
                <a:gd name="T7" fmla="*/ 45 h 47"/>
                <a:gd name="T8" fmla="*/ 2 w 50"/>
                <a:gd name="T9" fmla="*/ 9 h 47"/>
                <a:gd name="T10" fmla="*/ 2 w 50"/>
                <a:gd name="T11" fmla="*/ 2 h 47"/>
                <a:gd name="T12" fmla="*/ 2 w 50"/>
                <a:gd name="T13" fmla="*/ 2 h 47"/>
                <a:gd name="T14" fmla="*/ 8 w 50"/>
                <a:gd name="T15" fmla="*/ 1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513"/>
            <p:cNvSpPr>
              <a:spLocks/>
            </p:cNvSpPr>
            <p:nvPr/>
          </p:nvSpPr>
          <p:spPr bwMode="auto">
            <a:xfrm>
              <a:off x="4868858" y="5635826"/>
              <a:ext cx="87388" cy="82204"/>
            </a:xfrm>
            <a:custGeom>
              <a:avLst/>
              <a:gdLst>
                <a:gd name="T0" fmla="*/ 48 w 50"/>
                <a:gd name="T1" fmla="*/ 38 h 47"/>
                <a:gd name="T2" fmla="*/ 48 w 50"/>
                <a:gd name="T3" fmla="*/ 45 h 47"/>
                <a:gd name="T4" fmla="*/ 48 w 50"/>
                <a:gd name="T5" fmla="*/ 45 h 47"/>
                <a:gd name="T6" fmla="*/ 42 w 50"/>
                <a:gd name="T7" fmla="*/ 45 h 47"/>
                <a:gd name="T8" fmla="*/ 2 w 50"/>
                <a:gd name="T9" fmla="*/ 9 h 47"/>
                <a:gd name="T10" fmla="*/ 2 w 50"/>
                <a:gd name="T11" fmla="*/ 2 h 47"/>
                <a:gd name="T12" fmla="*/ 2 w 50"/>
                <a:gd name="T13" fmla="*/ 2 h 47"/>
                <a:gd name="T14" fmla="*/ 8 w 50"/>
                <a:gd name="T15" fmla="*/ 2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514"/>
            <p:cNvSpPr>
              <a:spLocks/>
            </p:cNvSpPr>
            <p:nvPr/>
          </p:nvSpPr>
          <p:spPr bwMode="auto">
            <a:xfrm>
              <a:off x="4488940" y="5525479"/>
              <a:ext cx="110346" cy="17774"/>
            </a:xfrm>
            <a:custGeom>
              <a:avLst/>
              <a:gdLst>
                <a:gd name="T0" fmla="*/ 58 w 63"/>
                <a:gd name="T1" fmla="*/ 0 h 10"/>
                <a:gd name="T2" fmla="*/ 63 w 63"/>
                <a:gd name="T3" fmla="*/ 5 h 10"/>
                <a:gd name="T4" fmla="*/ 63 w 63"/>
                <a:gd name="T5" fmla="*/ 5 h 10"/>
                <a:gd name="T6" fmla="*/ 58 w 63"/>
                <a:gd name="T7" fmla="*/ 10 h 10"/>
                <a:gd name="T8" fmla="*/ 4 w 63"/>
                <a:gd name="T9" fmla="*/ 10 h 10"/>
                <a:gd name="T10" fmla="*/ 0 w 63"/>
                <a:gd name="T11" fmla="*/ 5 h 10"/>
                <a:gd name="T12" fmla="*/ 0 w 63"/>
                <a:gd name="T13" fmla="*/ 5 h 10"/>
                <a:gd name="T14" fmla="*/ 4 w 63"/>
                <a:gd name="T15" fmla="*/ 0 h 10"/>
                <a:gd name="T16" fmla="*/ 58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515"/>
            <p:cNvSpPr>
              <a:spLocks/>
            </p:cNvSpPr>
            <p:nvPr/>
          </p:nvSpPr>
          <p:spPr bwMode="auto">
            <a:xfrm>
              <a:off x="4912552" y="5525479"/>
              <a:ext cx="110346" cy="17774"/>
            </a:xfrm>
            <a:custGeom>
              <a:avLst/>
              <a:gdLst>
                <a:gd name="T0" fmla="*/ 59 w 63"/>
                <a:gd name="T1" fmla="*/ 0 h 10"/>
                <a:gd name="T2" fmla="*/ 63 w 63"/>
                <a:gd name="T3" fmla="*/ 5 h 10"/>
                <a:gd name="T4" fmla="*/ 63 w 63"/>
                <a:gd name="T5" fmla="*/ 5 h 10"/>
                <a:gd name="T6" fmla="*/ 59 w 63"/>
                <a:gd name="T7" fmla="*/ 10 h 10"/>
                <a:gd name="T8" fmla="*/ 5 w 63"/>
                <a:gd name="T9" fmla="*/ 10 h 10"/>
                <a:gd name="T10" fmla="*/ 0 w 63"/>
                <a:gd name="T11" fmla="*/ 5 h 10"/>
                <a:gd name="T12" fmla="*/ 0 w 63"/>
                <a:gd name="T13" fmla="*/ 5 h 10"/>
                <a:gd name="T14" fmla="*/ 5 w 63"/>
                <a:gd name="T15" fmla="*/ 0 h 10"/>
                <a:gd name="T16" fmla="*/ 59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516"/>
            <p:cNvSpPr>
              <a:spLocks/>
            </p:cNvSpPr>
            <p:nvPr/>
          </p:nvSpPr>
          <p:spPr bwMode="auto">
            <a:xfrm>
              <a:off x="4748143" y="5289234"/>
              <a:ext cx="15552" cy="94794"/>
            </a:xfrm>
            <a:custGeom>
              <a:avLst/>
              <a:gdLst>
                <a:gd name="T0" fmla="*/ 9 w 9"/>
                <a:gd name="T1" fmla="*/ 50 h 54"/>
                <a:gd name="T2" fmla="*/ 4 w 9"/>
                <a:gd name="T3" fmla="*/ 54 h 54"/>
                <a:gd name="T4" fmla="*/ 4 w 9"/>
                <a:gd name="T5" fmla="*/ 54 h 54"/>
                <a:gd name="T6" fmla="*/ 0 w 9"/>
                <a:gd name="T7" fmla="*/ 50 h 54"/>
                <a:gd name="T8" fmla="*/ 0 w 9"/>
                <a:gd name="T9" fmla="*/ 4 h 54"/>
                <a:gd name="T10" fmla="*/ 4 w 9"/>
                <a:gd name="T11" fmla="*/ 0 h 54"/>
                <a:gd name="T12" fmla="*/ 4 w 9"/>
                <a:gd name="T13" fmla="*/ 0 h 54"/>
                <a:gd name="T14" fmla="*/ 9 w 9"/>
                <a:gd name="T15" fmla="*/ 4 h 54"/>
                <a:gd name="T16" fmla="*/ 9 w 9"/>
                <a:gd name="T17"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4">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517"/>
            <p:cNvSpPr>
              <a:spLocks/>
            </p:cNvSpPr>
            <p:nvPr/>
          </p:nvSpPr>
          <p:spPr bwMode="auto">
            <a:xfrm>
              <a:off x="4448949" y="5252205"/>
              <a:ext cx="610979" cy="609498"/>
            </a:xfrm>
            <a:custGeom>
              <a:avLst/>
              <a:gdLst>
                <a:gd name="T0" fmla="*/ 349 w 349"/>
                <a:gd name="T1" fmla="*/ 281 h 348"/>
                <a:gd name="T2" fmla="*/ 282 w 349"/>
                <a:gd name="T3" fmla="*/ 348 h 348"/>
                <a:gd name="T4" fmla="*/ 68 w 349"/>
                <a:gd name="T5" fmla="*/ 348 h 348"/>
                <a:gd name="T6" fmla="*/ 0 w 349"/>
                <a:gd name="T7" fmla="*/ 281 h 348"/>
                <a:gd name="T8" fmla="*/ 0 w 349"/>
                <a:gd name="T9" fmla="*/ 67 h 348"/>
                <a:gd name="T10" fmla="*/ 68 w 349"/>
                <a:gd name="T11" fmla="*/ 0 h 348"/>
                <a:gd name="T12" fmla="*/ 282 w 349"/>
                <a:gd name="T13" fmla="*/ 0 h 348"/>
                <a:gd name="T14" fmla="*/ 349 w 349"/>
                <a:gd name="T15" fmla="*/ 67 h 348"/>
                <a:gd name="T16" fmla="*/ 349 w 349"/>
                <a:gd name="T17" fmla="*/ 28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8">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w="68263" cap="flat">
              <a:solidFill>
                <a:schemeClr val="accent3"/>
              </a:solidFill>
              <a:prstDash val="solid"/>
              <a:miter lim="800000"/>
              <a:headEnd/>
              <a:tailEnd/>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5104769" y="2479768"/>
            <a:ext cx="1515473" cy="1515473"/>
            <a:chOff x="4247511" y="1566336"/>
            <a:chExt cx="2152126" cy="2152127"/>
          </a:xfrm>
        </p:grpSpPr>
        <p:sp>
          <p:nvSpPr>
            <p:cNvPr id="5" name="Freeform 490"/>
            <p:cNvSpPr>
              <a:spLocks noEditPoints="1"/>
            </p:cNvSpPr>
            <p:nvPr/>
          </p:nvSpPr>
          <p:spPr bwMode="auto">
            <a:xfrm>
              <a:off x="4247511" y="1566336"/>
              <a:ext cx="2152126" cy="2152127"/>
            </a:xfrm>
            <a:custGeom>
              <a:avLst/>
              <a:gdLst>
                <a:gd name="T0" fmla="*/ 1225 w 1229"/>
                <a:gd name="T1" fmla="*/ 665 h 1229"/>
                <a:gd name="T2" fmla="*/ 1201 w 1229"/>
                <a:gd name="T3" fmla="*/ 629 h 1229"/>
                <a:gd name="T4" fmla="*/ 1101 w 1229"/>
                <a:gd name="T5" fmla="*/ 598 h 1229"/>
                <a:gd name="T6" fmla="*/ 1039 w 1229"/>
                <a:gd name="T7" fmla="*/ 535 h 1229"/>
                <a:gd name="T8" fmla="*/ 1046 w 1229"/>
                <a:gd name="T9" fmla="*/ 447 h 1229"/>
                <a:gd name="T10" fmla="*/ 1146 w 1229"/>
                <a:gd name="T11" fmla="*/ 354 h 1229"/>
                <a:gd name="T12" fmla="*/ 1152 w 1229"/>
                <a:gd name="T13" fmla="*/ 314 h 1229"/>
                <a:gd name="T14" fmla="*/ 1082 w 1229"/>
                <a:gd name="T15" fmla="*/ 216 h 1229"/>
                <a:gd name="T16" fmla="*/ 1031 w 1229"/>
                <a:gd name="T17" fmla="*/ 209 h 1229"/>
                <a:gd name="T18" fmla="*/ 920 w 1229"/>
                <a:gd name="T19" fmla="*/ 266 h 1229"/>
                <a:gd name="T20" fmla="*/ 848 w 1229"/>
                <a:gd name="T21" fmla="*/ 253 h 1229"/>
                <a:gd name="T22" fmla="*/ 802 w 1229"/>
                <a:gd name="T23" fmla="*/ 206 h 1229"/>
                <a:gd name="T24" fmla="*/ 806 w 1229"/>
                <a:gd name="T25" fmla="*/ 53 h 1229"/>
                <a:gd name="T26" fmla="*/ 782 w 1229"/>
                <a:gd name="T27" fmla="*/ 24 h 1229"/>
                <a:gd name="T28" fmla="*/ 663 w 1229"/>
                <a:gd name="T29" fmla="*/ 4 h 1229"/>
                <a:gd name="T30" fmla="*/ 628 w 1229"/>
                <a:gd name="T31" fmla="*/ 29 h 1229"/>
                <a:gd name="T32" fmla="*/ 586 w 1229"/>
                <a:gd name="T33" fmla="*/ 164 h 1229"/>
                <a:gd name="T34" fmla="*/ 535 w 1229"/>
                <a:gd name="T35" fmla="*/ 192 h 1229"/>
                <a:gd name="T36" fmla="*/ 457 w 1229"/>
                <a:gd name="T37" fmla="*/ 192 h 1229"/>
                <a:gd name="T38" fmla="*/ 363 w 1229"/>
                <a:gd name="T39" fmla="*/ 90 h 1229"/>
                <a:gd name="T40" fmla="*/ 325 w 1229"/>
                <a:gd name="T41" fmla="*/ 79 h 1229"/>
                <a:gd name="T42" fmla="*/ 218 w 1229"/>
                <a:gd name="T43" fmla="*/ 152 h 1229"/>
                <a:gd name="T44" fmla="*/ 210 w 1229"/>
                <a:gd name="T45" fmla="*/ 202 h 1229"/>
                <a:gd name="T46" fmla="*/ 264 w 1229"/>
                <a:gd name="T47" fmla="*/ 309 h 1229"/>
                <a:gd name="T48" fmla="*/ 253 w 1229"/>
                <a:gd name="T49" fmla="*/ 389 h 1229"/>
                <a:gd name="T50" fmla="*/ 195 w 1229"/>
                <a:gd name="T51" fmla="*/ 431 h 1229"/>
                <a:gd name="T52" fmla="*/ 73 w 1229"/>
                <a:gd name="T53" fmla="*/ 421 h 1229"/>
                <a:gd name="T54" fmla="*/ 25 w 1229"/>
                <a:gd name="T55" fmla="*/ 459 h 1229"/>
                <a:gd name="T56" fmla="*/ 6 w 1229"/>
                <a:gd name="T57" fmla="*/ 563 h 1229"/>
                <a:gd name="T58" fmla="*/ 36 w 1229"/>
                <a:gd name="T59" fmla="*/ 607 h 1229"/>
                <a:gd name="T60" fmla="*/ 148 w 1229"/>
                <a:gd name="T61" fmla="*/ 644 h 1229"/>
                <a:gd name="T62" fmla="*/ 195 w 1229"/>
                <a:gd name="T63" fmla="*/ 714 h 1229"/>
                <a:gd name="T64" fmla="*/ 183 w 1229"/>
                <a:gd name="T65" fmla="*/ 783 h 1229"/>
                <a:gd name="T66" fmla="*/ 97 w 1229"/>
                <a:gd name="T67" fmla="*/ 865 h 1229"/>
                <a:gd name="T68" fmla="*/ 87 w 1229"/>
                <a:gd name="T69" fmla="*/ 920 h 1229"/>
                <a:gd name="T70" fmla="*/ 149 w 1229"/>
                <a:gd name="T71" fmla="*/ 1008 h 1229"/>
                <a:gd name="T72" fmla="*/ 201 w 1229"/>
                <a:gd name="T73" fmla="*/ 1021 h 1229"/>
                <a:gd name="T74" fmla="*/ 315 w 1229"/>
                <a:gd name="T75" fmla="*/ 963 h 1229"/>
                <a:gd name="T76" fmla="*/ 400 w 1229"/>
                <a:gd name="T77" fmla="*/ 987 h 1229"/>
                <a:gd name="T78" fmla="*/ 430 w 1229"/>
                <a:gd name="T79" fmla="*/ 1046 h 1229"/>
                <a:gd name="T80" fmla="*/ 425 w 1229"/>
                <a:gd name="T81" fmla="*/ 1163 h 1229"/>
                <a:gd name="T82" fmla="*/ 455 w 1229"/>
                <a:gd name="T83" fmla="*/ 1202 h 1229"/>
                <a:gd name="T84" fmla="*/ 566 w 1229"/>
                <a:gd name="T85" fmla="*/ 1221 h 1229"/>
                <a:gd name="T86" fmla="*/ 610 w 1229"/>
                <a:gd name="T87" fmla="*/ 1199 h 1229"/>
                <a:gd name="T88" fmla="*/ 649 w 1229"/>
                <a:gd name="T89" fmla="*/ 1075 h 1229"/>
                <a:gd name="T90" fmla="*/ 716 w 1229"/>
                <a:gd name="T91" fmla="*/ 1034 h 1229"/>
                <a:gd name="T92" fmla="*/ 794 w 1229"/>
                <a:gd name="T93" fmla="*/ 1054 h 1229"/>
                <a:gd name="T94" fmla="*/ 866 w 1229"/>
                <a:gd name="T95" fmla="*/ 1133 h 1229"/>
                <a:gd name="T96" fmla="*/ 911 w 1229"/>
                <a:gd name="T97" fmla="*/ 1147 h 1229"/>
                <a:gd name="T98" fmla="*/ 1015 w 1229"/>
                <a:gd name="T99" fmla="*/ 1076 h 1229"/>
                <a:gd name="T100" fmla="*/ 1024 w 1229"/>
                <a:gd name="T101" fmla="*/ 1032 h 1229"/>
                <a:gd name="T102" fmla="*/ 961 w 1229"/>
                <a:gd name="T103" fmla="*/ 895 h 1229"/>
                <a:gd name="T104" fmla="*/ 989 w 1229"/>
                <a:gd name="T105" fmla="*/ 831 h 1229"/>
                <a:gd name="T106" fmla="*/ 1045 w 1229"/>
                <a:gd name="T107" fmla="*/ 798 h 1229"/>
                <a:gd name="T108" fmla="*/ 1154 w 1229"/>
                <a:gd name="T109" fmla="*/ 801 h 1229"/>
                <a:gd name="T110" fmla="*/ 1197 w 1229"/>
                <a:gd name="T111" fmla="*/ 785 h 1229"/>
                <a:gd name="T112" fmla="*/ 1225 w 1229"/>
                <a:gd name="T113" fmla="*/ 665 h 1229"/>
                <a:gd name="T114" fmla="*/ 596 w 1229"/>
                <a:gd name="T115" fmla="*/ 729 h 1229"/>
                <a:gd name="T116" fmla="*/ 499 w 1229"/>
                <a:gd name="T117" fmla="*/ 592 h 1229"/>
                <a:gd name="T118" fmla="*/ 636 w 1229"/>
                <a:gd name="T119" fmla="*/ 495 h 1229"/>
                <a:gd name="T120" fmla="*/ 733 w 1229"/>
                <a:gd name="T121" fmla="*/ 632 h 1229"/>
                <a:gd name="T122" fmla="*/ 596 w 1229"/>
                <a:gd name="T123" fmla="*/ 72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9" h="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492"/>
            <p:cNvSpPr>
              <a:spLocks noEditPoints="1"/>
            </p:cNvSpPr>
            <p:nvPr/>
          </p:nvSpPr>
          <p:spPr bwMode="auto">
            <a:xfrm>
              <a:off x="4893297" y="2041048"/>
              <a:ext cx="288826" cy="294010"/>
            </a:xfrm>
            <a:custGeom>
              <a:avLst/>
              <a:gdLst>
                <a:gd name="T0" fmla="*/ 128 w 165"/>
                <a:gd name="T1" fmla="*/ 26 h 168"/>
                <a:gd name="T2" fmla="*/ 25 w 165"/>
                <a:gd name="T3" fmla="*/ 37 h 168"/>
                <a:gd name="T4" fmla="*/ 36 w 165"/>
                <a:gd name="T5" fmla="*/ 142 h 168"/>
                <a:gd name="T6" fmla="*/ 140 w 165"/>
                <a:gd name="T7" fmla="*/ 130 h 168"/>
                <a:gd name="T8" fmla="*/ 128 w 165"/>
                <a:gd name="T9" fmla="*/ 26 h 168"/>
                <a:gd name="T10" fmla="*/ 50 w 165"/>
                <a:gd name="T11" fmla="*/ 124 h 168"/>
                <a:gd name="T12" fmla="*/ 42 w 165"/>
                <a:gd name="T13" fmla="*/ 51 h 168"/>
                <a:gd name="T14" fmla="*/ 114 w 165"/>
                <a:gd name="T15" fmla="*/ 43 h 168"/>
                <a:gd name="T16" fmla="*/ 122 w 165"/>
                <a:gd name="T17" fmla="*/ 116 h 168"/>
                <a:gd name="T18" fmla="*/ 50 w 165"/>
                <a:gd name="T19"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8">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493"/>
            <p:cNvSpPr>
              <a:spLocks/>
            </p:cNvSpPr>
            <p:nvPr/>
          </p:nvSpPr>
          <p:spPr bwMode="auto">
            <a:xfrm>
              <a:off x="4888113" y="2272109"/>
              <a:ext cx="91091" cy="108865"/>
            </a:xfrm>
            <a:custGeom>
              <a:avLst/>
              <a:gdLst>
                <a:gd name="T0" fmla="*/ 20 w 52"/>
                <a:gd name="T1" fmla="*/ 56 h 62"/>
                <a:gd name="T2" fmla="*/ 5 w 52"/>
                <a:gd name="T3" fmla="*/ 58 h 62"/>
                <a:gd name="T4" fmla="*/ 5 w 52"/>
                <a:gd name="T5" fmla="*/ 58 h 62"/>
                <a:gd name="T6" fmla="*/ 3 w 52"/>
                <a:gd name="T7" fmla="*/ 43 h 62"/>
                <a:gd name="T8" fmla="*/ 31 w 52"/>
                <a:gd name="T9" fmla="*/ 6 h 62"/>
                <a:gd name="T10" fmla="*/ 46 w 52"/>
                <a:gd name="T11" fmla="*/ 4 h 62"/>
                <a:gd name="T12" fmla="*/ 46 w 52"/>
                <a:gd name="T13" fmla="*/ 4 h 62"/>
                <a:gd name="T14" fmla="*/ 48 w 52"/>
                <a:gd name="T15" fmla="*/ 20 h 62"/>
                <a:gd name="T16" fmla="*/ 20 w 52"/>
                <a:gd name="T17"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494"/>
            <p:cNvSpPr>
              <a:spLocks/>
            </p:cNvSpPr>
            <p:nvPr/>
          </p:nvSpPr>
          <p:spPr bwMode="auto">
            <a:xfrm>
              <a:off x="4975501" y="2106219"/>
              <a:ext cx="70355" cy="47397"/>
            </a:xfrm>
            <a:custGeom>
              <a:avLst/>
              <a:gdLst>
                <a:gd name="T0" fmla="*/ 8 w 40"/>
                <a:gd name="T1" fmla="*/ 26 h 27"/>
                <a:gd name="T2" fmla="*/ 9 w 40"/>
                <a:gd name="T3" fmla="*/ 25 h 27"/>
                <a:gd name="T4" fmla="*/ 34 w 40"/>
                <a:gd name="T5" fmla="*/ 10 h 27"/>
                <a:gd name="T6" fmla="*/ 32 w 40"/>
                <a:gd name="T7" fmla="*/ 1 h 27"/>
                <a:gd name="T8" fmla="*/ 32 w 40"/>
                <a:gd name="T9" fmla="*/ 0 h 27"/>
                <a:gd name="T10" fmla="*/ 2 w 40"/>
                <a:gd name="T11" fmla="*/ 19 h 27"/>
                <a:gd name="T12" fmla="*/ 1 w 40"/>
                <a:gd name="T13" fmla="*/ 19 h 27"/>
                <a:gd name="T14" fmla="*/ 8 w 40"/>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7">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522"/>
            <p:cNvSpPr>
              <a:spLocks/>
            </p:cNvSpPr>
            <p:nvPr/>
          </p:nvSpPr>
          <p:spPr bwMode="auto">
            <a:xfrm>
              <a:off x="5487242" y="2869758"/>
              <a:ext cx="251797" cy="174777"/>
            </a:xfrm>
            <a:custGeom>
              <a:avLst/>
              <a:gdLst>
                <a:gd name="T0" fmla="*/ 296 w 340"/>
                <a:gd name="T1" fmla="*/ 96 h 236"/>
                <a:gd name="T2" fmla="*/ 319 w 340"/>
                <a:gd name="T3" fmla="*/ 52 h 236"/>
                <a:gd name="T4" fmla="*/ 340 w 340"/>
                <a:gd name="T5" fmla="*/ 4 h 236"/>
                <a:gd name="T6" fmla="*/ 286 w 340"/>
                <a:gd name="T7" fmla="*/ 2 h 236"/>
                <a:gd name="T8" fmla="*/ 232 w 340"/>
                <a:gd name="T9" fmla="*/ 0 h 236"/>
                <a:gd name="T10" fmla="*/ 253 w 340"/>
                <a:gd name="T11" fmla="*/ 26 h 236"/>
                <a:gd name="T12" fmla="*/ 2 w 340"/>
                <a:gd name="T13" fmla="*/ 175 h 236"/>
                <a:gd name="T14" fmla="*/ 0 w 340"/>
                <a:gd name="T15" fmla="*/ 236 h 236"/>
                <a:gd name="T16" fmla="*/ 272 w 340"/>
                <a:gd name="T17" fmla="*/ 66 h 236"/>
                <a:gd name="T18" fmla="*/ 296 w 340"/>
                <a:gd name="T19" fmla="*/ 9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236">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523"/>
            <p:cNvSpPr>
              <a:spLocks/>
            </p:cNvSpPr>
            <p:nvPr/>
          </p:nvSpPr>
          <p:spPr bwMode="auto">
            <a:xfrm>
              <a:off x="5669425" y="2953443"/>
              <a:ext cx="68133" cy="239948"/>
            </a:xfrm>
            <a:custGeom>
              <a:avLst/>
              <a:gdLst>
                <a:gd name="T0" fmla="*/ 39 w 39"/>
                <a:gd name="T1" fmla="*/ 125 h 137"/>
                <a:gd name="T2" fmla="*/ 26 w 39"/>
                <a:gd name="T3" fmla="*/ 137 h 137"/>
                <a:gd name="T4" fmla="*/ 13 w 39"/>
                <a:gd name="T5" fmla="*/ 137 h 137"/>
                <a:gd name="T6" fmla="*/ 0 w 39"/>
                <a:gd name="T7" fmla="*/ 125 h 137"/>
                <a:gd name="T8" fmla="*/ 0 w 39"/>
                <a:gd name="T9" fmla="*/ 13 h 137"/>
                <a:gd name="T10" fmla="*/ 13 w 39"/>
                <a:gd name="T11" fmla="*/ 0 h 137"/>
                <a:gd name="T12" fmla="*/ 26 w 39"/>
                <a:gd name="T13" fmla="*/ 0 h 137"/>
                <a:gd name="T14" fmla="*/ 39 w 39"/>
                <a:gd name="T15" fmla="*/ 13 h 137"/>
                <a:gd name="T16" fmla="*/ 39 w 39"/>
                <a:gd name="T17" fmla="*/ 1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7">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524"/>
            <p:cNvSpPr>
              <a:spLocks/>
            </p:cNvSpPr>
            <p:nvPr/>
          </p:nvSpPr>
          <p:spPr bwMode="auto">
            <a:xfrm>
              <a:off x="5579815" y="3004543"/>
              <a:ext cx="66652" cy="188848"/>
            </a:xfrm>
            <a:custGeom>
              <a:avLst/>
              <a:gdLst>
                <a:gd name="T0" fmla="*/ 38 w 38"/>
                <a:gd name="T1" fmla="*/ 96 h 108"/>
                <a:gd name="T2" fmla="*/ 26 w 38"/>
                <a:gd name="T3" fmla="*/ 108 h 108"/>
                <a:gd name="T4" fmla="*/ 13 w 38"/>
                <a:gd name="T5" fmla="*/ 108 h 108"/>
                <a:gd name="T6" fmla="*/ 0 w 38"/>
                <a:gd name="T7" fmla="*/ 96 h 108"/>
                <a:gd name="T8" fmla="*/ 0 w 38"/>
                <a:gd name="T9" fmla="*/ 12 h 108"/>
                <a:gd name="T10" fmla="*/ 13 w 38"/>
                <a:gd name="T11" fmla="*/ 0 h 108"/>
                <a:gd name="T12" fmla="*/ 26 w 38"/>
                <a:gd name="T13" fmla="*/ 0 h 108"/>
                <a:gd name="T14" fmla="*/ 38 w 38"/>
                <a:gd name="T15" fmla="*/ 12 h 108"/>
                <a:gd name="T16" fmla="*/ 38 w 38"/>
                <a:gd name="T1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0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525"/>
            <p:cNvSpPr>
              <a:spLocks/>
            </p:cNvSpPr>
            <p:nvPr/>
          </p:nvSpPr>
          <p:spPr bwMode="auto">
            <a:xfrm>
              <a:off x="5483540" y="3051200"/>
              <a:ext cx="79242" cy="148857"/>
            </a:xfrm>
            <a:custGeom>
              <a:avLst/>
              <a:gdLst>
                <a:gd name="T0" fmla="*/ 29 w 45"/>
                <a:gd name="T1" fmla="*/ 85 h 85"/>
                <a:gd name="T2" fmla="*/ 15 w 45"/>
                <a:gd name="T3" fmla="*/ 85 h 85"/>
                <a:gd name="T4" fmla="*/ 0 w 45"/>
                <a:gd name="T5" fmla="*/ 69 h 85"/>
                <a:gd name="T6" fmla="*/ 0 w 45"/>
                <a:gd name="T7" fmla="*/ 16 h 85"/>
                <a:gd name="T8" fmla="*/ 15 w 45"/>
                <a:gd name="T9" fmla="*/ 0 h 85"/>
                <a:gd name="T10" fmla="*/ 29 w 45"/>
                <a:gd name="T11" fmla="*/ 0 h 85"/>
                <a:gd name="T12" fmla="*/ 45 w 45"/>
                <a:gd name="T13" fmla="*/ 16 h 85"/>
                <a:gd name="T14" fmla="*/ 45 w 45"/>
                <a:gd name="T15" fmla="*/ 69 h 85"/>
                <a:gd name="T16" fmla="*/ 29 w 45"/>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526"/>
            <p:cNvSpPr>
              <a:spLocks/>
            </p:cNvSpPr>
            <p:nvPr/>
          </p:nvSpPr>
          <p:spPr bwMode="auto">
            <a:xfrm>
              <a:off x="5722006" y="2144729"/>
              <a:ext cx="138489" cy="134786"/>
            </a:xfrm>
            <a:custGeom>
              <a:avLst/>
              <a:gdLst>
                <a:gd name="T0" fmla="*/ 41 w 79"/>
                <a:gd name="T1" fmla="*/ 76 h 77"/>
                <a:gd name="T2" fmla="*/ 78 w 79"/>
                <a:gd name="T3" fmla="*/ 37 h 77"/>
                <a:gd name="T4" fmla="*/ 38 w 79"/>
                <a:gd name="T5" fmla="*/ 0 h 77"/>
                <a:gd name="T6" fmla="*/ 1 w 79"/>
                <a:gd name="T7" fmla="*/ 40 h 77"/>
                <a:gd name="T8" fmla="*/ 41 w 79"/>
                <a:gd name="T9" fmla="*/ 76 h 77"/>
              </a:gdLst>
              <a:ahLst/>
              <a:cxnLst>
                <a:cxn ang="0">
                  <a:pos x="T0" y="T1"/>
                </a:cxn>
                <a:cxn ang="0">
                  <a:pos x="T2" y="T3"/>
                </a:cxn>
                <a:cxn ang="0">
                  <a:pos x="T4" y="T5"/>
                </a:cxn>
                <a:cxn ang="0">
                  <a:pos x="T6" y="T7"/>
                </a:cxn>
                <a:cxn ang="0">
                  <a:pos x="T8" y="T9"/>
                </a:cxn>
              </a:cxnLst>
              <a:rect l="0" t="0" r="r" b="b"/>
              <a:pathLst>
                <a:path w="79" h="77">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527"/>
            <p:cNvSpPr>
              <a:spLocks/>
            </p:cNvSpPr>
            <p:nvPr/>
          </p:nvSpPr>
          <p:spPr bwMode="auto">
            <a:xfrm>
              <a:off x="5655354" y="2288402"/>
              <a:ext cx="273274" cy="197735"/>
            </a:xfrm>
            <a:custGeom>
              <a:avLst/>
              <a:gdLst>
                <a:gd name="T0" fmla="*/ 119 w 156"/>
                <a:gd name="T1" fmla="*/ 0 h 113"/>
                <a:gd name="T2" fmla="*/ 80 w 156"/>
                <a:gd name="T3" fmla="*/ 46 h 113"/>
                <a:gd name="T4" fmla="*/ 37 w 156"/>
                <a:gd name="T5" fmla="*/ 1 h 113"/>
                <a:gd name="T6" fmla="*/ 1 w 156"/>
                <a:gd name="T7" fmla="*/ 50 h 113"/>
                <a:gd name="T8" fmla="*/ 3 w 156"/>
                <a:gd name="T9" fmla="*/ 113 h 113"/>
                <a:gd name="T10" fmla="*/ 156 w 156"/>
                <a:gd name="T11" fmla="*/ 113 h 113"/>
                <a:gd name="T12" fmla="*/ 154 w 156"/>
                <a:gd name="T13" fmla="*/ 45 h 113"/>
                <a:gd name="T14" fmla="*/ 119 w 156"/>
                <a:gd name="T15" fmla="*/ 0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13">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534"/>
            <p:cNvSpPr>
              <a:spLocks noEditPoints="1"/>
            </p:cNvSpPr>
            <p:nvPr/>
          </p:nvSpPr>
          <p:spPr bwMode="auto">
            <a:xfrm>
              <a:off x="4751846" y="2769779"/>
              <a:ext cx="159225" cy="268090"/>
            </a:xfrm>
            <a:custGeom>
              <a:avLst/>
              <a:gdLst>
                <a:gd name="T0" fmla="*/ 54 w 91"/>
                <a:gd name="T1" fmla="*/ 71 h 153"/>
                <a:gd name="T2" fmla="*/ 91 w 91"/>
                <a:gd name="T3" fmla="*/ 25 h 153"/>
                <a:gd name="T4" fmla="*/ 91 w 91"/>
                <a:gd name="T5" fmla="*/ 25 h 153"/>
                <a:gd name="T6" fmla="*/ 91 w 91"/>
                <a:gd name="T7" fmla="*/ 0 h 153"/>
                <a:gd name="T8" fmla="*/ 46 w 91"/>
                <a:gd name="T9" fmla="*/ 0 h 153"/>
                <a:gd name="T10" fmla="*/ 45 w 91"/>
                <a:gd name="T11" fmla="*/ 0 h 153"/>
                <a:gd name="T12" fmla="*/ 0 w 91"/>
                <a:gd name="T13" fmla="*/ 0 h 153"/>
                <a:gd name="T14" fmla="*/ 0 w 91"/>
                <a:gd name="T15" fmla="*/ 25 h 153"/>
                <a:gd name="T16" fmla="*/ 0 w 91"/>
                <a:gd name="T17" fmla="*/ 25 h 153"/>
                <a:gd name="T18" fmla="*/ 37 w 91"/>
                <a:gd name="T19" fmla="*/ 71 h 153"/>
                <a:gd name="T20" fmla="*/ 42 w 91"/>
                <a:gd name="T21" fmla="*/ 77 h 153"/>
                <a:gd name="T22" fmla="*/ 40 w 91"/>
                <a:gd name="T23" fmla="*/ 82 h 153"/>
                <a:gd name="T24" fmla="*/ 0 w 91"/>
                <a:gd name="T25" fmla="*/ 128 h 153"/>
                <a:gd name="T26" fmla="*/ 0 w 91"/>
                <a:gd name="T27" fmla="*/ 128 h 153"/>
                <a:gd name="T28" fmla="*/ 0 w 91"/>
                <a:gd name="T29" fmla="*/ 153 h 153"/>
                <a:gd name="T30" fmla="*/ 45 w 91"/>
                <a:gd name="T31" fmla="*/ 153 h 153"/>
                <a:gd name="T32" fmla="*/ 46 w 91"/>
                <a:gd name="T33" fmla="*/ 153 h 153"/>
                <a:gd name="T34" fmla="*/ 91 w 91"/>
                <a:gd name="T35" fmla="*/ 153 h 153"/>
                <a:gd name="T36" fmla="*/ 91 w 91"/>
                <a:gd name="T37" fmla="*/ 128 h 153"/>
                <a:gd name="T38" fmla="*/ 91 w 91"/>
                <a:gd name="T39" fmla="*/ 128 h 153"/>
                <a:gd name="T40" fmla="*/ 51 w 91"/>
                <a:gd name="T41" fmla="*/ 82 h 153"/>
                <a:gd name="T42" fmla="*/ 49 w 91"/>
                <a:gd name="T43" fmla="*/ 77 h 153"/>
                <a:gd name="T44" fmla="*/ 54 w 91"/>
                <a:gd name="T45" fmla="*/ 71 h 153"/>
                <a:gd name="T46" fmla="*/ 14 w 91"/>
                <a:gd name="T47" fmla="*/ 127 h 153"/>
                <a:gd name="T48" fmla="*/ 14 w 91"/>
                <a:gd name="T49" fmla="*/ 124 h 153"/>
                <a:gd name="T50" fmla="*/ 14 w 91"/>
                <a:gd name="T51" fmla="*/ 124 h 153"/>
                <a:gd name="T52" fmla="*/ 42 w 91"/>
                <a:gd name="T53" fmla="*/ 92 h 153"/>
                <a:gd name="T54" fmla="*/ 14 w 91"/>
                <a:gd name="T55" fmla="*/ 127 h 153"/>
                <a:gd name="T56" fmla="*/ 80 w 91"/>
                <a:gd name="T57" fmla="*/ 124 h 153"/>
                <a:gd name="T58" fmla="*/ 80 w 91"/>
                <a:gd name="T59" fmla="*/ 126 h 153"/>
                <a:gd name="T60" fmla="*/ 52 w 91"/>
                <a:gd name="T61" fmla="*/ 92 h 153"/>
                <a:gd name="T62" fmla="*/ 80 w 91"/>
                <a:gd name="T63" fmla="*/ 124 h 153"/>
                <a:gd name="T64" fmla="*/ 42 w 91"/>
                <a:gd name="T65" fmla="*/ 41 h 153"/>
                <a:gd name="T66" fmla="*/ 18 w 91"/>
                <a:gd name="T67" fmla="*/ 45 h 153"/>
                <a:gd name="T68" fmla="*/ 14 w 91"/>
                <a:gd name="T69" fmla="*/ 28 h 153"/>
                <a:gd name="T70" fmla="*/ 14 w 91"/>
                <a:gd name="T71" fmla="*/ 28 h 153"/>
                <a:gd name="T72" fmla="*/ 14 w 91"/>
                <a:gd name="T73" fmla="*/ 11 h 153"/>
                <a:gd name="T74" fmla="*/ 19 w 91"/>
                <a:gd name="T75" fmla="*/ 11 h 153"/>
                <a:gd name="T76" fmla="*/ 75 w 91"/>
                <a:gd name="T77" fmla="*/ 11 h 153"/>
                <a:gd name="T78" fmla="*/ 80 w 91"/>
                <a:gd name="T79" fmla="*/ 11 h 153"/>
                <a:gd name="T80" fmla="*/ 80 w 91"/>
                <a:gd name="T81" fmla="*/ 28 h 153"/>
                <a:gd name="T82" fmla="*/ 79 w 91"/>
                <a:gd name="T83" fmla="*/ 37 h 153"/>
                <a:gd name="T84" fmla="*/ 60 w 91"/>
                <a:gd name="T85" fmla="*/ 43 h 153"/>
                <a:gd name="T86" fmla="*/ 42 w 91"/>
                <a:gd name="T87" fmla="*/ 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 h="153">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535"/>
            <p:cNvSpPr>
              <a:spLocks/>
            </p:cNvSpPr>
            <p:nvPr/>
          </p:nvSpPr>
          <p:spPr bwMode="auto">
            <a:xfrm>
              <a:off x="4735553" y="3046016"/>
              <a:ext cx="194773" cy="35548"/>
            </a:xfrm>
            <a:custGeom>
              <a:avLst/>
              <a:gdLst>
                <a:gd name="T0" fmla="*/ 103 w 111"/>
                <a:gd name="T1" fmla="*/ 0 h 20"/>
                <a:gd name="T2" fmla="*/ 7 w 111"/>
                <a:gd name="T3" fmla="*/ 0 h 20"/>
                <a:gd name="T4" fmla="*/ 0 w 111"/>
                <a:gd name="T5" fmla="*/ 10 h 20"/>
                <a:gd name="T6" fmla="*/ 7 w 111"/>
                <a:gd name="T7" fmla="*/ 20 h 20"/>
                <a:gd name="T8" fmla="*/ 103 w 111"/>
                <a:gd name="T9" fmla="*/ 20 h 20"/>
                <a:gd name="T10" fmla="*/ 111 w 111"/>
                <a:gd name="T11" fmla="*/ 10 h 20"/>
                <a:gd name="T12" fmla="*/ 103 w 11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536"/>
            <p:cNvSpPr>
              <a:spLocks/>
            </p:cNvSpPr>
            <p:nvPr/>
          </p:nvSpPr>
          <p:spPr bwMode="auto">
            <a:xfrm>
              <a:off x="4735553" y="2723863"/>
              <a:ext cx="194773" cy="35548"/>
            </a:xfrm>
            <a:custGeom>
              <a:avLst/>
              <a:gdLst>
                <a:gd name="T0" fmla="*/ 7 w 111"/>
                <a:gd name="T1" fmla="*/ 20 h 20"/>
                <a:gd name="T2" fmla="*/ 103 w 111"/>
                <a:gd name="T3" fmla="*/ 20 h 20"/>
                <a:gd name="T4" fmla="*/ 111 w 111"/>
                <a:gd name="T5" fmla="*/ 10 h 20"/>
                <a:gd name="T6" fmla="*/ 103 w 111"/>
                <a:gd name="T7" fmla="*/ 0 h 20"/>
                <a:gd name="T8" fmla="*/ 7 w 111"/>
                <a:gd name="T9" fmla="*/ 0 h 20"/>
                <a:gd name="T10" fmla="*/ 0 w 111"/>
                <a:gd name="T11" fmla="*/ 10 h 20"/>
                <a:gd name="T12" fmla="*/ 7 w 11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37"/>
            <p:cNvSpPr>
              <a:spLocks noEditPoints="1"/>
            </p:cNvSpPr>
            <p:nvPr/>
          </p:nvSpPr>
          <p:spPr bwMode="auto">
            <a:xfrm>
              <a:off x="4893297" y="2823842"/>
              <a:ext cx="225877" cy="224396"/>
            </a:xfrm>
            <a:custGeom>
              <a:avLst/>
              <a:gdLst>
                <a:gd name="T0" fmla="*/ 65 w 129"/>
                <a:gd name="T1" fmla="*/ 0 h 128"/>
                <a:gd name="T2" fmla="*/ 0 w 129"/>
                <a:gd name="T3" fmla="*/ 64 h 128"/>
                <a:gd name="T4" fmla="*/ 65 w 129"/>
                <a:gd name="T5" fmla="*/ 128 h 128"/>
                <a:gd name="T6" fmla="*/ 129 w 129"/>
                <a:gd name="T7" fmla="*/ 64 h 128"/>
                <a:gd name="T8" fmla="*/ 65 w 129"/>
                <a:gd name="T9" fmla="*/ 0 h 128"/>
                <a:gd name="T10" fmla="*/ 65 w 129"/>
                <a:gd name="T11" fmla="*/ 114 h 128"/>
                <a:gd name="T12" fmla="*/ 14 w 129"/>
                <a:gd name="T13" fmla="*/ 64 h 128"/>
                <a:gd name="T14" fmla="*/ 65 w 129"/>
                <a:gd name="T15" fmla="*/ 13 h 128"/>
                <a:gd name="T16" fmla="*/ 115 w 129"/>
                <a:gd name="T17" fmla="*/ 64 h 128"/>
                <a:gd name="T18" fmla="*/ 65 w 129"/>
                <a:gd name="T19"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128">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538"/>
            <p:cNvSpPr>
              <a:spLocks noEditPoints="1"/>
            </p:cNvSpPr>
            <p:nvPr/>
          </p:nvSpPr>
          <p:spPr bwMode="auto">
            <a:xfrm>
              <a:off x="4972539" y="2869758"/>
              <a:ext cx="69615" cy="132564"/>
            </a:xfrm>
            <a:custGeom>
              <a:avLst/>
              <a:gdLst>
                <a:gd name="T0" fmla="*/ 18 w 40"/>
                <a:gd name="T1" fmla="*/ 76 h 76"/>
                <a:gd name="T2" fmla="*/ 18 w 40"/>
                <a:gd name="T3" fmla="*/ 69 h 76"/>
                <a:gd name="T4" fmla="*/ 9 w 40"/>
                <a:gd name="T5" fmla="*/ 66 h 76"/>
                <a:gd name="T6" fmla="*/ 3 w 40"/>
                <a:gd name="T7" fmla="*/ 60 h 76"/>
                <a:gd name="T8" fmla="*/ 0 w 40"/>
                <a:gd name="T9" fmla="*/ 51 h 76"/>
                <a:gd name="T10" fmla="*/ 7 w 40"/>
                <a:gd name="T11" fmla="*/ 49 h 76"/>
                <a:gd name="T12" fmla="*/ 10 w 40"/>
                <a:gd name="T13" fmla="*/ 58 h 76"/>
                <a:gd name="T14" fmla="*/ 18 w 40"/>
                <a:gd name="T15" fmla="*/ 63 h 76"/>
                <a:gd name="T16" fmla="*/ 18 w 40"/>
                <a:gd name="T17" fmla="*/ 39 h 76"/>
                <a:gd name="T18" fmla="*/ 8 w 40"/>
                <a:gd name="T19" fmla="*/ 35 h 76"/>
                <a:gd name="T20" fmla="*/ 3 w 40"/>
                <a:gd name="T21" fmla="*/ 29 h 76"/>
                <a:gd name="T22" fmla="*/ 1 w 40"/>
                <a:gd name="T23" fmla="*/ 21 h 76"/>
                <a:gd name="T24" fmla="*/ 7 w 40"/>
                <a:gd name="T25" fmla="*/ 8 h 76"/>
                <a:gd name="T26" fmla="*/ 18 w 40"/>
                <a:gd name="T27" fmla="*/ 4 h 76"/>
                <a:gd name="T28" fmla="*/ 18 w 40"/>
                <a:gd name="T29" fmla="*/ 0 h 76"/>
                <a:gd name="T30" fmla="*/ 22 w 40"/>
                <a:gd name="T31" fmla="*/ 0 h 76"/>
                <a:gd name="T32" fmla="*/ 22 w 40"/>
                <a:gd name="T33" fmla="*/ 4 h 76"/>
                <a:gd name="T34" fmla="*/ 33 w 40"/>
                <a:gd name="T35" fmla="*/ 8 h 76"/>
                <a:gd name="T36" fmla="*/ 39 w 40"/>
                <a:gd name="T37" fmla="*/ 19 h 76"/>
                <a:gd name="T38" fmla="*/ 31 w 40"/>
                <a:gd name="T39" fmla="*/ 20 h 76"/>
                <a:gd name="T40" fmla="*/ 28 w 40"/>
                <a:gd name="T41" fmla="*/ 14 h 76"/>
                <a:gd name="T42" fmla="*/ 22 w 40"/>
                <a:gd name="T43" fmla="*/ 10 h 76"/>
                <a:gd name="T44" fmla="*/ 22 w 40"/>
                <a:gd name="T45" fmla="*/ 32 h 76"/>
                <a:gd name="T46" fmla="*/ 30 w 40"/>
                <a:gd name="T47" fmla="*/ 34 h 76"/>
                <a:gd name="T48" fmla="*/ 36 w 40"/>
                <a:gd name="T49" fmla="*/ 38 h 76"/>
                <a:gd name="T50" fmla="*/ 39 w 40"/>
                <a:gd name="T51" fmla="*/ 43 h 76"/>
                <a:gd name="T52" fmla="*/ 40 w 40"/>
                <a:gd name="T53" fmla="*/ 50 h 76"/>
                <a:gd name="T54" fmla="*/ 35 w 40"/>
                <a:gd name="T55" fmla="*/ 63 h 76"/>
                <a:gd name="T56" fmla="*/ 22 w 40"/>
                <a:gd name="T57" fmla="*/ 69 h 76"/>
                <a:gd name="T58" fmla="*/ 22 w 40"/>
                <a:gd name="T59" fmla="*/ 76 h 76"/>
                <a:gd name="T60" fmla="*/ 18 w 40"/>
                <a:gd name="T61" fmla="*/ 76 h 76"/>
                <a:gd name="T62" fmla="*/ 18 w 40"/>
                <a:gd name="T63" fmla="*/ 10 h 76"/>
                <a:gd name="T64" fmla="*/ 11 w 40"/>
                <a:gd name="T65" fmla="*/ 14 h 76"/>
                <a:gd name="T66" fmla="*/ 9 w 40"/>
                <a:gd name="T67" fmla="*/ 21 h 76"/>
                <a:gd name="T68" fmla="*/ 11 w 40"/>
                <a:gd name="T69" fmla="*/ 27 h 76"/>
                <a:gd name="T70" fmla="*/ 18 w 40"/>
                <a:gd name="T71" fmla="*/ 31 h 76"/>
                <a:gd name="T72" fmla="*/ 18 w 40"/>
                <a:gd name="T73" fmla="*/ 10 h 76"/>
                <a:gd name="T74" fmla="*/ 22 w 40"/>
                <a:gd name="T75" fmla="*/ 63 h 76"/>
                <a:gd name="T76" fmla="*/ 30 w 40"/>
                <a:gd name="T77" fmla="*/ 59 h 76"/>
                <a:gd name="T78" fmla="*/ 33 w 40"/>
                <a:gd name="T79" fmla="*/ 51 h 76"/>
                <a:gd name="T80" fmla="*/ 31 w 40"/>
                <a:gd name="T81" fmla="*/ 44 h 76"/>
                <a:gd name="T82" fmla="*/ 22 w 40"/>
                <a:gd name="T83" fmla="*/ 40 h 76"/>
                <a:gd name="T84" fmla="*/ 22 w 40"/>
                <a:gd name="T85"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 h="76">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61"/>
          <p:cNvGrpSpPr/>
          <p:nvPr/>
        </p:nvGrpSpPr>
        <p:grpSpPr>
          <a:xfrm>
            <a:off x="5703593" y="3841239"/>
            <a:ext cx="2102678" cy="2111024"/>
            <a:chOff x="4958468" y="3328177"/>
            <a:chExt cx="2986020" cy="2997870"/>
          </a:xfrm>
        </p:grpSpPr>
        <p:sp>
          <p:nvSpPr>
            <p:cNvPr id="6" name="Freeform 491"/>
            <p:cNvSpPr>
              <a:spLocks noEditPoints="1"/>
            </p:cNvSpPr>
            <p:nvPr/>
          </p:nvSpPr>
          <p:spPr bwMode="auto">
            <a:xfrm>
              <a:off x="4958468" y="3328177"/>
              <a:ext cx="2986020" cy="2997870"/>
            </a:xfrm>
            <a:custGeom>
              <a:avLst/>
              <a:gdLst>
                <a:gd name="T0" fmla="*/ 1407 w 1705"/>
                <a:gd name="T1" fmla="*/ 204 h 1712"/>
                <a:gd name="T2" fmla="*/ 1345 w 1705"/>
                <a:gd name="T3" fmla="*/ 201 h 1712"/>
                <a:gd name="T4" fmla="*/ 1229 w 1705"/>
                <a:gd name="T5" fmla="*/ 290 h 1712"/>
                <a:gd name="T6" fmla="*/ 1107 w 1705"/>
                <a:gd name="T7" fmla="*/ 310 h 1712"/>
                <a:gd name="T8" fmla="*/ 1012 w 1705"/>
                <a:gd name="T9" fmla="*/ 230 h 1712"/>
                <a:gd name="T10" fmla="*/ 986 w 1705"/>
                <a:gd name="T11" fmla="*/ 40 h 1712"/>
                <a:gd name="T12" fmla="*/ 946 w 1705"/>
                <a:gd name="T13" fmla="*/ 0 h 1712"/>
                <a:gd name="T14" fmla="*/ 777 w 1705"/>
                <a:gd name="T15" fmla="*/ 0 h 1712"/>
                <a:gd name="T16" fmla="*/ 728 w 1705"/>
                <a:gd name="T17" fmla="*/ 54 h 1712"/>
                <a:gd name="T18" fmla="*/ 702 w 1705"/>
                <a:gd name="T19" fmla="*/ 227 h 1712"/>
                <a:gd name="T20" fmla="*/ 628 w 1705"/>
                <a:gd name="T21" fmla="*/ 299 h 1712"/>
                <a:gd name="T22" fmla="*/ 537 w 1705"/>
                <a:gd name="T23" fmla="*/ 313 h 1712"/>
                <a:gd name="T24" fmla="*/ 365 w 1705"/>
                <a:gd name="T25" fmla="*/ 184 h 1712"/>
                <a:gd name="T26" fmla="*/ 312 w 1705"/>
                <a:gd name="T27" fmla="*/ 187 h 1712"/>
                <a:gd name="T28" fmla="*/ 193 w 1705"/>
                <a:gd name="T29" fmla="*/ 307 h 1712"/>
                <a:gd name="T30" fmla="*/ 193 w 1705"/>
                <a:gd name="T31" fmla="*/ 367 h 1712"/>
                <a:gd name="T32" fmla="*/ 314 w 1705"/>
                <a:gd name="T33" fmla="*/ 525 h 1712"/>
                <a:gd name="T34" fmla="*/ 304 w 1705"/>
                <a:gd name="T35" fmla="*/ 607 h 1712"/>
                <a:gd name="T36" fmla="*/ 241 w 1705"/>
                <a:gd name="T37" fmla="*/ 696 h 1712"/>
                <a:gd name="T38" fmla="*/ 46 w 1705"/>
                <a:gd name="T39" fmla="*/ 720 h 1712"/>
                <a:gd name="T40" fmla="*/ 4 w 1705"/>
                <a:gd name="T41" fmla="*/ 755 h 1712"/>
                <a:gd name="T42" fmla="*/ 0 w 1705"/>
                <a:gd name="T43" fmla="*/ 936 h 1712"/>
                <a:gd name="T44" fmla="*/ 51 w 1705"/>
                <a:gd name="T45" fmla="*/ 986 h 1712"/>
                <a:gd name="T46" fmla="*/ 217 w 1705"/>
                <a:gd name="T47" fmla="*/ 1012 h 1712"/>
                <a:gd name="T48" fmla="*/ 298 w 1705"/>
                <a:gd name="T49" fmla="*/ 1089 h 1712"/>
                <a:gd name="T50" fmla="*/ 300 w 1705"/>
                <a:gd name="T51" fmla="*/ 1189 h 1712"/>
                <a:gd name="T52" fmla="*/ 190 w 1705"/>
                <a:gd name="T53" fmla="*/ 1322 h 1712"/>
                <a:gd name="T54" fmla="*/ 194 w 1705"/>
                <a:gd name="T55" fmla="*/ 1407 h 1712"/>
                <a:gd name="T56" fmla="*/ 297 w 1705"/>
                <a:gd name="T57" fmla="*/ 1514 h 1712"/>
                <a:gd name="T58" fmla="*/ 372 w 1705"/>
                <a:gd name="T59" fmla="*/ 1515 h 1712"/>
                <a:gd name="T60" fmla="*/ 505 w 1705"/>
                <a:gd name="T61" fmla="*/ 1417 h 1712"/>
                <a:gd name="T62" fmla="*/ 623 w 1705"/>
                <a:gd name="T63" fmla="*/ 1421 h 1712"/>
                <a:gd name="T64" fmla="*/ 693 w 1705"/>
                <a:gd name="T65" fmla="*/ 1490 h 1712"/>
                <a:gd name="T66" fmla="*/ 716 w 1705"/>
                <a:gd name="T67" fmla="*/ 1655 h 1712"/>
                <a:gd name="T68" fmla="*/ 771 w 1705"/>
                <a:gd name="T69" fmla="*/ 1712 h 1712"/>
                <a:gd name="T70" fmla="*/ 922 w 1705"/>
                <a:gd name="T71" fmla="*/ 1712 h 1712"/>
                <a:gd name="T72" fmla="*/ 980 w 1705"/>
                <a:gd name="T73" fmla="*/ 1663 h 1712"/>
                <a:gd name="T74" fmla="*/ 1007 w 1705"/>
                <a:gd name="T75" fmla="*/ 1486 h 1712"/>
                <a:gd name="T76" fmla="*/ 1103 w 1705"/>
                <a:gd name="T77" fmla="*/ 1408 h 1712"/>
                <a:gd name="T78" fmla="*/ 1194 w 1705"/>
                <a:gd name="T79" fmla="*/ 1422 h 1712"/>
                <a:gd name="T80" fmla="*/ 1324 w 1705"/>
                <a:gd name="T81" fmla="*/ 1523 h 1712"/>
                <a:gd name="T82" fmla="*/ 1393 w 1705"/>
                <a:gd name="T83" fmla="*/ 1521 h 1712"/>
                <a:gd name="T84" fmla="*/ 1505 w 1705"/>
                <a:gd name="T85" fmla="*/ 1410 h 1712"/>
                <a:gd name="T86" fmla="*/ 1516 w 1705"/>
                <a:gd name="T87" fmla="*/ 1341 h 1712"/>
                <a:gd name="T88" fmla="*/ 1406 w 1705"/>
                <a:gd name="T89" fmla="*/ 1195 h 1712"/>
                <a:gd name="T90" fmla="*/ 1414 w 1705"/>
                <a:gd name="T91" fmla="*/ 1085 h 1712"/>
                <a:gd name="T92" fmla="*/ 1501 w 1705"/>
                <a:gd name="T93" fmla="*/ 1012 h 1712"/>
                <a:gd name="T94" fmla="*/ 1649 w 1705"/>
                <a:gd name="T95" fmla="*/ 995 h 1712"/>
                <a:gd name="T96" fmla="*/ 1701 w 1705"/>
                <a:gd name="T97" fmla="*/ 954 h 1712"/>
                <a:gd name="T98" fmla="*/ 1705 w 1705"/>
                <a:gd name="T99" fmla="*/ 778 h 1712"/>
                <a:gd name="T100" fmla="*/ 1662 w 1705"/>
                <a:gd name="T101" fmla="*/ 732 h 1712"/>
                <a:gd name="T102" fmla="*/ 1455 w 1705"/>
                <a:gd name="T103" fmla="*/ 692 h 1712"/>
                <a:gd name="T104" fmla="*/ 1404 w 1705"/>
                <a:gd name="T105" fmla="*/ 608 h 1712"/>
                <a:gd name="T106" fmla="*/ 1412 w 1705"/>
                <a:gd name="T107" fmla="*/ 517 h 1712"/>
                <a:gd name="T108" fmla="*/ 1504 w 1705"/>
                <a:gd name="T109" fmla="*/ 396 h 1712"/>
                <a:gd name="T110" fmla="*/ 1521 w 1705"/>
                <a:gd name="T111" fmla="*/ 332 h 1712"/>
                <a:gd name="T112" fmla="*/ 1407 w 1705"/>
                <a:gd name="T113" fmla="*/ 204 h 1712"/>
                <a:gd name="T114" fmla="*/ 996 w 1705"/>
                <a:gd name="T115" fmla="*/ 1003 h 1712"/>
                <a:gd name="T116" fmla="*/ 703 w 1705"/>
                <a:gd name="T117" fmla="*/ 1002 h 1712"/>
                <a:gd name="T118" fmla="*/ 705 w 1705"/>
                <a:gd name="T119" fmla="*/ 710 h 1712"/>
                <a:gd name="T120" fmla="*/ 997 w 1705"/>
                <a:gd name="T121" fmla="*/ 711 h 1712"/>
                <a:gd name="T122" fmla="*/ 996 w 1705"/>
                <a:gd name="T123" fmla="*/ 1003 h 1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05" h="1712">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495"/>
            <p:cNvSpPr>
              <a:spLocks/>
            </p:cNvSpPr>
            <p:nvPr/>
          </p:nvSpPr>
          <p:spPr bwMode="auto">
            <a:xfrm>
              <a:off x="5791621" y="5558806"/>
              <a:ext cx="124417" cy="14071"/>
            </a:xfrm>
            <a:custGeom>
              <a:avLst/>
              <a:gdLst>
                <a:gd name="T0" fmla="*/ 68 w 71"/>
                <a:gd name="T1" fmla="*/ 0 h 8"/>
                <a:gd name="T2" fmla="*/ 2 w 71"/>
                <a:gd name="T3" fmla="*/ 0 h 8"/>
                <a:gd name="T4" fmla="*/ 0 w 71"/>
                <a:gd name="T5" fmla="*/ 4 h 8"/>
                <a:gd name="T6" fmla="*/ 4 w 71"/>
                <a:gd name="T7" fmla="*/ 7 h 8"/>
                <a:gd name="T8" fmla="*/ 8 w 71"/>
                <a:gd name="T9" fmla="*/ 7 h 8"/>
                <a:gd name="T10" fmla="*/ 8 w 71"/>
                <a:gd name="T11" fmla="*/ 7 h 8"/>
                <a:gd name="T12" fmla="*/ 62 w 71"/>
                <a:gd name="T13" fmla="*/ 7 h 8"/>
                <a:gd name="T14" fmla="*/ 68 w 71"/>
                <a:gd name="T15" fmla="*/ 7 h 8"/>
                <a:gd name="T16" fmla="*/ 71 w 71"/>
                <a:gd name="T17" fmla="*/ 4 h 8"/>
                <a:gd name="T18" fmla="*/ 68 w 71"/>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496"/>
            <p:cNvSpPr>
              <a:spLocks/>
            </p:cNvSpPr>
            <p:nvPr/>
          </p:nvSpPr>
          <p:spPr bwMode="auto">
            <a:xfrm>
              <a:off x="5784956" y="5539550"/>
              <a:ext cx="136267" cy="14071"/>
            </a:xfrm>
            <a:custGeom>
              <a:avLst/>
              <a:gdLst>
                <a:gd name="T0" fmla="*/ 75 w 78"/>
                <a:gd name="T1" fmla="*/ 0 h 8"/>
                <a:gd name="T2" fmla="*/ 3 w 78"/>
                <a:gd name="T3" fmla="*/ 0 h 8"/>
                <a:gd name="T4" fmla="*/ 0 w 78"/>
                <a:gd name="T5" fmla="*/ 4 h 8"/>
                <a:gd name="T6" fmla="*/ 6 w 78"/>
                <a:gd name="T7" fmla="*/ 7 h 8"/>
                <a:gd name="T8" fmla="*/ 72 w 78"/>
                <a:gd name="T9" fmla="*/ 7 h 8"/>
                <a:gd name="T10" fmla="*/ 75 w 78"/>
                <a:gd name="T11" fmla="*/ 7 h 8"/>
                <a:gd name="T12" fmla="*/ 78 w 78"/>
                <a:gd name="T13" fmla="*/ 3 h 8"/>
                <a:gd name="T14" fmla="*/ 75 w 78"/>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497"/>
            <p:cNvSpPr>
              <a:spLocks/>
            </p:cNvSpPr>
            <p:nvPr/>
          </p:nvSpPr>
          <p:spPr bwMode="auto">
            <a:xfrm>
              <a:off x="5784956" y="5501040"/>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498"/>
            <p:cNvSpPr>
              <a:spLocks/>
            </p:cNvSpPr>
            <p:nvPr/>
          </p:nvSpPr>
          <p:spPr bwMode="auto">
            <a:xfrm>
              <a:off x="5784956" y="5520295"/>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499"/>
            <p:cNvSpPr>
              <a:spLocks noEditPoints="1"/>
            </p:cNvSpPr>
            <p:nvPr/>
          </p:nvSpPr>
          <p:spPr bwMode="auto">
            <a:xfrm>
              <a:off x="5690161" y="5090018"/>
              <a:ext cx="324374" cy="402135"/>
            </a:xfrm>
            <a:custGeom>
              <a:avLst/>
              <a:gdLst>
                <a:gd name="T0" fmla="*/ 94 w 185"/>
                <a:gd name="T1" fmla="*/ 0 h 230"/>
                <a:gd name="T2" fmla="*/ 87 w 185"/>
                <a:gd name="T3" fmla="*/ 0 h 230"/>
                <a:gd name="T4" fmla="*/ 8 w 185"/>
                <a:gd name="T5" fmla="*/ 51 h 230"/>
                <a:gd name="T6" fmla="*/ 0 w 185"/>
                <a:gd name="T7" fmla="*/ 92 h 230"/>
                <a:gd name="T8" fmla="*/ 9 w 185"/>
                <a:gd name="T9" fmla="*/ 133 h 230"/>
                <a:gd name="T10" fmla="*/ 25 w 185"/>
                <a:gd name="T11" fmla="*/ 163 h 230"/>
                <a:gd name="T12" fmla="*/ 40 w 185"/>
                <a:gd name="T13" fmla="*/ 193 h 230"/>
                <a:gd name="T14" fmla="*/ 43 w 185"/>
                <a:gd name="T15" fmla="*/ 213 h 230"/>
                <a:gd name="T16" fmla="*/ 55 w 185"/>
                <a:gd name="T17" fmla="*/ 230 h 230"/>
                <a:gd name="T18" fmla="*/ 134 w 185"/>
                <a:gd name="T19" fmla="*/ 229 h 230"/>
                <a:gd name="T20" fmla="*/ 145 w 185"/>
                <a:gd name="T21" fmla="*/ 193 h 230"/>
                <a:gd name="T22" fmla="*/ 160 w 185"/>
                <a:gd name="T23" fmla="*/ 163 h 230"/>
                <a:gd name="T24" fmla="*/ 185 w 185"/>
                <a:gd name="T25" fmla="*/ 92 h 230"/>
                <a:gd name="T26" fmla="*/ 185 w 185"/>
                <a:gd name="T27" fmla="*/ 89 h 230"/>
                <a:gd name="T28" fmla="*/ 176 w 185"/>
                <a:gd name="T29" fmla="*/ 92 h 230"/>
                <a:gd name="T30" fmla="*/ 152 w 185"/>
                <a:gd name="T31" fmla="*/ 158 h 230"/>
                <a:gd name="T32" fmla="*/ 148 w 185"/>
                <a:gd name="T33" fmla="*/ 164 h 230"/>
                <a:gd name="T34" fmla="*/ 148 w 185"/>
                <a:gd name="T35" fmla="*/ 141 h 230"/>
                <a:gd name="T36" fmla="*/ 141 w 185"/>
                <a:gd name="T37" fmla="*/ 122 h 230"/>
                <a:gd name="T38" fmla="*/ 107 w 185"/>
                <a:gd name="T39" fmla="*/ 101 h 230"/>
                <a:gd name="T40" fmla="*/ 101 w 185"/>
                <a:gd name="T41" fmla="*/ 137 h 230"/>
                <a:gd name="T42" fmla="*/ 97 w 185"/>
                <a:gd name="T43" fmla="*/ 117 h 230"/>
                <a:gd name="T44" fmla="*/ 89 w 185"/>
                <a:gd name="T45" fmla="*/ 126 h 230"/>
                <a:gd name="T46" fmla="*/ 85 w 185"/>
                <a:gd name="T47" fmla="*/ 141 h 230"/>
                <a:gd name="T48" fmla="*/ 80 w 185"/>
                <a:gd name="T49" fmla="*/ 101 h 230"/>
                <a:gd name="T50" fmla="*/ 93 w 185"/>
                <a:gd name="T51" fmla="*/ 113 h 230"/>
                <a:gd name="T52" fmla="*/ 107 w 185"/>
                <a:gd name="T53" fmla="*/ 101 h 230"/>
                <a:gd name="T54" fmla="*/ 110 w 185"/>
                <a:gd name="T55" fmla="*/ 85 h 230"/>
                <a:gd name="T56" fmla="*/ 90 w 185"/>
                <a:gd name="T57" fmla="*/ 44 h 230"/>
                <a:gd name="T58" fmla="*/ 77 w 185"/>
                <a:gd name="T59" fmla="*/ 83 h 230"/>
                <a:gd name="T60" fmla="*/ 80 w 185"/>
                <a:gd name="T61" fmla="*/ 99 h 230"/>
                <a:gd name="T62" fmla="*/ 47 w 185"/>
                <a:gd name="T63" fmla="*/ 119 h 230"/>
                <a:gd name="T64" fmla="*/ 38 w 185"/>
                <a:gd name="T65" fmla="*/ 141 h 230"/>
                <a:gd name="T66" fmla="*/ 36 w 185"/>
                <a:gd name="T67" fmla="*/ 159 h 230"/>
                <a:gd name="T68" fmla="*/ 33 w 185"/>
                <a:gd name="T69" fmla="*/ 159 h 230"/>
                <a:gd name="T70" fmla="*/ 17 w 185"/>
                <a:gd name="T71" fmla="*/ 129 h 230"/>
                <a:gd name="T72" fmla="*/ 9 w 185"/>
                <a:gd name="T73" fmla="*/ 87 h 230"/>
                <a:gd name="T74" fmla="*/ 33 w 185"/>
                <a:gd name="T75" fmla="*/ 33 h 230"/>
                <a:gd name="T76" fmla="*/ 93 w 185"/>
                <a:gd name="T77" fmla="*/ 9 h 230"/>
                <a:gd name="T78" fmla="*/ 176 w 185"/>
                <a:gd name="T79" fmla="*/ 9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230">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500"/>
            <p:cNvSpPr>
              <a:spLocks/>
            </p:cNvSpPr>
            <p:nvPr/>
          </p:nvSpPr>
          <p:spPr bwMode="auto">
            <a:xfrm>
              <a:off x="6883236" y="5084093"/>
              <a:ext cx="430277" cy="369550"/>
            </a:xfrm>
            <a:custGeom>
              <a:avLst/>
              <a:gdLst>
                <a:gd name="T0" fmla="*/ 164 w 246"/>
                <a:gd name="T1" fmla="*/ 0 h 211"/>
                <a:gd name="T2" fmla="*/ 81 w 246"/>
                <a:gd name="T3" fmla="*/ 0 h 211"/>
                <a:gd name="T4" fmla="*/ 0 w 246"/>
                <a:gd name="T5" fmla="*/ 68 h 211"/>
                <a:gd name="T6" fmla="*/ 25 w 246"/>
                <a:gd name="T7" fmla="*/ 68 h 211"/>
                <a:gd name="T8" fmla="*/ 84 w 246"/>
                <a:gd name="T9" fmla="*/ 23 h 211"/>
                <a:gd name="T10" fmla="*/ 161 w 246"/>
                <a:gd name="T11" fmla="*/ 23 h 211"/>
                <a:gd name="T12" fmla="*/ 222 w 246"/>
                <a:gd name="T13" fmla="*/ 85 h 211"/>
                <a:gd name="T14" fmla="*/ 161 w 246"/>
                <a:gd name="T15" fmla="*/ 146 h 211"/>
                <a:gd name="T16" fmla="*/ 123 w 246"/>
                <a:gd name="T17" fmla="*/ 146 h 211"/>
                <a:gd name="T18" fmla="*/ 123 w 246"/>
                <a:gd name="T19" fmla="*/ 155 h 211"/>
                <a:gd name="T20" fmla="*/ 123 w 246"/>
                <a:gd name="T21" fmla="*/ 160 h 211"/>
                <a:gd name="T22" fmla="*/ 123 w 246"/>
                <a:gd name="T23" fmla="*/ 168 h 211"/>
                <a:gd name="T24" fmla="*/ 139 w 246"/>
                <a:gd name="T25" fmla="*/ 168 h 211"/>
                <a:gd name="T26" fmla="*/ 189 w 246"/>
                <a:gd name="T27" fmla="*/ 211 h 211"/>
                <a:gd name="T28" fmla="*/ 186 w 246"/>
                <a:gd name="T29" fmla="*/ 165 h 211"/>
                <a:gd name="T30" fmla="*/ 246 w 246"/>
                <a:gd name="T31" fmla="*/ 86 h 211"/>
                <a:gd name="T32" fmla="*/ 246 w 246"/>
                <a:gd name="T33" fmla="*/ 82 h 211"/>
                <a:gd name="T34" fmla="*/ 164 w 246"/>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211">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501"/>
            <p:cNvSpPr>
              <a:spLocks/>
            </p:cNvSpPr>
            <p:nvPr/>
          </p:nvSpPr>
          <p:spPr bwMode="auto">
            <a:xfrm>
              <a:off x="6866944" y="5366255"/>
              <a:ext cx="17774" cy="39991"/>
            </a:xfrm>
            <a:custGeom>
              <a:avLst/>
              <a:gdLst>
                <a:gd name="T0" fmla="*/ 0 w 10"/>
                <a:gd name="T1" fmla="*/ 0 h 23"/>
                <a:gd name="T2" fmla="*/ 0 w 10"/>
                <a:gd name="T3" fmla="*/ 23 h 23"/>
                <a:gd name="T4" fmla="*/ 8 w 10"/>
                <a:gd name="T5" fmla="*/ 19 h 23"/>
                <a:gd name="T6" fmla="*/ 10 w 10"/>
                <a:gd name="T7" fmla="*/ 11 h 23"/>
                <a:gd name="T8" fmla="*/ 8 w 10"/>
                <a:gd name="T9" fmla="*/ 4 h 23"/>
                <a:gd name="T10" fmla="*/ 0 w 10"/>
                <a:gd name="T11" fmla="*/ 0 h 23"/>
              </a:gdLst>
              <a:ahLst/>
              <a:cxnLst>
                <a:cxn ang="0">
                  <a:pos x="T0" y="T1"/>
                </a:cxn>
                <a:cxn ang="0">
                  <a:pos x="T2" y="T3"/>
                </a:cxn>
                <a:cxn ang="0">
                  <a:pos x="T4" y="T5"/>
                </a:cxn>
                <a:cxn ang="0">
                  <a:pos x="T6" y="T7"/>
                </a:cxn>
                <a:cxn ang="0">
                  <a:pos x="T8" y="T9"/>
                </a:cxn>
                <a:cxn ang="0">
                  <a:pos x="T10" y="T11"/>
                </a:cxn>
              </a:cxnLst>
              <a:rect l="0" t="0" r="r" b="b"/>
              <a:pathLst>
                <a:path w="10" h="23">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502"/>
            <p:cNvSpPr>
              <a:spLocks noEditPoints="1"/>
            </p:cNvSpPr>
            <p:nvPr/>
          </p:nvSpPr>
          <p:spPr bwMode="auto">
            <a:xfrm>
              <a:off x="6775852" y="5277385"/>
              <a:ext cx="174036" cy="173296"/>
            </a:xfrm>
            <a:custGeom>
              <a:avLst/>
              <a:gdLst>
                <a:gd name="T0" fmla="*/ 50 w 99"/>
                <a:gd name="T1" fmla="*/ 0 h 99"/>
                <a:gd name="T2" fmla="*/ 0 w 99"/>
                <a:gd name="T3" fmla="*/ 49 h 99"/>
                <a:gd name="T4" fmla="*/ 50 w 99"/>
                <a:gd name="T5" fmla="*/ 99 h 99"/>
                <a:gd name="T6" fmla="*/ 99 w 99"/>
                <a:gd name="T7" fmla="*/ 49 h 99"/>
                <a:gd name="T8" fmla="*/ 50 w 99"/>
                <a:gd name="T9" fmla="*/ 0 h 99"/>
                <a:gd name="T10" fmla="*/ 65 w 99"/>
                <a:gd name="T11" fmla="*/ 74 h 99"/>
                <a:gd name="T12" fmla="*/ 52 w 99"/>
                <a:gd name="T13" fmla="*/ 80 h 99"/>
                <a:gd name="T14" fmla="*/ 52 w 99"/>
                <a:gd name="T15" fmla="*/ 87 h 99"/>
                <a:gd name="T16" fmla="*/ 48 w 99"/>
                <a:gd name="T17" fmla="*/ 87 h 99"/>
                <a:gd name="T18" fmla="*/ 48 w 99"/>
                <a:gd name="T19" fmla="*/ 80 h 99"/>
                <a:gd name="T20" fmla="*/ 39 w 99"/>
                <a:gd name="T21" fmla="*/ 77 h 99"/>
                <a:gd name="T22" fmla="*/ 33 w 99"/>
                <a:gd name="T23" fmla="*/ 72 h 99"/>
                <a:gd name="T24" fmla="*/ 30 w 99"/>
                <a:gd name="T25" fmla="*/ 62 h 99"/>
                <a:gd name="T26" fmla="*/ 38 w 99"/>
                <a:gd name="T27" fmla="*/ 60 h 99"/>
                <a:gd name="T28" fmla="*/ 41 w 99"/>
                <a:gd name="T29" fmla="*/ 69 h 99"/>
                <a:gd name="T30" fmla="*/ 48 w 99"/>
                <a:gd name="T31" fmla="*/ 74 h 99"/>
                <a:gd name="T32" fmla="*/ 48 w 99"/>
                <a:gd name="T33" fmla="*/ 50 h 99"/>
                <a:gd name="T34" fmla="*/ 39 w 99"/>
                <a:gd name="T35" fmla="*/ 47 h 99"/>
                <a:gd name="T36" fmla="*/ 33 w 99"/>
                <a:gd name="T37" fmla="*/ 41 h 99"/>
                <a:gd name="T38" fmla="*/ 31 w 99"/>
                <a:gd name="T39" fmla="*/ 33 h 99"/>
                <a:gd name="T40" fmla="*/ 37 w 99"/>
                <a:gd name="T41" fmla="*/ 20 h 99"/>
                <a:gd name="T42" fmla="*/ 48 w 99"/>
                <a:gd name="T43" fmla="*/ 16 h 99"/>
                <a:gd name="T44" fmla="*/ 48 w 99"/>
                <a:gd name="T45" fmla="*/ 13 h 99"/>
                <a:gd name="T46" fmla="*/ 52 w 99"/>
                <a:gd name="T47" fmla="*/ 13 h 99"/>
                <a:gd name="T48" fmla="*/ 52 w 99"/>
                <a:gd name="T49" fmla="*/ 16 h 99"/>
                <a:gd name="T50" fmla="*/ 63 w 99"/>
                <a:gd name="T51" fmla="*/ 20 h 99"/>
                <a:gd name="T52" fmla="*/ 68 w 99"/>
                <a:gd name="T53" fmla="*/ 31 h 99"/>
                <a:gd name="T54" fmla="*/ 61 w 99"/>
                <a:gd name="T55" fmla="*/ 32 h 99"/>
                <a:gd name="T56" fmla="*/ 58 w 99"/>
                <a:gd name="T57" fmla="*/ 26 h 99"/>
                <a:gd name="T58" fmla="*/ 52 w 99"/>
                <a:gd name="T59" fmla="*/ 23 h 99"/>
                <a:gd name="T60" fmla="*/ 52 w 99"/>
                <a:gd name="T61" fmla="*/ 44 h 99"/>
                <a:gd name="T62" fmla="*/ 60 w 99"/>
                <a:gd name="T63" fmla="*/ 46 h 99"/>
                <a:gd name="T64" fmla="*/ 65 w 99"/>
                <a:gd name="T65" fmla="*/ 50 h 99"/>
                <a:gd name="T66" fmla="*/ 69 w 99"/>
                <a:gd name="T67" fmla="*/ 55 h 99"/>
                <a:gd name="T68" fmla="*/ 70 w 99"/>
                <a:gd name="T69" fmla="*/ 61 h 99"/>
                <a:gd name="T70" fmla="*/ 65 w 99"/>
                <a:gd name="T71" fmla="*/ 7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503"/>
            <p:cNvSpPr>
              <a:spLocks/>
            </p:cNvSpPr>
            <p:nvPr/>
          </p:nvSpPr>
          <p:spPr bwMode="auto">
            <a:xfrm>
              <a:off x="6844726" y="5315895"/>
              <a:ext cx="15552" cy="36288"/>
            </a:xfrm>
            <a:custGeom>
              <a:avLst/>
              <a:gdLst>
                <a:gd name="T0" fmla="*/ 0 w 9"/>
                <a:gd name="T1" fmla="*/ 11 h 21"/>
                <a:gd name="T2" fmla="*/ 2 w 9"/>
                <a:gd name="T3" fmla="*/ 17 h 21"/>
                <a:gd name="T4" fmla="*/ 9 w 9"/>
                <a:gd name="T5" fmla="*/ 21 h 21"/>
                <a:gd name="T6" fmla="*/ 9 w 9"/>
                <a:gd name="T7" fmla="*/ 0 h 21"/>
                <a:gd name="T8" fmla="*/ 2 w 9"/>
                <a:gd name="T9" fmla="*/ 4 h 21"/>
                <a:gd name="T10" fmla="*/ 0 w 9"/>
                <a:gd name="T11" fmla="*/ 11 h 21"/>
              </a:gdLst>
              <a:ahLst/>
              <a:cxnLst>
                <a:cxn ang="0">
                  <a:pos x="T0" y="T1"/>
                </a:cxn>
                <a:cxn ang="0">
                  <a:pos x="T2" y="T3"/>
                </a:cxn>
                <a:cxn ang="0">
                  <a:pos x="T4" y="T5"/>
                </a:cxn>
                <a:cxn ang="0">
                  <a:pos x="T6" y="T7"/>
                </a:cxn>
                <a:cxn ang="0">
                  <a:pos x="T8" y="T9"/>
                </a:cxn>
                <a:cxn ang="0">
                  <a:pos x="T10" y="T11"/>
                </a:cxn>
              </a:cxnLst>
              <a:rect l="0" t="0" r="r" b="b"/>
              <a:pathLst>
                <a:path w="9" h="21">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504"/>
            <p:cNvSpPr>
              <a:spLocks noEditPoints="1"/>
            </p:cNvSpPr>
            <p:nvPr/>
          </p:nvSpPr>
          <p:spPr bwMode="auto">
            <a:xfrm>
              <a:off x="6649954" y="5215917"/>
              <a:ext cx="432499" cy="369550"/>
            </a:xfrm>
            <a:custGeom>
              <a:avLst/>
              <a:gdLst>
                <a:gd name="T0" fmla="*/ 165 w 247"/>
                <a:gd name="T1" fmla="*/ 0 h 211"/>
                <a:gd name="T2" fmla="*/ 82 w 247"/>
                <a:gd name="T3" fmla="*/ 0 h 211"/>
                <a:gd name="T4" fmla="*/ 0 w 247"/>
                <a:gd name="T5" fmla="*/ 82 h 211"/>
                <a:gd name="T6" fmla="*/ 0 w 247"/>
                <a:gd name="T7" fmla="*/ 86 h 211"/>
                <a:gd name="T8" fmla="*/ 61 w 247"/>
                <a:gd name="T9" fmla="*/ 165 h 211"/>
                <a:gd name="T10" fmla="*/ 58 w 247"/>
                <a:gd name="T11" fmla="*/ 211 h 211"/>
                <a:gd name="T12" fmla="*/ 107 w 247"/>
                <a:gd name="T13" fmla="*/ 168 h 211"/>
                <a:gd name="T14" fmla="*/ 165 w 247"/>
                <a:gd name="T15" fmla="*/ 168 h 211"/>
                <a:gd name="T16" fmla="*/ 247 w 247"/>
                <a:gd name="T17" fmla="*/ 86 h 211"/>
                <a:gd name="T18" fmla="*/ 247 w 247"/>
                <a:gd name="T19" fmla="*/ 82 h 211"/>
                <a:gd name="T20" fmla="*/ 165 w 247"/>
                <a:gd name="T21" fmla="*/ 0 h 211"/>
                <a:gd name="T22" fmla="*/ 122 w 247"/>
                <a:gd name="T23" fmla="*/ 147 h 211"/>
                <a:gd name="T24" fmla="*/ 59 w 247"/>
                <a:gd name="T25" fmla="*/ 84 h 211"/>
                <a:gd name="T26" fmla="*/ 122 w 247"/>
                <a:gd name="T27" fmla="*/ 22 h 211"/>
                <a:gd name="T28" fmla="*/ 184 w 247"/>
                <a:gd name="T29" fmla="*/ 84 h 211"/>
                <a:gd name="T30" fmla="*/ 122 w 247"/>
                <a:gd name="T31" fmla="*/ 147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211">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528"/>
            <p:cNvSpPr>
              <a:spLocks/>
            </p:cNvSpPr>
            <p:nvPr/>
          </p:nvSpPr>
          <p:spPr bwMode="auto">
            <a:xfrm>
              <a:off x="6725493" y="4091716"/>
              <a:ext cx="94794" cy="94794"/>
            </a:xfrm>
            <a:custGeom>
              <a:avLst/>
              <a:gdLst>
                <a:gd name="T0" fmla="*/ 28 w 54"/>
                <a:gd name="T1" fmla="*/ 53 h 54"/>
                <a:gd name="T2" fmla="*/ 54 w 54"/>
                <a:gd name="T3" fmla="*/ 26 h 54"/>
                <a:gd name="T4" fmla="*/ 26 w 54"/>
                <a:gd name="T5" fmla="*/ 1 h 54"/>
                <a:gd name="T6" fmla="*/ 1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529"/>
            <p:cNvSpPr>
              <a:spLocks/>
            </p:cNvSpPr>
            <p:nvPr/>
          </p:nvSpPr>
          <p:spPr bwMode="auto">
            <a:xfrm>
              <a:off x="6679577" y="4191694"/>
              <a:ext cx="187367" cy="134786"/>
            </a:xfrm>
            <a:custGeom>
              <a:avLst/>
              <a:gdLst>
                <a:gd name="T0" fmla="*/ 82 w 107"/>
                <a:gd name="T1" fmla="*/ 0 h 77"/>
                <a:gd name="T2" fmla="*/ 55 w 107"/>
                <a:gd name="T3" fmla="*/ 31 h 77"/>
                <a:gd name="T4" fmla="*/ 25 w 107"/>
                <a:gd name="T5" fmla="*/ 1 h 77"/>
                <a:gd name="T6" fmla="*/ 1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530"/>
            <p:cNvSpPr>
              <a:spLocks/>
            </p:cNvSpPr>
            <p:nvPr/>
          </p:nvSpPr>
          <p:spPr bwMode="auto">
            <a:xfrm>
              <a:off x="6895086" y="4095418"/>
              <a:ext cx="139970" cy="136267"/>
            </a:xfrm>
            <a:custGeom>
              <a:avLst/>
              <a:gdLst>
                <a:gd name="T0" fmla="*/ 41 w 80"/>
                <a:gd name="T1" fmla="*/ 78 h 78"/>
                <a:gd name="T2" fmla="*/ 79 w 80"/>
                <a:gd name="T3" fmla="*/ 38 h 78"/>
                <a:gd name="T4" fmla="*/ 38 w 80"/>
                <a:gd name="T5" fmla="*/ 0 h 78"/>
                <a:gd name="T6" fmla="*/ 0 w 80"/>
                <a:gd name="T7" fmla="*/ 40 h 78"/>
                <a:gd name="T8" fmla="*/ 41 w 80"/>
                <a:gd name="T9" fmla="*/ 78 h 78"/>
              </a:gdLst>
              <a:ahLst/>
              <a:cxnLst>
                <a:cxn ang="0">
                  <a:pos x="T0" y="T1"/>
                </a:cxn>
                <a:cxn ang="0">
                  <a:pos x="T2" y="T3"/>
                </a:cxn>
                <a:cxn ang="0">
                  <a:pos x="T4" y="T5"/>
                </a:cxn>
                <a:cxn ang="0">
                  <a:pos x="T6" y="T7"/>
                </a:cxn>
                <a:cxn ang="0">
                  <a:pos x="T8" y="T9"/>
                </a:cxn>
              </a:cxnLst>
              <a:rect l="0" t="0" r="r" b="b"/>
              <a:pathLst>
                <a:path w="80" h="78">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531"/>
            <p:cNvSpPr>
              <a:spLocks/>
            </p:cNvSpPr>
            <p:nvPr/>
          </p:nvSpPr>
          <p:spPr bwMode="auto">
            <a:xfrm>
              <a:off x="6826952" y="4238351"/>
              <a:ext cx="276977" cy="203660"/>
            </a:xfrm>
            <a:custGeom>
              <a:avLst/>
              <a:gdLst>
                <a:gd name="T0" fmla="*/ 121 w 158"/>
                <a:gd name="T1" fmla="*/ 1 h 116"/>
                <a:gd name="T2" fmla="*/ 156 w 158"/>
                <a:gd name="T3" fmla="*/ 47 h 116"/>
                <a:gd name="T4" fmla="*/ 158 w 158"/>
                <a:gd name="T5" fmla="*/ 116 h 116"/>
                <a:gd name="T6" fmla="*/ 3 w 158"/>
                <a:gd name="T7" fmla="*/ 116 h 116"/>
                <a:gd name="T8" fmla="*/ 1 w 158"/>
                <a:gd name="T9" fmla="*/ 52 h 116"/>
                <a:gd name="T10" fmla="*/ 38 w 158"/>
                <a:gd name="T11" fmla="*/ 3 h 116"/>
                <a:gd name="T12" fmla="*/ 57 w 158"/>
                <a:gd name="T13" fmla="*/ 0 h 116"/>
                <a:gd name="T14" fmla="*/ 77 w 158"/>
                <a:gd name="T15" fmla="*/ 22 h 116"/>
                <a:gd name="T16" fmla="*/ 67 w 158"/>
                <a:gd name="T17" fmla="*/ 114 h 116"/>
                <a:gd name="T18" fmla="*/ 101 w 158"/>
                <a:gd name="T19" fmla="*/ 115 h 116"/>
                <a:gd name="T20" fmla="*/ 85 w 158"/>
                <a:gd name="T21" fmla="*/ 22 h 116"/>
                <a:gd name="T22" fmla="*/ 103 w 158"/>
                <a:gd name="T23" fmla="*/ 1 h 116"/>
                <a:gd name="T24" fmla="*/ 121 w 158"/>
                <a:gd name="T25"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16">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532"/>
            <p:cNvSpPr>
              <a:spLocks/>
            </p:cNvSpPr>
            <p:nvPr/>
          </p:nvSpPr>
          <p:spPr bwMode="auto">
            <a:xfrm>
              <a:off x="7115779" y="4091716"/>
              <a:ext cx="94794" cy="94794"/>
            </a:xfrm>
            <a:custGeom>
              <a:avLst/>
              <a:gdLst>
                <a:gd name="T0" fmla="*/ 28 w 54"/>
                <a:gd name="T1" fmla="*/ 53 h 54"/>
                <a:gd name="T2" fmla="*/ 54 w 54"/>
                <a:gd name="T3" fmla="*/ 26 h 54"/>
                <a:gd name="T4" fmla="*/ 26 w 54"/>
                <a:gd name="T5" fmla="*/ 1 h 54"/>
                <a:gd name="T6" fmla="*/ 0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533"/>
            <p:cNvSpPr>
              <a:spLocks/>
            </p:cNvSpPr>
            <p:nvPr/>
          </p:nvSpPr>
          <p:spPr bwMode="auto">
            <a:xfrm>
              <a:off x="7070603" y="4191694"/>
              <a:ext cx="187367" cy="134786"/>
            </a:xfrm>
            <a:custGeom>
              <a:avLst/>
              <a:gdLst>
                <a:gd name="T0" fmla="*/ 82 w 107"/>
                <a:gd name="T1" fmla="*/ 0 h 77"/>
                <a:gd name="T2" fmla="*/ 54 w 107"/>
                <a:gd name="T3" fmla="*/ 31 h 77"/>
                <a:gd name="T4" fmla="*/ 25 w 107"/>
                <a:gd name="T5" fmla="*/ 1 h 77"/>
                <a:gd name="T6" fmla="*/ 0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539"/>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540"/>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58"/>
          <p:cNvGrpSpPr/>
          <p:nvPr/>
        </p:nvGrpSpPr>
        <p:grpSpPr>
          <a:xfrm>
            <a:off x="6851920" y="2733158"/>
            <a:ext cx="559550" cy="560228"/>
            <a:chOff x="6557381" y="2464660"/>
            <a:chExt cx="610979" cy="611720"/>
          </a:xfrm>
          <a:solidFill>
            <a:schemeClr val="accent1"/>
          </a:solidFill>
        </p:grpSpPr>
        <p:sp>
          <p:nvSpPr>
            <p:cNvPr id="52" name="Freeform 541"/>
            <p:cNvSpPr>
              <a:spLocks/>
            </p:cNvSpPr>
            <p:nvPr/>
          </p:nvSpPr>
          <p:spPr bwMode="auto">
            <a:xfrm>
              <a:off x="6557381" y="2464660"/>
              <a:ext cx="610979" cy="611720"/>
            </a:xfrm>
            <a:custGeom>
              <a:avLst/>
              <a:gdLst>
                <a:gd name="T0" fmla="*/ 349 w 349"/>
                <a:gd name="T1" fmla="*/ 282 h 349"/>
                <a:gd name="T2" fmla="*/ 282 w 349"/>
                <a:gd name="T3" fmla="*/ 349 h 349"/>
                <a:gd name="T4" fmla="*/ 68 w 349"/>
                <a:gd name="T5" fmla="*/ 349 h 349"/>
                <a:gd name="T6" fmla="*/ 0 w 349"/>
                <a:gd name="T7" fmla="*/ 282 h 349"/>
                <a:gd name="T8" fmla="*/ 0 w 349"/>
                <a:gd name="T9" fmla="*/ 68 h 349"/>
                <a:gd name="T10" fmla="*/ 68 w 349"/>
                <a:gd name="T11" fmla="*/ 0 h 349"/>
                <a:gd name="T12" fmla="*/ 282 w 349"/>
                <a:gd name="T13" fmla="*/ 0 h 349"/>
                <a:gd name="T14" fmla="*/ 349 w 349"/>
                <a:gd name="T15" fmla="*/ 68 h 349"/>
                <a:gd name="T16" fmla="*/ 349 w 349"/>
                <a:gd name="T17" fmla="*/ 28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solidFill>
              <a:srgbClr val="FFFFFF"/>
            </a:solidFill>
            <a:ln w="68263" cap="flat">
              <a:solidFill>
                <a:schemeClr val="accent1"/>
              </a:solidFill>
              <a:prstDash val="solid"/>
              <a:miter lim="800000"/>
              <a:headEnd/>
              <a:tailEnd/>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42"/>
            <p:cNvSpPr>
              <a:spLocks noEditPoints="1"/>
            </p:cNvSpPr>
            <p:nvPr/>
          </p:nvSpPr>
          <p:spPr bwMode="auto">
            <a:xfrm>
              <a:off x="6704757" y="2572044"/>
              <a:ext cx="309563" cy="385102"/>
            </a:xfrm>
            <a:custGeom>
              <a:avLst/>
              <a:gdLst>
                <a:gd name="T0" fmla="*/ 106 w 177"/>
                <a:gd name="T1" fmla="*/ 39 h 220"/>
                <a:gd name="T2" fmla="*/ 119 w 177"/>
                <a:gd name="T3" fmla="*/ 12 h 220"/>
                <a:gd name="T4" fmla="*/ 99 w 177"/>
                <a:gd name="T5" fmla="*/ 6 h 220"/>
                <a:gd name="T6" fmla="*/ 51 w 177"/>
                <a:gd name="T7" fmla="*/ 6 h 220"/>
                <a:gd name="T8" fmla="*/ 55 w 177"/>
                <a:gd name="T9" fmla="*/ 24 h 220"/>
                <a:gd name="T10" fmla="*/ 67 w 177"/>
                <a:gd name="T11" fmla="*/ 39 h 220"/>
                <a:gd name="T12" fmla="*/ 1 w 177"/>
                <a:gd name="T13" fmla="*/ 177 h 220"/>
                <a:gd name="T14" fmla="*/ 3 w 177"/>
                <a:gd name="T15" fmla="*/ 202 h 220"/>
                <a:gd name="T16" fmla="*/ 23 w 177"/>
                <a:gd name="T17" fmla="*/ 220 h 220"/>
                <a:gd name="T18" fmla="*/ 153 w 177"/>
                <a:gd name="T19" fmla="*/ 217 h 220"/>
                <a:gd name="T20" fmla="*/ 175 w 177"/>
                <a:gd name="T21" fmla="*/ 201 h 220"/>
                <a:gd name="T22" fmla="*/ 176 w 177"/>
                <a:gd name="T23" fmla="*/ 195 h 220"/>
                <a:gd name="T24" fmla="*/ 176 w 177"/>
                <a:gd name="T25" fmla="*/ 193 h 220"/>
                <a:gd name="T26" fmla="*/ 176 w 177"/>
                <a:gd name="T27" fmla="*/ 174 h 220"/>
                <a:gd name="T28" fmla="*/ 106 w 177"/>
                <a:gd name="T29" fmla="*/ 39 h 220"/>
                <a:gd name="T30" fmla="*/ 112 w 177"/>
                <a:gd name="T31" fmla="*/ 168 h 220"/>
                <a:gd name="T32" fmla="*/ 92 w 177"/>
                <a:gd name="T33" fmla="*/ 178 h 220"/>
                <a:gd name="T34" fmla="*/ 92 w 177"/>
                <a:gd name="T35" fmla="*/ 190 h 220"/>
                <a:gd name="T36" fmla="*/ 85 w 177"/>
                <a:gd name="T37" fmla="*/ 190 h 220"/>
                <a:gd name="T38" fmla="*/ 85 w 177"/>
                <a:gd name="T39" fmla="*/ 178 h 220"/>
                <a:gd name="T40" fmla="*/ 70 w 177"/>
                <a:gd name="T41" fmla="*/ 174 h 220"/>
                <a:gd name="T42" fmla="*/ 60 w 177"/>
                <a:gd name="T43" fmla="*/ 165 h 220"/>
                <a:gd name="T44" fmla="*/ 55 w 177"/>
                <a:gd name="T45" fmla="*/ 149 h 220"/>
                <a:gd name="T46" fmla="*/ 67 w 177"/>
                <a:gd name="T47" fmla="*/ 147 h 220"/>
                <a:gd name="T48" fmla="*/ 72 w 177"/>
                <a:gd name="T49" fmla="*/ 161 h 220"/>
                <a:gd name="T50" fmla="*/ 85 w 177"/>
                <a:gd name="T51" fmla="*/ 168 h 220"/>
                <a:gd name="T52" fmla="*/ 84 w 177"/>
                <a:gd name="T53" fmla="*/ 130 h 220"/>
                <a:gd name="T54" fmla="*/ 69 w 177"/>
                <a:gd name="T55" fmla="*/ 124 h 220"/>
                <a:gd name="T56" fmla="*/ 60 w 177"/>
                <a:gd name="T57" fmla="*/ 116 h 220"/>
                <a:gd name="T58" fmla="*/ 57 w 177"/>
                <a:gd name="T59" fmla="*/ 103 h 220"/>
                <a:gd name="T60" fmla="*/ 65 w 177"/>
                <a:gd name="T61" fmla="*/ 82 h 220"/>
                <a:gd name="T62" fmla="*/ 83 w 177"/>
                <a:gd name="T63" fmla="*/ 75 h 220"/>
                <a:gd name="T64" fmla="*/ 83 w 177"/>
                <a:gd name="T65" fmla="*/ 69 h 220"/>
                <a:gd name="T66" fmla="*/ 90 w 177"/>
                <a:gd name="T67" fmla="*/ 69 h 220"/>
                <a:gd name="T68" fmla="*/ 90 w 177"/>
                <a:gd name="T69" fmla="*/ 75 h 220"/>
                <a:gd name="T70" fmla="*/ 107 w 177"/>
                <a:gd name="T71" fmla="*/ 81 h 220"/>
                <a:gd name="T72" fmla="*/ 116 w 177"/>
                <a:gd name="T73" fmla="*/ 99 h 220"/>
                <a:gd name="T74" fmla="*/ 104 w 177"/>
                <a:gd name="T75" fmla="*/ 101 h 220"/>
                <a:gd name="T76" fmla="*/ 100 w 177"/>
                <a:gd name="T77" fmla="*/ 90 h 220"/>
                <a:gd name="T78" fmla="*/ 90 w 177"/>
                <a:gd name="T79" fmla="*/ 85 h 220"/>
                <a:gd name="T80" fmla="*/ 91 w 177"/>
                <a:gd name="T81" fmla="*/ 120 h 220"/>
                <a:gd name="T82" fmla="*/ 103 w 177"/>
                <a:gd name="T83" fmla="*/ 123 h 220"/>
                <a:gd name="T84" fmla="*/ 112 w 177"/>
                <a:gd name="T85" fmla="*/ 129 h 220"/>
                <a:gd name="T86" fmla="*/ 118 w 177"/>
                <a:gd name="T87" fmla="*/ 137 h 220"/>
                <a:gd name="T88" fmla="*/ 120 w 177"/>
                <a:gd name="T89" fmla="*/ 147 h 220"/>
                <a:gd name="T90" fmla="*/ 112 w 177"/>
                <a:gd name="T9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220">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543"/>
            <p:cNvSpPr>
              <a:spLocks/>
            </p:cNvSpPr>
            <p:nvPr/>
          </p:nvSpPr>
          <p:spPr bwMode="auto">
            <a:xfrm>
              <a:off x="6863981" y="2800884"/>
              <a:ext cx="28142" cy="65171"/>
            </a:xfrm>
            <a:custGeom>
              <a:avLst/>
              <a:gdLst>
                <a:gd name="T0" fmla="*/ 0 w 16"/>
                <a:gd name="T1" fmla="*/ 0 h 37"/>
                <a:gd name="T2" fmla="*/ 1 w 16"/>
                <a:gd name="T3" fmla="*/ 37 h 37"/>
                <a:gd name="T4" fmla="*/ 12 w 16"/>
                <a:gd name="T5" fmla="*/ 30 h 37"/>
                <a:gd name="T6" fmla="*/ 16 w 16"/>
                <a:gd name="T7" fmla="*/ 17 h 37"/>
                <a:gd name="T8" fmla="*/ 13 w 16"/>
                <a:gd name="T9" fmla="*/ 7 h 37"/>
                <a:gd name="T10" fmla="*/ 0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544"/>
            <p:cNvSpPr>
              <a:spLocks/>
            </p:cNvSpPr>
            <p:nvPr/>
          </p:nvSpPr>
          <p:spPr bwMode="auto">
            <a:xfrm>
              <a:off x="6823249" y="2720901"/>
              <a:ext cx="28142" cy="57765"/>
            </a:xfrm>
            <a:custGeom>
              <a:avLst/>
              <a:gdLst>
                <a:gd name="T0" fmla="*/ 1 w 16"/>
                <a:gd name="T1" fmla="*/ 17 h 33"/>
                <a:gd name="T2" fmla="*/ 4 w 16"/>
                <a:gd name="T3" fmla="*/ 27 h 33"/>
                <a:gd name="T4" fmla="*/ 16 w 16"/>
                <a:gd name="T5" fmla="*/ 33 h 33"/>
                <a:gd name="T6" fmla="*/ 15 w 16"/>
                <a:gd name="T7" fmla="*/ 0 h 33"/>
                <a:gd name="T8" fmla="*/ 4 w 16"/>
                <a:gd name="T9" fmla="*/ 6 h 33"/>
                <a:gd name="T10" fmla="*/ 1 w 16"/>
                <a:gd name="T11" fmla="*/ 17 h 33"/>
              </a:gdLst>
              <a:ahLst/>
              <a:cxnLst>
                <a:cxn ang="0">
                  <a:pos x="T0" y="T1"/>
                </a:cxn>
                <a:cxn ang="0">
                  <a:pos x="T2" y="T3"/>
                </a:cxn>
                <a:cxn ang="0">
                  <a:pos x="T4" y="T5"/>
                </a:cxn>
                <a:cxn ang="0">
                  <a:pos x="T6" y="T7"/>
                </a:cxn>
                <a:cxn ang="0">
                  <a:pos x="T8" y="T9"/>
                </a:cxn>
                <a:cxn ang="0">
                  <a:pos x="T10" y="T11"/>
                </a:cxn>
              </a:cxnLst>
              <a:rect l="0" t="0" r="r" b="b"/>
              <a:pathLst>
                <a:path w="16" h="33">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57"/>
          <p:cNvGrpSpPr/>
          <p:nvPr/>
        </p:nvGrpSpPr>
        <p:grpSpPr>
          <a:xfrm>
            <a:off x="7662328" y="2467054"/>
            <a:ext cx="3206968" cy="559484"/>
            <a:chOff x="7813899" y="2232029"/>
            <a:chExt cx="3501728" cy="610908"/>
          </a:xfrm>
        </p:grpSpPr>
        <p:sp>
          <p:nvSpPr>
            <p:cNvPr id="56" name="Rectangle 55"/>
            <p:cNvSpPr/>
            <p:nvPr/>
          </p:nvSpPr>
          <p:spPr>
            <a:xfrm>
              <a:off x="7813899" y="2534177"/>
              <a:ext cx="3501728" cy="30876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7890898" y="2232029"/>
              <a:ext cx="1372265" cy="282294"/>
            </a:xfrm>
            <a:prstGeom prst="rect">
              <a:avLst/>
            </a:prstGeom>
            <a:noFill/>
          </p:spPr>
          <p:txBody>
            <a:bodyPr wrap="non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66"/>
          <p:cNvGrpSpPr/>
          <p:nvPr/>
        </p:nvGrpSpPr>
        <p:grpSpPr>
          <a:xfrm flipH="1">
            <a:off x="1888237" y="5090712"/>
            <a:ext cx="2854350" cy="559484"/>
            <a:chOff x="7813899" y="2232029"/>
            <a:chExt cx="3116698" cy="610905"/>
          </a:xfrm>
        </p:grpSpPr>
        <p:sp>
          <p:nvSpPr>
            <p:cNvPr id="68" name="Rectangle 67"/>
            <p:cNvSpPr/>
            <p:nvPr/>
          </p:nvSpPr>
          <p:spPr>
            <a:xfrm>
              <a:off x="7813899" y="2534175"/>
              <a:ext cx="3116698" cy="30875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7815154" y="2232029"/>
              <a:ext cx="1372264" cy="282293"/>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7906200" y="4650599"/>
            <a:ext cx="2980192" cy="1126447"/>
            <a:chOff x="8451972" y="4944509"/>
            <a:chExt cx="3254106" cy="1229981"/>
          </a:xfrm>
        </p:grpSpPr>
        <p:sp>
          <p:nvSpPr>
            <p:cNvPr id="74" name="Rectangle 73"/>
            <p:cNvSpPr/>
            <p:nvPr/>
          </p:nvSpPr>
          <p:spPr>
            <a:xfrm>
              <a:off x="8451972" y="4944509"/>
              <a:ext cx="3254106" cy="12299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Rectangle 74"/>
            <p:cNvSpPr/>
            <p:nvPr/>
          </p:nvSpPr>
          <p:spPr>
            <a:xfrm>
              <a:off x="9680532" y="5292856"/>
              <a:ext cx="1892127"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8746102" y="5312787"/>
              <a:ext cx="591965" cy="380944"/>
            </a:xfrm>
            <a:prstGeom prst="rect">
              <a:avLst/>
            </a:prstGeom>
            <a:noFill/>
          </p:spPr>
          <p:txBody>
            <a:bodyPr wrap="none" rtlCol="0">
              <a:spAutoFit/>
            </a:bodyPr>
            <a:lstStyle/>
            <a:p>
              <a:pPr algn="just">
                <a:lnSpc>
                  <a:spcPct val="120000"/>
                </a:lnSpc>
              </a:pPr>
              <a:r>
                <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8526417" y="5570149"/>
              <a:ext cx="1083808" cy="282294"/>
            </a:xfrm>
            <a:prstGeom prst="rect">
              <a:avLst/>
            </a:prstGeom>
            <a:noFill/>
          </p:spPr>
          <p:txBody>
            <a:bodyPr wrap="none" rtlCol="0">
              <a:spAutoFit/>
            </a:bodyPr>
            <a:lstStyle/>
            <a:p>
              <a:pPr algn="just">
                <a:lnSpc>
                  <a:spcPct val="120000"/>
                </a:lnSpc>
              </a:pPr>
              <a:r>
                <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9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2091984" y="2620965"/>
            <a:ext cx="2980192" cy="1126447"/>
            <a:chOff x="741238" y="2041048"/>
            <a:chExt cx="3254106" cy="1229981"/>
          </a:xfrm>
        </p:grpSpPr>
        <p:sp>
          <p:nvSpPr>
            <p:cNvPr id="78" name="Rectangle 77"/>
            <p:cNvSpPr/>
            <p:nvPr/>
          </p:nvSpPr>
          <p:spPr>
            <a:xfrm>
              <a:off x="741238" y="2041048"/>
              <a:ext cx="3254106" cy="12299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Rectangle 78"/>
            <p:cNvSpPr/>
            <p:nvPr/>
          </p:nvSpPr>
          <p:spPr>
            <a:xfrm>
              <a:off x="1945131" y="2373746"/>
              <a:ext cx="1892127"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1068609" y="2416106"/>
              <a:ext cx="591965" cy="380944"/>
            </a:xfrm>
            <a:prstGeom prst="rect">
              <a:avLst/>
            </a:prstGeom>
            <a:noFill/>
          </p:spPr>
          <p:txBody>
            <a:bodyPr wrap="none" rtlCol="0">
              <a:spAutoFit/>
            </a:bodyPr>
            <a:lstStyle/>
            <a:p>
              <a:pPr algn="ctr">
                <a:lnSpc>
                  <a:spcPct val="120000"/>
                </a:lnSpc>
              </a:pPr>
              <a:r>
                <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822687" y="2662067"/>
              <a:ext cx="1083808" cy="282294"/>
            </a:xfrm>
            <a:prstGeom prst="rect">
              <a:avLst/>
            </a:prstGeom>
            <a:noFill/>
          </p:spPr>
          <p:txBody>
            <a:bodyPr wrap="none" rtlCol="0">
              <a:spAutoFit/>
            </a:bodyPr>
            <a:lstStyle/>
            <a:p>
              <a:pPr algn="just">
                <a:lnSpc>
                  <a:spcPct val="120000"/>
                </a:lnSpc>
              </a:pPr>
              <a:r>
                <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9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66068389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p:cTn id="13" dur="500" fill="hold"/>
                                        <p:tgtEl>
                                          <p:spTgt spid="62"/>
                                        </p:tgtEl>
                                        <p:attrNameLst>
                                          <p:attrName>ppt_w</p:attrName>
                                        </p:attrNameLst>
                                      </p:cBhvr>
                                      <p:tavLst>
                                        <p:tav tm="0">
                                          <p:val>
                                            <p:fltVal val="0"/>
                                          </p:val>
                                        </p:tav>
                                        <p:tav tm="100000">
                                          <p:val>
                                            <p:strVal val="#ppt_w"/>
                                          </p:val>
                                        </p:tav>
                                      </p:tavLst>
                                    </p:anim>
                                    <p:anim calcmode="lin" valueType="num">
                                      <p:cBhvr>
                                        <p:cTn id="14" dur="500" fill="hold"/>
                                        <p:tgtEl>
                                          <p:spTgt spid="62"/>
                                        </p:tgtEl>
                                        <p:attrNameLst>
                                          <p:attrName>ppt_h</p:attrName>
                                        </p:attrNameLst>
                                      </p:cBhvr>
                                      <p:tavLst>
                                        <p:tav tm="0">
                                          <p:val>
                                            <p:fltVal val="0"/>
                                          </p:val>
                                        </p:tav>
                                        <p:tav tm="100000">
                                          <p:val>
                                            <p:strVal val="#ppt_h"/>
                                          </p:val>
                                        </p:tav>
                                      </p:tavLst>
                                    </p:anim>
                                    <p:animEffect transition="in" filter="fade">
                                      <p:cBhvr>
                                        <p:cTn id="15" dur="500"/>
                                        <p:tgtEl>
                                          <p:spTgt spid="6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additive="base">
                                        <p:cTn id="25" dur="500"/>
                                        <p:tgtEl>
                                          <p:spTgt spid="58"/>
                                        </p:tgtEl>
                                        <p:attrNameLst>
                                          <p:attrName>ppt_x</p:attrName>
                                        </p:attrNameLst>
                                      </p:cBhvr>
                                      <p:tavLst>
                                        <p:tav tm="0">
                                          <p:val>
                                            <p:strVal val="#ppt_x-#ppt_w*1.125000"/>
                                          </p:val>
                                        </p:tav>
                                        <p:tav tm="100000">
                                          <p:val>
                                            <p:strVal val="#ppt_x"/>
                                          </p:val>
                                        </p:tav>
                                      </p:tavLst>
                                    </p:anim>
                                    <p:animEffect transition="in" filter="wipe(right)">
                                      <p:cBhvr>
                                        <p:cTn id="26" dur="500"/>
                                        <p:tgtEl>
                                          <p:spTgt spid="58"/>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61"/>
                                        </p:tgtEl>
                                        <p:attrNameLst>
                                          <p:attrName>style.visibility</p:attrName>
                                        </p:attrNameLst>
                                      </p:cBhvr>
                                      <p:to>
                                        <p:strVal val="visible"/>
                                      </p:to>
                                    </p:set>
                                    <p:anim calcmode="lin" valueType="num">
                                      <p:cBhvr>
                                        <p:cTn id="30" dur="500" fill="hold"/>
                                        <p:tgtEl>
                                          <p:spTgt spid="61"/>
                                        </p:tgtEl>
                                        <p:attrNameLst>
                                          <p:attrName>ppt_w</p:attrName>
                                        </p:attrNameLst>
                                      </p:cBhvr>
                                      <p:tavLst>
                                        <p:tav tm="0">
                                          <p:val>
                                            <p:fltVal val="0"/>
                                          </p:val>
                                        </p:tav>
                                        <p:tav tm="100000">
                                          <p:val>
                                            <p:strVal val="#ppt_w"/>
                                          </p:val>
                                        </p:tav>
                                      </p:tavLst>
                                    </p:anim>
                                    <p:anim calcmode="lin" valueType="num">
                                      <p:cBhvr>
                                        <p:cTn id="31" dur="500" fill="hold"/>
                                        <p:tgtEl>
                                          <p:spTgt spid="61"/>
                                        </p:tgtEl>
                                        <p:attrNameLst>
                                          <p:attrName>ppt_h</p:attrName>
                                        </p:attrNameLst>
                                      </p:cBhvr>
                                      <p:tavLst>
                                        <p:tav tm="0">
                                          <p:val>
                                            <p:fltVal val="0"/>
                                          </p:val>
                                        </p:tav>
                                        <p:tav tm="100000">
                                          <p:val>
                                            <p:strVal val="#ppt_h"/>
                                          </p:val>
                                        </p:tav>
                                      </p:tavLst>
                                    </p:anim>
                                    <p:animEffect transition="in" filter="fade">
                                      <p:cBhvr>
                                        <p:cTn id="32" dur="500"/>
                                        <p:tgtEl>
                                          <p:spTgt spid="61"/>
                                        </p:tgtEl>
                                      </p:cBhvr>
                                    </p:animEffect>
                                  </p:childTnLst>
                                </p:cTn>
                              </p:par>
                            </p:childTnLst>
                          </p:cTn>
                        </p:par>
                        <p:par>
                          <p:cTn id="33" fill="hold">
                            <p:stCondLst>
                              <p:cond delay="2500"/>
                            </p:stCondLst>
                            <p:childTnLst>
                              <p:par>
                                <p:cTn id="34" presetID="12" presetClass="entr" presetSubtype="2" fill="hold" nodeType="afterEffect">
                                  <p:stCondLst>
                                    <p:cond delay="0"/>
                                  </p:stCondLst>
                                  <p:childTnLst>
                                    <p:set>
                                      <p:cBhvr>
                                        <p:cTn id="35" dur="1" fill="hold">
                                          <p:stCondLst>
                                            <p:cond delay="0"/>
                                          </p:stCondLst>
                                        </p:cTn>
                                        <p:tgtEl>
                                          <p:spTgt spid="67"/>
                                        </p:tgtEl>
                                        <p:attrNameLst>
                                          <p:attrName>style.visibility</p:attrName>
                                        </p:attrNameLst>
                                      </p:cBhvr>
                                      <p:to>
                                        <p:strVal val="visible"/>
                                      </p:to>
                                    </p:set>
                                    <p:anim calcmode="lin" valueType="num">
                                      <p:cBhvr additive="base">
                                        <p:cTn id="36" dur="500"/>
                                        <p:tgtEl>
                                          <p:spTgt spid="67"/>
                                        </p:tgtEl>
                                        <p:attrNameLst>
                                          <p:attrName>ppt_x</p:attrName>
                                        </p:attrNameLst>
                                      </p:cBhvr>
                                      <p:tavLst>
                                        <p:tav tm="0">
                                          <p:val>
                                            <p:strVal val="#ppt_x+#ppt_w*1.125000"/>
                                          </p:val>
                                        </p:tav>
                                        <p:tav tm="100000">
                                          <p:val>
                                            <p:strVal val="#ppt_x"/>
                                          </p:val>
                                        </p:tav>
                                      </p:tavLst>
                                    </p:anim>
                                    <p:animEffect transition="in" filter="wipe(left)">
                                      <p:cBhvr>
                                        <p:cTn id="37" dur="500"/>
                                        <p:tgtEl>
                                          <p:spTgt spid="67"/>
                                        </p:tgtEl>
                                      </p:cBhvr>
                                    </p:animEffect>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fade">
                                      <p:cBhvr>
                                        <p:cTn id="47" dur="1000"/>
                                        <p:tgtEl>
                                          <p:spTgt spid="63"/>
                                        </p:tgtEl>
                                      </p:cBhvr>
                                    </p:animEffect>
                                    <p:anim calcmode="lin" valueType="num">
                                      <p:cBhvr>
                                        <p:cTn id="48" dur="1000" fill="hold"/>
                                        <p:tgtEl>
                                          <p:spTgt spid="63"/>
                                        </p:tgtEl>
                                        <p:attrNameLst>
                                          <p:attrName>ppt_x</p:attrName>
                                        </p:attrNameLst>
                                      </p:cBhvr>
                                      <p:tavLst>
                                        <p:tav tm="0">
                                          <p:val>
                                            <p:strVal val="#ppt_x"/>
                                          </p:val>
                                        </p:tav>
                                        <p:tav tm="100000">
                                          <p:val>
                                            <p:strVal val="#ppt_x"/>
                                          </p:val>
                                        </p:tav>
                                      </p:tavLst>
                                    </p:anim>
                                    <p:anim calcmode="lin" valueType="num">
                                      <p:cBhvr>
                                        <p:cTn id="49"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
          <p:cNvSpPr>
            <a:spLocks/>
          </p:cNvSpPr>
          <p:nvPr/>
        </p:nvSpPr>
        <p:spPr bwMode="auto">
          <a:xfrm>
            <a:off x="5885903" y="3481731"/>
            <a:ext cx="1373301" cy="1386256"/>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4"/>
          <p:cNvSpPr>
            <a:spLocks/>
          </p:cNvSpPr>
          <p:nvPr/>
        </p:nvSpPr>
        <p:spPr bwMode="auto">
          <a:xfrm>
            <a:off x="8373280" y="3605095"/>
            <a:ext cx="1116347" cy="803251"/>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8"/>
          <p:cNvSpPr>
            <a:spLocks/>
          </p:cNvSpPr>
          <p:nvPr/>
        </p:nvSpPr>
        <p:spPr bwMode="auto">
          <a:xfrm>
            <a:off x="7254775" y="3486416"/>
            <a:ext cx="1118505" cy="917693"/>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3653208" y="3955887"/>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30"/>
          <p:cNvSpPr>
            <a:spLocks noEditPoints="1"/>
          </p:cNvSpPr>
          <p:nvPr/>
        </p:nvSpPr>
        <p:spPr bwMode="auto">
          <a:xfrm>
            <a:off x="1613141" y="4807906"/>
            <a:ext cx="997586" cy="997586"/>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1697353" y="5132965"/>
            <a:ext cx="829163" cy="332399"/>
          </a:xfrm>
          <a:prstGeom prst="rect">
            <a:avLst/>
          </a:prstGeom>
          <a:noFill/>
        </p:spPr>
        <p:txBody>
          <a:bodyPr wrap="square" lIns="0" tIns="0" rIns="0" bIns="0" rtlCol="0">
            <a:spAutoFit/>
          </a:bodyPr>
          <a:lstStyle/>
          <a:p>
            <a:pPr algn="ctr">
              <a:lnSpc>
                <a:spcPct val="120000"/>
              </a:lnSpc>
            </a:pPr>
            <a:r>
              <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2017</a:t>
            </a:r>
          </a:p>
        </p:txBody>
      </p:sp>
      <p:sp>
        <p:nvSpPr>
          <p:cNvPr id="14" name="Rectangle 13"/>
          <p:cNvSpPr/>
          <p:nvPr/>
        </p:nvSpPr>
        <p:spPr>
          <a:xfrm>
            <a:off x="4167234" y="3551965"/>
            <a:ext cx="184731" cy="240066"/>
          </a:xfrm>
          <a:prstGeom prst="rect">
            <a:avLst/>
          </a:prstGeom>
        </p:spPr>
        <p:txBody>
          <a:bodyPr wrap="none">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2592419" y="5232100"/>
            <a:ext cx="1060789" cy="1747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4767341" y="3955830"/>
            <a:ext cx="1118505" cy="924652"/>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9482248" y="2326294"/>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ight Arrow 17"/>
          <p:cNvSpPr/>
          <p:nvPr/>
        </p:nvSpPr>
        <p:spPr>
          <a:xfrm>
            <a:off x="9966175" y="2229294"/>
            <a:ext cx="1203153" cy="379172"/>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Content Placeholder 2"/>
          <p:cNvSpPr txBox="1">
            <a:spLocks/>
          </p:cNvSpPr>
          <p:nvPr/>
        </p:nvSpPr>
        <p:spPr>
          <a:xfrm>
            <a:off x="5116159" y="5536769"/>
            <a:ext cx="6180627" cy="135037"/>
          </a:xfrm>
          <a:prstGeom prst="rect">
            <a:avLst/>
          </a:prstGeom>
        </p:spPr>
        <p:txBody>
          <a:bodyPr vert="horz" lIns="0" tIns="0" rIns="0" bIns="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
          <p:cNvGrpSpPr/>
          <p:nvPr/>
        </p:nvGrpSpPr>
        <p:grpSpPr>
          <a:xfrm>
            <a:off x="3903948" y="2926155"/>
            <a:ext cx="2029866" cy="778731"/>
            <a:chOff x="3379735" y="2343927"/>
            <a:chExt cx="2109071" cy="850259"/>
          </a:xfrm>
        </p:grpSpPr>
        <p:sp>
          <p:nvSpPr>
            <p:cNvPr id="40" name="Content Placeholder 2"/>
            <p:cNvSpPr txBox="1">
              <a:spLocks/>
            </p:cNvSpPr>
            <p:nvPr/>
          </p:nvSpPr>
          <p:spPr>
            <a:xfrm>
              <a:off x="3379735" y="2343927"/>
              <a:ext cx="1736273"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6606150" y="4482231"/>
            <a:ext cx="2029866" cy="764728"/>
            <a:chOff x="3379735" y="2359216"/>
            <a:chExt cx="2109071" cy="834970"/>
          </a:xfrm>
        </p:grpSpPr>
        <p:sp>
          <p:nvSpPr>
            <p:cNvPr id="49" name="Content Placeholder 2"/>
            <p:cNvSpPr txBox="1">
              <a:spLocks/>
            </p:cNvSpPr>
            <p:nvPr/>
          </p:nvSpPr>
          <p:spPr>
            <a:xfrm>
              <a:off x="3379735" y="2359216"/>
              <a:ext cx="1816029"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473774" y="2387287"/>
            <a:ext cx="2029866" cy="772186"/>
            <a:chOff x="3379735" y="2351075"/>
            <a:chExt cx="2109071" cy="843113"/>
          </a:xfrm>
        </p:grpSpPr>
        <p:sp>
          <p:nvSpPr>
            <p:cNvPr id="52" name="Content Placeholder 2"/>
            <p:cNvSpPr txBox="1">
              <a:spLocks/>
            </p:cNvSpPr>
            <p:nvPr/>
          </p:nvSpPr>
          <p:spPr>
            <a:xfrm>
              <a:off x="3379736" y="2351075"/>
              <a:ext cx="1870455"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itle 13"/>
            <p:cNvSpPr txBox="1">
              <a:spLocks/>
            </p:cNvSpPr>
            <p:nvPr/>
          </p:nvSpPr>
          <p:spPr>
            <a:xfrm>
              <a:off x="3379735" y="2710281"/>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2"/>
          <p:cNvGrpSpPr/>
          <p:nvPr/>
        </p:nvGrpSpPr>
        <p:grpSpPr>
          <a:xfrm>
            <a:off x="1685522" y="3881414"/>
            <a:ext cx="2029866" cy="756218"/>
            <a:chOff x="3379735" y="2368508"/>
            <a:chExt cx="2109071" cy="825678"/>
          </a:xfrm>
        </p:grpSpPr>
        <p:sp>
          <p:nvSpPr>
            <p:cNvPr id="37" name="Content Placeholder 2"/>
            <p:cNvSpPr txBox="1">
              <a:spLocks/>
            </p:cNvSpPr>
            <p:nvPr/>
          </p:nvSpPr>
          <p:spPr>
            <a:xfrm>
              <a:off x="3382717" y="2368508"/>
              <a:ext cx="1665800"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03761050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5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500" fill="hold"/>
                                        <p:tgtEl>
                                          <p:spTgt spid="35"/>
                                        </p:tgtEl>
                                        <p:attrNameLst>
                                          <p:attrName>ppt_x</p:attrName>
                                        </p:attrNameLst>
                                      </p:cBhvr>
                                      <p:tavLst>
                                        <p:tav tm="0">
                                          <p:val>
                                            <p:strVal val="0-#ppt_w/2"/>
                                          </p:val>
                                        </p:tav>
                                        <p:tav tm="100000">
                                          <p:val>
                                            <p:strVal val="#ppt_x"/>
                                          </p:val>
                                        </p:tav>
                                      </p:tavLst>
                                    </p:anim>
                                    <p:anim calcmode="lin" valueType="num">
                                      <p:cBhvr additive="base">
                                        <p:cTn id="5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nodeType="click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500" fill="hold"/>
                                        <p:tgtEl>
                                          <p:spTgt spid="51"/>
                                        </p:tgtEl>
                                        <p:attrNameLst>
                                          <p:attrName>ppt_x</p:attrName>
                                        </p:attrNameLst>
                                      </p:cBhvr>
                                      <p:tavLst>
                                        <p:tav tm="0">
                                          <p:val>
                                            <p:strVal val="0-#ppt_w/2"/>
                                          </p:val>
                                        </p:tav>
                                        <p:tav tm="100000">
                                          <p:val>
                                            <p:strVal val="#ppt_x"/>
                                          </p:val>
                                        </p:tav>
                                      </p:tavLst>
                                    </p:anim>
                                    <p:anim calcmode="lin" valueType="num">
                                      <p:cBhvr additive="base">
                                        <p:cTn id="67"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0-#ppt_w/2"/>
                                          </p:val>
                                        </p:tav>
                                        <p:tav tm="100000">
                                          <p:val>
                                            <p:strVal val="#ppt_x"/>
                                          </p:val>
                                        </p:tav>
                                      </p:tavLst>
                                    </p:anim>
                                    <p:anim calcmode="lin" valueType="num">
                                      <p:cBhvr additive="base">
                                        <p:cTn id="73" dur="500" fill="hold"/>
                                        <p:tgtEl>
                                          <p:spTgt spid="48"/>
                                        </p:tgtEl>
                                        <p:attrNameLst>
                                          <p:attrName>ppt_y</p:attrName>
                                        </p:attrNameLst>
                                      </p:cBhvr>
                                      <p:tavLst>
                                        <p:tav tm="0">
                                          <p:val>
                                            <p:strVal val="#ppt_y"/>
                                          </p:val>
                                        </p:tav>
                                        <p:tav tm="100000">
                                          <p:val>
                                            <p:strVal val="#ppt_y"/>
                                          </p:val>
                                        </p:tav>
                                      </p:tavLst>
                                    </p:anim>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p:bldP spid="15" grpId="0" animBg="1"/>
      <p:bldP spid="16" grpId="0" animBg="1"/>
      <p:bldP spid="17" grpId="0" animBg="1"/>
      <p:bldP spid="18" grpId="0" animBg="1"/>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2966842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514" y="2980162"/>
            <a:ext cx="4956699" cy="1348764"/>
            <a:chOff x="-939773" y="2734405"/>
            <a:chExt cx="5411981" cy="1472650"/>
          </a:xfrm>
        </p:grpSpPr>
        <p:grpSp>
          <p:nvGrpSpPr>
            <p:cNvPr id="15" name="Group 14"/>
            <p:cNvGrpSpPr/>
            <p:nvPr/>
          </p:nvGrpSpPr>
          <p:grpSpPr>
            <a:xfrm>
              <a:off x="-939773" y="2734405"/>
              <a:ext cx="5411981" cy="1472650"/>
              <a:chOff x="-939773" y="2903219"/>
              <a:chExt cx="5411981" cy="1472650"/>
            </a:xfrm>
          </p:grpSpPr>
          <p:sp>
            <p:nvSpPr>
              <p:cNvPr id="13" name="Rectangle 12"/>
              <p:cNvSpPr/>
              <p:nvPr/>
            </p:nvSpPr>
            <p:spPr>
              <a:xfrm>
                <a:off x="-939773" y="2903219"/>
                <a:ext cx="4653644" cy="147265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2999558" y="2903219"/>
                <a:ext cx="1472650" cy="147265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Oval 15"/>
            <p:cNvSpPr/>
            <p:nvPr/>
          </p:nvSpPr>
          <p:spPr>
            <a:xfrm>
              <a:off x="3127350" y="2862197"/>
              <a:ext cx="1217066" cy="12170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117"/>
            <p:cNvSpPr>
              <a:spLocks/>
            </p:cNvSpPr>
            <p:nvPr/>
          </p:nvSpPr>
          <p:spPr bwMode="auto">
            <a:xfrm>
              <a:off x="3456664" y="3238832"/>
              <a:ext cx="561856" cy="463795"/>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69"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394416" y="2862197"/>
              <a:ext cx="2475011" cy="913704"/>
              <a:chOff x="578142" y="3091663"/>
              <a:chExt cx="2475011" cy="913704"/>
            </a:xfrm>
          </p:grpSpPr>
          <p:sp>
            <p:nvSpPr>
              <p:cNvPr id="23" name="TextBox 22"/>
              <p:cNvSpPr txBox="1"/>
              <p:nvPr/>
            </p:nvSpPr>
            <p:spPr>
              <a:xfrm>
                <a:off x="578142" y="3091663"/>
                <a:ext cx="1573817" cy="383092"/>
              </a:xfrm>
              <a:prstGeom prst="rect">
                <a:avLst/>
              </a:prstGeom>
              <a:noFill/>
            </p:spPr>
            <p:txBody>
              <a:bodyPr wrap="none" rtlCol="0">
                <a:spAutoFit/>
              </a:bodyPr>
              <a:lstStyle/>
              <a:p>
                <a:pPr>
                  <a:lnSpc>
                    <a:spcPct val="120000"/>
                  </a:lnSpc>
                </a:pPr>
                <a:r>
                  <a:rPr lang="zh-CN" alt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578142" y="3434509"/>
                <a:ext cx="2475011" cy="57085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0" name="Group 29"/>
          <p:cNvGrpSpPr/>
          <p:nvPr/>
        </p:nvGrpSpPr>
        <p:grpSpPr>
          <a:xfrm>
            <a:off x="488634" y="1145184"/>
            <a:ext cx="9756306" cy="5018726"/>
            <a:chOff x="0" y="730879"/>
            <a:chExt cx="10652441" cy="5479705"/>
          </a:xfrm>
        </p:grpSpPr>
        <p:grpSp>
          <p:nvGrpSpPr>
            <p:cNvPr id="5" name="Group 4"/>
            <p:cNvGrpSpPr/>
            <p:nvPr/>
          </p:nvGrpSpPr>
          <p:grpSpPr>
            <a:xfrm>
              <a:off x="0" y="730879"/>
              <a:ext cx="10652441" cy="5479705"/>
              <a:chOff x="-4093176" y="-217744"/>
              <a:chExt cx="14178398" cy="7293488"/>
            </a:xfrm>
          </p:grpSpPr>
          <p:sp>
            <p:nvSpPr>
              <p:cNvPr id="6" name="Block Arc 5"/>
              <p:cNvSpPr/>
              <p:nvPr/>
            </p:nvSpPr>
            <p:spPr>
              <a:xfrm>
                <a:off x="-4093176" y="-217744"/>
                <a:ext cx="7293488" cy="7293488"/>
              </a:xfrm>
              <a:prstGeom prst="blockArc">
                <a:avLst>
                  <a:gd name="adj1" fmla="val 18900000"/>
                  <a:gd name="adj2" fmla="val 2700000"/>
                  <a:gd name="adj3" fmla="val 296"/>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p:nvPr/>
            </p:nvSpPr>
            <p:spPr>
              <a:xfrm>
                <a:off x="2784110" y="12615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87848" tIns="130274" rIns="130274" bIns="130274" numCol="1" spcCol="1270" anchor="ctr" anchorCtr="0">
                <a:noAutofit/>
              </a:bodyPr>
              <a:lstStyle/>
              <a:p>
                <a:pPr algn="just" defTabSz="2279793">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2106777" y="1126066"/>
                <a:ext cx="1354666" cy="135466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p:nvPr/>
            </p:nvSpPr>
            <p:spPr>
              <a:xfrm>
                <a:off x="3178048" y="2887132"/>
                <a:ext cx="6907174" cy="1083733"/>
              </a:xfrm>
              <a:custGeom>
                <a:avLst/>
                <a:gdLst>
                  <a:gd name="connsiteX0" fmla="*/ 0 w 6907174"/>
                  <a:gd name="connsiteY0" fmla="*/ 0 h 1083733"/>
                  <a:gd name="connsiteX1" fmla="*/ 6907174 w 6907174"/>
                  <a:gd name="connsiteY1" fmla="*/ 0 h 1083733"/>
                  <a:gd name="connsiteX2" fmla="*/ 6907174 w 6907174"/>
                  <a:gd name="connsiteY2" fmla="*/ 1083733 h 1083733"/>
                  <a:gd name="connsiteX3" fmla="*/ 0 w 6907174"/>
                  <a:gd name="connsiteY3" fmla="*/ 1083733 h 1083733"/>
                  <a:gd name="connsiteX4" fmla="*/ 0 w 6907174"/>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7174" h="1083733">
                    <a:moveTo>
                      <a:pt x="0" y="0"/>
                    </a:moveTo>
                    <a:lnTo>
                      <a:pt x="6907174" y="0"/>
                    </a:lnTo>
                    <a:lnTo>
                      <a:pt x="6907174" y="1083733"/>
                    </a:lnTo>
                    <a:lnTo>
                      <a:pt x="0" y="1083733"/>
                    </a:lnTo>
                    <a:lnTo>
                      <a:pt x="0" y="0"/>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87848" tIns="130274" rIns="130274" bIns="130274" numCol="1" spcCol="1270" anchor="ctr" anchorCtr="0">
                <a:noAutofit/>
              </a:bodyPr>
              <a:lstStyle/>
              <a:p>
                <a:pPr algn="just" defTabSz="2279793">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Oval 9"/>
              <p:cNvSpPr/>
              <p:nvPr/>
            </p:nvSpPr>
            <p:spPr>
              <a:xfrm>
                <a:off x="2500714" y="2751666"/>
                <a:ext cx="1354666" cy="1354666"/>
              </a:xfrm>
              <a:prstGeom prst="ellipse">
                <a:avLst/>
              </a:prstGeom>
              <a:ln>
                <a:solidFill>
                  <a:schemeClr val="accent2"/>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p:nvPr/>
            </p:nvSpPr>
            <p:spPr>
              <a:xfrm>
                <a:off x="2784110" y="45127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87848" tIns="130274" rIns="130274" bIns="130274" numCol="1" spcCol="1270" anchor="ctr" anchorCtr="0">
                <a:noAutofit/>
              </a:bodyPr>
              <a:lstStyle/>
              <a:p>
                <a:pPr algn="just" defTabSz="2279793">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11"/>
              <p:cNvSpPr/>
              <p:nvPr/>
            </p:nvSpPr>
            <p:spPr>
              <a:xfrm>
                <a:off x="2106777" y="4377266"/>
                <a:ext cx="1354666" cy="1354666"/>
              </a:xfrm>
              <a:prstGeom prst="ellipse">
                <a:avLst/>
              </a:prstGeom>
              <a:ln>
                <a:solidFill>
                  <a:schemeClr val="accent4"/>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9" name="TextBox 18"/>
            <p:cNvSpPr txBox="1"/>
            <p:nvPr/>
          </p:nvSpPr>
          <p:spPr>
            <a:xfrm>
              <a:off x="4911576" y="2036133"/>
              <a:ext cx="481666" cy="463744"/>
            </a:xfrm>
            <a:prstGeom prst="rect">
              <a:avLst/>
            </a:prstGeom>
            <a:noFill/>
          </p:spPr>
          <p:txBody>
            <a:bodyPr wrap="none" rtlCol="0">
              <a:spAutoFit/>
            </a:bodyPr>
            <a:lstStyle/>
            <a:p>
              <a:pPr algn="ctr">
                <a:lnSpc>
                  <a:spcPct val="120000"/>
                </a:lnSpc>
              </a:pPr>
              <a:r>
                <a:rPr lang="en-US" b="1">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b="1">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5221217" y="3261651"/>
              <a:ext cx="481666" cy="463744"/>
            </a:xfrm>
            <a:prstGeom prst="rect">
              <a:avLst/>
            </a:prstGeom>
            <a:noFill/>
          </p:spPr>
          <p:txBody>
            <a:bodyPr wrap="none" rtlCol="0">
              <a:spAutoFit/>
            </a:bodyPr>
            <a:lstStyle/>
            <a:p>
              <a:pPr algn="ctr">
                <a:lnSpc>
                  <a:spcPct val="120000"/>
                </a:lnSpc>
              </a:pPr>
              <a:r>
                <a:rPr lang="en-US"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4925247" y="4478807"/>
              <a:ext cx="481666" cy="463744"/>
            </a:xfrm>
            <a:prstGeom prst="rect">
              <a:avLst/>
            </a:prstGeom>
            <a:noFill/>
          </p:spPr>
          <p:txBody>
            <a:bodyPr wrap="none" rtlCol="0">
              <a:spAutoFit/>
            </a:bodyPr>
            <a:lstStyle/>
            <a:p>
              <a:pPr algn="ctr">
                <a:lnSpc>
                  <a:spcPct val="120000"/>
                </a:lnSpc>
              </a:pPr>
              <a:r>
                <a:rPr lang="en-US"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6098114" y="1985453"/>
              <a:ext cx="3988456" cy="42341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6098114" y="3175850"/>
              <a:ext cx="3988456" cy="42341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7"/>
            <p:cNvSpPr/>
            <p:nvPr/>
          </p:nvSpPr>
          <p:spPr>
            <a:xfrm>
              <a:off x="6098114" y="4428125"/>
              <a:ext cx="3988456" cy="42341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9" name="Rectangle 28"/>
          <p:cNvSpPr/>
          <p:nvPr/>
        </p:nvSpPr>
        <p:spPr>
          <a:xfrm>
            <a:off x="2520131" y="5602816"/>
            <a:ext cx="7724808" cy="387798"/>
          </a:xfrm>
          <a:prstGeom prst="rect">
            <a:avLst/>
          </a:prstGeom>
        </p:spPr>
        <p:txBody>
          <a:bodyPr wrap="square">
            <a:spAutoFit/>
          </a:body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89366166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385204"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385204"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385204"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7072278"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7072278"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7072278"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948333" y="2441774"/>
            <a:ext cx="1018682" cy="403231"/>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948333" y="3866864"/>
            <a:ext cx="1018682" cy="403231"/>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948333" y="5291954"/>
            <a:ext cx="1018682" cy="403231"/>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3102230"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545177"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3102230"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545177"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3102230" y="5150844"/>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545177" y="5318231"/>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849513"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388243"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849513"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388243"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849513" y="5331043"/>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388243" y="5163656"/>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64706" y="2009070"/>
            <a:ext cx="1431664" cy="127683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64706" y="3434163"/>
            <a:ext cx="1431664" cy="127682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64706" y="4859254"/>
            <a:ext cx="1431664" cy="127682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10462380" y="2009070"/>
            <a:ext cx="1431664" cy="127683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10462380" y="3434163"/>
            <a:ext cx="1431664" cy="127682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10462380" y="4859254"/>
            <a:ext cx="1431664" cy="127682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06</a:t>
            </a:r>
          </a:p>
        </p:txBody>
      </p:sp>
      <p:sp>
        <p:nvSpPr>
          <p:cNvPr id="29"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90941916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13338886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Freeform 8"/>
          <p:cNvSpPr>
            <a:spLocks/>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Freeform 9"/>
          <p:cNvSpPr>
            <a:spLocks/>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solidFill>
                <a:schemeClr val="accent1"/>
              </a:solidFill>
            </a:endParaRPr>
          </a:p>
        </p:txBody>
      </p:sp>
      <p:sp>
        <p:nvSpPr>
          <p:cNvPr id="10" name="Freeform 10"/>
          <p:cNvSpPr>
            <a:spLocks/>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r>
              <a:rPr lang="en-US" altLang="zh-CN" dirty="0" smtClean="0"/>
              <a:t>                                          </a:t>
            </a:r>
            <a:endParaRPr lang="zh-CN" altLang="en-US" dirty="0"/>
          </a:p>
        </p:txBody>
      </p:sp>
      <p:sp>
        <p:nvSpPr>
          <p:cNvPr id="14" name="文本框 13"/>
          <p:cNvSpPr txBox="1">
            <a:spLocks noChangeArrowheads="1"/>
          </p:cNvSpPr>
          <p:nvPr/>
        </p:nvSpPr>
        <p:spPr bwMode="auto">
          <a:xfrm>
            <a:off x="8671101" y="3279248"/>
            <a:ext cx="377595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800"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0" y="1672109"/>
            <a:ext cx="3775957" cy="1508105"/>
          </a:xfrm>
          <a:prstGeom prst="rect">
            <a:avLst/>
          </a:prstGeom>
          <a:noFill/>
        </p:spPr>
        <p:txBody>
          <a:bodyPr wrap="square">
            <a:spAutoFit/>
          </a:bodyPr>
          <a:lstStyle/>
          <a:p>
            <a:r>
              <a:rPr lang="en-US" altLang="zh-CN" sz="4400" dirty="0">
                <a:solidFill>
                  <a:schemeClr val="accent1"/>
                </a:solidFill>
                <a:ea typeface="Cambria Math" panose="02040503050406030204" pitchFamily="18" charset="0"/>
              </a:rPr>
              <a:t>ADD RELATED</a:t>
            </a:r>
          </a:p>
          <a:p>
            <a:r>
              <a:rPr lang="en-US" altLang="zh-CN" sz="4800" dirty="0">
                <a:solidFill>
                  <a:schemeClr val="accent1"/>
                </a:solidFill>
                <a:latin typeface="Impact" panose="020B0806030902050204" pitchFamily="34" charset="0"/>
                <a:ea typeface="Cambria Math" panose="02040503050406030204" pitchFamily="18" charset="0"/>
              </a:rPr>
              <a:t>TITLE WORDS</a:t>
            </a:r>
            <a:endParaRPr lang="zh-CN" altLang="en-US" sz="4800" dirty="0">
              <a:solidFill>
                <a:schemeClr val="accent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414982351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2500"/>
                            </p:stCondLst>
                            <p:childTnLst>
                              <p:par>
                                <p:cTn id="37" presetID="4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anim calcmode="lin" valueType="num">
                                      <p:cBhvr>
                                        <p:cTn id="40" dur="500" fill="hold"/>
                                        <p:tgtEl>
                                          <p:spTgt spid="14"/>
                                        </p:tgtEl>
                                        <p:attrNameLst>
                                          <p:attrName>ppt_x</p:attrName>
                                        </p:attrNameLst>
                                      </p:cBhvr>
                                      <p:tavLst>
                                        <p:tav tm="0">
                                          <p:val>
                                            <p:strVal val="#ppt_x"/>
                                          </p:val>
                                        </p:tav>
                                        <p:tav tm="100000">
                                          <p:val>
                                            <p:strVal val="#ppt_x"/>
                                          </p:val>
                                        </p:tav>
                                      </p:tavLst>
                                    </p:anim>
                                    <p:anim calcmode="lin" valueType="num">
                                      <p:cBhvr>
                                        <p:cTn id="41"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26463484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5710386" y="2562285"/>
            <a:ext cx="4537939" cy="2923503"/>
            <a:chOff x="6598556" y="1837747"/>
            <a:chExt cx="4954757" cy="3192032"/>
          </a:xfrm>
        </p:grpSpPr>
        <p:sp>
          <p:nvSpPr>
            <p:cNvPr id="21" name="Rounded Rectangle 20"/>
            <p:cNvSpPr/>
            <p:nvPr/>
          </p:nvSpPr>
          <p:spPr>
            <a:xfrm>
              <a:off x="6598556" y="1837747"/>
              <a:ext cx="393496" cy="319203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ounded Rectangle 21"/>
            <p:cNvSpPr/>
            <p:nvPr/>
          </p:nvSpPr>
          <p:spPr>
            <a:xfrm>
              <a:off x="7476919" y="1837747"/>
              <a:ext cx="393496" cy="319203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a:off x="8440056" y="1837747"/>
              <a:ext cx="393496" cy="319203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ounded Rectangle 23"/>
            <p:cNvSpPr/>
            <p:nvPr/>
          </p:nvSpPr>
          <p:spPr>
            <a:xfrm>
              <a:off x="9318419" y="1837747"/>
              <a:ext cx="393496" cy="319203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ounded Rectangle 24"/>
            <p:cNvSpPr/>
            <p:nvPr/>
          </p:nvSpPr>
          <p:spPr>
            <a:xfrm>
              <a:off x="10281454" y="1837747"/>
              <a:ext cx="393496" cy="319203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ed Rectangle 25"/>
            <p:cNvSpPr/>
            <p:nvPr/>
          </p:nvSpPr>
          <p:spPr>
            <a:xfrm>
              <a:off x="11159817" y="1837747"/>
              <a:ext cx="393496" cy="319203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 name="Rounded Rectangle 2"/>
          <p:cNvSpPr/>
          <p:nvPr/>
        </p:nvSpPr>
        <p:spPr>
          <a:xfrm>
            <a:off x="5710383" y="4276661"/>
            <a:ext cx="360580" cy="1215504"/>
          </a:xfrm>
          <a:prstGeom prst="roundRect">
            <a:avLst>
              <a:gd name="adj" fmla="val 50000"/>
            </a:avLst>
          </a:prstGeom>
          <a:gradFill flip="none" rotWithShape="1">
            <a:gsLst>
              <a:gs pos="0">
                <a:schemeClr val="accent1"/>
              </a:gs>
              <a:gs pos="100000">
                <a:schemeClr val="accent1">
                  <a:lumMod val="75000"/>
                  <a:alpha val="73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TextBox 3"/>
          <p:cNvSpPr txBox="1"/>
          <p:nvPr/>
        </p:nvSpPr>
        <p:spPr>
          <a:xfrm>
            <a:off x="5422272"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a:off x="6512964" y="3843965"/>
            <a:ext cx="360580" cy="1648200"/>
          </a:xfrm>
          <a:prstGeom prst="roundRect">
            <a:avLst>
              <a:gd name="adj" fmla="val 50000"/>
            </a:avLst>
          </a:prstGeom>
          <a:gradFill>
            <a:gsLst>
              <a:gs pos="0">
                <a:schemeClr val="accent2"/>
              </a:gs>
              <a:gs pos="100000">
                <a:schemeClr val="accent2">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6224853"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ounded Rectangle 6"/>
          <p:cNvSpPr/>
          <p:nvPr/>
        </p:nvSpPr>
        <p:spPr>
          <a:xfrm>
            <a:off x="7396780" y="4723315"/>
            <a:ext cx="360580" cy="768850"/>
          </a:xfrm>
          <a:prstGeom prst="roundRect">
            <a:avLst>
              <a:gd name="adj" fmla="val 50000"/>
            </a:avLst>
          </a:prstGeom>
          <a:gradFill>
            <a:gsLst>
              <a:gs pos="0">
                <a:schemeClr val="accent3"/>
              </a:gs>
              <a:gs pos="100000">
                <a:schemeClr val="accent3">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extBox 7"/>
          <p:cNvSpPr txBox="1"/>
          <p:nvPr/>
        </p:nvSpPr>
        <p:spPr>
          <a:xfrm>
            <a:off x="7108669"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Rounded Rectangle 8"/>
          <p:cNvSpPr/>
          <p:nvPr/>
        </p:nvSpPr>
        <p:spPr>
          <a:xfrm>
            <a:off x="8199361" y="4409261"/>
            <a:ext cx="360580" cy="1082903"/>
          </a:xfrm>
          <a:prstGeom prst="roundRect">
            <a:avLst>
              <a:gd name="adj" fmla="val 50000"/>
            </a:avLst>
          </a:prstGeom>
          <a:gradFill>
            <a:gsLst>
              <a:gs pos="0">
                <a:schemeClr val="accent4"/>
              </a:gs>
              <a:gs pos="100000">
                <a:schemeClr val="accent4">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a:off x="7911251"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ounded Rectangle 10"/>
          <p:cNvSpPr/>
          <p:nvPr/>
        </p:nvSpPr>
        <p:spPr>
          <a:xfrm>
            <a:off x="9083177" y="3292626"/>
            <a:ext cx="360580" cy="2199538"/>
          </a:xfrm>
          <a:prstGeom prst="roundRect">
            <a:avLst>
              <a:gd name="adj" fmla="val 50000"/>
            </a:avLst>
          </a:prstGeom>
          <a:gradFill>
            <a:gsLst>
              <a:gs pos="0">
                <a:schemeClr val="accent5"/>
              </a:gs>
              <a:gs pos="100000">
                <a:schemeClr val="accent5">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8795067"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9885759" y="3892818"/>
            <a:ext cx="360580" cy="1599347"/>
          </a:xfrm>
          <a:prstGeom prst="roundRect">
            <a:avLst>
              <a:gd name="adj" fmla="val 50000"/>
            </a:avLst>
          </a:prstGeom>
          <a:gradFill>
            <a:gsLst>
              <a:gs pos="0">
                <a:schemeClr val="accent6"/>
              </a:gs>
              <a:gs pos="100000">
                <a:schemeClr val="accent6">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9597648"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2120199" y="3409697"/>
            <a:ext cx="2725951" cy="1625060"/>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2120198" y="3063857"/>
            <a:ext cx="1880044" cy="258532"/>
          </a:xfrm>
          <a:prstGeom prst="rect">
            <a:avLst/>
          </a:prstGeom>
          <a:noFill/>
        </p:spPr>
        <p:txBody>
          <a:bodyPr wrap="square" lIns="0" tIns="0" rIns="0" bIns="0" rtlCol="0">
            <a:spAutoFit/>
          </a:bodyPr>
          <a:lstStyle/>
          <a:p>
            <a:pPr algn="just">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5247442" y="2678313"/>
            <a:ext cx="5493" cy="3003915"/>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92251318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childTnLst>
                          </p:cTn>
                        </p:par>
                        <p:par>
                          <p:cTn id="53" fill="hold">
                            <p:stCondLst>
                              <p:cond delay="2000"/>
                            </p:stCondLst>
                            <p:childTnLst>
                              <p:par>
                                <p:cTn id="54" presetID="16" presetClass="entr" presetSubtype="42" fill="hold"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barn(outHorizontal)">
                                      <p:cBhvr>
                                        <p:cTn id="5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9" grpId="0" animBg="1"/>
      <p:bldP spid="10" grpId="0"/>
      <p:bldP spid="11" grpId="0" animBg="1"/>
      <p:bldP spid="12" grpId="0"/>
      <p:bldP spid="13" grpId="0" animBg="1"/>
      <p:bldP spid="14" grpId="0"/>
      <p:bldP spid="43" grpId="0"/>
      <p:bldP spid="4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6926979" y="2062424"/>
            <a:ext cx="3837672" cy="3837673"/>
            <a:chOff x="7115266" y="1299207"/>
            <a:chExt cx="3142800" cy="3142800"/>
          </a:xfrm>
        </p:grpSpPr>
        <p:sp>
          <p:nvSpPr>
            <p:cNvPr id="5" name="Oval 18"/>
            <p:cNvSpPr/>
            <p:nvPr/>
          </p:nvSpPr>
          <p:spPr>
            <a:xfrm>
              <a:off x="7115266" y="1299207"/>
              <a:ext cx="3142800" cy="3142800"/>
            </a:xfrm>
            <a:prstGeom prst="ellipse">
              <a:avLst/>
            </a:prstGeom>
            <a:solidFill>
              <a:schemeClr val="accent4"/>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52834" y="3037533"/>
              <a:ext cx="1660924" cy="725900"/>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8067735" y="2039519"/>
              <a:ext cx="1261556" cy="823989"/>
            </a:xfrm>
            <a:prstGeom prst="rect">
              <a:avLst/>
            </a:prstGeom>
            <a:noFill/>
          </p:spPr>
          <p:txBody>
            <a:bodyPr wrap="none" lIns="0" tIns="0" rIns="0" bIns="0" rtlCol="0">
              <a:spAutoFit/>
            </a:bodyPr>
            <a:lstStyle/>
            <a:p>
              <a:pPr algn="ctr">
                <a:lnSpc>
                  <a:spcPct val="120000"/>
                </a:lnSpc>
              </a:pPr>
              <a:r>
                <a:rPr lang="en-US" sz="6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86%</a:t>
              </a:r>
            </a:p>
          </p:txBody>
        </p:sp>
        <p:sp>
          <p:nvSpPr>
            <p:cNvPr id="8" name="TextBox 7"/>
            <p:cNvSpPr txBox="1"/>
            <p:nvPr/>
          </p:nvSpPr>
          <p:spPr>
            <a:xfrm>
              <a:off x="7996956" y="2826600"/>
              <a:ext cx="1323256" cy="193448"/>
            </a:xfrm>
            <a:prstGeom prst="rect">
              <a:avLst/>
            </a:prstGeom>
            <a:noFill/>
          </p:spPr>
          <p:txBody>
            <a:bodyPr wrap="non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p>
          </p:txBody>
        </p:sp>
      </p:grpSp>
      <p:grpSp>
        <p:nvGrpSpPr>
          <p:cNvPr id="18" name="组合 17"/>
          <p:cNvGrpSpPr/>
          <p:nvPr/>
        </p:nvGrpSpPr>
        <p:grpSpPr>
          <a:xfrm>
            <a:off x="1956812" y="1991695"/>
            <a:ext cx="3061272" cy="3061272"/>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1493333" y="2719586"/>
              <a:ext cx="1334504" cy="483934"/>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a:off x="1543224" y="1670330"/>
              <a:ext cx="1261557" cy="907376"/>
            </a:xfrm>
            <a:prstGeom prst="rect">
              <a:avLst/>
            </a:prstGeom>
            <a:noFill/>
          </p:spPr>
          <p:txBody>
            <a:bodyPr wrap="none" lIns="0" tIns="0" rIns="0" bIns="0" rtlCol="0">
              <a:spAutoFit/>
            </a:bodyPr>
            <a:lstStyle/>
            <a:p>
              <a:pPr algn="ctr">
                <a:lnSpc>
                  <a:spcPct val="120000"/>
                </a:lnSpc>
              </a:pPr>
              <a:r>
                <a:rPr lang="en-US" sz="6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76%</a:t>
              </a:r>
            </a:p>
          </p:txBody>
        </p:sp>
        <p:sp>
          <p:nvSpPr>
            <p:cNvPr id="11" name="TextBox 10"/>
            <p:cNvSpPr txBox="1"/>
            <p:nvPr/>
          </p:nvSpPr>
          <p:spPr>
            <a:xfrm>
              <a:off x="1506525" y="2514843"/>
              <a:ext cx="1323257" cy="211721"/>
            </a:xfrm>
            <a:prstGeom prst="rect">
              <a:avLst/>
            </a:prstGeom>
            <a:noFill/>
          </p:spPr>
          <p:txBody>
            <a:bodyPr wrap="non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p>
          </p:txBody>
        </p:sp>
      </p:grpSp>
      <p:grpSp>
        <p:nvGrpSpPr>
          <p:cNvPr id="20" name="组合 19"/>
          <p:cNvGrpSpPr/>
          <p:nvPr/>
        </p:nvGrpSpPr>
        <p:grpSpPr>
          <a:xfrm>
            <a:off x="4416929" y="3681890"/>
            <a:ext cx="2484376" cy="2484376"/>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3330550" y="3682938"/>
              <a:ext cx="1252095" cy="473536"/>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3531689" y="2940341"/>
              <a:ext cx="841475" cy="604917"/>
            </a:xfrm>
            <a:prstGeom prst="rect">
              <a:avLst/>
            </a:prstGeom>
            <a:noFill/>
          </p:spPr>
          <p:txBody>
            <a:bodyPr wrap="none" lIns="0" tIns="0" rIns="0" bIns="0" rtlCol="0">
              <a:spAutoFit/>
            </a:bodyPr>
            <a:lstStyle/>
            <a:p>
              <a:pPr algn="ctr">
                <a:lnSpc>
                  <a:spcPct val="120000"/>
                </a:lnSpc>
              </a:pPr>
              <a:r>
                <a:rPr 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53%</a:t>
              </a:r>
            </a:p>
          </p:txBody>
        </p:sp>
        <p:sp>
          <p:nvSpPr>
            <p:cNvPr id="14" name="TextBox 13"/>
            <p:cNvSpPr txBox="1"/>
            <p:nvPr/>
          </p:nvSpPr>
          <p:spPr>
            <a:xfrm>
              <a:off x="3286979" y="3501194"/>
              <a:ext cx="1323257" cy="211721"/>
            </a:xfrm>
            <a:prstGeom prst="rect">
              <a:avLst/>
            </a:prstGeom>
            <a:noFill/>
          </p:spPr>
          <p:txBody>
            <a:bodyPr wrap="non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p>
          </p:txBody>
        </p:sp>
      </p:grpSp>
      <p:grpSp>
        <p:nvGrpSpPr>
          <p:cNvPr id="21" name="组合 20"/>
          <p:cNvGrpSpPr/>
          <p:nvPr/>
        </p:nvGrpSpPr>
        <p:grpSpPr>
          <a:xfrm>
            <a:off x="5417174" y="1882135"/>
            <a:ext cx="2031400" cy="2031400"/>
            <a:chOff x="3743074" y="1151562"/>
            <a:chExt cx="1663582" cy="1663582"/>
          </a:xfrm>
        </p:grpSpPr>
        <p:sp>
          <p:nvSpPr>
            <p:cNvPr id="4" name="Oval 17"/>
            <p:cNvSpPr/>
            <p:nvPr/>
          </p:nvSpPr>
          <p:spPr>
            <a:xfrm>
              <a:off x="3743074" y="1151562"/>
              <a:ext cx="1663582" cy="1663582"/>
            </a:xfrm>
            <a:prstGeom prst="ellipse">
              <a:avLst/>
            </a:prstGeom>
            <a:solidFill>
              <a:schemeClr val="accent3"/>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3957464" y="2007393"/>
              <a:ext cx="1262607" cy="473536"/>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15"/>
            <p:cNvSpPr txBox="1"/>
            <p:nvPr/>
          </p:nvSpPr>
          <p:spPr>
            <a:xfrm>
              <a:off x="4164998" y="1314546"/>
              <a:ext cx="841475" cy="604917"/>
            </a:xfrm>
            <a:prstGeom prst="rect">
              <a:avLst/>
            </a:prstGeom>
            <a:noFill/>
          </p:spPr>
          <p:txBody>
            <a:bodyPr wrap="none" lIns="0" tIns="0" rIns="0" bIns="0" rtlCol="0">
              <a:spAutoFit/>
            </a:bodyPr>
            <a:lstStyle/>
            <a:p>
              <a:pPr algn="ctr">
                <a:lnSpc>
                  <a:spcPct val="120000"/>
                </a:lnSpc>
              </a:pPr>
              <a:r>
                <a:rPr 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38%</a:t>
              </a:r>
            </a:p>
          </p:txBody>
        </p:sp>
        <p:sp>
          <p:nvSpPr>
            <p:cNvPr id="17" name="TextBox 16"/>
            <p:cNvSpPr txBox="1"/>
            <p:nvPr/>
          </p:nvSpPr>
          <p:spPr>
            <a:xfrm>
              <a:off x="4091855" y="1847189"/>
              <a:ext cx="992442" cy="158790"/>
            </a:xfrm>
            <a:prstGeom prst="rect">
              <a:avLst/>
            </a:prstGeom>
            <a:noFill/>
          </p:spPr>
          <p:txBody>
            <a:bodyPr wrap="none" lIns="0" tIns="0" rIns="0" bIns="0" rtlCol="0">
              <a:spAutoFit/>
            </a:bodyPr>
            <a:lstStyle/>
            <a:p>
              <a:pPr algn="ctr">
                <a:lnSpc>
                  <a:spcPct val="120000"/>
                </a:lnSpc>
              </a:pPr>
              <a:r>
                <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p>
          </p:txBody>
        </p:sp>
      </p:grpSp>
      <p:sp>
        <p:nvSpPr>
          <p:cNvPr id="23"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45213363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575380" y="2616525"/>
            <a:ext cx="5176130" cy="2982307"/>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2028556" y="3174810"/>
            <a:ext cx="678703" cy="678698"/>
            <a:chOff x="846989" y="1401020"/>
            <a:chExt cx="877416" cy="877416"/>
          </a:xfrm>
          <a:effectLst/>
        </p:grpSpPr>
        <p:sp>
          <p:nvSpPr>
            <p:cNvPr id="102" name="Teardrop 101"/>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279"/>
          <p:cNvGrpSpPr/>
          <p:nvPr/>
        </p:nvGrpSpPr>
        <p:grpSpPr>
          <a:xfrm>
            <a:off x="2819507" y="2236715"/>
            <a:ext cx="678703" cy="678698"/>
            <a:chOff x="846989" y="1401020"/>
            <a:chExt cx="877416" cy="877416"/>
          </a:xfrm>
          <a:effectLst/>
        </p:grpSpPr>
        <p:sp>
          <p:nvSpPr>
            <p:cNvPr id="109" name="Teardrop 108"/>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7" name="Group 279"/>
          <p:cNvGrpSpPr/>
          <p:nvPr/>
        </p:nvGrpSpPr>
        <p:grpSpPr>
          <a:xfrm>
            <a:off x="3750035" y="1899397"/>
            <a:ext cx="678703" cy="678698"/>
            <a:chOff x="846989" y="1401020"/>
            <a:chExt cx="877416" cy="877416"/>
          </a:xfrm>
          <a:effectLst/>
        </p:grpSpPr>
        <p:sp>
          <p:nvSpPr>
            <p:cNvPr id="118" name="Teardrop 117"/>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64"/>
          <p:cNvSpPr txBox="1"/>
          <p:nvPr/>
        </p:nvSpPr>
        <p:spPr>
          <a:xfrm>
            <a:off x="2064895" y="5741859"/>
            <a:ext cx="615553" cy="221599"/>
          </a:xfrm>
          <a:prstGeom prst="rect">
            <a:avLst/>
          </a:prstGeom>
          <a:noFill/>
        </p:spPr>
        <p:txBody>
          <a:bodyPr wrap="none" lIns="0" tIns="0" rIns="0" bIns="0" rtlCol="0" anchor="t">
            <a:spAutoFit/>
          </a:bodyPr>
          <a:lstStyle/>
          <a:p>
            <a:pPr algn="ctr">
              <a:lnSpc>
                <a:spcPct val="120000"/>
              </a:lnSpc>
            </a:pPr>
            <a:r>
              <a:rPr lang="zh-CN" altLang="en-US" sz="12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内容</a:t>
            </a: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2931779" y="5741859"/>
            <a:ext cx="615553" cy="202491"/>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3798662" y="5741859"/>
            <a:ext cx="615553" cy="202491"/>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6"/>
          <p:cNvSpPr>
            <a:spLocks/>
          </p:cNvSpPr>
          <p:nvPr/>
        </p:nvSpPr>
        <p:spPr bwMode="auto">
          <a:xfrm>
            <a:off x="2242485" y="3027263"/>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6"/>
          <p:cNvSpPr>
            <a:spLocks/>
          </p:cNvSpPr>
          <p:nvPr/>
        </p:nvSpPr>
        <p:spPr bwMode="auto">
          <a:xfrm>
            <a:off x="3998369" y="3027263"/>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6"/>
          <p:cNvSpPr>
            <a:spLocks/>
          </p:cNvSpPr>
          <p:nvPr/>
        </p:nvSpPr>
        <p:spPr bwMode="auto">
          <a:xfrm>
            <a:off x="1678340" y="3987021"/>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6"/>
          <p:cNvSpPr>
            <a:spLocks/>
          </p:cNvSpPr>
          <p:nvPr/>
        </p:nvSpPr>
        <p:spPr bwMode="auto">
          <a:xfrm>
            <a:off x="3066998" y="2707344"/>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6"/>
          <p:cNvSpPr>
            <a:spLocks/>
          </p:cNvSpPr>
          <p:nvPr/>
        </p:nvSpPr>
        <p:spPr bwMode="auto">
          <a:xfrm>
            <a:off x="4928898" y="3471760"/>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6" name="Group 279"/>
          <p:cNvGrpSpPr/>
          <p:nvPr/>
        </p:nvGrpSpPr>
        <p:grpSpPr>
          <a:xfrm>
            <a:off x="4577914" y="2232646"/>
            <a:ext cx="678703" cy="678697"/>
            <a:chOff x="846989" y="1401020"/>
            <a:chExt cx="877416" cy="877416"/>
          </a:xfrm>
          <a:effectLst/>
        </p:grpSpPr>
        <p:sp>
          <p:nvSpPr>
            <p:cNvPr id="167"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170" name="Group 279"/>
          <p:cNvGrpSpPr/>
          <p:nvPr/>
        </p:nvGrpSpPr>
        <p:grpSpPr>
          <a:xfrm>
            <a:off x="5506410" y="2639753"/>
            <a:ext cx="678703" cy="678697"/>
            <a:chOff x="846989" y="1401020"/>
            <a:chExt cx="877416" cy="877416"/>
          </a:xfrm>
          <a:effectLst/>
        </p:grpSpPr>
        <p:sp>
          <p:nvSpPr>
            <p:cNvPr id="171" name="Teardrop 17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173" name="TextBox 172"/>
          <p:cNvSpPr txBox="1"/>
          <p:nvPr/>
        </p:nvSpPr>
        <p:spPr>
          <a:xfrm>
            <a:off x="4665545" y="5741859"/>
            <a:ext cx="615553" cy="202491"/>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TextBox 173"/>
          <p:cNvSpPr txBox="1"/>
          <p:nvPr/>
        </p:nvSpPr>
        <p:spPr>
          <a:xfrm>
            <a:off x="5532430" y="5741859"/>
            <a:ext cx="615553" cy="202491"/>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Rectangle 164"/>
          <p:cNvSpPr/>
          <p:nvPr/>
        </p:nvSpPr>
        <p:spPr>
          <a:xfrm>
            <a:off x="10350845" y="5198226"/>
            <a:ext cx="714939" cy="513217"/>
          </a:xfrm>
          <a:prstGeom prst="rect">
            <a:avLst/>
          </a:prstGeom>
        </p:spPr>
        <p:txBody>
          <a:bodyPr wrap="none" lIns="0" tIns="0" rIns="0" bIns="0">
            <a:spAutoFit/>
          </a:bodyPr>
          <a:lstStyle/>
          <a:p>
            <a:pPr>
              <a:lnSpc>
                <a:spcPct val="120000"/>
              </a:lnSpc>
            </a:pPr>
            <a:r>
              <a:rPr 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9" name="Rectangle 165"/>
          <p:cNvSpPr/>
          <p:nvPr/>
        </p:nvSpPr>
        <p:spPr>
          <a:xfrm>
            <a:off x="10350845" y="4267697"/>
            <a:ext cx="714939" cy="513217"/>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175" name="Group 87"/>
          <p:cNvGrpSpPr/>
          <p:nvPr/>
        </p:nvGrpSpPr>
        <p:grpSpPr>
          <a:xfrm>
            <a:off x="7009043" y="5097283"/>
            <a:ext cx="3133741" cy="659261"/>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6" name="Group 212"/>
          <p:cNvGrpSpPr/>
          <p:nvPr/>
        </p:nvGrpSpPr>
        <p:grpSpPr>
          <a:xfrm>
            <a:off x="7054050" y="4174643"/>
            <a:ext cx="3030666" cy="697708"/>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237" name="TextBox 228"/>
          <p:cNvSpPr txBox="1"/>
          <p:nvPr/>
        </p:nvSpPr>
        <p:spPr>
          <a:xfrm>
            <a:off x="7749855" y="2547483"/>
            <a:ext cx="3527513" cy="429605"/>
          </a:xfrm>
          <a:prstGeom prst="rect">
            <a:avLst/>
          </a:prstGeom>
          <a:noFill/>
        </p:spPr>
        <p:txBody>
          <a:bodyPr wrap="square" lIns="0" tIns="0" rIns="0" bIns="0" rtlCol="0">
            <a:spAutoFit/>
          </a:bodyPr>
          <a:lstStyle/>
          <a:p>
            <a:pPr defTabSz="1116686">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8" name="TextBox 229"/>
          <p:cNvSpPr txBox="1"/>
          <p:nvPr/>
        </p:nvSpPr>
        <p:spPr>
          <a:xfrm>
            <a:off x="7033656" y="2196931"/>
            <a:ext cx="1883658" cy="258532"/>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9" name="Rectangle 230"/>
          <p:cNvSpPr/>
          <p:nvPr/>
        </p:nvSpPr>
        <p:spPr>
          <a:xfrm>
            <a:off x="7011955" y="2537846"/>
            <a:ext cx="714939" cy="513217"/>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240" name="TextBox 231"/>
          <p:cNvSpPr txBox="1"/>
          <p:nvPr/>
        </p:nvSpPr>
        <p:spPr>
          <a:xfrm>
            <a:off x="7011955" y="3295994"/>
            <a:ext cx="4265413" cy="578235"/>
          </a:xfrm>
          <a:prstGeom prst="rect">
            <a:avLst/>
          </a:prstGeom>
          <a:noFill/>
        </p:spPr>
        <p:txBody>
          <a:bodyPr wrap="square" lIns="0" tIns="0" rIns="0" bIns="0" rtlCol="0">
            <a:spAutoFit/>
          </a:bodyPr>
          <a:lstStyle/>
          <a:p>
            <a:pPr defTabSz="1116686">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TextBox 23"/>
          <p:cNvSpPr txBox="1"/>
          <p:nvPr/>
        </p:nvSpPr>
        <p:spPr>
          <a:xfrm>
            <a:off x="309489" y="43967"/>
            <a:ext cx="3240360" cy="571760"/>
          </a:xfrm>
          <a:prstGeom prst="rect">
            <a:avLst/>
          </a:prstGeom>
          <a:noFill/>
        </p:spPr>
        <p:txBody>
          <a:bodyPr wrap="square" rtlCol="0">
            <a:spAutoFit/>
          </a:bodyPr>
          <a:lstStyle/>
          <a:p>
            <a:pPr>
              <a:lnSpc>
                <a:spcPct val="150000"/>
              </a:lnSpc>
            </a:pPr>
            <a:r>
              <a:rPr lang="en-US" altLang="zh-CN" sz="2400" dirty="0">
                <a:solidFill>
                  <a:schemeClr val="accent1"/>
                </a:solidFill>
                <a:latin typeface="Impact" panose="020B0806030902050204" pitchFamily="34" charset="0"/>
                <a:ea typeface="微软雅黑" panose="020B0503020204020204" pitchFamily="34" charset="-122"/>
                <a:cs typeface="+mn-ea"/>
                <a:sym typeface="+mn-lt"/>
              </a:rPr>
              <a:t>ADD THE TITLE WORDS</a:t>
            </a:r>
            <a:endParaRPr lang="en-GB" altLang="zh-CN" sz="2400" dirty="0">
              <a:solidFill>
                <a:schemeClr val="accent1"/>
              </a:solidFill>
              <a:latin typeface="Impact" panose="020B080603090205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187721150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同侧圆角矩形 1"/>
          <p:cNvSpPr/>
          <p:nvPr/>
        </p:nvSpPr>
        <p:spPr>
          <a:xfrm flipV="1">
            <a:off x="3478801" y="0"/>
            <a:ext cx="1441015" cy="3807861"/>
          </a:xfrm>
          <a:prstGeom prst="round2SameRect">
            <a:avLst>
              <a:gd name="adj1" fmla="val 50000"/>
              <a:gd name="adj2" fmla="val 0"/>
            </a:avLst>
          </a:prstGeom>
          <a:solidFill>
            <a:schemeClr val="accent2"/>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5" name="同侧圆角矩形 14"/>
          <p:cNvSpPr/>
          <p:nvPr/>
        </p:nvSpPr>
        <p:spPr>
          <a:xfrm flipV="1">
            <a:off x="4965513" y="0"/>
            <a:ext cx="1441015" cy="3807861"/>
          </a:xfrm>
          <a:prstGeom prst="round2SameRect">
            <a:avLst>
              <a:gd name="adj1" fmla="val 50000"/>
              <a:gd name="adj2" fmla="val 0"/>
            </a:avLst>
          </a:prstGeom>
          <a:solidFill>
            <a:schemeClr val="accent1"/>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8" name="同侧圆角矩形 17"/>
          <p:cNvSpPr/>
          <p:nvPr/>
        </p:nvSpPr>
        <p:spPr>
          <a:xfrm flipV="1">
            <a:off x="6452224" y="0"/>
            <a:ext cx="1441015" cy="3807861"/>
          </a:xfrm>
          <a:prstGeom prst="round2SameRect">
            <a:avLst>
              <a:gd name="adj1" fmla="val 50000"/>
              <a:gd name="adj2" fmla="val 0"/>
            </a:avLst>
          </a:prstGeom>
          <a:solidFill>
            <a:schemeClr val="accent2"/>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1" name="同侧圆角矩形 20"/>
          <p:cNvSpPr/>
          <p:nvPr/>
        </p:nvSpPr>
        <p:spPr>
          <a:xfrm flipV="1">
            <a:off x="7938936" y="0"/>
            <a:ext cx="1441015" cy="3807861"/>
          </a:xfrm>
          <a:prstGeom prst="round2SameRect">
            <a:avLst>
              <a:gd name="adj1" fmla="val 50000"/>
              <a:gd name="adj2" fmla="val 0"/>
            </a:avLst>
          </a:prstGeom>
          <a:solidFill>
            <a:schemeClr val="accent1"/>
          </a:solidFill>
          <a:ln>
            <a:noFill/>
          </a:ln>
          <a:effectLst>
            <a:outerShdw blurRad="1016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4" name="文本框 23"/>
          <p:cNvSpPr txBox="1"/>
          <p:nvPr/>
        </p:nvSpPr>
        <p:spPr>
          <a:xfrm>
            <a:off x="3931411" y="2667840"/>
            <a:ext cx="4995931" cy="871329"/>
          </a:xfrm>
          <a:prstGeom prst="rect">
            <a:avLst/>
          </a:prstGeom>
          <a:noFill/>
        </p:spPr>
        <p:txBody>
          <a:bodyPr wrap="square" rtlCol="0">
            <a:spAutoFit/>
          </a:bodyPr>
          <a:lstStyle/>
          <a:p>
            <a:pPr algn="dist"/>
            <a:r>
              <a:rPr lang="en-US" altLang="zh-CN" sz="5062" dirty="0" smtClean="0">
                <a:solidFill>
                  <a:schemeClr val="bg1"/>
                </a:solidFill>
                <a:latin typeface="Impact" panose="020B0806030902050204" pitchFamily="34" charset="0"/>
              </a:rPr>
              <a:t>2017</a:t>
            </a:r>
            <a:endParaRPr lang="zh-CN" altLang="en-US" sz="5062" dirty="0">
              <a:solidFill>
                <a:schemeClr val="bg1"/>
              </a:solidFill>
              <a:latin typeface="Impact" panose="020B0806030902050204" pitchFamily="34" charset="0"/>
            </a:endParaRPr>
          </a:p>
        </p:txBody>
      </p:sp>
      <p:sp>
        <p:nvSpPr>
          <p:cNvPr id="34" name="TextBox 5"/>
          <p:cNvSpPr txBox="1">
            <a:spLocks noChangeArrowheads="1"/>
          </p:cNvSpPr>
          <p:nvPr/>
        </p:nvSpPr>
        <p:spPr bwMode="auto">
          <a:xfrm>
            <a:off x="3008995" y="5046847"/>
            <a:ext cx="6840760" cy="7155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150000"/>
              </a:lnSpc>
            </a:pPr>
            <a:r>
              <a:rPr lang="en-US" altLang="zh-CN" sz="900" noProof="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da-DK" altLang="id-ID" sz="9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gn="ctr">
              <a:lnSpc>
                <a:spcPct val="150000"/>
              </a:lnSpc>
            </a:pPr>
            <a:endParaRPr lang="da-DK" altLang="id-ID" sz="9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6"/>
          <p:cNvSpPr txBox="1">
            <a:spLocks noChangeArrowheads="1"/>
          </p:cNvSpPr>
          <p:nvPr/>
        </p:nvSpPr>
        <p:spPr bwMode="auto">
          <a:xfrm>
            <a:off x="2727153" y="4147415"/>
            <a:ext cx="7404444" cy="1110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zh-CN" altLang="en-US" sz="5400" kern="2000" dirty="0" smtClean="0">
                <a:solidFill>
                  <a:schemeClr val="accent2"/>
                </a:solidFill>
                <a:latin typeface="方正正准黑简体" panose="02000000000000000000" pitchFamily="2" charset="-122"/>
                <a:ea typeface="方正正准黑简体" panose="02000000000000000000" pitchFamily="2" charset="-122"/>
                <a:cs typeface="+mn-ea"/>
                <a:sym typeface="Arial" panose="020B0604020202020204" pitchFamily="34" charset="0"/>
              </a:rPr>
              <a:t>感谢聆听 批评指导</a:t>
            </a:r>
            <a:endParaRPr lang="zh-CN" altLang="en-US" sz="5400" kern="2000" dirty="0">
              <a:solidFill>
                <a:schemeClr val="accent2"/>
              </a:solidFill>
              <a:latin typeface="方正正准黑简体" panose="02000000000000000000" pitchFamily="2" charset="-122"/>
              <a:ea typeface="方正正准黑简体" panose="02000000000000000000" pitchFamily="2" charset="-122"/>
              <a:cs typeface="+mn-ea"/>
              <a:sym typeface="Arial" panose="020B0604020202020204" pitchFamily="34" charset="0"/>
            </a:endParaRPr>
          </a:p>
        </p:txBody>
      </p:sp>
      <p:sp>
        <p:nvSpPr>
          <p:cNvPr id="37" name="TextBox 18"/>
          <p:cNvSpPr txBox="1"/>
          <p:nvPr/>
        </p:nvSpPr>
        <p:spPr>
          <a:xfrm>
            <a:off x="5047282" y="3709391"/>
            <a:ext cx="2764186" cy="652486"/>
          </a:xfrm>
          <a:prstGeom prst="rect">
            <a:avLst/>
          </a:prstGeom>
          <a:noFill/>
        </p:spPr>
        <p:txBody>
          <a:bodyPr wrap="square">
            <a:spAutoFit/>
          </a:bodyPr>
          <a:lstStyle/>
          <a:p>
            <a:pPr algn="ctr" fontAlgn="auto">
              <a:lnSpc>
                <a:spcPct val="130000"/>
              </a:lnSpc>
              <a:spcBef>
                <a:spcPts val="0"/>
              </a:spcBef>
              <a:spcAft>
                <a:spcPts val="0"/>
              </a:spcAft>
              <a:defRPr/>
            </a:pPr>
            <a:r>
              <a:rPr lang="en-US" altLang="zh-CN" sz="28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YOUR LOGO</a:t>
            </a:r>
            <a:endParaRPr lang="en-US" altLang="zh-CN"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89513907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25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5"/>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75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1750"/>
                            </p:stCondLst>
                            <p:childTnLst>
                              <p:par>
                                <p:cTn id="30" presetID="53" presetClass="entr" presetSubtype="16"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childTnLst>
                          </p:cTn>
                        </p:par>
                        <p:par>
                          <p:cTn id="35" fill="hold">
                            <p:stCondLst>
                              <p:cond delay="2250"/>
                            </p:stCondLst>
                            <p:childTnLst>
                              <p:par>
                                <p:cTn id="36" presetID="53" presetClass="entr" presetSubtype="16"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500" fill="hold"/>
                                        <p:tgtEl>
                                          <p:spTgt spid="37"/>
                                        </p:tgtEl>
                                        <p:attrNameLst>
                                          <p:attrName>ppt_w</p:attrName>
                                        </p:attrNameLst>
                                      </p:cBhvr>
                                      <p:tavLst>
                                        <p:tav tm="0">
                                          <p:val>
                                            <p:fltVal val="0"/>
                                          </p:val>
                                        </p:tav>
                                        <p:tav tm="100000">
                                          <p:val>
                                            <p:strVal val="#ppt_w"/>
                                          </p:val>
                                        </p:tav>
                                      </p:tavLst>
                                    </p:anim>
                                    <p:anim calcmode="lin" valueType="num">
                                      <p:cBhvr>
                                        <p:cTn id="39" dur="500" fill="hold"/>
                                        <p:tgtEl>
                                          <p:spTgt spid="37"/>
                                        </p:tgtEl>
                                        <p:attrNameLst>
                                          <p:attrName>ppt_h</p:attrName>
                                        </p:attrNameLst>
                                      </p:cBhvr>
                                      <p:tavLst>
                                        <p:tav tm="0">
                                          <p:val>
                                            <p:fltVal val="0"/>
                                          </p:val>
                                        </p:tav>
                                        <p:tav tm="100000">
                                          <p:val>
                                            <p:strVal val="#ppt_h"/>
                                          </p:val>
                                        </p:tav>
                                      </p:tavLst>
                                    </p:anim>
                                    <p:animEffect transition="in" filter="fade">
                                      <p:cBhvr>
                                        <p:cTn id="40" dur="500"/>
                                        <p:tgtEl>
                                          <p:spTgt spid="37"/>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fill="hold"/>
                                        <p:tgtEl>
                                          <p:spTgt spid="35"/>
                                        </p:tgtEl>
                                        <p:attrNameLst>
                                          <p:attrName>ppt_x</p:attrName>
                                        </p:attrNameLst>
                                      </p:cBhvr>
                                      <p:tavLst>
                                        <p:tav tm="0">
                                          <p:val>
                                            <p:strVal val="#ppt_x"/>
                                          </p:val>
                                        </p:tav>
                                        <p:tav tm="100000">
                                          <p:val>
                                            <p:strVal val="#ppt_x"/>
                                          </p:val>
                                        </p:tav>
                                      </p:tavLst>
                                    </p:anim>
                                    <p:anim calcmode="lin" valueType="num">
                                      <p:cBhvr additive="base">
                                        <p:cTn id="46" dur="500" fill="hold"/>
                                        <p:tgtEl>
                                          <p:spTgt spid="35"/>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1+#ppt_w/2"/>
                                          </p:val>
                                        </p:tav>
                                        <p:tav tm="100000">
                                          <p:val>
                                            <p:strVal val="#ppt_x"/>
                                          </p:val>
                                        </p:tav>
                                      </p:tavLst>
                                    </p:anim>
                                    <p:anim calcmode="lin" valueType="num">
                                      <p:cBhvr additive="base">
                                        <p:cTn id="50"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8" grpId="0" animBg="1"/>
      <p:bldP spid="21" grpId="0" animBg="1"/>
      <p:bldP spid="24" grpId="0"/>
      <p:bldP spid="34" grpId="0"/>
      <p:bldP spid="35" grpId="0"/>
      <p:bldP spid="3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CC125F75-E76C-4A7C-8C9B-C3029A75BD71"/>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265">
      <a:dk1>
        <a:sysClr val="windowText" lastClr="000000"/>
      </a:dk1>
      <a:lt1>
        <a:sysClr val="window" lastClr="FFFFFF"/>
      </a:lt1>
      <a:dk2>
        <a:srgbClr val="44546A"/>
      </a:dk2>
      <a:lt2>
        <a:srgbClr val="E7E6E6"/>
      </a:lt2>
      <a:accent1>
        <a:srgbClr val="0FC7D3"/>
      </a:accent1>
      <a:accent2>
        <a:srgbClr val="113A52"/>
      </a:accent2>
      <a:accent3>
        <a:srgbClr val="0FC7D3"/>
      </a:accent3>
      <a:accent4>
        <a:srgbClr val="113A52"/>
      </a:accent4>
      <a:accent5>
        <a:srgbClr val="0FC7D3"/>
      </a:accent5>
      <a:accent6>
        <a:srgbClr val="113A52"/>
      </a:accent6>
      <a:hlink>
        <a:srgbClr val="0FC7D3"/>
      </a:hlink>
      <a:folHlink>
        <a:srgbClr val="113A5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2286</Words>
  <Application>Microsoft Office PowerPoint</Application>
  <PresentationFormat>自定义</PresentationFormat>
  <Paragraphs>232</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DFMincho-SU</vt:lpstr>
      <vt:lpstr>맑은 고딕</vt:lpstr>
      <vt:lpstr>方正正大黑简体</vt:lpstr>
      <vt:lpstr>方正正准黑简体</vt:lpstr>
      <vt:lpstr>宋体</vt:lpstr>
      <vt:lpstr>微软雅黑</vt:lpstr>
      <vt:lpstr>Arial</vt:lpstr>
      <vt:lpstr>Calibri</vt:lpstr>
      <vt:lpstr>Calibri Light</vt:lpstr>
      <vt:lpstr>Cambria Math</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
  <cp:keywords>www.1ppt.com</cp:keywords>
  <cp:lastModifiedBy/>
  <cp:revision>1</cp:revision>
  <dcterms:created xsi:type="dcterms:W3CDTF">2016-10-17T14:00:15Z</dcterms:created>
  <dcterms:modified xsi:type="dcterms:W3CDTF">2019-07-26T06:12:43Z</dcterms:modified>
</cp:coreProperties>
</file>