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.xml" ContentType="application/vnd.openxmlformats-officedocument.presentationml.notesSlide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97" r:id="rId2"/>
    <p:sldId id="3290" r:id="rId3"/>
    <p:sldId id="3291" r:id="rId4"/>
    <p:sldId id="3178" r:id="rId5"/>
    <p:sldId id="3192" r:id="rId6"/>
    <p:sldId id="3176" r:id="rId7"/>
    <p:sldId id="3175" r:id="rId8"/>
    <p:sldId id="3302" r:id="rId9"/>
    <p:sldId id="3174" r:id="rId10"/>
    <p:sldId id="3169" r:id="rId11"/>
    <p:sldId id="3191" r:id="rId12"/>
    <p:sldId id="3172" r:id="rId13"/>
    <p:sldId id="3303" r:id="rId14"/>
    <p:sldId id="3190" r:id="rId15"/>
    <p:sldId id="3173" r:id="rId16"/>
    <p:sldId id="3177" r:id="rId17"/>
    <p:sldId id="3170" r:id="rId18"/>
    <p:sldId id="3304" r:id="rId19"/>
    <p:sldId id="3193" r:id="rId20"/>
    <p:sldId id="3179" r:id="rId21"/>
    <p:sldId id="3171" r:id="rId22"/>
    <p:sldId id="3301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8769"/>
    <a:srgbClr val="F16904"/>
    <a:srgbClr val="223D5E"/>
    <a:srgbClr val="EC206C"/>
    <a:srgbClr val="BC148E"/>
    <a:srgbClr val="0A1A3B"/>
    <a:srgbClr val="CE000D"/>
    <a:srgbClr val="FE67BE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49" autoAdjust="0"/>
    <p:restoredTop sz="92986" autoAdjust="0"/>
  </p:normalViewPr>
  <p:slideViewPr>
    <p:cSldViewPr>
      <p:cViewPr varScale="1">
        <p:scale>
          <a:sx n="87" d="100"/>
          <a:sy n="87" d="100"/>
        </p:scale>
        <p:origin x="73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1187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34779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251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6739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914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31222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111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61616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9468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1509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4650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1385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0771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7219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8933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1680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4902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2792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127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8403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0877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47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070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119947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4" r:id="rId1"/>
    <p:sldLayoutId id="214748398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3.xml"/><Relationship Id="rId3" Type="http://schemas.openxmlformats.org/officeDocument/2006/relationships/tags" Target="../tags/tag8.xml"/><Relationship Id="rId7" Type="http://schemas.openxmlformats.org/officeDocument/2006/relationships/tags" Target="../tags/tag12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tags" Target="../tags/tag11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10.xml"/><Relationship Id="rId10" Type="http://schemas.openxmlformats.org/officeDocument/2006/relationships/tags" Target="../tags/tag15.xml"/><Relationship Id="rId4" Type="http://schemas.openxmlformats.org/officeDocument/2006/relationships/tags" Target="../tags/tag9.xml"/><Relationship Id="rId9" Type="http://schemas.openxmlformats.org/officeDocument/2006/relationships/tags" Target="../tags/tag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notesSlide" Target="../notesSlides/notesSlide22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矩形 259"/>
          <p:cNvSpPr>
            <a:spLocks noChangeArrowheads="1"/>
          </p:cNvSpPr>
          <p:nvPr/>
        </p:nvSpPr>
        <p:spPr bwMode="auto">
          <a:xfrm>
            <a:off x="2468935" y="3904357"/>
            <a:ext cx="753743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spc="600" dirty="0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个人案例优秀事迹</a:t>
            </a:r>
            <a:r>
              <a:rPr lang="en-US" altLang="zh-CN" sz="4400" spc="600" dirty="0" err="1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400" spc="600" dirty="0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4400" spc="600" dirty="0">
              <a:solidFill>
                <a:schemeClr val="accent1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75" name="矩形 259"/>
          <p:cNvSpPr>
            <a:spLocks noChangeArrowheads="1"/>
          </p:cNvSpPr>
          <p:nvPr/>
        </p:nvSpPr>
        <p:spPr bwMode="auto">
          <a:xfrm>
            <a:off x="2877575" y="5488533"/>
            <a:ext cx="698477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Framework is applicable to complete work summary report, work, work </a:t>
            </a:r>
            <a:r>
              <a:rPr lang="en-US" altLang="zh-CN" sz="16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arrangementsFramework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applicable to complete work summary report, work, work arrangements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902911" y="1278389"/>
            <a:ext cx="1299902" cy="1902851"/>
            <a:chOff x="5948797" y="2324705"/>
            <a:chExt cx="1064902" cy="1558848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3" name="圆角矩形 2"/>
            <p:cNvSpPr/>
            <p:nvPr/>
          </p:nvSpPr>
          <p:spPr>
            <a:xfrm rot="2700000">
              <a:off x="5948797" y="2324705"/>
              <a:ext cx="1064902" cy="1064902"/>
            </a:xfrm>
            <a:prstGeom prst="roundRect">
              <a:avLst/>
            </a:prstGeom>
            <a:solidFill>
              <a:schemeClr val="accent1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948797" y="2818651"/>
              <a:ext cx="1064902" cy="1064902"/>
              <a:chOff x="5709096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8" name="圆角矩形 47"/>
              <p:cNvSpPr/>
              <p:nvPr/>
            </p:nvSpPr>
            <p:spPr>
              <a:xfrm rot="2700000">
                <a:off x="570909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圆角矩形 44"/>
              <p:cNvSpPr/>
              <p:nvPr/>
            </p:nvSpPr>
            <p:spPr>
              <a:xfrm rot="2700000">
                <a:off x="570909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4793934" y="1881339"/>
            <a:ext cx="1299902" cy="1806994"/>
            <a:chOff x="4221087" y="2818651"/>
            <a:chExt cx="1064902" cy="1480321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4" name="圆角矩形 3"/>
            <p:cNvSpPr/>
            <p:nvPr/>
          </p:nvSpPr>
          <p:spPr>
            <a:xfrm rot="2700000">
              <a:off x="4221087" y="3234070"/>
              <a:ext cx="1064902" cy="1064902"/>
            </a:xfrm>
            <a:prstGeom prst="roundRect">
              <a:avLst/>
            </a:prstGeom>
            <a:solidFill>
              <a:schemeClr val="accent2"/>
            </a:solidFill>
            <a:ln w="28575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4221087" y="2818651"/>
              <a:ext cx="1064902" cy="1064902"/>
              <a:chOff x="4070881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7" name="圆角矩形 56"/>
              <p:cNvSpPr/>
              <p:nvPr/>
            </p:nvSpPr>
            <p:spPr>
              <a:xfrm rot="2700000">
                <a:off x="407088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2" name="圆角矩形 61"/>
              <p:cNvSpPr/>
              <p:nvPr/>
            </p:nvSpPr>
            <p:spPr>
              <a:xfrm rot="2700000">
                <a:off x="407088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9011889" y="1881340"/>
            <a:ext cx="1299902" cy="1806993"/>
            <a:chOff x="7676508" y="2818651"/>
            <a:chExt cx="1064902" cy="1480320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5" name="圆角矩形 4"/>
            <p:cNvSpPr/>
            <p:nvPr/>
          </p:nvSpPr>
          <p:spPr>
            <a:xfrm rot="2700000">
              <a:off x="7676508" y="3234069"/>
              <a:ext cx="1064902" cy="1064902"/>
            </a:xfrm>
            <a:prstGeom prst="roundRect">
              <a:avLst/>
            </a:prstGeom>
            <a:solidFill>
              <a:schemeClr val="accent2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7676508" y="2818651"/>
              <a:ext cx="1064902" cy="1064902"/>
              <a:chOff x="7347311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0" name="圆角矩形 59"/>
              <p:cNvSpPr/>
              <p:nvPr/>
            </p:nvSpPr>
            <p:spPr>
              <a:xfrm rot="2700000">
                <a:off x="734731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3" name="圆角矩形 62"/>
              <p:cNvSpPr/>
              <p:nvPr/>
            </p:nvSpPr>
            <p:spPr>
              <a:xfrm rot="2700000">
                <a:off x="734731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2684959" y="1278395"/>
            <a:ext cx="1299902" cy="1902847"/>
            <a:chOff x="2493377" y="2324708"/>
            <a:chExt cx="1064902" cy="1558845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2" name="圆角矩形 1"/>
            <p:cNvSpPr/>
            <p:nvPr/>
          </p:nvSpPr>
          <p:spPr>
            <a:xfrm rot="2700000">
              <a:off x="2493377" y="2324708"/>
              <a:ext cx="1064902" cy="1064902"/>
            </a:xfrm>
            <a:prstGeom prst="roundRect">
              <a:avLst/>
            </a:prstGeom>
            <a:solidFill>
              <a:schemeClr val="accent1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2493377" y="2818651"/>
              <a:ext cx="1064902" cy="1064902"/>
              <a:chOff x="2432666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4" name="圆角矩形 53"/>
              <p:cNvSpPr/>
              <p:nvPr/>
            </p:nvSpPr>
            <p:spPr>
              <a:xfrm rot="2700000">
                <a:off x="243266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7" name="圆角矩形 46"/>
              <p:cNvSpPr/>
              <p:nvPr/>
            </p:nvSpPr>
            <p:spPr>
              <a:xfrm rot="2700000">
                <a:off x="243266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76" name="MH_Others_1"/>
          <p:cNvSpPr txBox="1"/>
          <p:nvPr>
            <p:custDataLst>
              <p:tags r:id="rId1"/>
            </p:custDataLst>
          </p:nvPr>
        </p:nvSpPr>
        <p:spPr>
          <a:xfrm rot="16200000">
            <a:off x="2575648" y="1791569"/>
            <a:ext cx="1502969" cy="1239458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MH_Others_1"/>
          <p:cNvSpPr txBox="1"/>
          <p:nvPr>
            <p:custDataLst>
              <p:tags r:id="rId2"/>
            </p:custDataLst>
          </p:nvPr>
        </p:nvSpPr>
        <p:spPr>
          <a:xfrm rot="16200000">
            <a:off x="4718090" y="1791569"/>
            <a:ext cx="1502969" cy="1239458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MH_Others_1"/>
          <p:cNvSpPr txBox="1"/>
          <p:nvPr>
            <p:custDataLst>
              <p:tags r:id="rId3"/>
            </p:custDataLst>
          </p:nvPr>
        </p:nvSpPr>
        <p:spPr>
          <a:xfrm rot="16200000">
            <a:off x="6815427" y="1791569"/>
            <a:ext cx="1502969" cy="1239458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MH_Others_1"/>
          <p:cNvSpPr txBox="1"/>
          <p:nvPr>
            <p:custDataLst>
              <p:tags r:id="rId4"/>
            </p:custDataLst>
          </p:nvPr>
        </p:nvSpPr>
        <p:spPr>
          <a:xfrm rot="16200000">
            <a:off x="8946594" y="1791569"/>
            <a:ext cx="1502969" cy="1239458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X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57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3" grpId="1"/>
      <p:bldP spid="7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>
            <a:spLocks/>
          </p:cNvSpPr>
          <p:nvPr/>
        </p:nvSpPr>
        <p:spPr bwMode="auto">
          <a:xfrm>
            <a:off x="-28208" y="1485813"/>
            <a:ext cx="6129086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1"/>
            </p:custDataLst>
          </p:nvPr>
        </p:nvSpPr>
        <p:spPr>
          <a:xfrm>
            <a:off x="6655460" y="2104241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2"/>
            </p:custDataLst>
          </p:nvPr>
        </p:nvSpPr>
        <p:spPr>
          <a:xfrm>
            <a:off x="7360418" y="2053811"/>
            <a:ext cx="2466406" cy="5539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工作回顾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2"/>
          <p:cNvSpPr/>
          <p:nvPr>
            <p:custDataLst>
              <p:tags r:id="rId3"/>
            </p:custDataLst>
          </p:nvPr>
        </p:nvSpPr>
        <p:spPr>
          <a:xfrm>
            <a:off x="6655460" y="2973710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>
            <a:off x="7360418" y="2923281"/>
            <a:ext cx="2466406" cy="5539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自我评价</a:t>
            </a:r>
            <a:endParaRPr lang="zh-CN" altLang="en-US" sz="3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3"/>
          <p:cNvSpPr/>
          <p:nvPr>
            <p:custDataLst>
              <p:tags r:id="rId5"/>
            </p:custDataLst>
          </p:nvPr>
        </p:nvSpPr>
        <p:spPr>
          <a:xfrm>
            <a:off x="6655460" y="3843178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>
            <a:off x="7360418" y="3792749"/>
            <a:ext cx="2466406" cy="5539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工作体会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7"/>
            </p:custDataLst>
          </p:nvPr>
        </p:nvSpPr>
        <p:spPr>
          <a:xfrm>
            <a:off x="6655460" y="4712647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8"/>
            </p:custDataLst>
          </p:nvPr>
        </p:nvSpPr>
        <p:spPr>
          <a:xfrm>
            <a:off x="7360418" y="4662216"/>
            <a:ext cx="2466406" cy="5539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规划展望</a:t>
            </a:r>
            <a:endParaRPr lang="zh-CN" altLang="en-US" sz="3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9"/>
            </p:custDataLst>
          </p:nvPr>
        </p:nvSpPr>
        <p:spPr>
          <a:xfrm>
            <a:off x="2713367" y="1719134"/>
            <a:ext cx="1769715" cy="3794384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10"/>
            </p:custDataLst>
          </p:nvPr>
        </p:nvSpPr>
        <p:spPr>
          <a:xfrm rot="5400000">
            <a:off x="865734" y="3277772"/>
            <a:ext cx="3299115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>
            <a:spLocks/>
          </p:cNvSpPr>
          <p:nvPr/>
        </p:nvSpPr>
        <p:spPr bwMode="auto">
          <a:xfrm>
            <a:off x="10677613" y="1485813"/>
            <a:ext cx="2201063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14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18" grpId="0"/>
      <p:bldP spid="19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207" y="1485813"/>
            <a:ext cx="5095364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613" y="1485813"/>
            <a:ext cx="2201063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197" y="2944303"/>
            <a:ext cx="3184233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工作回顾</a:t>
            </a:r>
            <a:endParaRPr lang="zh-CN" altLang="en-US" sz="4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14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121" y="2793857"/>
            <a:ext cx="5645383" cy="2212249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463" y="3217331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463" y="4311353"/>
            <a:ext cx="3270252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463" y="5405375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463" y="2939770"/>
            <a:ext cx="1916711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463" y="5157993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463" y="4048882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080" y="3999336"/>
            <a:ext cx="3680083" cy="188457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371" y="2975152"/>
            <a:ext cx="2488907" cy="1544235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363" y="1820546"/>
            <a:ext cx="1432911" cy="1469491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916084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043" y="3813718"/>
            <a:ext cx="459466" cy="443672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420" y="2553902"/>
            <a:ext cx="480416" cy="480926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470" y="5174136"/>
            <a:ext cx="452288" cy="443672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8417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98367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415256" y="98367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535965" y="98367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94547" y="394943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415256" y="394943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535965" y="394943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20547" y="1894979"/>
            <a:ext cx="3332686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676776" y="4978162"/>
            <a:ext cx="3284430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019088" y="4978162"/>
            <a:ext cx="3535197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290694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32"/>
          <p:cNvSpPr/>
          <p:nvPr/>
        </p:nvSpPr>
        <p:spPr>
          <a:xfrm>
            <a:off x="3391426" y="587270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32"/>
          <p:cNvSpPr/>
          <p:nvPr/>
        </p:nvSpPr>
        <p:spPr>
          <a:xfrm rot="16200000">
            <a:off x="8553966" y="393143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791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4514" y="2980162"/>
            <a:ext cx="4956699" cy="1348764"/>
            <a:chOff x="-939773" y="2734405"/>
            <a:chExt cx="5411981" cy="1472650"/>
          </a:xfrm>
        </p:grpSpPr>
        <p:grpSp>
          <p:nvGrpSpPr>
            <p:cNvPr id="15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69" hangingPunct="0">
                <a:lnSpc>
                  <a:spcPct val="120000"/>
                </a:lnSpc>
              </a:pPr>
              <a:endParaRPr lang="en-US" sz="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394416" y="2862197"/>
              <a:ext cx="2475011" cy="913704"/>
              <a:chOff x="578142" y="3091663"/>
              <a:chExt cx="2475011" cy="913704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573817" cy="383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570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488634" y="1145184"/>
            <a:ext cx="9756306" cy="5018726"/>
            <a:chOff x="0" y="730879"/>
            <a:chExt cx="10652441" cy="5479705"/>
          </a:xfrm>
        </p:grpSpPr>
        <p:grpSp>
          <p:nvGrpSpPr>
            <p:cNvPr id="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911576" y="2036133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221217" y="3261651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25247" y="4478807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3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2520131" y="5602816"/>
            <a:ext cx="772480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338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207" y="1485813"/>
            <a:ext cx="5095364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613" y="1485813"/>
            <a:ext cx="2201063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altLang="zh-CN" sz="47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197" y="2944303"/>
            <a:ext cx="3184233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自我评价</a:t>
            </a:r>
            <a:endParaRPr lang="zh-CN" altLang="en-US" sz="4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80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721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887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324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882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207" y="1485813"/>
            <a:ext cx="5095364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613" y="1485813"/>
            <a:ext cx="2201063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altLang="zh-CN" sz="47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197" y="2944303"/>
            <a:ext cx="3184233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工作体会</a:t>
            </a:r>
            <a:endParaRPr lang="zh-CN" altLang="en-US" sz="4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92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277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>
              <a:spLocks/>
            </p:cNvSpPr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>
              <a:spLocks/>
            </p:cNvSpPr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>
              <a:spLocks/>
            </p:cNvSpPr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>
              <a:spLocks/>
            </p:cNvSpPr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>
              <a:spLocks/>
            </p:cNvSpPr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>
              <a:spLocks/>
            </p:cNvSpPr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>
              <a:spLocks/>
            </p:cNvSpPr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>
              <a:spLocks/>
            </p:cNvSpPr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>
              <a:spLocks/>
            </p:cNvSpPr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>
              <a:spLocks/>
            </p:cNvSpPr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>
              <a:spLocks/>
            </p:cNvSpPr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>
              <a:spLocks/>
            </p:cNvSpPr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3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>
              <a:spLocks/>
            </p:cNvSpPr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>
              <a:spLocks/>
            </p:cNvSpPr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>
              <a:spLocks/>
            </p:cNvSpPr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>
              <a:spLocks/>
            </p:cNvSpPr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>
              <a:spLocks/>
            </p:cNvSpPr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>
              <a:spLocks/>
            </p:cNvSpPr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>
              <a:spLocks/>
            </p:cNvSpPr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>
              <a:spLocks/>
            </p:cNvSpPr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>
              <a:spLocks/>
            </p:cNvSpPr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>
              <a:spLocks/>
            </p:cNvSpPr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>
              <a:spLocks/>
            </p:cNvSpPr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>
              <a:spLocks/>
            </p:cNvSpPr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>
              <a:spLocks/>
            </p:cNvSpPr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>
              <a:spLocks/>
            </p:cNvSpPr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>
              <a:spLocks/>
            </p:cNvSpPr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>
              <a:spLocks/>
            </p:cNvSpPr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>
              <a:spLocks/>
            </p:cNvSpPr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>
              <a:spLocks/>
            </p:cNvSpPr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>
              <a:spLocks/>
            </p:cNvSpPr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>
              <a:spLocks/>
            </p:cNvSpPr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>
              <a:spLocks/>
            </p:cNvSpPr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>
              <a:spLocks/>
            </p:cNvSpPr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>
              <a:spLocks/>
            </p:cNvSpPr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>
              <a:spLocks/>
            </p:cNvSpPr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>
              <a:spLocks/>
            </p:cNvSpPr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>
              <a:spLocks/>
            </p:cNvSpPr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4"/>
            <a:ext cx="3206968" cy="559484"/>
            <a:chOff x="7813899" y="2232029"/>
            <a:chExt cx="3501728" cy="610908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7"/>
              <a:ext cx="35017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559484"/>
            <a:chOff x="7813899" y="2232029"/>
            <a:chExt cx="3116698" cy="610905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5"/>
              <a:ext cx="311669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606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761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941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207" y="1485813"/>
            <a:ext cx="5095364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613" y="1485813"/>
            <a:ext cx="2201063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altLang="zh-CN" sz="47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197" y="2944303"/>
            <a:ext cx="3184233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规划展望</a:t>
            </a:r>
            <a:endParaRPr lang="zh-CN" altLang="en-US" sz="4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51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accent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accent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982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5710386" y="2562285"/>
            <a:ext cx="4537939" cy="292350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710383" y="4276661"/>
            <a:ext cx="360580" cy="121550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22272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12964" y="3843965"/>
            <a:ext cx="360580" cy="16482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4853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396780" y="4723315"/>
            <a:ext cx="360580" cy="76885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08669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99361" y="4409261"/>
            <a:ext cx="360580" cy="1082903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1251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083177" y="3292626"/>
            <a:ext cx="360580" cy="219953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95067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885759" y="3892818"/>
            <a:ext cx="360580" cy="15993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97648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20199" y="3409697"/>
            <a:ext cx="2725951" cy="16250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20198" y="3063857"/>
            <a:ext cx="188004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5247442" y="2678313"/>
            <a:ext cx="5493" cy="300391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251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213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717407" y="1816125"/>
            <a:ext cx="1064771" cy="1558656"/>
            <a:chOff x="5948797" y="2324705"/>
            <a:chExt cx="1064902" cy="1558848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3" name="圆角矩形 2"/>
            <p:cNvSpPr/>
            <p:nvPr/>
          </p:nvSpPr>
          <p:spPr>
            <a:xfrm rot="2700000">
              <a:off x="5948797" y="2324705"/>
              <a:ext cx="1064902" cy="1064902"/>
            </a:xfrm>
            <a:prstGeom prst="roundRect">
              <a:avLst/>
            </a:prstGeom>
            <a:solidFill>
              <a:schemeClr val="accent1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948797" y="2818651"/>
              <a:ext cx="1064902" cy="1064902"/>
              <a:chOff x="5709096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8" name="圆角矩形 47"/>
              <p:cNvSpPr/>
              <p:nvPr/>
            </p:nvSpPr>
            <p:spPr>
              <a:xfrm rot="2700000">
                <a:off x="570909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圆角矩形 44"/>
              <p:cNvSpPr/>
              <p:nvPr/>
            </p:nvSpPr>
            <p:spPr>
              <a:xfrm rot="2700000">
                <a:off x="570909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4989910" y="2310011"/>
            <a:ext cx="1064771" cy="1480138"/>
            <a:chOff x="4221087" y="2818651"/>
            <a:chExt cx="1064902" cy="1480321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4" name="圆角矩形 3"/>
            <p:cNvSpPr/>
            <p:nvPr/>
          </p:nvSpPr>
          <p:spPr>
            <a:xfrm rot="2700000">
              <a:off x="4221087" y="3234070"/>
              <a:ext cx="1064902" cy="1064902"/>
            </a:xfrm>
            <a:prstGeom prst="roundRect">
              <a:avLst/>
            </a:prstGeom>
            <a:solidFill>
              <a:schemeClr val="accent2"/>
            </a:solidFill>
            <a:ln w="28575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4221087" y="2818651"/>
              <a:ext cx="1064902" cy="1064902"/>
              <a:chOff x="4070881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7" name="圆角矩形 56"/>
              <p:cNvSpPr/>
              <p:nvPr/>
            </p:nvSpPr>
            <p:spPr>
              <a:xfrm rot="2700000">
                <a:off x="407088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2" name="圆角矩形 61"/>
              <p:cNvSpPr/>
              <p:nvPr/>
            </p:nvSpPr>
            <p:spPr>
              <a:xfrm rot="2700000">
                <a:off x="407088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8444905" y="2310012"/>
            <a:ext cx="1064771" cy="1480137"/>
            <a:chOff x="7676508" y="2818651"/>
            <a:chExt cx="1064902" cy="1480320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5" name="圆角矩形 4"/>
            <p:cNvSpPr/>
            <p:nvPr/>
          </p:nvSpPr>
          <p:spPr>
            <a:xfrm rot="2700000">
              <a:off x="7676508" y="3234069"/>
              <a:ext cx="1064902" cy="1064902"/>
            </a:xfrm>
            <a:prstGeom prst="roundRect">
              <a:avLst/>
            </a:prstGeom>
            <a:solidFill>
              <a:schemeClr val="accent2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7676508" y="2818651"/>
              <a:ext cx="1064902" cy="1064902"/>
              <a:chOff x="7347311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0" name="圆角矩形 59"/>
              <p:cNvSpPr/>
              <p:nvPr/>
            </p:nvSpPr>
            <p:spPr>
              <a:xfrm rot="2700000">
                <a:off x="734731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3" name="圆角矩形 62"/>
              <p:cNvSpPr/>
              <p:nvPr/>
            </p:nvSpPr>
            <p:spPr>
              <a:xfrm rot="2700000">
                <a:off x="734731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262414" y="1816130"/>
            <a:ext cx="1064771" cy="1558653"/>
            <a:chOff x="2493377" y="2324708"/>
            <a:chExt cx="1064902" cy="1558845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2" name="圆角矩形 1"/>
            <p:cNvSpPr/>
            <p:nvPr/>
          </p:nvSpPr>
          <p:spPr>
            <a:xfrm rot="2700000">
              <a:off x="2493377" y="2324708"/>
              <a:ext cx="1064902" cy="1064902"/>
            </a:xfrm>
            <a:prstGeom prst="roundRect">
              <a:avLst/>
            </a:prstGeom>
            <a:solidFill>
              <a:schemeClr val="accent1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2493377" y="2818651"/>
              <a:ext cx="1064902" cy="1064902"/>
              <a:chOff x="2432666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4" name="圆角矩形 53"/>
              <p:cNvSpPr/>
              <p:nvPr/>
            </p:nvSpPr>
            <p:spPr>
              <a:xfrm rot="2700000">
                <a:off x="243266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7" name="圆角矩形 46"/>
              <p:cNvSpPr/>
              <p:nvPr/>
            </p:nvSpPr>
            <p:spPr>
              <a:xfrm rot="2700000">
                <a:off x="243266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73" name="矩形 259"/>
          <p:cNvSpPr>
            <a:spLocks noChangeArrowheads="1"/>
          </p:cNvSpPr>
          <p:nvPr/>
        </p:nvSpPr>
        <p:spPr bwMode="auto">
          <a:xfrm>
            <a:off x="2708367" y="4048373"/>
            <a:ext cx="7537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spc="600" dirty="0" smtClean="0">
                <a:solidFill>
                  <a:schemeClr val="accent1"/>
                </a:solidFill>
                <a:cs typeface="Arial" panose="020B0604020202020204" pitchFamily="34" charset="0"/>
              </a:rPr>
              <a:t>感谢聆听 批评指导</a:t>
            </a:r>
            <a:endParaRPr lang="zh-CN" altLang="en-US" sz="6000" spc="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74" name="矩形 259"/>
          <p:cNvSpPr>
            <a:spLocks noChangeArrowheads="1"/>
          </p:cNvSpPr>
          <p:nvPr/>
        </p:nvSpPr>
        <p:spPr bwMode="auto">
          <a:xfrm>
            <a:off x="2972991" y="5160431"/>
            <a:ext cx="6984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24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矩形 259"/>
          <p:cNvSpPr>
            <a:spLocks noChangeArrowheads="1"/>
          </p:cNvSpPr>
          <p:nvPr/>
        </p:nvSpPr>
        <p:spPr bwMode="auto">
          <a:xfrm>
            <a:off x="3516513" y="5697304"/>
            <a:ext cx="574952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Framework is applicable to complete work summary report, work, work </a:t>
            </a:r>
            <a:r>
              <a:rPr lang="en-US" altLang="zh-CN" sz="10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arrangementsFramework</a:t>
            </a:r>
            <a:r>
              <a:rPr lang="en-US" altLang="zh-CN" sz="1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applicable to complete work summary report, work, work arrangements</a:t>
            </a:r>
            <a:endParaRPr lang="zh-CN" altLang="en-US" sz="1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MH_Others_1"/>
          <p:cNvSpPr txBox="1"/>
          <p:nvPr>
            <p:custDataLst>
              <p:tags r:id="rId1"/>
            </p:custDataLst>
          </p:nvPr>
        </p:nvSpPr>
        <p:spPr>
          <a:xfrm rot="16200000">
            <a:off x="3172876" y="2236479"/>
            <a:ext cx="1231106" cy="1015260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MH_Others_1"/>
          <p:cNvSpPr txBox="1"/>
          <p:nvPr>
            <p:custDataLst>
              <p:tags r:id="rId2"/>
            </p:custDataLst>
          </p:nvPr>
        </p:nvSpPr>
        <p:spPr>
          <a:xfrm rot="16200000">
            <a:off x="4927785" y="2236479"/>
            <a:ext cx="1231106" cy="1015260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MH_Others_1"/>
          <p:cNvSpPr txBox="1"/>
          <p:nvPr>
            <p:custDataLst>
              <p:tags r:id="rId3"/>
            </p:custDataLst>
          </p:nvPr>
        </p:nvSpPr>
        <p:spPr>
          <a:xfrm rot="16200000">
            <a:off x="6645748" y="2236479"/>
            <a:ext cx="1231106" cy="1015260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MH_Others_1"/>
          <p:cNvSpPr txBox="1"/>
          <p:nvPr>
            <p:custDataLst>
              <p:tags r:id="rId4"/>
            </p:custDataLst>
          </p:nvPr>
        </p:nvSpPr>
        <p:spPr>
          <a:xfrm rot="16200000">
            <a:off x="8391421" y="2236479"/>
            <a:ext cx="1231106" cy="1015260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X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68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350"/>
                            </p:stCondLst>
                            <p:childTnLst>
                              <p:par>
                                <p:cTn id="5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850"/>
                            </p:stCondLst>
                            <p:childTnLst>
                              <p:par>
                                <p:cTn id="58" presetID="4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8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 tmFilter="0,0; .5, 1; 1, 1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350"/>
                            </p:stCondLst>
                            <p:childTnLst>
                              <p:par>
                                <p:cTn id="66" presetID="26" presetClass="emph" presetSubtype="0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6"/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3" grpId="1"/>
      <p:bldP spid="74" grpId="0"/>
      <p:bldP spid="74" grpId="1"/>
      <p:bldP spid="75" grpId="0"/>
      <p:bldP spid="76" grpId="0"/>
      <p:bldP spid="77" grpId="0"/>
      <p:bldP spid="78" grpId="0"/>
      <p:bldP spid="7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CE2DECD-6FBE-4688-993F-2463187C17F4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述职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461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005D5D"/>
      </a:accent1>
      <a:accent2>
        <a:srgbClr val="209075"/>
      </a:accent2>
      <a:accent3>
        <a:srgbClr val="005D5D"/>
      </a:accent3>
      <a:accent4>
        <a:srgbClr val="209075"/>
      </a:accent4>
      <a:accent5>
        <a:srgbClr val="005D5D"/>
      </a:accent5>
      <a:accent6>
        <a:srgbClr val="209075"/>
      </a:accent6>
      <a:hlink>
        <a:srgbClr val="005D5D"/>
      </a:hlink>
      <a:folHlink>
        <a:srgbClr val="20907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2226</Words>
  <Application>Microsoft Office PowerPoint</Application>
  <PresentationFormat>自定义</PresentationFormat>
  <Paragraphs>235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DFMincho-SU</vt:lpstr>
      <vt:lpstr>맑은 고딕</vt:lpstr>
      <vt:lpstr>方正正大黑简体</vt:lpstr>
      <vt:lpstr>宋体</vt:lpstr>
      <vt:lpstr>微软雅黑</vt:lpstr>
      <vt:lpstr>Arial</vt:lpstr>
      <vt:lpstr>Calibri</vt:lpstr>
      <vt:lpstr>Calibri Light</vt:lpstr>
      <vt:lpstr>Cambria Math</vt:lpstr>
      <vt:lpstr>Impact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</dc:title>
  <dc:creator/>
  <cp:keywords>www.1ppt.com</cp:keywords>
  <cp:lastModifiedBy/>
  <cp:revision>1</cp:revision>
  <dcterms:created xsi:type="dcterms:W3CDTF">2016-10-17T14:00:15Z</dcterms:created>
  <dcterms:modified xsi:type="dcterms:W3CDTF">2019-07-26T06:06:55Z</dcterms:modified>
</cp:coreProperties>
</file>