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4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5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9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20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1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22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25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6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27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8.xml" ContentType="application/vnd.openxmlformats-officedocument.presentationml.notesSl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32"/>
  </p:notesMasterIdLst>
  <p:sldIdLst>
    <p:sldId id="2745" r:id="rId2"/>
    <p:sldId id="2746" r:id="rId3"/>
    <p:sldId id="2747" r:id="rId4"/>
    <p:sldId id="2752" r:id="rId5"/>
    <p:sldId id="2776" r:id="rId6"/>
    <p:sldId id="2754" r:id="rId7"/>
    <p:sldId id="2753" r:id="rId8"/>
    <p:sldId id="2769" r:id="rId9"/>
    <p:sldId id="2765" r:id="rId10"/>
    <p:sldId id="2777" r:id="rId11"/>
    <p:sldId id="2772" r:id="rId12"/>
    <p:sldId id="2756" r:id="rId13"/>
    <p:sldId id="2767" r:id="rId14"/>
    <p:sldId id="2766" r:id="rId15"/>
    <p:sldId id="2775" r:id="rId16"/>
    <p:sldId id="2770" r:id="rId17"/>
    <p:sldId id="2778" r:id="rId18"/>
    <p:sldId id="2759" r:id="rId19"/>
    <p:sldId id="2760" r:id="rId20"/>
    <p:sldId id="2762" r:id="rId21"/>
    <p:sldId id="2768" r:id="rId22"/>
    <p:sldId id="2751" r:id="rId23"/>
    <p:sldId id="2774" r:id="rId24"/>
    <p:sldId id="2779" r:id="rId25"/>
    <p:sldId id="2755" r:id="rId26"/>
    <p:sldId id="2761" r:id="rId27"/>
    <p:sldId id="2758" r:id="rId28"/>
    <p:sldId id="2763" r:id="rId29"/>
    <p:sldId id="2773" r:id="rId30"/>
    <p:sldId id="2780" r:id="rId31"/>
  </p:sldIdLst>
  <p:sldSz cx="12858750" cy="7232650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212E3C"/>
    <a:srgbClr val="FBBF09"/>
    <a:srgbClr val="EF4232"/>
    <a:srgbClr val="03A9F0"/>
    <a:srgbClr val="FFFFFF"/>
    <a:srgbClr val="FABCA8"/>
    <a:srgbClr val="57562F"/>
    <a:srgbClr val="FBCDBE"/>
    <a:srgbClr val="6B6A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9" autoAdjust="0"/>
    <p:restoredTop sz="92986" autoAdjust="0"/>
  </p:normalViewPr>
  <p:slideViewPr>
    <p:cSldViewPr>
      <p:cViewPr varScale="1">
        <p:scale>
          <a:sx n="87" d="100"/>
          <a:sy n="87" d="100"/>
        </p:scale>
        <p:origin x="744" y="90"/>
      </p:cViewPr>
      <p:guideLst>
        <p:guide orient="horz" pos="373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881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201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590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602292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151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2335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995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879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6065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372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755921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952874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739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2604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5445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1196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7846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2460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5813090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2491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8578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8016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22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0805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2817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7378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36927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28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4970911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69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039" y="6703596"/>
            <a:ext cx="2893219" cy="386187"/>
          </a:xfrm>
          <a:prstGeom prst="rect">
            <a:avLst/>
          </a:prstGeom>
        </p:spPr>
        <p:txBody>
          <a:bodyPr/>
          <a:lstStyle/>
          <a:p>
            <a:fld id="{E3AD87B8-9A4B-45E2-BBE5-FB86ADE287A3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461" y="6703596"/>
            <a:ext cx="4339828" cy="386187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492" y="6703596"/>
            <a:ext cx="2893219" cy="386187"/>
          </a:xfrm>
          <a:prstGeom prst="rect">
            <a:avLst/>
          </a:prstGeom>
        </p:spPr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1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0" r:id="rId1"/>
  </p:sldLayoutIdLst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5021036" y="1948167"/>
            <a:ext cx="281667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000" b="1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sz="40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032579" y="2587357"/>
            <a:ext cx="679359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教师竞选演讲稿</a:t>
            </a:r>
            <a:r>
              <a:rPr lang="en-US" altLang="zh-CN" sz="4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3779" y="3730573"/>
            <a:ext cx="537119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11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15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13" grpId="0"/>
      <p:bldP spid="13" grpId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7221463" y="11527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221461" y="11709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21463" y="21052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221461" y="21234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221463" y="30577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221461" y="30759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221463" y="40483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221461" y="40665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48"/>
          <p:cNvSpPr txBox="1"/>
          <p:nvPr/>
        </p:nvSpPr>
        <p:spPr>
          <a:xfrm>
            <a:off x="2324919" y="1867451"/>
            <a:ext cx="2476020" cy="120609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6600" b="1" cap="all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目录</a:t>
            </a:r>
            <a:endParaRPr lang="en-US" altLang="zh-CN" sz="6600" b="1" cap="all" spc="3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8"/>
          <p:cNvSpPr txBox="1"/>
          <p:nvPr/>
        </p:nvSpPr>
        <p:spPr>
          <a:xfrm>
            <a:off x="2324919" y="2935612"/>
            <a:ext cx="3346876" cy="83016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CONTENTS</a:t>
            </a: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028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15" grpId="0"/>
      <p:bldP spid="16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10"/>
                            </p:stCondLst>
                            <p:childTnLst>
                              <p:par>
                                <p:cTn id="29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9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30"/>
                            </p:stCondLst>
                            <p:childTnLst>
                              <p:par>
                                <p:cTn id="39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4"/>
          <p:cNvGrpSpPr/>
          <p:nvPr/>
        </p:nvGrpSpPr>
        <p:grpSpPr>
          <a:xfrm>
            <a:off x="2182585" y="4273066"/>
            <a:ext cx="866867" cy="867591"/>
            <a:chOff x="1245350" y="3178283"/>
            <a:chExt cx="843049" cy="843755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1245350" y="3178283"/>
              <a:ext cx="843049" cy="84375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 noEditPoints="1"/>
            </p:cNvSpPr>
            <p:nvPr/>
          </p:nvSpPr>
          <p:spPr bwMode="auto">
            <a:xfrm>
              <a:off x="1518737" y="3383239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8"/>
          <p:cNvGrpSpPr/>
          <p:nvPr/>
        </p:nvGrpSpPr>
        <p:grpSpPr>
          <a:xfrm>
            <a:off x="4974174" y="4084914"/>
            <a:ext cx="1242848" cy="1243890"/>
            <a:chOff x="3584844" y="2915264"/>
            <a:chExt cx="843049" cy="843755"/>
          </a:xfrm>
        </p:grpSpPr>
        <p:sp>
          <p:nvSpPr>
            <p:cNvPr id="58" name="Oval 57"/>
            <p:cNvSpPr>
              <a:spLocks noChangeAspect="1"/>
            </p:cNvSpPr>
            <p:nvPr/>
          </p:nvSpPr>
          <p:spPr>
            <a:xfrm>
              <a:off x="3584844" y="2915264"/>
              <a:ext cx="843049" cy="8437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83"/>
            <p:cNvSpPr>
              <a:spLocks noEditPoints="1"/>
            </p:cNvSpPr>
            <p:nvPr/>
          </p:nvSpPr>
          <p:spPr bwMode="auto">
            <a:xfrm>
              <a:off x="3907109" y="3188253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0"/>
          <p:cNvGrpSpPr/>
          <p:nvPr/>
        </p:nvGrpSpPr>
        <p:grpSpPr>
          <a:xfrm>
            <a:off x="9945837" y="2987638"/>
            <a:ext cx="881245" cy="881983"/>
            <a:chOff x="7203324" y="1921403"/>
            <a:chExt cx="843049" cy="843755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7203324" y="1921403"/>
              <a:ext cx="843049" cy="843755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137"/>
            <p:cNvSpPr>
              <a:spLocks noEditPoints="1"/>
            </p:cNvSpPr>
            <p:nvPr/>
          </p:nvSpPr>
          <p:spPr bwMode="auto">
            <a:xfrm>
              <a:off x="7460025" y="2174501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6638776" y="2890540"/>
            <a:ext cx="1323085" cy="1324192"/>
            <a:chOff x="4592738" y="1758620"/>
            <a:chExt cx="843049" cy="843755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4592738" y="1758620"/>
              <a:ext cx="843049" cy="8437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53"/>
            <p:cNvSpPr>
              <a:spLocks/>
            </p:cNvSpPr>
            <p:nvPr/>
          </p:nvSpPr>
          <p:spPr bwMode="auto">
            <a:xfrm>
              <a:off x="4838943" y="2032612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9"/>
          <p:cNvGrpSpPr/>
          <p:nvPr/>
        </p:nvGrpSpPr>
        <p:grpSpPr>
          <a:xfrm>
            <a:off x="8424869" y="4084935"/>
            <a:ext cx="1242806" cy="1243846"/>
            <a:chOff x="5696894" y="2915264"/>
            <a:chExt cx="843049" cy="843755"/>
          </a:xfrm>
        </p:grpSpPr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5696894" y="2915264"/>
              <a:ext cx="843049" cy="8437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57"/>
            <p:cNvSpPr>
              <a:spLocks noEditPoints="1"/>
            </p:cNvSpPr>
            <p:nvPr/>
          </p:nvSpPr>
          <p:spPr bwMode="auto">
            <a:xfrm>
              <a:off x="5972842" y="3208084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5"/>
          <p:cNvGrpSpPr/>
          <p:nvPr/>
        </p:nvGrpSpPr>
        <p:grpSpPr>
          <a:xfrm>
            <a:off x="3495181" y="2890540"/>
            <a:ext cx="1029504" cy="1030365"/>
            <a:chOff x="2347176" y="2092666"/>
            <a:chExt cx="843049" cy="843755"/>
          </a:xfrm>
        </p:grpSpPr>
        <p:sp>
          <p:nvSpPr>
            <p:cNvPr id="49" name="Oval 48"/>
            <p:cNvSpPr>
              <a:spLocks noChangeAspect="1"/>
            </p:cNvSpPr>
            <p:nvPr/>
          </p:nvSpPr>
          <p:spPr>
            <a:xfrm>
              <a:off x="2347176" y="2092666"/>
              <a:ext cx="843049" cy="8437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5"/>
            <p:cNvSpPr>
              <a:spLocks noEditPoints="1"/>
            </p:cNvSpPr>
            <p:nvPr/>
          </p:nvSpPr>
          <p:spPr bwMode="auto">
            <a:xfrm>
              <a:off x="2585919" y="2347985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10" name="Straight Connector 109"/>
          <p:cNvCxnSpPr/>
          <p:nvPr/>
        </p:nvCxnSpPr>
        <p:spPr>
          <a:xfrm rot="5400000" flipH="1" flipV="1">
            <a:off x="3050038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5400000" flipH="1" flipV="1">
            <a:off x="6174847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 flipH="1" flipV="1">
            <a:off x="9601102" y="381149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rot="16200000" flipH="1">
            <a:off x="8026770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rot="16200000" flipH="1">
            <a:off x="4505173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ooter Text"/>
          <p:cNvSpPr txBox="1"/>
          <p:nvPr/>
        </p:nvSpPr>
        <p:spPr>
          <a:xfrm>
            <a:off x="1823024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0" name="Footer Text"/>
          <p:cNvSpPr txBox="1"/>
          <p:nvPr/>
        </p:nvSpPr>
        <p:spPr>
          <a:xfrm>
            <a:off x="3205349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1" name="Footer Text"/>
          <p:cNvSpPr txBox="1"/>
          <p:nvPr/>
        </p:nvSpPr>
        <p:spPr>
          <a:xfrm>
            <a:off x="6522886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ooter Text"/>
          <p:cNvSpPr txBox="1"/>
          <p:nvPr/>
        </p:nvSpPr>
        <p:spPr>
          <a:xfrm>
            <a:off x="9593633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3" name="Footer Text"/>
          <p:cNvSpPr txBox="1"/>
          <p:nvPr/>
        </p:nvSpPr>
        <p:spPr>
          <a:xfrm>
            <a:off x="8258525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Footer Text"/>
          <p:cNvSpPr txBox="1"/>
          <p:nvPr/>
        </p:nvSpPr>
        <p:spPr>
          <a:xfrm>
            <a:off x="4811523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任意多边形 3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任意多边形 3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19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875"/>
          <p:cNvSpPr/>
          <p:nvPr/>
        </p:nvSpPr>
        <p:spPr>
          <a:xfrm>
            <a:off x="7700853" y="2136962"/>
            <a:ext cx="1870117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spcBef>
                <a:spcPts val="1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77"/>
          <p:cNvSpPr/>
          <p:nvPr/>
        </p:nvSpPr>
        <p:spPr>
          <a:xfrm>
            <a:off x="5475317" y="2136962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879"/>
          <p:cNvSpPr/>
          <p:nvPr/>
        </p:nvSpPr>
        <p:spPr>
          <a:xfrm>
            <a:off x="6518814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83"/>
          <p:cNvSpPr/>
          <p:nvPr/>
        </p:nvSpPr>
        <p:spPr>
          <a:xfrm>
            <a:off x="4431820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Shape 1886"/>
          <p:cNvSpPr/>
          <p:nvPr/>
        </p:nvSpPr>
        <p:spPr>
          <a:xfrm>
            <a:off x="8735721" y="4309898"/>
            <a:ext cx="1870118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spcBef>
                <a:spcPts val="1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Shape 1887"/>
          <p:cNvSpPr/>
          <p:nvPr/>
        </p:nvSpPr>
        <p:spPr>
          <a:xfrm>
            <a:off x="8745766" y="4054468"/>
            <a:ext cx="1624529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Shape 1888"/>
          <p:cNvSpPr/>
          <p:nvPr/>
        </p:nvSpPr>
        <p:spPr>
          <a:xfrm>
            <a:off x="2170080" y="3451864"/>
            <a:ext cx="1882870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Shape 1889"/>
          <p:cNvSpPr/>
          <p:nvPr/>
        </p:nvSpPr>
        <p:spPr>
          <a:xfrm>
            <a:off x="2430276" y="3173135"/>
            <a:ext cx="1624530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91"/>
          <p:cNvSpPr/>
          <p:nvPr/>
        </p:nvSpPr>
        <p:spPr>
          <a:xfrm>
            <a:off x="3373631" y="5184177"/>
            <a:ext cx="1624530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700853" y="1833563"/>
            <a:ext cx="2293937" cy="258532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3134581" y="5457826"/>
            <a:ext cx="1836738" cy="57842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/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5956577" y="2759294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Shape 1881"/>
          <p:cNvSpPr/>
          <p:nvPr/>
        </p:nvSpPr>
        <p:spPr>
          <a:xfrm>
            <a:off x="5475317" y="4223955"/>
            <a:ext cx="1829190" cy="18291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3"/>
          <p:cNvSpPr txBox="1">
            <a:spLocks/>
          </p:cNvSpPr>
          <p:nvPr/>
        </p:nvSpPr>
        <p:spPr>
          <a:xfrm>
            <a:off x="7000074" y="3802790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Text Placeholder 3"/>
          <p:cNvSpPr txBox="1">
            <a:spLocks/>
          </p:cNvSpPr>
          <p:nvPr/>
        </p:nvSpPr>
        <p:spPr>
          <a:xfrm>
            <a:off x="5956577" y="4846287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Shape 1883"/>
          <p:cNvSpPr/>
          <p:nvPr/>
        </p:nvSpPr>
        <p:spPr>
          <a:xfrm>
            <a:off x="4430032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4913080" y="3802790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任意多边形 2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49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4" grpId="0" build="p"/>
      <p:bldP spid="5" grpId="0" build="p"/>
      <p:bldP spid="27" grpId="0"/>
      <p:bldP spid="16" grpId="0" animBg="1"/>
      <p:bldP spid="26" grpId="0"/>
      <p:bldP spid="29" grpId="0"/>
      <p:bldP spid="30" grpId="0" animBg="1"/>
      <p:bldP spid="30" grpId="1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/>
          <p:cNvGrpSpPr/>
          <p:nvPr/>
        </p:nvGrpSpPr>
        <p:grpSpPr>
          <a:xfrm>
            <a:off x="7612786" y="1842900"/>
            <a:ext cx="1982980" cy="2403082"/>
            <a:chOff x="9683156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9697382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Oval 6"/>
            <p:cNvSpPr>
              <a:spLocks noChangeArrowheads="1"/>
            </p:cNvSpPr>
            <p:nvPr/>
          </p:nvSpPr>
          <p:spPr bwMode="auto">
            <a:xfrm>
              <a:off x="9683156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4900248" y="2257375"/>
            <a:ext cx="1982980" cy="2403082"/>
            <a:chOff x="4666657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4680883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Oval 6"/>
            <p:cNvSpPr>
              <a:spLocks noChangeArrowheads="1"/>
            </p:cNvSpPr>
            <p:nvPr/>
          </p:nvSpPr>
          <p:spPr bwMode="auto">
            <a:xfrm>
              <a:off x="4666657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2107946" y="2722488"/>
            <a:ext cx="1982980" cy="2403082"/>
            <a:chOff x="7146332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131" name="Freeform 130"/>
            <p:cNvSpPr>
              <a:spLocks/>
            </p:cNvSpPr>
            <p:nvPr/>
          </p:nvSpPr>
          <p:spPr bwMode="auto">
            <a:xfrm>
              <a:off x="7160558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Oval 6"/>
            <p:cNvSpPr>
              <a:spLocks noChangeArrowheads="1"/>
            </p:cNvSpPr>
            <p:nvPr/>
          </p:nvSpPr>
          <p:spPr bwMode="auto">
            <a:xfrm>
              <a:off x="7146332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3" name="TextBox 132"/>
          <p:cNvSpPr txBox="1"/>
          <p:nvPr/>
        </p:nvSpPr>
        <p:spPr>
          <a:xfrm>
            <a:off x="2878306" y="2653308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5595680" y="2188592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8309019" y="1803479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36" name="Freeform 135"/>
          <p:cNvSpPr>
            <a:spLocks noEditPoints="1"/>
          </p:cNvSpPr>
          <p:nvPr/>
        </p:nvSpPr>
        <p:spPr bwMode="auto">
          <a:xfrm>
            <a:off x="8441919" y="3029437"/>
            <a:ext cx="345000" cy="242802"/>
          </a:xfrm>
          <a:custGeom>
            <a:avLst/>
            <a:gdLst>
              <a:gd name="T0" fmla="*/ 0 w 530"/>
              <a:gd name="T1" fmla="*/ 373 h 373"/>
              <a:gd name="T2" fmla="*/ 530 w 530"/>
              <a:gd name="T3" fmla="*/ 373 h 373"/>
              <a:gd name="T4" fmla="*/ 530 w 530"/>
              <a:gd name="T5" fmla="*/ 0 h 373"/>
              <a:gd name="T6" fmla="*/ 0 w 530"/>
              <a:gd name="T7" fmla="*/ 0 h 373"/>
              <a:gd name="T8" fmla="*/ 0 w 530"/>
              <a:gd name="T9" fmla="*/ 373 h 373"/>
              <a:gd name="T10" fmla="*/ 510 w 530"/>
              <a:gd name="T11" fmla="*/ 36 h 373"/>
              <a:gd name="T12" fmla="*/ 343 w 530"/>
              <a:gd name="T13" fmla="*/ 183 h 373"/>
              <a:gd name="T14" fmla="*/ 510 w 530"/>
              <a:gd name="T15" fmla="*/ 337 h 373"/>
              <a:gd name="T16" fmla="*/ 510 w 530"/>
              <a:gd name="T17" fmla="*/ 354 h 373"/>
              <a:gd name="T18" fmla="*/ 321 w 530"/>
              <a:gd name="T19" fmla="*/ 200 h 373"/>
              <a:gd name="T20" fmla="*/ 264 w 530"/>
              <a:gd name="T21" fmla="*/ 248 h 373"/>
              <a:gd name="T22" fmla="*/ 206 w 530"/>
              <a:gd name="T23" fmla="*/ 200 h 373"/>
              <a:gd name="T24" fmla="*/ 17 w 530"/>
              <a:gd name="T25" fmla="*/ 354 h 373"/>
              <a:gd name="T26" fmla="*/ 17 w 530"/>
              <a:gd name="T27" fmla="*/ 337 h 373"/>
              <a:gd name="T28" fmla="*/ 187 w 530"/>
              <a:gd name="T29" fmla="*/ 183 h 373"/>
              <a:gd name="T30" fmla="*/ 17 w 530"/>
              <a:gd name="T31" fmla="*/ 36 h 373"/>
              <a:gd name="T32" fmla="*/ 17 w 530"/>
              <a:gd name="T33" fmla="*/ 19 h 373"/>
              <a:gd name="T34" fmla="*/ 264 w 530"/>
              <a:gd name="T35" fmla="*/ 195 h 373"/>
              <a:gd name="T36" fmla="*/ 510 w 530"/>
              <a:gd name="T37" fmla="*/ 19 h 373"/>
              <a:gd name="T38" fmla="*/ 510 w 530"/>
              <a:gd name="T39" fmla="*/ 36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0" h="373">
                <a:moveTo>
                  <a:pt x="0" y="373"/>
                </a:moveTo>
                <a:lnTo>
                  <a:pt x="530" y="373"/>
                </a:lnTo>
                <a:lnTo>
                  <a:pt x="530" y="0"/>
                </a:lnTo>
                <a:lnTo>
                  <a:pt x="0" y="0"/>
                </a:lnTo>
                <a:lnTo>
                  <a:pt x="0" y="373"/>
                </a:lnTo>
                <a:close/>
                <a:moveTo>
                  <a:pt x="510" y="36"/>
                </a:moveTo>
                <a:lnTo>
                  <a:pt x="343" y="183"/>
                </a:lnTo>
                <a:lnTo>
                  <a:pt x="510" y="337"/>
                </a:lnTo>
                <a:lnTo>
                  <a:pt x="510" y="354"/>
                </a:lnTo>
                <a:lnTo>
                  <a:pt x="321" y="200"/>
                </a:lnTo>
                <a:lnTo>
                  <a:pt x="264" y="248"/>
                </a:lnTo>
                <a:lnTo>
                  <a:pt x="206" y="200"/>
                </a:lnTo>
                <a:lnTo>
                  <a:pt x="17" y="354"/>
                </a:lnTo>
                <a:lnTo>
                  <a:pt x="17" y="337"/>
                </a:lnTo>
                <a:lnTo>
                  <a:pt x="187" y="183"/>
                </a:lnTo>
                <a:lnTo>
                  <a:pt x="17" y="36"/>
                </a:lnTo>
                <a:lnTo>
                  <a:pt x="17" y="19"/>
                </a:lnTo>
                <a:lnTo>
                  <a:pt x="264" y="195"/>
                </a:lnTo>
                <a:lnTo>
                  <a:pt x="510" y="19"/>
                </a:lnTo>
                <a:lnTo>
                  <a:pt x="510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Freeform 136"/>
          <p:cNvSpPr>
            <a:spLocks noEditPoints="1"/>
          </p:cNvSpPr>
          <p:nvPr/>
        </p:nvSpPr>
        <p:spPr bwMode="auto">
          <a:xfrm>
            <a:off x="5762833" y="3360269"/>
            <a:ext cx="327095" cy="326485"/>
          </a:xfrm>
          <a:custGeom>
            <a:avLst/>
            <a:gdLst>
              <a:gd name="T0" fmla="*/ 120 w 223"/>
              <a:gd name="T1" fmla="*/ 86 h 223"/>
              <a:gd name="T2" fmla="*/ 120 w 223"/>
              <a:gd name="T3" fmla="*/ 69 h 223"/>
              <a:gd name="T4" fmla="*/ 163 w 223"/>
              <a:gd name="T5" fmla="*/ 69 h 223"/>
              <a:gd name="T6" fmla="*/ 163 w 223"/>
              <a:gd name="T7" fmla="*/ 0 h 223"/>
              <a:gd name="T8" fmla="*/ 60 w 223"/>
              <a:gd name="T9" fmla="*/ 0 h 223"/>
              <a:gd name="T10" fmla="*/ 60 w 223"/>
              <a:gd name="T11" fmla="*/ 69 h 223"/>
              <a:gd name="T12" fmla="*/ 103 w 223"/>
              <a:gd name="T13" fmla="*/ 69 h 223"/>
              <a:gd name="T14" fmla="*/ 103 w 223"/>
              <a:gd name="T15" fmla="*/ 86 h 223"/>
              <a:gd name="T16" fmla="*/ 43 w 223"/>
              <a:gd name="T17" fmla="*/ 86 h 223"/>
              <a:gd name="T18" fmla="*/ 43 w 223"/>
              <a:gd name="T19" fmla="*/ 78 h 223"/>
              <a:gd name="T20" fmla="*/ 18 w 223"/>
              <a:gd name="T21" fmla="*/ 78 h 223"/>
              <a:gd name="T22" fmla="*/ 18 w 223"/>
              <a:gd name="T23" fmla="*/ 86 h 223"/>
              <a:gd name="T24" fmla="*/ 0 w 223"/>
              <a:gd name="T25" fmla="*/ 86 h 223"/>
              <a:gd name="T26" fmla="*/ 0 w 223"/>
              <a:gd name="T27" fmla="*/ 223 h 223"/>
              <a:gd name="T28" fmla="*/ 223 w 223"/>
              <a:gd name="T29" fmla="*/ 223 h 223"/>
              <a:gd name="T30" fmla="*/ 223 w 223"/>
              <a:gd name="T31" fmla="*/ 86 h 223"/>
              <a:gd name="T32" fmla="*/ 120 w 223"/>
              <a:gd name="T33" fmla="*/ 86 h 223"/>
              <a:gd name="T34" fmla="*/ 69 w 223"/>
              <a:gd name="T35" fmla="*/ 9 h 223"/>
              <a:gd name="T36" fmla="*/ 155 w 223"/>
              <a:gd name="T37" fmla="*/ 9 h 223"/>
              <a:gd name="T38" fmla="*/ 155 w 223"/>
              <a:gd name="T39" fmla="*/ 60 h 223"/>
              <a:gd name="T40" fmla="*/ 69 w 223"/>
              <a:gd name="T41" fmla="*/ 60 h 223"/>
              <a:gd name="T42" fmla="*/ 69 w 223"/>
              <a:gd name="T43" fmla="*/ 9 h 223"/>
              <a:gd name="T44" fmla="*/ 112 w 223"/>
              <a:gd name="T45" fmla="*/ 198 h 223"/>
              <a:gd name="T46" fmla="*/ 69 w 223"/>
              <a:gd name="T47" fmla="*/ 155 h 223"/>
              <a:gd name="T48" fmla="*/ 112 w 223"/>
              <a:gd name="T49" fmla="*/ 112 h 223"/>
              <a:gd name="T50" fmla="*/ 155 w 223"/>
              <a:gd name="T51" fmla="*/ 155 h 223"/>
              <a:gd name="T52" fmla="*/ 112 w 223"/>
              <a:gd name="T53" fmla="*/ 198 h 223"/>
              <a:gd name="T54" fmla="*/ 206 w 223"/>
              <a:gd name="T55" fmla="*/ 112 h 223"/>
              <a:gd name="T56" fmla="*/ 180 w 223"/>
              <a:gd name="T57" fmla="*/ 112 h 223"/>
              <a:gd name="T58" fmla="*/ 180 w 223"/>
              <a:gd name="T59" fmla="*/ 103 h 223"/>
              <a:gd name="T60" fmla="*/ 206 w 223"/>
              <a:gd name="T61" fmla="*/ 103 h 223"/>
              <a:gd name="T62" fmla="*/ 206 w 223"/>
              <a:gd name="T63" fmla="*/ 112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3">
                <a:moveTo>
                  <a:pt x="120" y="86"/>
                </a:moveTo>
                <a:cubicBezTo>
                  <a:pt x="120" y="69"/>
                  <a:pt x="120" y="69"/>
                  <a:pt x="120" y="69"/>
                </a:cubicBezTo>
                <a:cubicBezTo>
                  <a:pt x="163" y="69"/>
                  <a:pt x="163" y="69"/>
                  <a:pt x="163" y="69"/>
                </a:cubicBezTo>
                <a:cubicBezTo>
                  <a:pt x="163" y="0"/>
                  <a:pt x="163" y="0"/>
                  <a:pt x="163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69"/>
                  <a:pt x="60" y="69"/>
                  <a:pt x="60" y="69"/>
                </a:cubicBezTo>
                <a:cubicBezTo>
                  <a:pt x="103" y="69"/>
                  <a:pt x="103" y="69"/>
                  <a:pt x="103" y="69"/>
                </a:cubicBezTo>
                <a:cubicBezTo>
                  <a:pt x="103" y="86"/>
                  <a:pt x="103" y="86"/>
                  <a:pt x="103" y="86"/>
                </a:cubicBezTo>
                <a:cubicBezTo>
                  <a:pt x="43" y="86"/>
                  <a:pt x="43" y="86"/>
                  <a:pt x="43" y="86"/>
                </a:cubicBezTo>
                <a:cubicBezTo>
                  <a:pt x="43" y="78"/>
                  <a:pt x="43" y="78"/>
                  <a:pt x="43" y="78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86"/>
                  <a:pt x="18" y="86"/>
                  <a:pt x="18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23"/>
                  <a:pt x="0" y="223"/>
                  <a:pt x="0" y="223"/>
                </a:cubicBezTo>
                <a:cubicBezTo>
                  <a:pt x="223" y="223"/>
                  <a:pt x="223" y="223"/>
                  <a:pt x="223" y="223"/>
                </a:cubicBezTo>
                <a:cubicBezTo>
                  <a:pt x="223" y="86"/>
                  <a:pt x="223" y="86"/>
                  <a:pt x="223" y="86"/>
                </a:cubicBezTo>
                <a:cubicBezTo>
                  <a:pt x="120" y="86"/>
                  <a:pt x="120" y="86"/>
                  <a:pt x="120" y="86"/>
                </a:cubicBezTo>
                <a:moveTo>
                  <a:pt x="69" y="9"/>
                </a:moveTo>
                <a:cubicBezTo>
                  <a:pt x="155" y="9"/>
                  <a:pt x="155" y="9"/>
                  <a:pt x="155" y="9"/>
                </a:cubicBezTo>
                <a:cubicBezTo>
                  <a:pt x="155" y="60"/>
                  <a:pt x="155" y="60"/>
                  <a:pt x="155" y="60"/>
                </a:cubicBezTo>
                <a:cubicBezTo>
                  <a:pt x="69" y="60"/>
                  <a:pt x="69" y="60"/>
                  <a:pt x="69" y="60"/>
                </a:cubicBezTo>
                <a:lnTo>
                  <a:pt x="69" y="9"/>
                </a:lnTo>
                <a:close/>
                <a:moveTo>
                  <a:pt x="112" y="198"/>
                </a:moveTo>
                <a:cubicBezTo>
                  <a:pt x="88" y="198"/>
                  <a:pt x="69" y="178"/>
                  <a:pt x="69" y="155"/>
                </a:cubicBezTo>
                <a:cubicBezTo>
                  <a:pt x="69" y="131"/>
                  <a:pt x="88" y="112"/>
                  <a:pt x="112" y="112"/>
                </a:cubicBezTo>
                <a:cubicBezTo>
                  <a:pt x="136" y="112"/>
                  <a:pt x="155" y="131"/>
                  <a:pt x="155" y="155"/>
                </a:cubicBezTo>
                <a:cubicBezTo>
                  <a:pt x="155" y="178"/>
                  <a:pt x="136" y="198"/>
                  <a:pt x="112" y="198"/>
                </a:cubicBezTo>
                <a:moveTo>
                  <a:pt x="206" y="112"/>
                </a:moveTo>
                <a:cubicBezTo>
                  <a:pt x="180" y="112"/>
                  <a:pt x="180" y="112"/>
                  <a:pt x="180" y="112"/>
                </a:cubicBezTo>
                <a:cubicBezTo>
                  <a:pt x="180" y="103"/>
                  <a:pt x="180" y="103"/>
                  <a:pt x="180" y="103"/>
                </a:cubicBezTo>
                <a:cubicBezTo>
                  <a:pt x="206" y="103"/>
                  <a:pt x="206" y="103"/>
                  <a:pt x="206" y="103"/>
                </a:cubicBezTo>
                <a:lnTo>
                  <a:pt x="206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8" name="Group 137"/>
          <p:cNvGrpSpPr/>
          <p:nvPr/>
        </p:nvGrpSpPr>
        <p:grpSpPr>
          <a:xfrm flipH="1">
            <a:off x="2867382" y="3825236"/>
            <a:ext cx="414854" cy="420746"/>
            <a:chOff x="1909763" y="950913"/>
            <a:chExt cx="782637" cy="793750"/>
          </a:xfrm>
          <a:solidFill>
            <a:schemeClr val="bg1"/>
          </a:solidFill>
        </p:grpSpPr>
        <p:sp>
          <p:nvSpPr>
            <p:cNvPr id="139" name="Freeform 59"/>
            <p:cNvSpPr>
              <a:spLocks noEditPoints="1"/>
            </p:cNvSpPr>
            <p:nvPr/>
          </p:nvSpPr>
          <p:spPr bwMode="auto">
            <a:xfrm>
              <a:off x="1909763" y="1204913"/>
              <a:ext cx="539750" cy="539750"/>
            </a:xfrm>
            <a:custGeom>
              <a:avLst/>
              <a:gdLst>
                <a:gd name="T0" fmla="*/ 0 w 340"/>
                <a:gd name="T1" fmla="*/ 340 h 340"/>
                <a:gd name="T2" fmla="*/ 340 w 340"/>
                <a:gd name="T3" fmla="*/ 340 h 340"/>
                <a:gd name="T4" fmla="*/ 340 w 340"/>
                <a:gd name="T5" fmla="*/ 0 h 340"/>
                <a:gd name="T6" fmla="*/ 0 w 340"/>
                <a:gd name="T7" fmla="*/ 0 h 340"/>
                <a:gd name="T8" fmla="*/ 0 w 340"/>
                <a:gd name="T9" fmla="*/ 340 h 340"/>
                <a:gd name="T10" fmla="*/ 304 w 340"/>
                <a:gd name="T11" fmla="*/ 251 h 340"/>
                <a:gd name="T12" fmla="*/ 35 w 340"/>
                <a:gd name="T13" fmla="*/ 251 h 340"/>
                <a:gd name="T14" fmla="*/ 35 w 340"/>
                <a:gd name="T15" fmla="*/ 36 h 340"/>
                <a:gd name="T16" fmla="*/ 304 w 340"/>
                <a:gd name="T17" fmla="*/ 36 h 340"/>
                <a:gd name="T18" fmla="*/ 304 w 340"/>
                <a:gd name="T19" fmla="*/ 251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340">
                  <a:moveTo>
                    <a:pt x="0" y="340"/>
                  </a:moveTo>
                  <a:lnTo>
                    <a:pt x="340" y="340"/>
                  </a:lnTo>
                  <a:lnTo>
                    <a:pt x="340" y="0"/>
                  </a:lnTo>
                  <a:lnTo>
                    <a:pt x="0" y="0"/>
                  </a:lnTo>
                  <a:lnTo>
                    <a:pt x="0" y="340"/>
                  </a:lnTo>
                  <a:close/>
                  <a:moveTo>
                    <a:pt x="304" y="251"/>
                  </a:moveTo>
                  <a:lnTo>
                    <a:pt x="35" y="251"/>
                  </a:lnTo>
                  <a:lnTo>
                    <a:pt x="35" y="36"/>
                  </a:lnTo>
                  <a:lnTo>
                    <a:pt x="304" y="36"/>
                  </a:lnTo>
                  <a:lnTo>
                    <a:pt x="304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60"/>
            <p:cNvSpPr>
              <a:spLocks/>
            </p:cNvSpPr>
            <p:nvPr/>
          </p:nvSpPr>
          <p:spPr bwMode="auto">
            <a:xfrm>
              <a:off x="2060575" y="950913"/>
              <a:ext cx="631825" cy="569913"/>
            </a:xfrm>
            <a:custGeom>
              <a:avLst/>
              <a:gdLst>
                <a:gd name="T0" fmla="*/ 334 w 398"/>
                <a:gd name="T1" fmla="*/ 0 h 359"/>
                <a:gd name="T2" fmla="*/ 0 w 398"/>
                <a:gd name="T3" fmla="*/ 64 h 359"/>
                <a:gd name="T4" fmla="*/ 15 w 398"/>
                <a:gd name="T5" fmla="*/ 143 h 359"/>
                <a:gd name="T6" fmla="*/ 51 w 398"/>
                <a:gd name="T7" fmla="*/ 143 h 359"/>
                <a:gd name="T8" fmla="*/ 41 w 398"/>
                <a:gd name="T9" fmla="*/ 93 h 359"/>
                <a:gd name="T10" fmla="*/ 305 w 398"/>
                <a:gd name="T11" fmla="*/ 40 h 359"/>
                <a:gd name="T12" fmla="*/ 346 w 398"/>
                <a:gd name="T13" fmla="*/ 251 h 359"/>
                <a:gd name="T14" fmla="*/ 262 w 398"/>
                <a:gd name="T15" fmla="*/ 268 h 359"/>
                <a:gd name="T16" fmla="*/ 262 w 398"/>
                <a:gd name="T17" fmla="*/ 359 h 359"/>
                <a:gd name="T18" fmla="*/ 398 w 398"/>
                <a:gd name="T19" fmla="*/ 332 h 359"/>
                <a:gd name="T20" fmla="*/ 334 w 398"/>
                <a:gd name="T2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8" h="359">
                  <a:moveTo>
                    <a:pt x="334" y="0"/>
                  </a:moveTo>
                  <a:lnTo>
                    <a:pt x="0" y="64"/>
                  </a:lnTo>
                  <a:lnTo>
                    <a:pt x="15" y="143"/>
                  </a:lnTo>
                  <a:lnTo>
                    <a:pt x="51" y="143"/>
                  </a:lnTo>
                  <a:lnTo>
                    <a:pt x="41" y="93"/>
                  </a:lnTo>
                  <a:lnTo>
                    <a:pt x="305" y="40"/>
                  </a:lnTo>
                  <a:lnTo>
                    <a:pt x="346" y="251"/>
                  </a:lnTo>
                  <a:lnTo>
                    <a:pt x="262" y="268"/>
                  </a:lnTo>
                  <a:lnTo>
                    <a:pt x="262" y="359"/>
                  </a:lnTo>
                  <a:lnTo>
                    <a:pt x="398" y="332"/>
                  </a:lnTo>
                  <a:lnTo>
                    <a:pt x="3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4" name="Straight Connector 143"/>
          <p:cNvCxnSpPr/>
          <p:nvPr/>
        </p:nvCxnSpPr>
        <p:spPr>
          <a:xfrm>
            <a:off x="3516075" y="6035199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144"/>
          <p:cNvSpPr txBox="1"/>
          <p:nvPr/>
        </p:nvSpPr>
        <p:spPr>
          <a:xfrm>
            <a:off x="3601971" y="5038868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3601971" y="5382132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47" name="Straight Connector 146"/>
          <p:cNvCxnSpPr/>
          <p:nvPr/>
        </p:nvCxnSpPr>
        <p:spPr>
          <a:xfrm flipH="1" flipV="1">
            <a:off x="3516075" y="4806379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/>
          <p:nvPr/>
        </p:nvCxnSpPr>
        <p:spPr>
          <a:xfrm>
            <a:off x="6427976" y="5501301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TextBox 148"/>
          <p:cNvSpPr txBox="1"/>
          <p:nvPr/>
        </p:nvSpPr>
        <p:spPr>
          <a:xfrm>
            <a:off x="6465801" y="4504971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6465801" y="4848234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51" name="Straight Connector 150"/>
          <p:cNvCxnSpPr/>
          <p:nvPr/>
        </p:nvCxnSpPr>
        <p:spPr>
          <a:xfrm flipH="1" flipV="1">
            <a:off x="6427975" y="4272481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>
            <a:off x="9160799" y="5022854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/>
          <p:cNvSpPr txBox="1"/>
          <p:nvPr/>
        </p:nvSpPr>
        <p:spPr>
          <a:xfrm>
            <a:off x="9198625" y="4026524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9198625" y="4369788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55" name="Straight Connector 154"/>
          <p:cNvCxnSpPr/>
          <p:nvPr/>
        </p:nvCxnSpPr>
        <p:spPr>
          <a:xfrm flipH="1" flipV="1">
            <a:off x="9160799" y="3794034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任意多边形 3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任意多边形 3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6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/>
      <p:bldP spid="134" grpId="0"/>
      <p:bldP spid="135" grpId="0"/>
      <p:bldP spid="136" grpId="0" animBg="1"/>
      <p:bldP spid="137" grpId="0" animBg="1"/>
      <p:bldP spid="145" grpId="0"/>
      <p:bldP spid="146" grpId="0"/>
      <p:bldP spid="149" grpId="0"/>
      <p:bldP spid="150" grpId="0"/>
      <p:bldP spid="153" grpId="0"/>
      <p:bldP spid="1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599929" y="4244812"/>
            <a:ext cx="9658894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450815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1238310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349092" y="4147235"/>
            <a:ext cx="220534" cy="2205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083574" y="4134545"/>
            <a:ext cx="220534" cy="2205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78831" y="4147236"/>
            <a:ext cx="220534" cy="2205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716333" y="4147235"/>
            <a:ext cx="220534" cy="22053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9608571" y="4147235"/>
            <a:ext cx="220534" cy="22053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50816" y="3623049"/>
            <a:ext cx="3486051" cy="2284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93842" y="3115488"/>
            <a:ext cx="3375786" cy="2275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49092" y="2615779"/>
            <a:ext cx="3480012" cy="22750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083058" y="2130879"/>
            <a:ext cx="3375786" cy="22750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609862" y="4833160"/>
            <a:ext cx="629209" cy="62920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220145" y="4833160"/>
            <a:ext cx="629209" cy="6292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830430" y="4833160"/>
            <a:ext cx="629209" cy="62920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358262" y="4833160"/>
            <a:ext cx="629209" cy="62920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9678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358263" y="5522606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34910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6284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224811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220146" y="5522607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30431" y="5522607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99929" y="5522606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108222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77919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47615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17311" y="4367169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99466" y="4361676"/>
            <a:ext cx="384208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68285" y="4368726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37981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9497130" y="5004772"/>
            <a:ext cx="351472" cy="285984"/>
            <a:chOff x="10074275" y="4479132"/>
            <a:chExt cx="464344" cy="377825"/>
          </a:xfrm>
          <a:solidFill>
            <a:schemeClr val="bg2"/>
          </a:solidFill>
        </p:grpSpPr>
        <p:sp>
          <p:nvSpPr>
            <p:cNvPr id="38" name="AutoShape 5"/>
            <p:cNvSpPr>
              <a:spLocks/>
            </p:cNvSpPr>
            <p:nvPr/>
          </p:nvSpPr>
          <p:spPr bwMode="auto">
            <a:xfrm>
              <a:off x="10393363" y="4595019"/>
              <a:ext cx="87313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6"/>
            <p:cNvSpPr>
              <a:spLocks/>
            </p:cNvSpPr>
            <p:nvPr/>
          </p:nvSpPr>
          <p:spPr bwMode="auto">
            <a:xfrm>
              <a:off x="10074275" y="4479132"/>
              <a:ext cx="464344" cy="377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969298" y="4971728"/>
            <a:ext cx="351472" cy="352073"/>
            <a:chOff x="9145588" y="4435475"/>
            <a:chExt cx="464344" cy="465138"/>
          </a:xfrm>
          <a:solidFill>
            <a:schemeClr val="bg2"/>
          </a:solidFill>
        </p:grpSpPr>
        <p:sp>
          <p:nvSpPr>
            <p:cNvPr id="4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359014" y="4972029"/>
            <a:ext cx="351472" cy="351472"/>
            <a:chOff x="4439444" y="1652588"/>
            <a:chExt cx="464344" cy="464344"/>
          </a:xfrm>
          <a:solidFill>
            <a:schemeClr val="bg2"/>
          </a:solidFill>
        </p:grpSpPr>
        <p:sp>
          <p:nvSpPr>
            <p:cNvPr id="51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745700" y="5010480"/>
            <a:ext cx="351472" cy="274568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55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2" name="任意多边形 61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任意多边形 6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29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5315128" y="2248173"/>
            <a:ext cx="2228493" cy="2735839"/>
            <a:chOff x="4815811" y="1544854"/>
            <a:chExt cx="2306611" cy="2831742"/>
          </a:xfrm>
        </p:grpSpPr>
        <p:cxnSp>
          <p:nvCxnSpPr>
            <p:cNvPr id="120" name="Straight Connector 119"/>
            <p:cNvCxnSpPr/>
            <p:nvPr/>
          </p:nvCxnSpPr>
          <p:spPr>
            <a:xfrm flipV="1">
              <a:off x="6567142" y="2875576"/>
              <a:ext cx="555280" cy="26604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4973177" y="3240628"/>
              <a:ext cx="349354" cy="73676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5490256" y="2946817"/>
              <a:ext cx="61411" cy="53585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flipH="1">
              <a:off x="6845536" y="2890351"/>
              <a:ext cx="261556" cy="53585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flipH="1">
              <a:off x="6636373" y="3394234"/>
              <a:ext cx="225677" cy="4580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 flipH="1">
              <a:off x="6346222" y="3146516"/>
              <a:ext cx="225675" cy="5086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 flipH="1">
              <a:off x="6578790" y="3844363"/>
              <a:ext cx="57583" cy="4580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>
              <a:off x="5322532" y="3969216"/>
              <a:ext cx="113793" cy="40738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7056315" y="2229057"/>
              <a:ext cx="41725" cy="6612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6687343" y="1812146"/>
              <a:ext cx="389834" cy="41691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6074263" y="1545097"/>
              <a:ext cx="613080" cy="26704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 flipV="1">
              <a:off x="5424178" y="1545097"/>
              <a:ext cx="650086" cy="14718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flipV="1">
              <a:off x="5027800" y="1678621"/>
              <a:ext cx="396378" cy="31964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flipH="1">
              <a:off x="4824863" y="2038040"/>
              <a:ext cx="182074" cy="4710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>
              <a:off x="4815811" y="2509078"/>
              <a:ext cx="157366" cy="7315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flipV="1">
              <a:off x="4864987" y="2460205"/>
              <a:ext cx="501063" cy="4887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flipV="1">
              <a:off x="5140569" y="2460205"/>
              <a:ext cx="231736" cy="3332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>
              <a:off x="4840215" y="2538060"/>
              <a:ext cx="625436" cy="15383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flipV="1">
              <a:off x="4997581" y="2791703"/>
              <a:ext cx="150273" cy="43266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>
              <a:off x="4826929" y="2521803"/>
              <a:ext cx="324406" cy="26990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>
              <a:off x="5460687" y="2691892"/>
              <a:ext cx="45250" cy="2957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flipH="1" flipV="1">
              <a:off x="5046450" y="1998261"/>
              <a:ext cx="331494" cy="46194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flipH="1">
              <a:off x="5358269" y="1728362"/>
              <a:ext cx="38326" cy="73184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flipV="1">
              <a:off x="5369214" y="2176842"/>
              <a:ext cx="436907" cy="28336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>
              <a:off x="5442741" y="1721262"/>
              <a:ext cx="361776" cy="4679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flipH="1">
              <a:off x="5791453" y="1545097"/>
              <a:ext cx="272787" cy="63150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6078550" y="1544854"/>
              <a:ext cx="165859" cy="58311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 flipH="1">
              <a:off x="6268895" y="1812146"/>
              <a:ext cx="432758" cy="31582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 flipH="1" flipV="1">
              <a:off x="6222965" y="2127970"/>
              <a:ext cx="838390" cy="10108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5951453" y="2626814"/>
              <a:ext cx="315891" cy="58382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 flipV="1">
              <a:off x="5955481" y="2142494"/>
              <a:ext cx="297384" cy="4843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 flipV="1">
              <a:off x="5823080" y="2142494"/>
              <a:ext cx="413894" cy="3410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6258929" y="2137145"/>
              <a:ext cx="518246" cy="31431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 flipH="1">
              <a:off x="6796760" y="2229057"/>
              <a:ext cx="279115" cy="21314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6763857" y="2464323"/>
              <a:ext cx="297497" cy="4260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flipV="1">
              <a:off x="6468879" y="2453261"/>
              <a:ext cx="308910" cy="256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6267344" y="2150093"/>
              <a:ext cx="191716" cy="55974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flipH="1" flipV="1">
              <a:off x="5800527" y="2172490"/>
              <a:ext cx="163662" cy="44248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 flipV="1">
              <a:off x="5443793" y="2638651"/>
              <a:ext cx="493125" cy="5883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>
              <a:off x="5354198" y="2464323"/>
              <a:ext cx="562090" cy="16016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 flipV="1">
              <a:off x="5981770" y="2458732"/>
              <a:ext cx="767441" cy="17981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>
              <a:off x="5971041" y="2650381"/>
              <a:ext cx="492339" cy="6672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 flipH="1" flipV="1">
              <a:off x="5170294" y="2791703"/>
              <a:ext cx="350013" cy="19365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>
            <a:xfrm flipV="1">
              <a:off x="4984068" y="2982116"/>
              <a:ext cx="502232" cy="2732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>
              <a:off x="5009678" y="3255367"/>
              <a:ext cx="579969" cy="25190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flipV="1">
              <a:off x="5312063" y="3507272"/>
              <a:ext cx="253114" cy="41806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flipH="1" flipV="1">
              <a:off x="5568935" y="3508706"/>
              <a:ext cx="143924" cy="51931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flipV="1">
              <a:off x="5436326" y="4028019"/>
              <a:ext cx="285930" cy="33677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>
              <a:off x="5731751" y="4040560"/>
              <a:ext cx="271109" cy="33603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flipV="1">
              <a:off x="5980145" y="3646755"/>
              <a:ext cx="0" cy="7180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>
              <a:off x="5964189" y="2638543"/>
              <a:ext cx="0" cy="5858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5937" y="2982116"/>
              <a:ext cx="496924" cy="66463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flipH="1" flipV="1">
              <a:off x="5971041" y="3212073"/>
              <a:ext cx="20698" cy="43228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>
              <a:off x="6485274" y="2728943"/>
              <a:ext cx="96764" cy="42933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flipV="1">
              <a:off x="6578656" y="2451459"/>
              <a:ext cx="193124" cy="7068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flipV="1">
              <a:off x="6276482" y="2728943"/>
              <a:ext cx="190780" cy="4954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flipV="1">
              <a:off x="5523949" y="2708886"/>
              <a:ext cx="930829" cy="25995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flipH="1" flipV="1">
              <a:off x="5961667" y="3619808"/>
              <a:ext cx="384555" cy="4445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flipV="1">
              <a:off x="6007431" y="4049017"/>
              <a:ext cx="341269" cy="30866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>
              <a:off x="6338757" y="3659296"/>
              <a:ext cx="299586" cy="18162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 flipH="1">
              <a:off x="6338757" y="3668444"/>
              <a:ext cx="9943" cy="39450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>
              <a:off x="6263895" y="3228456"/>
              <a:ext cx="90999" cy="43998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flipV="1">
              <a:off x="5580713" y="3232828"/>
              <a:ext cx="390290" cy="26658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5496539" y="2984830"/>
              <a:ext cx="492359" cy="2517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5979171" y="3220748"/>
              <a:ext cx="28619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flipV="1">
              <a:off x="6002860" y="3210639"/>
              <a:ext cx="273622" cy="42232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flipV="1">
              <a:off x="5724992" y="3636725"/>
              <a:ext cx="235599" cy="40908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flipV="1">
              <a:off x="5304451" y="3615724"/>
              <a:ext cx="672942" cy="34693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5320956" y="3971950"/>
              <a:ext cx="1022510" cy="9237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flipH="1">
              <a:off x="6346222" y="3414241"/>
              <a:ext cx="499314" cy="2705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flipV="1">
              <a:off x="5579511" y="3432465"/>
              <a:ext cx="1273491" cy="7064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/>
            <p:cNvCxnSpPr/>
            <p:nvPr/>
          </p:nvCxnSpPr>
          <p:spPr>
            <a:xfrm>
              <a:off x="5447581" y="4356121"/>
              <a:ext cx="544159" cy="1002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5998499" y="4360458"/>
              <a:ext cx="326678" cy="1055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 flipV="1">
              <a:off x="6327763" y="4312160"/>
              <a:ext cx="264162" cy="6318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 flipH="1">
              <a:off x="6325177" y="4049017"/>
              <a:ext cx="12393" cy="31712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>
              <a:off x="6339518" y="4050282"/>
              <a:ext cx="233863" cy="26187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 flipV="1">
              <a:off x="6359970" y="3854229"/>
              <a:ext cx="290379" cy="2030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81501" y="2188096"/>
            <a:ext cx="2069778" cy="2859731"/>
            <a:chOff x="5330055" y="2173721"/>
            <a:chExt cx="1400918" cy="1935594"/>
          </a:xfrm>
          <a:solidFill>
            <a:schemeClr val="bg1">
              <a:lumMod val="75000"/>
            </a:schemeClr>
          </a:solidFill>
        </p:grpSpPr>
        <p:sp>
          <p:nvSpPr>
            <p:cNvPr id="89" name="Oval 88"/>
            <p:cNvSpPr>
              <a:spLocks noChangeAspect="1"/>
            </p:cNvSpPr>
            <p:nvPr/>
          </p:nvSpPr>
          <p:spPr>
            <a:xfrm>
              <a:off x="6636808" y="2620714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>
              <a:spLocks noChangeAspect="1"/>
            </p:cNvSpPr>
            <p:nvPr/>
          </p:nvSpPr>
          <p:spPr>
            <a:xfrm>
              <a:off x="5549460" y="2274670"/>
              <a:ext cx="117706" cy="1177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>
              <a:spLocks noChangeAspect="1"/>
            </p:cNvSpPr>
            <p:nvPr/>
          </p:nvSpPr>
          <p:spPr>
            <a:xfrm>
              <a:off x="6516818" y="3385440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Oval 92"/>
            <p:cNvSpPr>
              <a:spLocks noChangeAspect="1"/>
            </p:cNvSpPr>
            <p:nvPr/>
          </p:nvSpPr>
          <p:spPr>
            <a:xfrm>
              <a:off x="6014356" y="217372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93"/>
            <p:cNvSpPr>
              <a:spLocks noChangeAspect="1"/>
            </p:cNvSpPr>
            <p:nvPr/>
          </p:nvSpPr>
          <p:spPr>
            <a:xfrm>
              <a:off x="6274957" y="401878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>
              <a:spLocks noChangeAspect="1"/>
            </p:cNvSpPr>
            <p:nvPr/>
          </p:nvSpPr>
          <p:spPr>
            <a:xfrm>
              <a:off x="5330055" y="247005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>
              <a:spLocks noChangeAspect="1"/>
            </p:cNvSpPr>
            <p:nvPr/>
          </p:nvSpPr>
          <p:spPr>
            <a:xfrm>
              <a:off x="6401522" y="233826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Oval 97"/>
            <p:cNvSpPr>
              <a:spLocks noChangeAspect="1"/>
            </p:cNvSpPr>
            <p:nvPr/>
          </p:nvSpPr>
          <p:spPr>
            <a:xfrm>
              <a:off x="5591599" y="4017582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</a:t>
              </a:r>
            </a:p>
          </p:txBody>
        </p:sp>
        <p:sp>
          <p:nvSpPr>
            <p:cNvPr id="99" name="Oval 98"/>
            <p:cNvSpPr>
              <a:spLocks noChangeAspect="1"/>
            </p:cNvSpPr>
            <p:nvPr/>
          </p:nvSpPr>
          <p:spPr>
            <a:xfrm>
              <a:off x="5503887" y="3754166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Oval 99"/>
            <p:cNvSpPr>
              <a:spLocks noChangeAspect="1"/>
            </p:cNvSpPr>
            <p:nvPr/>
          </p:nvSpPr>
          <p:spPr>
            <a:xfrm>
              <a:off x="5897899" y="2844911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Oval 100"/>
            <p:cNvSpPr>
              <a:spLocks noChangeAspect="1"/>
            </p:cNvSpPr>
            <p:nvPr/>
          </p:nvSpPr>
          <p:spPr>
            <a:xfrm>
              <a:off x="5644638" y="3115561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5606319" y="292363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Oval 102"/>
            <p:cNvSpPr>
              <a:spLocks noChangeAspect="1"/>
            </p:cNvSpPr>
            <p:nvPr/>
          </p:nvSpPr>
          <p:spPr>
            <a:xfrm>
              <a:off x="6134075" y="327546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103"/>
            <p:cNvSpPr>
              <a:spLocks noChangeAspect="1"/>
            </p:cNvSpPr>
            <p:nvPr/>
          </p:nvSpPr>
          <p:spPr>
            <a:xfrm>
              <a:off x="6265177" y="2949207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>
              <a:spLocks noChangeAspect="1"/>
            </p:cNvSpPr>
            <p:nvPr/>
          </p:nvSpPr>
          <p:spPr>
            <a:xfrm>
              <a:off x="5857077" y="2586833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6108690" y="4033019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5935251" y="4007493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Oval 107"/>
            <p:cNvSpPr>
              <a:spLocks noChangeAspect="1"/>
            </p:cNvSpPr>
            <p:nvPr/>
          </p:nvSpPr>
          <p:spPr>
            <a:xfrm>
              <a:off x="6179055" y="3805077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5911609" y="3481568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Oval 109"/>
            <p:cNvSpPr>
              <a:spLocks noChangeAspect="1"/>
            </p:cNvSpPr>
            <p:nvPr/>
          </p:nvSpPr>
          <p:spPr>
            <a:xfrm>
              <a:off x="5935503" y="3250249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5407378" y="2990029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Oval 112"/>
            <p:cNvSpPr>
              <a:spLocks noChangeAspect="1"/>
            </p:cNvSpPr>
            <p:nvPr/>
          </p:nvSpPr>
          <p:spPr>
            <a:xfrm>
              <a:off x="5554798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Oval 113"/>
            <p:cNvSpPr>
              <a:spLocks noChangeAspect="1"/>
            </p:cNvSpPr>
            <p:nvPr/>
          </p:nvSpPr>
          <p:spPr>
            <a:xfrm>
              <a:off x="6103821" y="254481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Oval 114"/>
            <p:cNvSpPr>
              <a:spLocks noChangeAspect="1"/>
            </p:cNvSpPr>
            <p:nvPr/>
          </p:nvSpPr>
          <p:spPr>
            <a:xfrm>
              <a:off x="6462121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Oval 115"/>
            <p:cNvSpPr>
              <a:spLocks noChangeAspect="1"/>
            </p:cNvSpPr>
            <p:nvPr/>
          </p:nvSpPr>
          <p:spPr>
            <a:xfrm>
              <a:off x="6327312" y="3210835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5686778" y="3434014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Oval 117"/>
            <p:cNvSpPr>
              <a:spLocks noChangeAspect="1"/>
            </p:cNvSpPr>
            <p:nvPr/>
          </p:nvSpPr>
          <p:spPr>
            <a:xfrm>
              <a:off x="6196862" y="3546740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Oval 118"/>
            <p:cNvSpPr>
              <a:spLocks noChangeAspect="1"/>
            </p:cNvSpPr>
            <p:nvPr/>
          </p:nvSpPr>
          <p:spPr>
            <a:xfrm>
              <a:off x="5792191" y="3805077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887726" y="5114703"/>
            <a:ext cx="1095992" cy="1002650"/>
            <a:chOff x="5408480" y="4511869"/>
            <a:chExt cx="1134411" cy="1037797"/>
          </a:xfrm>
          <a:solidFill>
            <a:schemeClr val="bg1">
              <a:lumMod val="75000"/>
            </a:schemeClr>
          </a:solidFill>
        </p:grpSpPr>
        <p:sp>
          <p:nvSpPr>
            <p:cNvPr id="82" name="Freeform 81"/>
            <p:cNvSpPr/>
            <p:nvPr/>
          </p:nvSpPr>
          <p:spPr>
            <a:xfrm>
              <a:off x="5464289" y="4511869"/>
              <a:ext cx="1028142" cy="964410"/>
            </a:xfrm>
            <a:custGeom>
              <a:avLst/>
              <a:gdLst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13 w 672200"/>
                <a:gd name="connsiteY7" fmla="*/ 53019 h 630649"/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31194 w 672200"/>
                <a:gd name="connsiteY7" fmla="*/ 129219 h 630649"/>
                <a:gd name="connsiteX8" fmla="*/ 0 w 672200"/>
                <a:gd name="connsiteY8" fmla="*/ 0 h 630649"/>
                <a:gd name="connsiteX0" fmla="*/ 46884 w 719084"/>
                <a:gd name="connsiteY0" fmla="*/ 0 h 630649"/>
                <a:gd name="connsiteX1" fmla="*/ 718730 w 719084"/>
                <a:gd name="connsiteY1" fmla="*/ 0 h 630649"/>
                <a:gd name="connsiteX2" fmla="*/ 719084 w 719084"/>
                <a:gd name="connsiteY2" fmla="*/ 32054 h 630649"/>
                <a:gd name="connsiteX3" fmla="*/ 704460 w 719084"/>
                <a:gd name="connsiteY3" fmla="*/ 470997 h 630649"/>
                <a:gd name="connsiteX4" fmla="*/ 540771 w 719084"/>
                <a:gd name="connsiteY4" fmla="*/ 626220 h 630649"/>
                <a:gd name="connsiteX5" fmla="*/ 247260 w 719084"/>
                <a:gd name="connsiteY5" fmla="*/ 629042 h 630649"/>
                <a:gd name="connsiteX6" fmla="*/ 77927 w 719084"/>
                <a:gd name="connsiteY6" fmla="*/ 487931 h 630649"/>
                <a:gd name="connsiteX7" fmla="*/ 46884 w 719084"/>
                <a:gd name="connsiteY7" fmla="*/ 0 h 630649"/>
                <a:gd name="connsiteX0" fmla="*/ 756 w 672956"/>
                <a:gd name="connsiteY0" fmla="*/ 0 h 630649"/>
                <a:gd name="connsiteX1" fmla="*/ 672602 w 672956"/>
                <a:gd name="connsiteY1" fmla="*/ 0 h 630649"/>
                <a:gd name="connsiteX2" fmla="*/ 672956 w 672956"/>
                <a:gd name="connsiteY2" fmla="*/ 32054 h 630649"/>
                <a:gd name="connsiteX3" fmla="*/ 658332 w 672956"/>
                <a:gd name="connsiteY3" fmla="*/ 470997 h 630649"/>
                <a:gd name="connsiteX4" fmla="*/ 494643 w 672956"/>
                <a:gd name="connsiteY4" fmla="*/ 626220 h 630649"/>
                <a:gd name="connsiteX5" fmla="*/ 201132 w 672956"/>
                <a:gd name="connsiteY5" fmla="*/ 629042 h 630649"/>
                <a:gd name="connsiteX6" fmla="*/ 31799 w 672956"/>
                <a:gd name="connsiteY6" fmla="*/ 487931 h 630649"/>
                <a:gd name="connsiteX7" fmla="*/ 756 w 672956"/>
                <a:gd name="connsiteY7" fmla="*/ 0 h 630649"/>
                <a:gd name="connsiteX0" fmla="*/ 124 w 672324"/>
                <a:gd name="connsiteY0" fmla="*/ 0 h 630649"/>
                <a:gd name="connsiteX1" fmla="*/ 671970 w 672324"/>
                <a:gd name="connsiteY1" fmla="*/ 0 h 630649"/>
                <a:gd name="connsiteX2" fmla="*/ 672324 w 672324"/>
                <a:gd name="connsiteY2" fmla="*/ 32054 h 630649"/>
                <a:gd name="connsiteX3" fmla="*/ 657700 w 672324"/>
                <a:gd name="connsiteY3" fmla="*/ 470997 h 630649"/>
                <a:gd name="connsiteX4" fmla="*/ 494011 w 672324"/>
                <a:gd name="connsiteY4" fmla="*/ 626220 h 630649"/>
                <a:gd name="connsiteX5" fmla="*/ 200500 w 672324"/>
                <a:gd name="connsiteY5" fmla="*/ 629042 h 630649"/>
                <a:gd name="connsiteX6" fmla="*/ 31167 w 672324"/>
                <a:gd name="connsiteY6" fmla="*/ 487931 h 630649"/>
                <a:gd name="connsiteX7" fmla="*/ 124 w 672324"/>
                <a:gd name="connsiteY7" fmla="*/ 0 h 630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2324" h="630649">
                  <a:moveTo>
                    <a:pt x="124" y="0"/>
                  </a:moveTo>
                  <a:lnTo>
                    <a:pt x="671970" y="0"/>
                  </a:lnTo>
                  <a:lnTo>
                    <a:pt x="672324" y="32054"/>
                  </a:lnTo>
                  <a:cubicBezTo>
                    <a:pt x="671950" y="155680"/>
                    <a:pt x="661404" y="375100"/>
                    <a:pt x="657700" y="470997"/>
                  </a:cubicBezTo>
                  <a:cubicBezTo>
                    <a:pt x="594200" y="541082"/>
                    <a:pt x="561744" y="571657"/>
                    <a:pt x="494011" y="626220"/>
                  </a:cubicBezTo>
                  <a:cubicBezTo>
                    <a:pt x="406522" y="621517"/>
                    <a:pt x="294575" y="635157"/>
                    <a:pt x="200500" y="629042"/>
                  </a:cubicBezTo>
                  <a:cubicBezTo>
                    <a:pt x="134647" y="580594"/>
                    <a:pt x="89963" y="547669"/>
                    <a:pt x="31167" y="487931"/>
                  </a:cubicBezTo>
                  <a:cubicBezTo>
                    <a:pt x="21583" y="380710"/>
                    <a:pt x="-1901" y="109897"/>
                    <a:pt x="1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5408480" y="4647679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>
              <a:off x="5408480" y="4781032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>
              <a:off x="5408480" y="4925056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ounded Rectangle 85"/>
            <p:cNvSpPr/>
            <p:nvPr/>
          </p:nvSpPr>
          <p:spPr>
            <a:xfrm>
              <a:off x="5408480" y="5065557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5806853" y="5368691"/>
              <a:ext cx="371880" cy="1809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  </a:t>
              </a: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Text Placeholder 32"/>
          <p:cNvSpPr txBox="1">
            <a:spLocks/>
          </p:cNvSpPr>
          <p:nvPr/>
        </p:nvSpPr>
        <p:spPr>
          <a:xfrm>
            <a:off x="2239186" y="3388008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9" name="Text Placeholder 33"/>
          <p:cNvSpPr txBox="1">
            <a:spLocks/>
          </p:cNvSpPr>
          <p:nvPr/>
        </p:nvSpPr>
        <p:spPr>
          <a:xfrm>
            <a:off x="2239188" y="3133674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Oval 39"/>
          <p:cNvSpPr>
            <a:spLocks noChangeAspect="1"/>
          </p:cNvSpPr>
          <p:nvPr/>
        </p:nvSpPr>
        <p:spPr>
          <a:xfrm>
            <a:off x="2691081" y="2299518"/>
            <a:ext cx="683400" cy="683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1" name="Elbow Connector 40"/>
          <p:cNvCxnSpPr/>
          <p:nvPr/>
        </p:nvCxnSpPr>
        <p:spPr>
          <a:xfrm rot="10800000" flipV="1">
            <a:off x="3195076" y="3207740"/>
            <a:ext cx="1920192" cy="1832150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rot="10800000">
            <a:off x="3535478" y="2648999"/>
            <a:ext cx="1723376" cy="1233594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 Placeholder 32"/>
          <p:cNvSpPr txBox="1">
            <a:spLocks/>
          </p:cNvSpPr>
          <p:nvPr/>
        </p:nvSpPr>
        <p:spPr>
          <a:xfrm flipH="1">
            <a:off x="9083258" y="3415244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Text Placeholder 33"/>
          <p:cNvSpPr txBox="1">
            <a:spLocks/>
          </p:cNvSpPr>
          <p:nvPr/>
        </p:nvSpPr>
        <p:spPr>
          <a:xfrm flipH="1">
            <a:off x="9083260" y="3160912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Oval 44"/>
          <p:cNvSpPr>
            <a:spLocks noChangeAspect="1"/>
          </p:cNvSpPr>
          <p:nvPr/>
        </p:nvSpPr>
        <p:spPr>
          <a:xfrm flipH="1">
            <a:off x="9538783" y="2355311"/>
            <a:ext cx="683400" cy="683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6" name="Elbow Connector 45"/>
          <p:cNvCxnSpPr/>
          <p:nvPr/>
        </p:nvCxnSpPr>
        <p:spPr>
          <a:xfrm>
            <a:off x="7738794" y="3579611"/>
            <a:ext cx="2153338" cy="1384619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lbow Connector 46"/>
          <p:cNvCxnSpPr/>
          <p:nvPr/>
        </p:nvCxnSpPr>
        <p:spPr>
          <a:xfrm flipV="1">
            <a:off x="7304501" y="2707809"/>
            <a:ext cx="2068338" cy="1769603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 Placeholder 32"/>
          <p:cNvSpPr txBox="1">
            <a:spLocks/>
          </p:cNvSpPr>
          <p:nvPr/>
        </p:nvSpPr>
        <p:spPr>
          <a:xfrm>
            <a:off x="1914998" y="5792623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7" name="Text Placeholder 33"/>
          <p:cNvSpPr txBox="1">
            <a:spLocks/>
          </p:cNvSpPr>
          <p:nvPr/>
        </p:nvSpPr>
        <p:spPr>
          <a:xfrm>
            <a:off x="1915000" y="5538289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Oval 77"/>
          <p:cNvSpPr>
            <a:spLocks noChangeAspect="1"/>
          </p:cNvSpPr>
          <p:nvPr/>
        </p:nvSpPr>
        <p:spPr>
          <a:xfrm>
            <a:off x="2367216" y="4701993"/>
            <a:ext cx="683400" cy="683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>
            <a:spLocks/>
          </p:cNvSpPr>
          <p:nvPr/>
        </p:nvSpPr>
        <p:spPr>
          <a:xfrm>
            <a:off x="9601360" y="5686213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0" name="Text Placeholder 33"/>
          <p:cNvSpPr txBox="1">
            <a:spLocks/>
          </p:cNvSpPr>
          <p:nvPr/>
        </p:nvSpPr>
        <p:spPr>
          <a:xfrm>
            <a:off x="9601362" y="5431879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10056885" y="4619299"/>
            <a:ext cx="683400" cy="683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5" name="Oval 204"/>
          <p:cNvSpPr>
            <a:spLocks noChangeAspect="1"/>
          </p:cNvSpPr>
          <p:nvPr/>
        </p:nvSpPr>
        <p:spPr>
          <a:xfrm>
            <a:off x="7388183" y="3458594"/>
            <a:ext cx="243465" cy="24346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6" name="Oval 205"/>
          <p:cNvSpPr>
            <a:spLocks noChangeAspect="1"/>
          </p:cNvSpPr>
          <p:nvPr/>
        </p:nvSpPr>
        <p:spPr>
          <a:xfrm>
            <a:off x="6973887" y="4366501"/>
            <a:ext cx="243465" cy="24346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7" name="Oval 206"/>
          <p:cNvSpPr>
            <a:spLocks noChangeAspect="1"/>
          </p:cNvSpPr>
          <p:nvPr/>
        </p:nvSpPr>
        <p:spPr>
          <a:xfrm>
            <a:off x="5367261" y="3772277"/>
            <a:ext cx="228479" cy="22847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8" name="Oval 207"/>
          <p:cNvSpPr>
            <a:spLocks noChangeAspect="1"/>
          </p:cNvSpPr>
          <p:nvPr/>
        </p:nvSpPr>
        <p:spPr>
          <a:xfrm>
            <a:off x="5223159" y="3104522"/>
            <a:ext cx="229553" cy="229553"/>
          </a:xfrm>
          <a:prstGeom prst="ellipse">
            <a:avLst/>
          </a:prstGeom>
          <a:solidFill>
            <a:schemeClr val="accent1"/>
          </a:solidFill>
          <a:ln w="127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7" name="任意多边形 196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8" name="任意多边形 197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9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91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 animBg="1"/>
      <p:bldP spid="43" grpId="0"/>
      <p:bldP spid="44" grpId="0"/>
      <p:bldP spid="45" grpId="0" animBg="1"/>
      <p:bldP spid="48" grpId="0"/>
      <p:bldP spid="77" grpId="0"/>
      <p:bldP spid="78" grpId="0" animBg="1"/>
      <p:bldP spid="79" grpId="0"/>
      <p:bldP spid="80" grpId="0"/>
      <p:bldP spid="81" grpId="0" animBg="1"/>
      <p:bldP spid="205" grpId="0" animBg="1"/>
      <p:bldP spid="206" grpId="0" animBg="1"/>
      <p:bldP spid="207" grpId="0" animBg="1"/>
      <p:bldP spid="20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lor 1"/>
          <p:cNvSpPr>
            <a:spLocks/>
          </p:cNvSpPr>
          <p:nvPr/>
        </p:nvSpPr>
        <p:spPr bwMode="auto">
          <a:xfrm>
            <a:off x="10047554" y="1755097"/>
            <a:ext cx="3549389" cy="2108857"/>
          </a:xfrm>
          <a:custGeom>
            <a:avLst/>
            <a:gdLst>
              <a:gd name="T0" fmla="*/ 766 w 766"/>
              <a:gd name="T1" fmla="*/ 0 h 453"/>
              <a:gd name="T2" fmla="*/ 670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3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70" y="85"/>
                </a:cubicBezTo>
                <a:cubicBezTo>
                  <a:pt x="623" y="161"/>
                  <a:pt x="495" y="357"/>
                  <a:pt x="470" y="390"/>
                </a:cubicBezTo>
                <a:cubicBezTo>
                  <a:pt x="442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5" y="428"/>
                  <a:pt x="133" y="390"/>
                </a:cubicBezTo>
                <a:cubicBezTo>
                  <a:pt x="158" y="357"/>
                  <a:pt x="286" y="161"/>
                  <a:pt x="333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7" name="Color 3"/>
          <p:cNvSpPr>
            <a:spLocks/>
          </p:cNvSpPr>
          <p:nvPr/>
        </p:nvSpPr>
        <p:spPr bwMode="auto">
          <a:xfrm>
            <a:off x="6082667" y="1755097"/>
            <a:ext cx="3547428" cy="2108857"/>
          </a:xfrm>
          <a:custGeom>
            <a:avLst/>
            <a:gdLst>
              <a:gd name="T0" fmla="*/ 766 w 766"/>
              <a:gd name="T1" fmla="*/ 0 h 453"/>
              <a:gd name="T2" fmla="*/ 669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2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69" y="85"/>
                </a:cubicBezTo>
                <a:cubicBezTo>
                  <a:pt x="622" y="161"/>
                  <a:pt x="494" y="357"/>
                  <a:pt x="470" y="390"/>
                </a:cubicBezTo>
                <a:cubicBezTo>
                  <a:pt x="441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4" y="428"/>
                  <a:pt x="133" y="390"/>
                </a:cubicBezTo>
                <a:cubicBezTo>
                  <a:pt x="157" y="357"/>
                  <a:pt x="285" y="161"/>
                  <a:pt x="332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8" name="Color 2"/>
          <p:cNvSpPr>
            <a:spLocks/>
          </p:cNvSpPr>
          <p:nvPr/>
        </p:nvSpPr>
        <p:spPr bwMode="auto">
          <a:xfrm>
            <a:off x="8064131" y="1755097"/>
            <a:ext cx="3545469" cy="2108857"/>
          </a:xfrm>
          <a:custGeom>
            <a:avLst/>
            <a:gdLst>
              <a:gd name="T0" fmla="*/ 0 w 765"/>
              <a:gd name="T1" fmla="*/ 0 h 453"/>
              <a:gd name="T2" fmla="*/ 96 w 765"/>
              <a:gd name="T3" fmla="*/ 85 h 453"/>
              <a:gd name="T4" fmla="*/ 295 w 765"/>
              <a:gd name="T5" fmla="*/ 390 h 453"/>
              <a:gd name="T6" fmla="*/ 428 w 765"/>
              <a:gd name="T7" fmla="*/ 453 h 453"/>
              <a:gd name="T8" fmla="*/ 765 w 765"/>
              <a:gd name="T9" fmla="*/ 453 h 453"/>
              <a:gd name="T10" fmla="*/ 632 w 765"/>
              <a:gd name="T11" fmla="*/ 390 h 453"/>
              <a:gd name="T12" fmla="*/ 433 w 765"/>
              <a:gd name="T13" fmla="*/ 85 h 453"/>
              <a:gd name="T14" fmla="*/ 337 w 765"/>
              <a:gd name="T15" fmla="*/ 0 h 453"/>
              <a:gd name="T16" fmla="*/ 0 w 765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5" h="453">
                <a:moveTo>
                  <a:pt x="0" y="0"/>
                </a:moveTo>
                <a:cubicBezTo>
                  <a:pt x="0" y="0"/>
                  <a:pt x="45" y="3"/>
                  <a:pt x="96" y="85"/>
                </a:cubicBezTo>
                <a:cubicBezTo>
                  <a:pt x="143" y="161"/>
                  <a:pt x="271" y="357"/>
                  <a:pt x="295" y="390"/>
                </a:cubicBezTo>
                <a:cubicBezTo>
                  <a:pt x="324" y="428"/>
                  <a:pt x="359" y="453"/>
                  <a:pt x="428" y="453"/>
                </a:cubicBezTo>
                <a:cubicBezTo>
                  <a:pt x="765" y="453"/>
                  <a:pt x="765" y="453"/>
                  <a:pt x="765" y="453"/>
                </a:cubicBezTo>
                <a:cubicBezTo>
                  <a:pt x="696" y="453"/>
                  <a:pt x="661" y="428"/>
                  <a:pt x="632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9" name="Color 5"/>
          <p:cNvSpPr>
            <a:spLocks/>
          </p:cNvSpPr>
          <p:nvPr/>
        </p:nvSpPr>
        <p:spPr bwMode="auto">
          <a:xfrm>
            <a:off x="2109938" y="1755097"/>
            <a:ext cx="3549389" cy="2108857"/>
          </a:xfrm>
          <a:custGeom>
            <a:avLst/>
            <a:gdLst>
              <a:gd name="T0" fmla="*/ 766 w 766"/>
              <a:gd name="T1" fmla="*/ 0 h 453"/>
              <a:gd name="T2" fmla="*/ 670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3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70" y="85"/>
                </a:cubicBezTo>
                <a:cubicBezTo>
                  <a:pt x="623" y="161"/>
                  <a:pt x="495" y="357"/>
                  <a:pt x="470" y="390"/>
                </a:cubicBezTo>
                <a:cubicBezTo>
                  <a:pt x="442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5" y="428"/>
                  <a:pt x="133" y="390"/>
                </a:cubicBezTo>
                <a:cubicBezTo>
                  <a:pt x="158" y="357"/>
                  <a:pt x="286" y="161"/>
                  <a:pt x="333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0" name="Color 4"/>
          <p:cNvSpPr>
            <a:spLocks/>
          </p:cNvSpPr>
          <p:nvPr/>
        </p:nvSpPr>
        <p:spPr bwMode="auto">
          <a:xfrm>
            <a:off x="4093364" y="1755097"/>
            <a:ext cx="3549389" cy="2108857"/>
          </a:xfrm>
          <a:custGeom>
            <a:avLst/>
            <a:gdLst>
              <a:gd name="T0" fmla="*/ 0 w 766"/>
              <a:gd name="T1" fmla="*/ 0 h 453"/>
              <a:gd name="T2" fmla="*/ 96 w 766"/>
              <a:gd name="T3" fmla="*/ 85 h 453"/>
              <a:gd name="T4" fmla="*/ 296 w 766"/>
              <a:gd name="T5" fmla="*/ 390 h 453"/>
              <a:gd name="T6" fmla="*/ 429 w 766"/>
              <a:gd name="T7" fmla="*/ 453 h 453"/>
              <a:gd name="T8" fmla="*/ 766 w 766"/>
              <a:gd name="T9" fmla="*/ 453 h 453"/>
              <a:gd name="T10" fmla="*/ 633 w 766"/>
              <a:gd name="T11" fmla="*/ 390 h 453"/>
              <a:gd name="T12" fmla="*/ 433 w 766"/>
              <a:gd name="T13" fmla="*/ 85 h 453"/>
              <a:gd name="T14" fmla="*/ 337 w 766"/>
              <a:gd name="T15" fmla="*/ 0 h 453"/>
              <a:gd name="T16" fmla="*/ 0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6" y="390"/>
                </a:cubicBezTo>
                <a:cubicBezTo>
                  <a:pt x="324" y="428"/>
                  <a:pt x="360" y="453"/>
                  <a:pt x="429" y="453"/>
                </a:cubicBezTo>
                <a:cubicBezTo>
                  <a:pt x="766" y="453"/>
                  <a:pt x="766" y="453"/>
                  <a:pt x="766" y="453"/>
                </a:cubicBezTo>
                <a:cubicBezTo>
                  <a:pt x="697" y="453"/>
                  <a:pt x="661" y="428"/>
                  <a:pt x="633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1" name="Side Color"/>
          <p:cNvSpPr>
            <a:spLocks/>
          </p:cNvSpPr>
          <p:nvPr/>
        </p:nvSpPr>
        <p:spPr bwMode="auto">
          <a:xfrm>
            <a:off x="-1854961" y="1755082"/>
            <a:ext cx="3549388" cy="1252380"/>
          </a:xfrm>
          <a:custGeom>
            <a:avLst/>
            <a:gdLst>
              <a:gd name="T0" fmla="*/ 766 w 766"/>
              <a:gd name="T1" fmla="*/ 0 h 269"/>
              <a:gd name="T2" fmla="*/ 670 w 766"/>
              <a:gd name="T3" fmla="*/ 50 h 269"/>
              <a:gd name="T4" fmla="*/ 470 w 766"/>
              <a:gd name="T5" fmla="*/ 232 h 269"/>
              <a:gd name="T6" fmla="*/ 337 w 766"/>
              <a:gd name="T7" fmla="*/ 269 h 269"/>
              <a:gd name="T8" fmla="*/ 0 w 766"/>
              <a:gd name="T9" fmla="*/ 269 h 269"/>
              <a:gd name="T10" fmla="*/ 133 w 766"/>
              <a:gd name="T11" fmla="*/ 232 h 269"/>
              <a:gd name="T12" fmla="*/ 332 w 766"/>
              <a:gd name="T13" fmla="*/ 50 h 269"/>
              <a:gd name="T14" fmla="*/ 429 w 766"/>
              <a:gd name="T15" fmla="*/ 0 h 269"/>
              <a:gd name="T16" fmla="*/ 766 w 766"/>
              <a:gd name="T17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269">
                <a:moveTo>
                  <a:pt x="766" y="0"/>
                </a:moveTo>
                <a:cubicBezTo>
                  <a:pt x="766" y="0"/>
                  <a:pt x="720" y="1"/>
                  <a:pt x="670" y="50"/>
                </a:cubicBezTo>
                <a:cubicBezTo>
                  <a:pt x="623" y="96"/>
                  <a:pt x="495" y="212"/>
                  <a:pt x="470" y="232"/>
                </a:cubicBezTo>
                <a:cubicBezTo>
                  <a:pt x="442" y="255"/>
                  <a:pt x="406" y="269"/>
                  <a:pt x="337" y="269"/>
                </a:cubicBezTo>
                <a:cubicBezTo>
                  <a:pt x="0" y="269"/>
                  <a:pt x="0" y="269"/>
                  <a:pt x="0" y="269"/>
                </a:cubicBezTo>
                <a:cubicBezTo>
                  <a:pt x="69" y="269"/>
                  <a:pt x="104" y="255"/>
                  <a:pt x="133" y="232"/>
                </a:cubicBezTo>
                <a:cubicBezTo>
                  <a:pt x="158" y="212"/>
                  <a:pt x="285" y="96"/>
                  <a:pt x="332" y="50"/>
                </a:cubicBezTo>
                <a:cubicBezTo>
                  <a:pt x="383" y="1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2" name="Color 6"/>
          <p:cNvSpPr>
            <a:spLocks/>
          </p:cNvSpPr>
          <p:nvPr/>
        </p:nvSpPr>
        <p:spPr bwMode="auto">
          <a:xfrm>
            <a:off x="128470" y="1755094"/>
            <a:ext cx="3543508" cy="2108857"/>
          </a:xfrm>
          <a:custGeom>
            <a:avLst/>
            <a:gdLst>
              <a:gd name="T0" fmla="*/ 0 w 765"/>
              <a:gd name="T1" fmla="*/ 0 h 453"/>
              <a:gd name="T2" fmla="*/ 96 w 765"/>
              <a:gd name="T3" fmla="*/ 85 h 453"/>
              <a:gd name="T4" fmla="*/ 295 w 765"/>
              <a:gd name="T5" fmla="*/ 390 h 453"/>
              <a:gd name="T6" fmla="*/ 428 w 765"/>
              <a:gd name="T7" fmla="*/ 453 h 453"/>
              <a:gd name="T8" fmla="*/ 765 w 765"/>
              <a:gd name="T9" fmla="*/ 453 h 453"/>
              <a:gd name="T10" fmla="*/ 632 w 765"/>
              <a:gd name="T11" fmla="*/ 390 h 453"/>
              <a:gd name="T12" fmla="*/ 433 w 765"/>
              <a:gd name="T13" fmla="*/ 85 h 453"/>
              <a:gd name="T14" fmla="*/ 337 w 765"/>
              <a:gd name="T15" fmla="*/ 0 h 453"/>
              <a:gd name="T16" fmla="*/ 0 w 765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5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5" y="390"/>
                </a:cubicBezTo>
                <a:cubicBezTo>
                  <a:pt x="324" y="428"/>
                  <a:pt x="359" y="453"/>
                  <a:pt x="428" y="453"/>
                </a:cubicBezTo>
                <a:cubicBezTo>
                  <a:pt x="765" y="453"/>
                  <a:pt x="765" y="453"/>
                  <a:pt x="765" y="453"/>
                </a:cubicBezTo>
                <a:cubicBezTo>
                  <a:pt x="696" y="453"/>
                  <a:pt x="661" y="428"/>
                  <a:pt x="632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8520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65172" y="3935642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18709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48713" y="3935640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245969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080910" y="3935640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1" name="Text Placeholder 7"/>
          <p:cNvSpPr txBox="1">
            <a:spLocks/>
          </p:cNvSpPr>
          <p:nvPr/>
        </p:nvSpPr>
        <p:spPr>
          <a:xfrm>
            <a:off x="2639402" y="4597855"/>
            <a:ext cx="2061781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2639402" y="4926262"/>
            <a:ext cx="2896146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4" name="Rounded Rectangle 11"/>
          <p:cNvSpPr>
            <a:spLocks noChangeAspect="1"/>
          </p:cNvSpPr>
          <p:nvPr/>
        </p:nvSpPr>
        <p:spPr>
          <a:xfrm>
            <a:off x="1731792" y="4611841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7"/>
          <p:cNvSpPr txBox="1">
            <a:spLocks/>
          </p:cNvSpPr>
          <p:nvPr/>
        </p:nvSpPr>
        <p:spPr>
          <a:xfrm>
            <a:off x="1792674" y="4708111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8084161" y="4612943"/>
            <a:ext cx="2899548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8084161" y="4941351"/>
            <a:ext cx="2899548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0" name="Rounded Rectangle 23"/>
          <p:cNvSpPr>
            <a:spLocks noChangeAspect="1"/>
          </p:cNvSpPr>
          <p:nvPr/>
        </p:nvSpPr>
        <p:spPr>
          <a:xfrm>
            <a:off x="7182829" y="4626930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7243710" y="4723200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Text Placeholder 7"/>
          <p:cNvSpPr txBox="1">
            <a:spLocks/>
          </p:cNvSpPr>
          <p:nvPr/>
        </p:nvSpPr>
        <p:spPr>
          <a:xfrm>
            <a:off x="2688521" y="5917031"/>
            <a:ext cx="2896146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2688521" y="6245438"/>
            <a:ext cx="2896146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Rounded Rectangle 27"/>
          <p:cNvSpPr>
            <a:spLocks noChangeAspect="1"/>
          </p:cNvSpPr>
          <p:nvPr/>
        </p:nvSpPr>
        <p:spPr>
          <a:xfrm>
            <a:off x="1792674" y="5931018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1853555" y="6027287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8084161" y="5932120"/>
            <a:ext cx="2899548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8084161" y="6260527"/>
            <a:ext cx="2899548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8" name="Rounded Rectangle 16"/>
          <p:cNvSpPr>
            <a:spLocks noChangeAspect="1"/>
          </p:cNvSpPr>
          <p:nvPr/>
        </p:nvSpPr>
        <p:spPr>
          <a:xfrm>
            <a:off x="7188313" y="5946107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7249194" y="6042376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0" name="任意多边形 4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63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/>
      <p:bldP spid="27" grpId="0"/>
      <p:bldP spid="30" grpId="0"/>
      <p:bldP spid="33" grpId="0"/>
      <p:bldP spid="36" grpId="0"/>
      <p:bldP spid="39" grpId="0"/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537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/>
          <p:nvPr/>
        </p:nvGrpSpPr>
        <p:grpSpPr>
          <a:xfrm>
            <a:off x="4768353" y="2563753"/>
            <a:ext cx="490518" cy="229623"/>
            <a:chOff x="3366566" y="1459073"/>
            <a:chExt cx="465169" cy="221445"/>
          </a:xfrm>
        </p:grpSpPr>
        <p:cxnSp>
          <p:nvCxnSpPr>
            <p:cNvPr id="38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3366566" y="1459073"/>
              <a:ext cx="226116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74"/>
          <p:cNvGrpSpPr/>
          <p:nvPr/>
        </p:nvGrpSpPr>
        <p:grpSpPr>
          <a:xfrm flipH="1">
            <a:off x="7528356" y="2561852"/>
            <a:ext cx="541166" cy="233426"/>
            <a:chOff x="3318534" y="1459155"/>
            <a:chExt cx="513201" cy="221363"/>
          </a:xfrm>
        </p:grpSpPr>
        <p:cxnSp>
          <p:nvCxnSpPr>
            <p:cNvPr id="41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>
              <a:off x="3318534" y="1459155"/>
              <a:ext cx="274147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81"/>
          <p:cNvGrpSpPr/>
          <p:nvPr/>
        </p:nvGrpSpPr>
        <p:grpSpPr>
          <a:xfrm flipV="1">
            <a:off x="4768354" y="5114901"/>
            <a:ext cx="480061" cy="229623"/>
            <a:chOff x="3376482" y="1459073"/>
            <a:chExt cx="455253" cy="221445"/>
          </a:xfrm>
        </p:grpSpPr>
        <p:cxnSp>
          <p:nvCxnSpPr>
            <p:cNvPr id="44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84"/>
          <p:cNvGrpSpPr/>
          <p:nvPr/>
        </p:nvGrpSpPr>
        <p:grpSpPr>
          <a:xfrm flipH="1" flipV="1">
            <a:off x="7550345" y="5113000"/>
            <a:ext cx="519177" cy="233426"/>
            <a:chOff x="3339387" y="1459155"/>
            <a:chExt cx="492348" cy="221363"/>
          </a:xfrm>
        </p:grpSpPr>
        <p:cxnSp>
          <p:nvCxnSpPr>
            <p:cNvPr id="47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3339387" y="1459155"/>
              <a:ext cx="253294" cy="0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9" name="Freeform 5"/>
          <p:cNvSpPr>
            <a:spLocks/>
          </p:cNvSpPr>
          <p:nvPr/>
        </p:nvSpPr>
        <p:spPr bwMode="auto">
          <a:xfrm>
            <a:off x="4460745" y="3352048"/>
            <a:ext cx="1966958" cy="2360349"/>
          </a:xfrm>
          <a:custGeom>
            <a:avLst/>
            <a:gdLst/>
            <a:ahLst/>
            <a:cxnLst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  <a:cxn ang="0">
                <a:pos x="321" y="335"/>
              </a:cxn>
              <a:cxn ang="0">
                <a:pos x="437" y="401"/>
              </a:cxn>
              <a:cxn ang="0">
                <a:pos x="496" y="408"/>
              </a:cxn>
              <a:cxn ang="0">
                <a:pos x="496" y="595"/>
              </a:cxn>
              <a:cxn ang="0">
                <a:pos x="430" y="591"/>
              </a:cxn>
              <a:cxn ang="0">
                <a:pos x="189" y="468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</a:cxnLst>
            <a:rect l="0" t="0" r="r" b="b"/>
            <a:pathLst>
              <a:path w="496" h="595">
                <a:moveTo>
                  <a:pt x="248" y="158"/>
                </a:move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ubicBezTo>
                  <a:pt x="257" y="247"/>
                  <a:pt x="281" y="295"/>
                  <a:pt x="321" y="335"/>
                </a:cubicBezTo>
                <a:cubicBezTo>
                  <a:pt x="355" y="369"/>
                  <a:pt x="393" y="391"/>
                  <a:pt x="437" y="401"/>
                </a:cubicBezTo>
                <a:cubicBezTo>
                  <a:pt x="456" y="406"/>
                  <a:pt x="475" y="408"/>
                  <a:pt x="496" y="408"/>
                </a:cubicBezTo>
                <a:cubicBezTo>
                  <a:pt x="496" y="595"/>
                  <a:pt x="496" y="595"/>
                  <a:pt x="496" y="595"/>
                </a:cubicBezTo>
                <a:cubicBezTo>
                  <a:pt x="474" y="595"/>
                  <a:pt x="452" y="594"/>
                  <a:pt x="430" y="591"/>
                </a:cubicBezTo>
                <a:cubicBezTo>
                  <a:pt x="338" y="578"/>
                  <a:pt x="258" y="537"/>
                  <a:pt x="189" y="468"/>
                </a:cubicBezTo>
                <a:cubicBezTo>
                  <a:pt x="112" y="390"/>
                  <a:pt x="69" y="299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lnTo>
                  <a:pt x="248" y="15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5793253" y="3978126"/>
            <a:ext cx="2367046" cy="1971980"/>
          </a:xfrm>
          <a:custGeom>
            <a:avLst/>
            <a:gdLst/>
            <a:ahLst/>
            <a:cxnLst>
              <a:cxn ang="0">
                <a:pos x="403" y="61"/>
              </a:cxn>
              <a:cxn ang="0">
                <a:pos x="410" y="2"/>
              </a:cxn>
              <a:cxn ang="0">
                <a:pos x="410" y="0"/>
              </a:cxn>
              <a:cxn ang="0">
                <a:pos x="597" y="0"/>
              </a:cxn>
              <a:cxn ang="0">
                <a:pos x="597" y="2"/>
              </a:cxn>
              <a:cxn ang="0">
                <a:pos x="592" y="68"/>
              </a:cxn>
              <a:cxn ang="0">
                <a:pos x="469" y="310"/>
              </a:cxn>
              <a:cxn ang="0">
                <a:pos x="161" y="437"/>
              </a:cxn>
              <a:cxn ang="0">
                <a:pos x="160" y="437"/>
              </a:cxn>
              <a:cxn ang="0">
                <a:pos x="160" y="497"/>
              </a:cxn>
              <a:cxn ang="0">
                <a:pos x="0" y="341"/>
              </a:cxn>
              <a:cxn ang="0">
                <a:pos x="160" y="185"/>
              </a:cxn>
              <a:cxn ang="0">
                <a:pos x="160" y="250"/>
              </a:cxn>
              <a:cxn ang="0">
                <a:pos x="161" y="250"/>
              </a:cxn>
              <a:cxn ang="0">
                <a:pos x="337" y="177"/>
              </a:cxn>
              <a:cxn ang="0">
                <a:pos x="403" y="61"/>
              </a:cxn>
            </a:cxnLst>
            <a:rect l="0" t="0" r="r" b="b"/>
            <a:pathLst>
              <a:path w="597" h="497">
                <a:moveTo>
                  <a:pt x="403" y="61"/>
                </a:moveTo>
                <a:cubicBezTo>
                  <a:pt x="408" y="42"/>
                  <a:pt x="410" y="22"/>
                  <a:pt x="410" y="2"/>
                </a:cubicBezTo>
                <a:cubicBezTo>
                  <a:pt x="410" y="1"/>
                  <a:pt x="410" y="0"/>
                  <a:pt x="410" y="0"/>
                </a:cubicBezTo>
                <a:cubicBezTo>
                  <a:pt x="597" y="0"/>
                  <a:pt x="597" y="0"/>
                  <a:pt x="597" y="0"/>
                </a:cubicBezTo>
                <a:cubicBezTo>
                  <a:pt x="597" y="0"/>
                  <a:pt x="597" y="1"/>
                  <a:pt x="597" y="2"/>
                </a:cubicBezTo>
                <a:cubicBezTo>
                  <a:pt x="597" y="24"/>
                  <a:pt x="595" y="46"/>
                  <a:pt x="592" y="68"/>
                </a:cubicBezTo>
                <a:cubicBezTo>
                  <a:pt x="579" y="160"/>
                  <a:pt x="538" y="241"/>
                  <a:pt x="469" y="310"/>
                </a:cubicBezTo>
                <a:cubicBezTo>
                  <a:pt x="384" y="395"/>
                  <a:pt x="281" y="437"/>
                  <a:pt x="161" y="437"/>
                </a:cubicBezTo>
                <a:cubicBezTo>
                  <a:pt x="161" y="437"/>
                  <a:pt x="160" y="437"/>
                  <a:pt x="160" y="437"/>
                </a:cubicBezTo>
                <a:cubicBezTo>
                  <a:pt x="160" y="497"/>
                  <a:pt x="160" y="497"/>
                  <a:pt x="160" y="497"/>
                </a:cubicBezTo>
                <a:cubicBezTo>
                  <a:pt x="0" y="341"/>
                  <a:pt x="0" y="341"/>
                  <a:pt x="0" y="341"/>
                </a:cubicBezTo>
                <a:cubicBezTo>
                  <a:pt x="160" y="185"/>
                  <a:pt x="160" y="185"/>
                  <a:pt x="160" y="185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0"/>
                  <a:pt x="161" y="250"/>
                  <a:pt x="161" y="250"/>
                </a:cubicBezTo>
                <a:cubicBezTo>
                  <a:pt x="230" y="250"/>
                  <a:pt x="288" y="226"/>
                  <a:pt x="337" y="177"/>
                </a:cubicBezTo>
                <a:cubicBezTo>
                  <a:pt x="371" y="143"/>
                  <a:pt x="393" y="104"/>
                  <a:pt x="403" y="6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6427703" y="2252227"/>
            <a:ext cx="1973654" cy="2368719"/>
          </a:xfrm>
          <a:custGeom>
            <a:avLst/>
            <a:gdLst/>
            <a:ahLst/>
            <a:cxnLst>
              <a:cxn ang="0">
                <a:pos x="67" y="5"/>
              </a:cxn>
              <a:cxn ang="0">
                <a:pos x="309" y="129"/>
              </a:cxn>
              <a:cxn ang="0">
                <a:pos x="437" y="435"/>
              </a:cxn>
              <a:cxn ang="0">
                <a:pos x="498" y="435"/>
              </a:cxn>
              <a:cxn ang="0">
                <a:pos x="341" y="597"/>
              </a:cxn>
              <a:cxn ang="0">
                <a:pos x="184" y="435"/>
              </a:cxn>
              <a:cxn ang="0">
                <a:pos x="250" y="435"/>
              </a:cxn>
              <a:cxn ang="0">
                <a:pos x="177" y="261"/>
              </a:cxn>
              <a:cxn ang="0">
                <a:pos x="60" y="194"/>
              </a:cxn>
              <a:cxn ang="0">
                <a:pos x="1" y="188"/>
              </a:cxn>
              <a:cxn ang="0">
                <a:pos x="0" y="188"/>
              </a:cxn>
              <a:cxn ang="0">
                <a:pos x="0" y="0"/>
              </a:cxn>
              <a:cxn ang="0">
                <a:pos x="1" y="0"/>
              </a:cxn>
              <a:cxn ang="0">
                <a:pos x="67" y="5"/>
              </a:cxn>
            </a:cxnLst>
            <a:rect l="0" t="0" r="r" b="b"/>
            <a:pathLst>
              <a:path w="498" h="597">
                <a:moveTo>
                  <a:pt x="67" y="5"/>
                </a:moveTo>
                <a:cubicBezTo>
                  <a:pt x="159" y="18"/>
                  <a:pt x="240" y="59"/>
                  <a:pt x="309" y="129"/>
                </a:cubicBezTo>
                <a:cubicBezTo>
                  <a:pt x="394" y="213"/>
                  <a:pt x="436" y="315"/>
                  <a:pt x="437" y="435"/>
                </a:cubicBezTo>
                <a:cubicBezTo>
                  <a:pt x="498" y="435"/>
                  <a:pt x="498" y="435"/>
                  <a:pt x="498" y="435"/>
                </a:cubicBezTo>
                <a:cubicBezTo>
                  <a:pt x="341" y="597"/>
                  <a:pt x="341" y="597"/>
                  <a:pt x="341" y="597"/>
                </a:cubicBezTo>
                <a:cubicBezTo>
                  <a:pt x="184" y="435"/>
                  <a:pt x="184" y="435"/>
                  <a:pt x="184" y="435"/>
                </a:cubicBezTo>
                <a:cubicBezTo>
                  <a:pt x="250" y="435"/>
                  <a:pt x="250" y="435"/>
                  <a:pt x="250" y="435"/>
                </a:cubicBezTo>
                <a:cubicBezTo>
                  <a:pt x="249" y="367"/>
                  <a:pt x="225" y="309"/>
                  <a:pt x="177" y="261"/>
                </a:cubicBezTo>
                <a:cubicBezTo>
                  <a:pt x="143" y="227"/>
                  <a:pt x="104" y="205"/>
                  <a:pt x="60" y="194"/>
                </a:cubicBezTo>
                <a:cubicBezTo>
                  <a:pt x="41" y="190"/>
                  <a:pt x="21" y="188"/>
                  <a:pt x="1" y="188"/>
                </a:cubicBezTo>
                <a:cubicBezTo>
                  <a:pt x="1" y="188"/>
                  <a:pt x="0" y="188"/>
                  <a:pt x="0" y="188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24" y="0"/>
                  <a:pt x="46" y="2"/>
                  <a:pt x="67" y="5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 noEditPoints="1"/>
          </p:cNvSpPr>
          <p:nvPr/>
        </p:nvSpPr>
        <p:spPr bwMode="auto">
          <a:xfrm>
            <a:off x="4701802" y="2011169"/>
            <a:ext cx="2360349" cy="1966957"/>
          </a:xfrm>
          <a:custGeom>
            <a:avLst/>
            <a:gdLst/>
            <a:ahLst/>
            <a:cxnLst>
              <a:cxn ang="0">
                <a:pos x="96" y="338"/>
              </a:cxn>
              <a:cxn ang="0">
                <a:pos x="95" y="338"/>
              </a:cxn>
              <a:cxn ang="0">
                <a:pos x="96" y="338"/>
              </a:cxn>
              <a:cxn ang="0">
                <a:pos x="435" y="0"/>
              </a:cxn>
              <a:cxn ang="0">
                <a:pos x="595" y="157"/>
              </a:cxn>
              <a:cxn ang="0">
                <a:pos x="435" y="314"/>
              </a:cxn>
              <a:cxn ang="0">
                <a:pos x="435" y="249"/>
              </a:cxn>
              <a:cxn ang="0">
                <a:pos x="260" y="322"/>
              </a:cxn>
              <a:cxn ang="0">
                <a:pos x="194" y="437"/>
              </a:cxn>
              <a:cxn ang="0">
                <a:pos x="187" y="496"/>
              </a:cxn>
              <a:cxn ang="0">
                <a:pos x="0" y="496"/>
              </a:cxn>
              <a:cxn ang="0">
                <a:pos x="5" y="429"/>
              </a:cxn>
              <a:cxn ang="0">
                <a:pos x="128" y="190"/>
              </a:cxn>
              <a:cxn ang="0">
                <a:pos x="435" y="61"/>
              </a:cxn>
              <a:cxn ang="0">
                <a:pos x="435" y="0"/>
              </a:cxn>
            </a:cxnLst>
            <a:rect l="0" t="0" r="r" b="b"/>
            <a:pathLst>
              <a:path w="595" h="496">
                <a:moveTo>
                  <a:pt x="96" y="338"/>
                </a:moveTo>
                <a:cubicBezTo>
                  <a:pt x="96" y="338"/>
                  <a:pt x="95" y="338"/>
                  <a:pt x="95" y="338"/>
                </a:cubicBezTo>
                <a:cubicBezTo>
                  <a:pt x="96" y="338"/>
                  <a:pt x="96" y="338"/>
                  <a:pt x="96" y="338"/>
                </a:cubicBezTo>
                <a:close/>
                <a:moveTo>
                  <a:pt x="435" y="0"/>
                </a:moveTo>
                <a:cubicBezTo>
                  <a:pt x="595" y="157"/>
                  <a:pt x="595" y="157"/>
                  <a:pt x="595" y="157"/>
                </a:cubicBezTo>
                <a:cubicBezTo>
                  <a:pt x="435" y="314"/>
                  <a:pt x="435" y="314"/>
                  <a:pt x="435" y="314"/>
                </a:cubicBezTo>
                <a:cubicBezTo>
                  <a:pt x="435" y="249"/>
                  <a:pt x="435" y="249"/>
                  <a:pt x="435" y="249"/>
                </a:cubicBezTo>
                <a:cubicBezTo>
                  <a:pt x="367" y="249"/>
                  <a:pt x="309" y="273"/>
                  <a:pt x="260" y="322"/>
                </a:cubicBezTo>
                <a:cubicBezTo>
                  <a:pt x="227" y="356"/>
                  <a:pt x="204" y="394"/>
                  <a:pt x="194" y="437"/>
                </a:cubicBezTo>
                <a:cubicBezTo>
                  <a:pt x="190" y="456"/>
                  <a:pt x="187" y="475"/>
                  <a:pt x="187" y="496"/>
                </a:cubicBezTo>
                <a:cubicBezTo>
                  <a:pt x="0" y="496"/>
                  <a:pt x="0" y="496"/>
                  <a:pt x="0" y="496"/>
                </a:cubicBezTo>
                <a:cubicBezTo>
                  <a:pt x="0" y="473"/>
                  <a:pt x="2" y="451"/>
                  <a:pt x="5" y="429"/>
                </a:cubicBezTo>
                <a:cubicBezTo>
                  <a:pt x="18" y="338"/>
                  <a:pt x="59" y="258"/>
                  <a:pt x="128" y="190"/>
                </a:cubicBezTo>
                <a:cubicBezTo>
                  <a:pt x="213" y="104"/>
                  <a:pt x="315" y="62"/>
                  <a:pt x="435" y="61"/>
                </a:cubicBezTo>
                <a:lnTo>
                  <a:pt x="435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342831" y="2593110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4" name="Text Placeholder 3"/>
          <p:cNvSpPr txBox="1">
            <a:spLocks/>
          </p:cNvSpPr>
          <p:nvPr/>
        </p:nvSpPr>
        <p:spPr>
          <a:xfrm>
            <a:off x="7669494" y="4163290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6277828" y="5287839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9" name="Group 59"/>
          <p:cNvGrpSpPr/>
          <p:nvPr/>
        </p:nvGrpSpPr>
        <p:grpSpPr>
          <a:xfrm>
            <a:off x="8242163" y="5021739"/>
            <a:ext cx="2475860" cy="751172"/>
            <a:chOff x="7154104" y="3245088"/>
            <a:chExt cx="2276195" cy="712352"/>
          </a:xfrm>
        </p:grpSpPr>
        <p:sp>
          <p:nvSpPr>
            <p:cNvPr id="50" name="TextBox 49"/>
            <p:cNvSpPr txBox="1"/>
            <p:nvPr/>
          </p:nvSpPr>
          <p:spPr>
            <a:xfrm>
              <a:off x="7154106" y="3550037"/>
              <a:ext cx="2276193" cy="407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7154104" y="3245088"/>
              <a:ext cx="1155403" cy="22401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58"/>
          <p:cNvGrpSpPr/>
          <p:nvPr/>
        </p:nvGrpSpPr>
        <p:grpSpPr>
          <a:xfrm>
            <a:off x="8201987" y="2237671"/>
            <a:ext cx="2475860" cy="752168"/>
            <a:chOff x="7174424" y="1401232"/>
            <a:chExt cx="2276195" cy="713300"/>
          </a:xfrm>
        </p:grpSpPr>
        <p:sp>
          <p:nvSpPr>
            <p:cNvPr id="53" name="TextBox 52"/>
            <p:cNvSpPr txBox="1"/>
            <p:nvPr/>
          </p:nvSpPr>
          <p:spPr>
            <a:xfrm>
              <a:off x="7174424" y="1707127"/>
              <a:ext cx="2276195" cy="40740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7174424" y="1401232"/>
              <a:ext cx="1155403" cy="22401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56"/>
          <p:cNvGrpSpPr/>
          <p:nvPr/>
        </p:nvGrpSpPr>
        <p:grpSpPr>
          <a:xfrm>
            <a:off x="2180903" y="2217158"/>
            <a:ext cx="2486870" cy="757965"/>
            <a:chOff x="-2357350" y="1392685"/>
            <a:chExt cx="4337036" cy="718794"/>
          </a:xfrm>
        </p:grpSpPr>
        <p:sp>
          <p:nvSpPr>
            <p:cNvPr id="56" name="TextBox 55"/>
            <p:cNvSpPr txBox="1"/>
            <p:nvPr/>
          </p:nvSpPr>
          <p:spPr>
            <a:xfrm>
              <a:off x="-2357350" y="1704076"/>
              <a:ext cx="4337036" cy="407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-212060" y="1392685"/>
              <a:ext cx="2191746" cy="22401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56"/>
          <p:cNvGrpSpPr/>
          <p:nvPr/>
        </p:nvGrpSpPr>
        <p:grpSpPr>
          <a:xfrm>
            <a:off x="2180903" y="5002562"/>
            <a:ext cx="2456738" cy="751773"/>
            <a:chOff x="-2304800" y="1402413"/>
            <a:chExt cx="4284486" cy="689017"/>
          </a:xfrm>
        </p:grpSpPr>
        <p:sp>
          <p:nvSpPr>
            <p:cNvPr id="59" name="TextBox 58"/>
            <p:cNvSpPr txBox="1"/>
            <p:nvPr/>
          </p:nvSpPr>
          <p:spPr>
            <a:xfrm>
              <a:off x="-2304800" y="1697687"/>
              <a:ext cx="4284486" cy="3937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-212060" y="1402413"/>
              <a:ext cx="2191746" cy="21650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Freeform 101"/>
          <p:cNvSpPr>
            <a:spLocks noEditPoints="1"/>
          </p:cNvSpPr>
          <p:nvPr/>
        </p:nvSpPr>
        <p:spPr bwMode="auto">
          <a:xfrm>
            <a:off x="5299593" y="2795277"/>
            <a:ext cx="443890" cy="410672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24"/>
          <p:cNvSpPr>
            <a:spLocks noEditPoints="1"/>
          </p:cNvSpPr>
          <p:nvPr/>
        </p:nvSpPr>
        <p:spPr bwMode="auto">
          <a:xfrm>
            <a:off x="7096084" y="4908116"/>
            <a:ext cx="325801" cy="353800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138"/>
          <p:cNvSpPr>
            <a:spLocks noEditPoints="1"/>
          </p:cNvSpPr>
          <p:nvPr/>
        </p:nvSpPr>
        <p:spPr bwMode="auto">
          <a:xfrm>
            <a:off x="7349191" y="3026255"/>
            <a:ext cx="374399" cy="290898"/>
          </a:xfrm>
          <a:custGeom>
            <a:avLst/>
            <a:gdLst/>
            <a:ahLst/>
            <a:cxnLst>
              <a:cxn ang="0">
                <a:pos x="50" y="40"/>
              </a:cxn>
              <a:cxn ang="0">
                <a:pos x="40" y="50"/>
              </a:cxn>
              <a:cxn ang="0">
                <a:pos x="10" y="50"/>
              </a:cxn>
              <a:cxn ang="0">
                <a:pos x="0" y="40"/>
              </a:cxn>
              <a:cxn ang="0">
                <a:pos x="0" y="10"/>
              </a:cxn>
              <a:cxn ang="0">
                <a:pos x="10" y="0"/>
              </a:cxn>
              <a:cxn ang="0">
                <a:pos x="40" y="0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2" y="4"/>
              </a:cxn>
              <a:cxn ang="0">
                <a:pos x="41" y="5"/>
              </a:cxn>
              <a:cxn ang="0">
                <a:pos x="40" y="4"/>
              </a:cxn>
              <a:cxn ang="0">
                <a:pos x="10" y="4"/>
              </a:cxn>
              <a:cxn ang="0">
                <a:pos x="4" y="10"/>
              </a:cxn>
              <a:cxn ang="0">
                <a:pos x="4" y="40"/>
              </a:cxn>
              <a:cxn ang="0">
                <a:pos x="10" y="46"/>
              </a:cxn>
              <a:cxn ang="0">
                <a:pos x="40" y="46"/>
              </a:cxn>
              <a:cxn ang="0">
                <a:pos x="45" y="40"/>
              </a:cxn>
              <a:cxn ang="0">
                <a:pos x="45" y="35"/>
              </a:cxn>
              <a:cxn ang="0">
                <a:pos x="46" y="35"/>
              </a:cxn>
              <a:cxn ang="0">
                <a:pos x="48" y="32"/>
              </a:cxn>
              <a:cxn ang="0">
                <a:pos x="49" y="32"/>
              </a:cxn>
              <a:cxn ang="0">
                <a:pos x="50" y="33"/>
              </a:cxn>
              <a:cxn ang="0">
                <a:pos x="50" y="40"/>
              </a:cxn>
              <a:cxn ang="0">
                <a:pos x="57" y="17"/>
              </a:cxn>
              <a:cxn ang="0">
                <a:pos x="33" y="41"/>
              </a:cxn>
              <a:cxn ang="0">
                <a:pos x="23" y="41"/>
              </a:cxn>
              <a:cxn ang="0">
                <a:pos x="23" y="31"/>
              </a:cxn>
              <a:cxn ang="0">
                <a:pos x="47" y="7"/>
              </a:cxn>
              <a:cxn ang="0">
                <a:pos x="57" y="17"/>
              </a:cxn>
              <a:cxn ang="0">
                <a:pos x="36" y="33"/>
              </a:cxn>
              <a:cxn ang="0">
                <a:pos x="30" y="28"/>
              </a:cxn>
              <a:cxn ang="0">
                <a:pos x="26" y="32"/>
              </a:cxn>
              <a:cxn ang="0">
                <a:pos x="26" y="34"/>
              </a:cxn>
              <a:cxn ang="0">
                <a:pos x="29" y="34"/>
              </a:cxn>
              <a:cxn ang="0">
                <a:pos x="29" y="38"/>
              </a:cxn>
              <a:cxn ang="0">
                <a:pos x="31" y="38"/>
              </a:cxn>
              <a:cxn ang="0">
                <a:pos x="36" y="33"/>
              </a:cxn>
              <a:cxn ang="0">
                <a:pos x="46" y="12"/>
              </a:cxn>
              <a:cxn ang="0">
                <a:pos x="34" y="24"/>
              </a:cxn>
              <a:cxn ang="0">
                <a:pos x="33" y="26"/>
              </a:cxn>
              <a:cxn ang="0">
                <a:pos x="35" y="26"/>
              </a:cxn>
              <a:cxn ang="0">
                <a:pos x="47" y="13"/>
              </a:cxn>
              <a:cxn ang="0">
                <a:pos x="47" y="12"/>
              </a:cxn>
              <a:cxn ang="0">
                <a:pos x="46" y="12"/>
              </a:cxn>
              <a:cxn ang="0">
                <a:pos x="59" y="15"/>
              </a:cxn>
              <a:cxn ang="0">
                <a:pos x="49" y="4"/>
              </a:cxn>
              <a:cxn ang="0">
                <a:pos x="52" y="1"/>
              </a:cxn>
              <a:cxn ang="0">
                <a:pos x="57" y="1"/>
              </a:cxn>
              <a:cxn ang="0">
                <a:pos x="62" y="7"/>
              </a:cxn>
              <a:cxn ang="0">
                <a:pos x="62" y="11"/>
              </a:cxn>
              <a:cxn ang="0">
                <a:pos x="59" y="15"/>
              </a:cxn>
            </a:cxnLst>
            <a:rect l="0" t="0" r="r" b="b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248"/>
          <p:cNvSpPr>
            <a:spLocks noEditPoints="1"/>
          </p:cNvSpPr>
          <p:nvPr/>
        </p:nvSpPr>
        <p:spPr bwMode="auto">
          <a:xfrm>
            <a:off x="5162001" y="4623111"/>
            <a:ext cx="346139" cy="282237"/>
          </a:xfrm>
          <a:custGeom>
            <a:avLst/>
            <a:gdLst/>
            <a:ahLst/>
            <a:cxnLst>
              <a:cxn ang="0">
                <a:pos x="24" y="49"/>
              </a:cxn>
              <a:cxn ang="0">
                <a:pos x="11" y="49"/>
              </a:cxn>
              <a:cxn ang="0">
                <a:pos x="0" y="38"/>
              </a:cxn>
              <a:cxn ang="0">
                <a:pos x="0" y="11"/>
              </a:cxn>
              <a:cxn ang="0">
                <a:pos x="11" y="0"/>
              </a:cxn>
              <a:cxn ang="0">
                <a:pos x="24" y="0"/>
              </a:cxn>
              <a:cxn ang="0">
                <a:pos x="25" y="2"/>
              </a:cxn>
              <a:cxn ang="0">
                <a:pos x="24" y="5"/>
              </a:cxn>
              <a:cxn ang="0">
                <a:pos x="11" y="5"/>
              </a:cxn>
              <a:cxn ang="0">
                <a:pos x="5" y="11"/>
              </a:cxn>
              <a:cxn ang="0">
                <a:pos x="5" y="38"/>
              </a:cxn>
              <a:cxn ang="0">
                <a:pos x="11" y="44"/>
              </a:cxn>
              <a:cxn ang="0">
                <a:pos x="22" y="44"/>
              </a:cxn>
              <a:cxn ang="0">
                <a:pos x="25" y="45"/>
              </a:cxn>
              <a:cxn ang="0">
                <a:pos x="24" y="49"/>
              </a:cxn>
              <a:cxn ang="0">
                <a:pos x="59" y="26"/>
              </a:cxn>
              <a:cxn ang="0">
                <a:pos x="39" y="47"/>
              </a:cxn>
              <a:cxn ang="0">
                <a:pos x="37" y="48"/>
              </a:cxn>
              <a:cxn ang="0">
                <a:pos x="34" y="45"/>
              </a:cxn>
              <a:cxn ang="0">
                <a:pos x="34" y="34"/>
              </a:cxn>
              <a:cxn ang="0">
                <a:pos x="17" y="34"/>
              </a:cxn>
              <a:cxn ang="0">
                <a:pos x="15" y="32"/>
              </a:cxn>
              <a:cxn ang="0">
                <a:pos x="15" y="17"/>
              </a:cxn>
              <a:cxn ang="0">
                <a:pos x="17" y="15"/>
              </a:cxn>
              <a:cxn ang="0">
                <a:pos x="34" y="15"/>
              </a:cxn>
              <a:cxn ang="0">
                <a:pos x="34" y="4"/>
              </a:cxn>
              <a:cxn ang="0">
                <a:pos x="37" y="2"/>
              </a:cxn>
              <a:cxn ang="0">
                <a:pos x="39" y="2"/>
              </a:cxn>
              <a:cxn ang="0">
                <a:pos x="59" y="23"/>
              </a:cxn>
              <a:cxn ang="0">
                <a:pos x="60" y="25"/>
              </a:cxn>
              <a:cxn ang="0">
                <a:pos x="59" y="26"/>
              </a:cxn>
            </a:cxnLst>
            <a:rect l="0" t="0" r="r" b="b"/>
            <a:pathLst>
              <a:path w="60" h="49">
                <a:moveTo>
                  <a:pt x="24" y="49"/>
                </a:moveTo>
                <a:cubicBezTo>
                  <a:pt x="11" y="49"/>
                  <a:pt x="11" y="49"/>
                  <a:pt x="11" y="49"/>
                </a:cubicBezTo>
                <a:cubicBezTo>
                  <a:pt x="5" y="49"/>
                  <a:pt x="0" y="44"/>
                  <a:pt x="0" y="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5" y="1"/>
                  <a:pt x="25" y="2"/>
                </a:cubicBezTo>
                <a:cubicBezTo>
                  <a:pt x="25" y="3"/>
                  <a:pt x="25" y="5"/>
                  <a:pt x="24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8" y="5"/>
                  <a:pt x="5" y="8"/>
                  <a:pt x="5" y="11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41"/>
                  <a:pt x="8" y="44"/>
                  <a:pt x="11" y="44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4"/>
                  <a:pt x="25" y="44"/>
                  <a:pt x="25" y="45"/>
                </a:cubicBezTo>
                <a:cubicBezTo>
                  <a:pt x="25" y="46"/>
                  <a:pt x="25" y="49"/>
                  <a:pt x="24" y="49"/>
                </a:cubicBezTo>
                <a:close/>
                <a:moveTo>
                  <a:pt x="59" y="26"/>
                </a:moveTo>
                <a:cubicBezTo>
                  <a:pt x="39" y="47"/>
                  <a:pt x="39" y="47"/>
                  <a:pt x="39" y="47"/>
                </a:cubicBezTo>
                <a:cubicBezTo>
                  <a:pt x="38" y="48"/>
                  <a:pt x="38" y="48"/>
                  <a:pt x="37" y="48"/>
                </a:cubicBezTo>
                <a:cubicBezTo>
                  <a:pt x="36" y="48"/>
                  <a:pt x="34" y="47"/>
                  <a:pt x="34" y="45"/>
                </a:cubicBezTo>
                <a:cubicBezTo>
                  <a:pt x="34" y="34"/>
                  <a:pt x="34" y="34"/>
                  <a:pt x="34" y="34"/>
                </a:cubicBezTo>
                <a:cubicBezTo>
                  <a:pt x="17" y="34"/>
                  <a:pt x="17" y="34"/>
                  <a:pt x="17" y="34"/>
                </a:cubicBezTo>
                <a:cubicBezTo>
                  <a:pt x="16" y="34"/>
                  <a:pt x="15" y="33"/>
                  <a:pt x="15" y="32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6"/>
                  <a:pt x="16" y="15"/>
                  <a:pt x="1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3"/>
                  <a:pt x="36" y="2"/>
                  <a:pt x="37" y="2"/>
                </a:cubicBezTo>
                <a:cubicBezTo>
                  <a:pt x="38" y="2"/>
                  <a:pt x="38" y="2"/>
                  <a:pt x="39" y="2"/>
                </a:cubicBezTo>
                <a:cubicBezTo>
                  <a:pt x="59" y="23"/>
                  <a:pt x="59" y="23"/>
                  <a:pt x="59" y="23"/>
                </a:cubicBezTo>
                <a:cubicBezTo>
                  <a:pt x="60" y="23"/>
                  <a:pt x="60" y="24"/>
                  <a:pt x="60" y="25"/>
                </a:cubicBezTo>
                <a:cubicBezTo>
                  <a:pt x="60" y="25"/>
                  <a:pt x="60" y="26"/>
                  <a:pt x="59" y="2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4460745" y="3352047"/>
            <a:ext cx="1240440" cy="759999"/>
          </a:xfrm>
          <a:custGeom>
            <a:avLst/>
            <a:gdLst/>
            <a:ahLst/>
            <a:cxnLst>
              <a:cxn ang="0">
                <a:pos x="250" y="192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</a:cxnLst>
            <a:rect l="0" t="0" r="r" b="b"/>
            <a:pathLst>
              <a:path w="313" h="192">
                <a:moveTo>
                  <a:pt x="250" y="192"/>
                </a:moveTo>
                <a:cubicBezTo>
                  <a:pt x="62" y="192"/>
                  <a:pt x="62" y="192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cubicBezTo>
                  <a:pt x="248" y="158"/>
                  <a:pt x="248" y="158"/>
                  <a:pt x="248" y="158"/>
                </a:cubicBez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4990395" y="3756712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0" name="任意多边形 3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913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23" grpId="0"/>
      <p:bldP spid="24" grpId="0"/>
      <p:bldP spid="27" grpId="0"/>
      <p:bldP spid="61" grpId="0" animBg="1"/>
      <p:bldP spid="64" grpId="0" animBg="1"/>
      <p:bldP spid="66" grpId="0" animBg="1"/>
      <p:bldP spid="69" grpId="0" animBg="1"/>
      <p:bldP spid="72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Donut 28"/>
          <p:cNvSpPr/>
          <p:nvPr/>
        </p:nvSpPr>
        <p:spPr>
          <a:xfrm>
            <a:off x="5941295" y="1456183"/>
            <a:ext cx="1251763" cy="1251763"/>
          </a:xfrm>
          <a:prstGeom prst="donut">
            <a:avLst>
              <a:gd name="adj" fmla="val 105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Donut 27"/>
          <p:cNvSpPr/>
          <p:nvPr/>
        </p:nvSpPr>
        <p:spPr>
          <a:xfrm>
            <a:off x="6297370" y="2228479"/>
            <a:ext cx="1471552" cy="1471548"/>
          </a:xfrm>
          <a:prstGeom prst="donut">
            <a:avLst>
              <a:gd name="adj" fmla="val 1057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Donut 26"/>
          <p:cNvSpPr/>
          <p:nvPr/>
        </p:nvSpPr>
        <p:spPr>
          <a:xfrm>
            <a:off x="6684953" y="3291293"/>
            <a:ext cx="1459341" cy="1459341"/>
          </a:xfrm>
          <a:prstGeom prst="donut">
            <a:avLst>
              <a:gd name="adj" fmla="val 1057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174"/>
          <p:cNvSpPr>
            <a:spLocks noEditPoints="1"/>
          </p:cNvSpPr>
          <p:nvPr/>
        </p:nvSpPr>
        <p:spPr bwMode="auto">
          <a:xfrm>
            <a:off x="7128386" y="3821352"/>
            <a:ext cx="572464" cy="399219"/>
          </a:xfrm>
          <a:custGeom>
            <a:avLst/>
            <a:gdLst/>
            <a:ahLst/>
            <a:cxnLst>
              <a:cxn ang="0">
                <a:pos x="64" y="20"/>
              </a:cxn>
              <a:cxn ang="0">
                <a:pos x="35" y="9"/>
              </a:cxn>
              <a:cxn ang="0">
                <a:pos x="7" y="20"/>
              </a:cxn>
              <a:cxn ang="0">
                <a:pos x="6" y="20"/>
              </a:cxn>
              <a:cxn ang="0">
                <a:pos x="0" y="14"/>
              </a:cxn>
              <a:cxn ang="0">
                <a:pos x="1" y="13"/>
              </a:cxn>
              <a:cxn ang="0">
                <a:pos x="35" y="0"/>
              </a:cxn>
              <a:cxn ang="0">
                <a:pos x="70" y="13"/>
              </a:cxn>
              <a:cxn ang="0">
                <a:pos x="70" y="14"/>
              </a:cxn>
              <a:cxn ang="0">
                <a:pos x="64" y="20"/>
              </a:cxn>
              <a:cxn ang="0">
                <a:pos x="64" y="20"/>
              </a:cxn>
              <a:cxn ang="0">
                <a:pos x="54" y="30"/>
              </a:cxn>
              <a:cxn ang="0">
                <a:pos x="35" y="22"/>
              </a:cxn>
              <a:cxn ang="0">
                <a:pos x="16" y="30"/>
              </a:cxn>
              <a:cxn ang="0">
                <a:pos x="10" y="24"/>
              </a:cxn>
              <a:cxn ang="0">
                <a:pos x="10" y="23"/>
              </a:cxn>
              <a:cxn ang="0">
                <a:pos x="35" y="13"/>
              </a:cxn>
              <a:cxn ang="0">
                <a:pos x="60" y="23"/>
              </a:cxn>
              <a:cxn ang="0">
                <a:pos x="61" y="24"/>
              </a:cxn>
              <a:cxn ang="0">
                <a:pos x="55" y="30"/>
              </a:cxn>
              <a:cxn ang="0">
                <a:pos x="54" y="30"/>
              </a:cxn>
              <a:cxn ang="0">
                <a:pos x="35" y="36"/>
              </a:cxn>
              <a:cxn ang="0">
                <a:pos x="26" y="40"/>
              </a:cxn>
              <a:cxn ang="0">
                <a:pos x="20" y="34"/>
              </a:cxn>
              <a:cxn ang="0">
                <a:pos x="20" y="33"/>
              </a:cxn>
              <a:cxn ang="0">
                <a:pos x="35" y="27"/>
              </a:cxn>
              <a:cxn ang="0">
                <a:pos x="51" y="33"/>
              </a:cxn>
              <a:cxn ang="0">
                <a:pos x="51" y="34"/>
              </a:cxn>
              <a:cxn ang="0">
                <a:pos x="45" y="40"/>
              </a:cxn>
              <a:cxn ang="0">
                <a:pos x="35" y="36"/>
              </a:cxn>
              <a:cxn ang="0">
                <a:pos x="29" y="43"/>
              </a:cxn>
              <a:cxn ang="0">
                <a:pos x="35" y="41"/>
              </a:cxn>
              <a:cxn ang="0">
                <a:pos x="41" y="43"/>
              </a:cxn>
              <a:cxn ang="0">
                <a:pos x="35" y="49"/>
              </a:cxn>
              <a:cxn ang="0">
                <a:pos x="29" y="43"/>
              </a:cxn>
            </a:cxnLst>
            <a:rect l="0" t="0" r="r" b="b"/>
            <a:pathLst>
              <a:path w="70" h="49">
                <a:moveTo>
                  <a:pt x="64" y="20"/>
                </a:moveTo>
                <a:cubicBezTo>
                  <a:pt x="55" y="13"/>
                  <a:pt x="46" y="9"/>
                  <a:pt x="35" y="9"/>
                </a:cubicBezTo>
                <a:cubicBezTo>
                  <a:pt x="24" y="9"/>
                  <a:pt x="15" y="13"/>
                  <a:pt x="7" y="20"/>
                </a:cubicBezTo>
                <a:cubicBezTo>
                  <a:pt x="7" y="20"/>
                  <a:pt x="7" y="20"/>
                  <a:pt x="6" y="20"/>
                </a:cubicBezTo>
                <a:cubicBezTo>
                  <a:pt x="5" y="20"/>
                  <a:pt x="0" y="15"/>
                  <a:pt x="0" y="14"/>
                </a:cubicBezTo>
                <a:cubicBezTo>
                  <a:pt x="0" y="14"/>
                  <a:pt x="0" y="14"/>
                  <a:pt x="1" y="13"/>
                </a:cubicBezTo>
                <a:cubicBezTo>
                  <a:pt x="10" y="4"/>
                  <a:pt x="23" y="0"/>
                  <a:pt x="35" y="0"/>
                </a:cubicBezTo>
                <a:cubicBezTo>
                  <a:pt x="48" y="0"/>
                  <a:pt x="61" y="4"/>
                  <a:pt x="70" y="13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5"/>
                  <a:pt x="65" y="20"/>
                  <a:pt x="64" y="20"/>
                </a:cubicBezTo>
                <a:cubicBezTo>
                  <a:pt x="64" y="20"/>
                  <a:pt x="64" y="20"/>
                  <a:pt x="64" y="20"/>
                </a:cubicBezTo>
                <a:close/>
                <a:moveTo>
                  <a:pt x="54" y="30"/>
                </a:moveTo>
                <a:cubicBezTo>
                  <a:pt x="48" y="25"/>
                  <a:pt x="43" y="22"/>
                  <a:pt x="35" y="22"/>
                </a:cubicBezTo>
                <a:cubicBezTo>
                  <a:pt x="25" y="22"/>
                  <a:pt x="16" y="30"/>
                  <a:pt x="16" y="30"/>
                </a:cubicBezTo>
                <a:cubicBezTo>
                  <a:pt x="15" y="30"/>
                  <a:pt x="10" y="25"/>
                  <a:pt x="10" y="24"/>
                </a:cubicBezTo>
                <a:cubicBezTo>
                  <a:pt x="10" y="24"/>
                  <a:pt x="10" y="23"/>
                  <a:pt x="10" y="23"/>
                </a:cubicBezTo>
                <a:cubicBezTo>
                  <a:pt x="17" y="17"/>
                  <a:pt x="26" y="13"/>
                  <a:pt x="35" y="13"/>
                </a:cubicBezTo>
                <a:cubicBezTo>
                  <a:pt x="44" y="13"/>
                  <a:pt x="54" y="17"/>
                  <a:pt x="60" y="23"/>
                </a:cubicBezTo>
                <a:cubicBezTo>
                  <a:pt x="61" y="23"/>
                  <a:pt x="61" y="24"/>
                  <a:pt x="61" y="24"/>
                </a:cubicBezTo>
                <a:cubicBezTo>
                  <a:pt x="61" y="25"/>
                  <a:pt x="56" y="30"/>
                  <a:pt x="55" y="30"/>
                </a:cubicBezTo>
                <a:cubicBezTo>
                  <a:pt x="54" y="30"/>
                  <a:pt x="54" y="30"/>
                  <a:pt x="54" y="30"/>
                </a:cubicBezTo>
                <a:close/>
                <a:moveTo>
                  <a:pt x="35" y="36"/>
                </a:moveTo>
                <a:cubicBezTo>
                  <a:pt x="30" y="36"/>
                  <a:pt x="26" y="40"/>
                  <a:pt x="26" y="40"/>
                </a:cubicBezTo>
                <a:cubicBezTo>
                  <a:pt x="25" y="40"/>
                  <a:pt x="20" y="35"/>
                  <a:pt x="20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4" y="29"/>
                  <a:pt x="30" y="27"/>
                  <a:pt x="35" y="27"/>
                </a:cubicBezTo>
                <a:cubicBezTo>
                  <a:pt x="41" y="27"/>
                  <a:pt x="47" y="29"/>
                  <a:pt x="51" y="33"/>
                </a:cubicBezTo>
                <a:cubicBezTo>
                  <a:pt x="51" y="33"/>
                  <a:pt x="51" y="33"/>
                  <a:pt x="51" y="34"/>
                </a:cubicBezTo>
                <a:cubicBezTo>
                  <a:pt x="51" y="35"/>
                  <a:pt x="46" y="40"/>
                  <a:pt x="45" y="40"/>
                </a:cubicBezTo>
                <a:cubicBezTo>
                  <a:pt x="44" y="40"/>
                  <a:pt x="41" y="36"/>
                  <a:pt x="35" y="36"/>
                </a:cubicBezTo>
                <a:close/>
                <a:moveTo>
                  <a:pt x="29" y="43"/>
                </a:moveTo>
                <a:cubicBezTo>
                  <a:pt x="29" y="42"/>
                  <a:pt x="34" y="41"/>
                  <a:pt x="35" y="41"/>
                </a:cubicBezTo>
                <a:cubicBezTo>
                  <a:pt x="37" y="41"/>
                  <a:pt x="41" y="42"/>
                  <a:pt x="41" y="43"/>
                </a:cubicBezTo>
                <a:cubicBezTo>
                  <a:pt x="41" y="44"/>
                  <a:pt x="36" y="49"/>
                  <a:pt x="35" y="49"/>
                </a:cubicBezTo>
                <a:cubicBezTo>
                  <a:pt x="34" y="49"/>
                  <a:pt x="29" y="44"/>
                  <a:pt x="29" y="43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101"/>
          <p:cNvSpPr>
            <a:spLocks noEditPoints="1"/>
          </p:cNvSpPr>
          <p:nvPr/>
        </p:nvSpPr>
        <p:spPr bwMode="auto">
          <a:xfrm>
            <a:off x="6806482" y="2788356"/>
            <a:ext cx="453322" cy="419399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45"/>
          <p:cNvSpPr>
            <a:spLocks/>
          </p:cNvSpPr>
          <p:nvPr/>
        </p:nvSpPr>
        <p:spPr bwMode="auto">
          <a:xfrm>
            <a:off x="6370585" y="1889106"/>
            <a:ext cx="383189" cy="330428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Donut 25"/>
          <p:cNvSpPr/>
          <p:nvPr/>
        </p:nvSpPr>
        <p:spPr>
          <a:xfrm>
            <a:off x="5849916" y="4047942"/>
            <a:ext cx="1672628" cy="1672628"/>
          </a:xfrm>
          <a:prstGeom prst="donut">
            <a:avLst>
              <a:gd name="adj" fmla="val 105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Donut 24"/>
          <p:cNvSpPr/>
          <p:nvPr/>
        </p:nvSpPr>
        <p:spPr>
          <a:xfrm>
            <a:off x="4502834" y="4496969"/>
            <a:ext cx="1975723" cy="1975723"/>
          </a:xfrm>
          <a:prstGeom prst="donut">
            <a:avLst>
              <a:gd name="adj" fmla="val 105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Donut 23"/>
          <p:cNvSpPr/>
          <p:nvPr/>
        </p:nvSpPr>
        <p:spPr>
          <a:xfrm>
            <a:off x="2670101" y="4317355"/>
            <a:ext cx="2334944" cy="2334944"/>
          </a:xfrm>
          <a:prstGeom prst="donut">
            <a:avLst>
              <a:gd name="adj" fmla="val 1057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66"/>
          <p:cNvSpPr>
            <a:spLocks noEditPoints="1"/>
          </p:cNvSpPr>
          <p:nvPr/>
        </p:nvSpPr>
        <p:spPr bwMode="auto">
          <a:xfrm>
            <a:off x="3595927" y="5159788"/>
            <a:ext cx="556545" cy="650084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2"/>
          <p:cNvSpPr>
            <a:spLocks noEditPoints="1"/>
          </p:cNvSpPr>
          <p:nvPr/>
        </p:nvSpPr>
        <p:spPr bwMode="auto">
          <a:xfrm>
            <a:off x="5210192" y="5262848"/>
            <a:ext cx="561012" cy="443965"/>
          </a:xfrm>
          <a:custGeom>
            <a:avLst/>
            <a:gdLst/>
            <a:ahLst/>
            <a:cxnLst>
              <a:cxn ang="0">
                <a:pos x="50" y="41"/>
              </a:cxn>
              <a:cxn ang="0">
                <a:pos x="40" y="51"/>
              </a:cxn>
              <a:cxn ang="0">
                <a:pos x="10" y="51"/>
              </a:cxn>
              <a:cxn ang="0">
                <a:pos x="0" y="41"/>
              </a:cxn>
              <a:cxn ang="0">
                <a:pos x="0" y="11"/>
              </a:cxn>
              <a:cxn ang="0">
                <a:pos x="10" y="1"/>
              </a:cxn>
              <a:cxn ang="0">
                <a:pos x="40" y="1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3" y="5"/>
              </a:cxn>
              <a:cxn ang="0">
                <a:pos x="41" y="5"/>
              </a:cxn>
              <a:cxn ang="0">
                <a:pos x="40" y="5"/>
              </a:cxn>
              <a:cxn ang="0">
                <a:pos x="10" y="5"/>
              </a:cxn>
              <a:cxn ang="0">
                <a:pos x="4" y="11"/>
              </a:cxn>
              <a:cxn ang="0">
                <a:pos x="4" y="41"/>
              </a:cxn>
              <a:cxn ang="0">
                <a:pos x="10" y="46"/>
              </a:cxn>
              <a:cxn ang="0">
                <a:pos x="40" y="46"/>
              </a:cxn>
              <a:cxn ang="0">
                <a:pos x="45" y="41"/>
              </a:cxn>
              <a:cxn ang="0">
                <a:pos x="45" y="36"/>
              </a:cxn>
              <a:cxn ang="0">
                <a:pos x="46" y="35"/>
              </a:cxn>
              <a:cxn ang="0">
                <a:pos x="48" y="33"/>
              </a:cxn>
              <a:cxn ang="0">
                <a:pos x="49" y="33"/>
              </a:cxn>
              <a:cxn ang="0">
                <a:pos x="50" y="34"/>
              </a:cxn>
              <a:cxn ang="0">
                <a:pos x="50" y="41"/>
              </a:cxn>
              <a:cxn ang="0">
                <a:pos x="57" y="18"/>
              </a:cxn>
              <a:cxn ang="0">
                <a:pos x="33" y="42"/>
              </a:cxn>
              <a:cxn ang="0">
                <a:pos x="23" y="42"/>
              </a:cxn>
              <a:cxn ang="0">
                <a:pos x="23" y="31"/>
              </a:cxn>
              <a:cxn ang="0">
                <a:pos x="47" y="7"/>
              </a:cxn>
              <a:cxn ang="0">
                <a:pos x="57" y="18"/>
              </a:cxn>
              <a:cxn ang="0">
                <a:pos x="36" y="34"/>
              </a:cxn>
              <a:cxn ang="0">
                <a:pos x="30" y="29"/>
              </a:cxn>
              <a:cxn ang="0">
                <a:pos x="26" y="33"/>
              </a:cxn>
              <a:cxn ang="0">
                <a:pos x="26" y="35"/>
              </a:cxn>
              <a:cxn ang="0">
                <a:pos x="29" y="35"/>
              </a:cxn>
              <a:cxn ang="0">
                <a:pos x="29" y="38"/>
              </a:cxn>
              <a:cxn ang="0">
                <a:pos x="31" y="38"/>
              </a:cxn>
              <a:cxn ang="0">
                <a:pos x="36" y="34"/>
              </a:cxn>
              <a:cxn ang="0">
                <a:pos x="46" y="13"/>
              </a:cxn>
              <a:cxn ang="0">
                <a:pos x="34" y="25"/>
              </a:cxn>
              <a:cxn ang="0">
                <a:pos x="33" y="26"/>
              </a:cxn>
              <a:cxn ang="0">
                <a:pos x="35" y="26"/>
              </a:cxn>
              <a:cxn ang="0">
                <a:pos x="47" y="14"/>
              </a:cxn>
              <a:cxn ang="0">
                <a:pos x="47" y="13"/>
              </a:cxn>
              <a:cxn ang="0">
                <a:pos x="46" y="13"/>
              </a:cxn>
              <a:cxn ang="0">
                <a:pos x="59" y="15"/>
              </a:cxn>
              <a:cxn ang="0">
                <a:pos x="49" y="5"/>
              </a:cxn>
              <a:cxn ang="0">
                <a:pos x="52" y="2"/>
              </a:cxn>
              <a:cxn ang="0">
                <a:pos x="57" y="2"/>
              </a:cxn>
              <a:cxn ang="0">
                <a:pos x="62" y="7"/>
              </a:cxn>
              <a:cxn ang="0">
                <a:pos x="62" y="12"/>
              </a:cxn>
              <a:cxn ang="0">
                <a:pos x="59" y="15"/>
              </a:cxn>
            </a:cxnLst>
            <a:rect l="0" t="0" r="r" b="b"/>
            <a:pathLst>
              <a:path w="64" h="51">
                <a:moveTo>
                  <a:pt x="50" y="41"/>
                </a:moveTo>
                <a:cubicBezTo>
                  <a:pt x="50" y="46"/>
                  <a:pt x="45" y="51"/>
                  <a:pt x="40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4" y="51"/>
                  <a:pt x="0" y="46"/>
                  <a:pt x="0" y="41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1"/>
                  <a:pt x="10" y="1"/>
                </a:cubicBezTo>
                <a:cubicBezTo>
                  <a:pt x="40" y="1"/>
                  <a:pt x="40" y="1"/>
                  <a:pt x="40" y="1"/>
                </a:cubicBezTo>
                <a:cubicBezTo>
                  <a:pt x="41" y="1"/>
                  <a:pt x="43" y="1"/>
                  <a:pt x="44" y="1"/>
                </a:cubicBezTo>
                <a:cubicBezTo>
                  <a:pt x="44" y="2"/>
                  <a:pt x="44" y="2"/>
                  <a:pt x="45" y="2"/>
                </a:cubicBezTo>
                <a:cubicBezTo>
                  <a:pt x="45" y="3"/>
                  <a:pt x="45" y="3"/>
                  <a:pt x="44" y="3"/>
                </a:cubicBezTo>
                <a:cubicBezTo>
                  <a:pt x="43" y="5"/>
                  <a:pt x="43" y="5"/>
                  <a:pt x="43" y="5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5"/>
                  <a:pt x="4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5"/>
                  <a:pt x="4" y="8"/>
                  <a:pt x="4" y="11"/>
                </a:cubicBezTo>
                <a:cubicBezTo>
                  <a:pt x="4" y="41"/>
                  <a:pt x="4" y="41"/>
                  <a:pt x="4" y="41"/>
                </a:cubicBezTo>
                <a:cubicBezTo>
                  <a:pt x="4" y="44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4"/>
                  <a:pt x="45" y="41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5"/>
                  <a:pt x="46" y="35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9" y="33"/>
                  <a:pt x="49" y="33"/>
                </a:cubicBezTo>
                <a:cubicBezTo>
                  <a:pt x="50" y="33"/>
                  <a:pt x="50" y="33"/>
                  <a:pt x="50" y="34"/>
                </a:cubicBezTo>
                <a:lnTo>
                  <a:pt x="50" y="41"/>
                </a:lnTo>
                <a:close/>
                <a:moveTo>
                  <a:pt x="57" y="18"/>
                </a:moveTo>
                <a:cubicBezTo>
                  <a:pt x="33" y="42"/>
                  <a:pt x="33" y="42"/>
                  <a:pt x="33" y="42"/>
                </a:cubicBezTo>
                <a:cubicBezTo>
                  <a:pt x="23" y="42"/>
                  <a:pt x="23" y="42"/>
                  <a:pt x="23" y="42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8"/>
                </a:lnTo>
                <a:close/>
                <a:moveTo>
                  <a:pt x="36" y="34"/>
                </a:moveTo>
                <a:cubicBezTo>
                  <a:pt x="30" y="29"/>
                  <a:pt x="30" y="29"/>
                  <a:pt x="30" y="29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5"/>
                  <a:pt x="26" y="35"/>
                  <a:pt x="26" y="35"/>
                </a:cubicBezTo>
                <a:cubicBezTo>
                  <a:pt x="29" y="35"/>
                  <a:pt x="29" y="35"/>
                  <a:pt x="29" y="35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4"/>
                </a:lnTo>
                <a:close/>
                <a:moveTo>
                  <a:pt x="46" y="13"/>
                </a:moveTo>
                <a:cubicBezTo>
                  <a:pt x="34" y="25"/>
                  <a:pt x="34" y="25"/>
                  <a:pt x="34" y="25"/>
                </a:cubicBezTo>
                <a:cubicBezTo>
                  <a:pt x="33" y="25"/>
                  <a:pt x="33" y="26"/>
                  <a:pt x="33" y="26"/>
                </a:cubicBezTo>
                <a:cubicBezTo>
                  <a:pt x="34" y="27"/>
                  <a:pt x="34" y="27"/>
                  <a:pt x="35" y="26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2"/>
                  <a:pt x="46" y="12"/>
                  <a:pt x="46" y="13"/>
                </a:cubicBezTo>
                <a:close/>
                <a:moveTo>
                  <a:pt x="59" y="15"/>
                </a:moveTo>
                <a:cubicBezTo>
                  <a:pt x="49" y="5"/>
                  <a:pt x="49" y="5"/>
                  <a:pt x="49" y="5"/>
                </a:cubicBezTo>
                <a:cubicBezTo>
                  <a:pt x="52" y="2"/>
                  <a:pt x="52" y="2"/>
                  <a:pt x="52" y="2"/>
                </a:cubicBezTo>
                <a:cubicBezTo>
                  <a:pt x="53" y="0"/>
                  <a:pt x="56" y="0"/>
                  <a:pt x="57" y="2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9"/>
                  <a:pt x="64" y="11"/>
                  <a:pt x="62" y="12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6"/>
          <p:cNvSpPr>
            <a:spLocks/>
          </p:cNvSpPr>
          <p:nvPr/>
        </p:nvSpPr>
        <p:spPr bwMode="auto">
          <a:xfrm>
            <a:off x="6473217" y="4610106"/>
            <a:ext cx="426022" cy="548307"/>
          </a:xfrm>
          <a:custGeom>
            <a:avLst/>
            <a:gdLst/>
            <a:ahLst/>
            <a:cxnLst>
              <a:cxn ang="0">
                <a:pos x="25" y="46"/>
              </a:cxn>
              <a:cxn ang="0">
                <a:pos x="1" y="64"/>
              </a:cxn>
              <a:cxn ang="0">
                <a:pos x="0" y="62"/>
              </a:cxn>
              <a:cxn ang="0">
                <a:pos x="1" y="61"/>
              </a:cxn>
              <a:cxn ang="0">
                <a:pos x="22" y="46"/>
              </a:cxn>
              <a:cxn ang="0">
                <a:pos x="1" y="36"/>
              </a:cxn>
              <a:cxn ang="0">
                <a:pos x="24" y="41"/>
              </a:cxn>
              <a:cxn ang="0">
                <a:pos x="27" y="31"/>
              </a:cxn>
              <a:cxn ang="0">
                <a:pos x="7" y="18"/>
              </a:cxn>
              <a:cxn ang="0">
                <a:pos x="27" y="28"/>
              </a:cxn>
              <a:cxn ang="0">
                <a:pos x="28" y="21"/>
              </a:cxn>
              <a:cxn ang="0">
                <a:pos x="23" y="0"/>
              </a:cxn>
              <a:cxn ang="0">
                <a:pos x="31" y="21"/>
              </a:cxn>
              <a:cxn ang="0">
                <a:pos x="31" y="25"/>
              </a:cxn>
              <a:cxn ang="0">
                <a:pos x="48" y="18"/>
              </a:cxn>
              <a:cxn ang="0">
                <a:pos x="30" y="32"/>
              </a:cxn>
              <a:cxn ang="0">
                <a:pos x="27" y="42"/>
              </a:cxn>
              <a:cxn ang="0">
                <a:pos x="50" y="39"/>
              </a:cxn>
              <a:cxn ang="0">
                <a:pos x="25" y="46"/>
              </a:cxn>
            </a:cxnLst>
            <a:rect l="0" t="0" r="r" b="b"/>
            <a:pathLst>
              <a:path w="50" h="64">
                <a:moveTo>
                  <a:pt x="25" y="46"/>
                </a:moveTo>
                <a:cubicBezTo>
                  <a:pt x="20" y="57"/>
                  <a:pt x="11" y="64"/>
                  <a:pt x="1" y="64"/>
                </a:cubicBezTo>
                <a:cubicBezTo>
                  <a:pt x="0" y="64"/>
                  <a:pt x="0" y="63"/>
                  <a:pt x="0" y="62"/>
                </a:cubicBezTo>
                <a:cubicBezTo>
                  <a:pt x="0" y="61"/>
                  <a:pt x="0" y="61"/>
                  <a:pt x="1" y="61"/>
                </a:cubicBezTo>
                <a:cubicBezTo>
                  <a:pt x="10" y="61"/>
                  <a:pt x="17" y="55"/>
                  <a:pt x="22" y="46"/>
                </a:cubicBezTo>
                <a:cubicBezTo>
                  <a:pt x="17" y="48"/>
                  <a:pt x="6" y="50"/>
                  <a:pt x="1" y="36"/>
                </a:cubicBezTo>
                <a:cubicBezTo>
                  <a:pt x="15" y="30"/>
                  <a:pt x="22" y="37"/>
                  <a:pt x="24" y="41"/>
                </a:cubicBezTo>
                <a:cubicBezTo>
                  <a:pt x="25" y="38"/>
                  <a:pt x="26" y="35"/>
                  <a:pt x="27" y="31"/>
                </a:cubicBezTo>
                <a:cubicBezTo>
                  <a:pt x="27" y="31"/>
                  <a:pt x="9" y="34"/>
                  <a:pt x="7" y="18"/>
                </a:cubicBezTo>
                <a:cubicBezTo>
                  <a:pt x="23" y="12"/>
                  <a:pt x="27" y="28"/>
                  <a:pt x="27" y="28"/>
                </a:cubicBezTo>
                <a:cubicBezTo>
                  <a:pt x="27" y="26"/>
                  <a:pt x="28" y="21"/>
                  <a:pt x="28" y="21"/>
                </a:cubicBezTo>
                <a:cubicBezTo>
                  <a:pt x="28" y="21"/>
                  <a:pt x="14" y="12"/>
                  <a:pt x="23" y="0"/>
                </a:cubicBezTo>
                <a:cubicBezTo>
                  <a:pt x="39" y="5"/>
                  <a:pt x="31" y="21"/>
                  <a:pt x="31" y="21"/>
                </a:cubicBezTo>
                <a:cubicBezTo>
                  <a:pt x="31" y="21"/>
                  <a:pt x="31" y="24"/>
                  <a:pt x="31" y="25"/>
                </a:cubicBezTo>
                <a:cubicBezTo>
                  <a:pt x="31" y="25"/>
                  <a:pt x="37" y="14"/>
                  <a:pt x="48" y="18"/>
                </a:cubicBezTo>
                <a:cubicBezTo>
                  <a:pt x="48" y="35"/>
                  <a:pt x="30" y="32"/>
                  <a:pt x="30" y="32"/>
                </a:cubicBezTo>
                <a:cubicBezTo>
                  <a:pt x="29" y="35"/>
                  <a:pt x="29" y="39"/>
                  <a:pt x="27" y="42"/>
                </a:cubicBezTo>
                <a:cubicBezTo>
                  <a:pt x="27" y="42"/>
                  <a:pt x="38" y="30"/>
                  <a:pt x="50" y="39"/>
                </a:cubicBezTo>
                <a:cubicBezTo>
                  <a:pt x="43" y="57"/>
                  <a:pt x="25" y="46"/>
                  <a:pt x="25" y="46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ooter Text"/>
          <p:cNvSpPr txBox="1"/>
          <p:nvPr/>
        </p:nvSpPr>
        <p:spPr>
          <a:xfrm>
            <a:off x="2279284" y="3816231"/>
            <a:ext cx="249197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Footer Text"/>
          <p:cNvSpPr txBox="1"/>
          <p:nvPr/>
        </p:nvSpPr>
        <p:spPr>
          <a:xfrm>
            <a:off x="6473216" y="5984624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Footer Text"/>
          <p:cNvSpPr txBox="1"/>
          <p:nvPr/>
        </p:nvSpPr>
        <p:spPr>
          <a:xfrm>
            <a:off x="7661781" y="4798076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Footer Text"/>
          <p:cNvSpPr txBox="1"/>
          <p:nvPr/>
        </p:nvSpPr>
        <p:spPr>
          <a:xfrm>
            <a:off x="8249496" y="3566593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1" name="Footer Text"/>
          <p:cNvSpPr txBox="1"/>
          <p:nvPr/>
        </p:nvSpPr>
        <p:spPr>
          <a:xfrm>
            <a:off x="7901302" y="2420412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Footer Text"/>
          <p:cNvSpPr txBox="1"/>
          <p:nvPr/>
        </p:nvSpPr>
        <p:spPr>
          <a:xfrm>
            <a:off x="3390181" y="1616890"/>
            <a:ext cx="2495549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任意多边形 2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8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7" grpId="0" animBg="1"/>
      <p:bldP spid="14" grpId="0" animBg="1"/>
      <p:bldP spid="15" grpId="0" animBg="1"/>
      <p:bldP spid="16" grpId="0" animBg="1"/>
      <p:bldP spid="26" grpId="0" animBg="1"/>
      <p:bldP spid="25" grpId="0" animBg="1"/>
      <p:bldP spid="24" grpId="0" animBg="1"/>
      <p:bldP spid="11" grpId="0" animBg="1"/>
      <p:bldP spid="12" grpId="0" animBg="1"/>
      <p:bldP spid="1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2425700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3492500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4545013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5599113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任意多边形 5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任意多边形 54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26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任意多边形 5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任意多边形 5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47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任意多边形 2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75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" name="Straight Arrow Connector 48"/>
          <p:cNvCxnSpPr/>
          <p:nvPr/>
        </p:nvCxnSpPr>
        <p:spPr>
          <a:xfrm>
            <a:off x="353" y="3844568"/>
            <a:ext cx="11793238" cy="0"/>
          </a:xfrm>
          <a:prstGeom prst="straightConnector1">
            <a:avLst/>
          </a:prstGeom>
          <a:ln w="1143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7555209" y="3403666"/>
            <a:ext cx="2385939" cy="268545"/>
            <a:chOff x="7163516" y="3227357"/>
            <a:chExt cx="2262348" cy="254634"/>
          </a:xfrm>
          <a:solidFill>
            <a:schemeClr val="accent4"/>
          </a:solidFill>
        </p:grpSpPr>
        <p:sp>
          <p:nvSpPr>
            <p:cNvPr id="52" name="Rectangle 51"/>
            <p:cNvSpPr/>
            <p:nvPr/>
          </p:nvSpPr>
          <p:spPr>
            <a:xfrm>
              <a:off x="7163516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9171230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9" name="Text Placeholder 32"/>
          <p:cNvSpPr txBox="1">
            <a:spLocks/>
          </p:cNvSpPr>
          <p:nvPr/>
        </p:nvSpPr>
        <p:spPr>
          <a:xfrm>
            <a:off x="2174789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0" name="Text Placeholder 33"/>
          <p:cNvSpPr txBox="1">
            <a:spLocks/>
          </p:cNvSpPr>
          <p:nvPr/>
        </p:nvSpPr>
        <p:spPr>
          <a:xfrm>
            <a:off x="2174790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2753964" y="1768141"/>
            <a:ext cx="582147" cy="5821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 Placeholder 32"/>
          <p:cNvSpPr txBox="1">
            <a:spLocks/>
          </p:cNvSpPr>
          <p:nvPr/>
        </p:nvSpPr>
        <p:spPr>
          <a:xfrm>
            <a:off x="4433294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3" name="Text Placeholder 33"/>
          <p:cNvSpPr txBox="1">
            <a:spLocks/>
          </p:cNvSpPr>
          <p:nvPr/>
        </p:nvSpPr>
        <p:spPr>
          <a:xfrm>
            <a:off x="4433295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5012469" y="1768141"/>
            <a:ext cx="582147" cy="5821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 Placeholder 32"/>
          <p:cNvSpPr txBox="1">
            <a:spLocks/>
          </p:cNvSpPr>
          <p:nvPr/>
        </p:nvSpPr>
        <p:spPr>
          <a:xfrm>
            <a:off x="6675989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675990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Oval 66"/>
          <p:cNvSpPr>
            <a:spLocks noChangeAspect="1"/>
          </p:cNvSpPr>
          <p:nvPr/>
        </p:nvSpPr>
        <p:spPr>
          <a:xfrm>
            <a:off x="7255164" y="1768141"/>
            <a:ext cx="582147" cy="58214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2"/>
          <p:cNvSpPr txBox="1">
            <a:spLocks/>
          </p:cNvSpPr>
          <p:nvPr/>
        </p:nvSpPr>
        <p:spPr>
          <a:xfrm>
            <a:off x="8934493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9" name="Text Placeholder 33"/>
          <p:cNvSpPr txBox="1">
            <a:spLocks/>
          </p:cNvSpPr>
          <p:nvPr/>
        </p:nvSpPr>
        <p:spPr>
          <a:xfrm>
            <a:off x="8934494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Oval 69"/>
          <p:cNvSpPr>
            <a:spLocks noChangeAspect="1"/>
          </p:cNvSpPr>
          <p:nvPr/>
        </p:nvSpPr>
        <p:spPr>
          <a:xfrm>
            <a:off x="9513668" y="1768141"/>
            <a:ext cx="582147" cy="58214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555209" y="4044443"/>
            <a:ext cx="2385939" cy="268545"/>
            <a:chOff x="7163516" y="3834942"/>
            <a:chExt cx="2262348" cy="254634"/>
          </a:xfrm>
          <a:solidFill>
            <a:schemeClr val="accent4"/>
          </a:solidFill>
        </p:grpSpPr>
        <p:sp>
          <p:nvSpPr>
            <p:cNvPr id="73" name="Rectangle 72"/>
            <p:cNvSpPr/>
            <p:nvPr/>
          </p:nvSpPr>
          <p:spPr>
            <a:xfrm>
              <a:off x="7163516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9171230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0" name="Text Placeholder 32"/>
          <p:cNvSpPr txBox="1">
            <a:spLocks/>
          </p:cNvSpPr>
          <p:nvPr/>
        </p:nvSpPr>
        <p:spPr>
          <a:xfrm>
            <a:off x="2174789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1" name="Text Placeholder 33"/>
          <p:cNvSpPr txBox="1">
            <a:spLocks/>
          </p:cNvSpPr>
          <p:nvPr/>
        </p:nvSpPr>
        <p:spPr>
          <a:xfrm>
            <a:off x="2174790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2753964" y="4676104"/>
            <a:ext cx="582147" cy="5821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Placeholder 32"/>
          <p:cNvSpPr txBox="1">
            <a:spLocks/>
          </p:cNvSpPr>
          <p:nvPr/>
        </p:nvSpPr>
        <p:spPr>
          <a:xfrm>
            <a:off x="4433294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4" name="Text Placeholder 33"/>
          <p:cNvSpPr txBox="1">
            <a:spLocks/>
          </p:cNvSpPr>
          <p:nvPr/>
        </p:nvSpPr>
        <p:spPr>
          <a:xfrm>
            <a:off x="4433295" y="5393910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Oval 84"/>
          <p:cNvSpPr>
            <a:spLocks noChangeAspect="1"/>
          </p:cNvSpPr>
          <p:nvPr/>
        </p:nvSpPr>
        <p:spPr>
          <a:xfrm>
            <a:off x="5012469" y="4676104"/>
            <a:ext cx="582147" cy="5821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 Placeholder 32"/>
          <p:cNvSpPr txBox="1">
            <a:spLocks/>
          </p:cNvSpPr>
          <p:nvPr/>
        </p:nvSpPr>
        <p:spPr>
          <a:xfrm>
            <a:off x="6675989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7" name="Text Placeholder 33"/>
          <p:cNvSpPr txBox="1">
            <a:spLocks/>
          </p:cNvSpPr>
          <p:nvPr/>
        </p:nvSpPr>
        <p:spPr>
          <a:xfrm>
            <a:off x="6675990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Oval 87"/>
          <p:cNvSpPr>
            <a:spLocks noChangeAspect="1"/>
          </p:cNvSpPr>
          <p:nvPr/>
        </p:nvSpPr>
        <p:spPr>
          <a:xfrm>
            <a:off x="7255164" y="4676104"/>
            <a:ext cx="582147" cy="58214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2"/>
          <p:cNvSpPr txBox="1">
            <a:spLocks/>
          </p:cNvSpPr>
          <p:nvPr/>
        </p:nvSpPr>
        <p:spPr>
          <a:xfrm>
            <a:off x="8934493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90" name="Text Placeholder 33"/>
          <p:cNvSpPr txBox="1">
            <a:spLocks/>
          </p:cNvSpPr>
          <p:nvPr/>
        </p:nvSpPr>
        <p:spPr>
          <a:xfrm>
            <a:off x="8934494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9513668" y="4676104"/>
            <a:ext cx="582147" cy="58214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303542" y="3403666"/>
            <a:ext cx="2385939" cy="268545"/>
            <a:chOff x="5028485" y="3227357"/>
            <a:chExt cx="2262348" cy="254634"/>
          </a:xfrm>
          <a:solidFill>
            <a:schemeClr val="accent3"/>
          </a:solidFill>
        </p:grpSpPr>
        <p:sp>
          <p:nvSpPr>
            <p:cNvPr id="51" name="Rectangle 50"/>
            <p:cNvSpPr/>
            <p:nvPr/>
          </p:nvSpPr>
          <p:spPr>
            <a:xfrm>
              <a:off x="5028485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7036199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303542" y="4044443"/>
            <a:ext cx="2385939" cy="268545"/>
            <a:chOff x="5028485" y="3834942"/>
            <a:chExt cx="2262348" cy="254634"/>
          </a:xfrm>
          <a:solidFill>
            <a:schemeClr val="accent3"/>
          </a:solidFill>
        </p:grpSpPr>
        <p:sp>
          <p:nvSpPr>
            <p:cNvPr id="72" name="Rectangle 71"/>
            <p:cNvSpPr/>
            <p:nvPr/>
          </p:nvSpPr>
          <p:spPr>
            <a:xfrm>
              <a:off x="5028485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7036199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135448" y="3403666"/>
            <a:ext cx="2302366" cy="268545"/>
            <a:chOff x="2972698" y="3227357"/>
            <a:chExt cx="2183104" cy="254634"/>
          </a:xfrm>
          <a:solidFill>
            <a:schemeClr val="accent2"/>
          </a:solidFill>
        </p:grpSpPr>
        <p:sp>
          <p:nvSpPr>
            <p:cNvPr id="54" name="Rectangle 53"/>
            <p:cNvSpPr/>
            <p:nvPr/>
          </p:nvSpPr>
          <p:spPr>
            <a:xfrm>
              <a:off x="2972698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901168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53" y="3403666"/>
            <a:ext cx="3185795" cy="268545"/>
            <a:chOff x="0" y="3227357"/>
            <a:chExt cx="3020771" cy="254634"/>
          </a:xfrm>
        </p:grpSpPr>
        <p:sp>
          <p:nvSpPr>
            <p:cNvPr id="53" name="Rectangle 52"/>
            <p:cNvSpPr/>
            <p:nvPr/>
          </p:nvSpPr>
          <p:spPr>
            <a:xfrm>
              <a:off x="0" y="3300674"/>
              <a:ext cx="28829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2766137" y="3227357"/>
              <a:ext cx="254634" cy="2546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135448" y="4044443"/>
            <a:ext cx="2302366" cy="268545"/>
            <a:chOff x="2972698" y="3834942"/>
            <a:chExt cx="2183104" cy="254634"/>
          </a:xfrm>
          <a:solidFill>
            <a:schemeClr val="accent2"/>
          </a:solidFill>
        </p:grpSpPr>
        <p:sp>
          <p:nvSpPr>
            <p:cNvPr id="75" name="Rectangle 74"/>
            <p:cNvSpPr/>
            <p:nvPr/>
          </p:nvSpPr>
          <p:spPr>
            <a:xfrm>
              <a:off x="2972698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4901168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3" y="4044443"/>
            <a:ext cx="3185795" cy="268545"/>
            <a:chOff x="0" y="3834942"/>
            <a:chExt cx="3020771" cy="254634"/>
          </a:xfrm>
        </p:grpSpPr>
        <p:sp>
          <p:nvSpPr>
            <p:cNvPr id="74" name="Rectangle 73"/>
            <p:cNvSpPr/>
            <p:nvPr/>
          </p:nvSpPr>
          <p:spPr>
            <a:xfrm>
              <a:off x="0" y="3908259"/>
              <a:ext cx="2924175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2766137" y="3834942"/>
              <a:ext cx="254634" cy="2546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1" name="任意多边形 7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" name="任意多边形 9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9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1" grpId="0" animBg="1"/>
      <p:bldP spid="62" grpId="0"/>
      <p:bldP spid="63" grpId="0"/>
      <p:bldP spid="64" grpId="0" animBg="1"/>
      <p:bldP spid="65" grpId="0"/>
      <p:bldP spid="66" grpId="0"/>
      <p:bldP spid="67" grpId="0" animBg="1"/>
      <p:bldP spid="68" grpId="0"/>
      <p:bldP spid="69" grpId="0"/>
      <p:bldP spid="70" grpId="0" animBg="1"/>
      <p:bldP spid="80" grpId="0"/>
      <p:bldP spid="81" grpId="0"/>
      <p:bldP spid="82" grpId="0" animBg="1"/>
      <p:bldP spid="83" grpId="0"/>
      <p:bldP spid="84" grpId="0"/>
      <p:bldP spid="85" grpId="0" animBg="1"/>
      <p:bldP spid="86" grpId="0"/>
      <p:bldP spid="87" grpId="0"/>
      <p:bldP spid="88" grpId="0" animBg="1"/>
      <p:bldP spid="89" grpId="0"/>
      <p:bldP spid="90" grpId="0"/>
      <p:bldP spid="9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401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ubtitle 21"/>
          <p:cNvSpPr txBox="1">
            <a:spLocks/>
          </p:cNvSpPr>
          <p:nvPr/>
        </p:nvSpPr>
        <p:spPr>
          <a:xfrm>
            <a:off x="2293432" y="5787814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1"/>
          <p:cNvSpPr>
            <a:spLocks noChangeArrowheads="1"/>
          </p:cNvSpPr>
          <p:nvPr/>
        </p:nvSpPr>
        <p:spPr bwMode="auto">
          <a:xfrm>
            <a:off x="2315985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2"/>
          <p:cNvSpPr>
            <a:spLocks noChangeArrowheads="1"/>
          </p:cNvSpPr>
          <p:nvPr/>
        </p:nvSpPr>
        <p:spPr bwMode="auto">
          <a:xfrm>
            <a:off x="2784199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1"/>
          <p:cNvSpPr>
            <a:spLocks noChangeArrowheads="1"/>
          </p:cNvSpPr>
          <p:nvPr/>
        </p:nvSpPr>
        <p:spPr bwMode="auto">
          <a:xfrm>
            <a:off x="3705600" y="258335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2"/>
          <p:cNvSpPr>
            <a:spLocks noChangeArrowheads="1"/>
          </p:cNvSpPr>
          <p:nvPr/>
        </p:nvSpPr>
        <p:spPr bwMode="auto">
          <a:xfrm>
            <a:off x="4173813" y="300812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1"/>
          <p:cNvSpPr>
            <a:spLocks noChangeArrowheads="1"/>
          </p:cNvSpPr>
          <p:nvPr/>
        </p:nvSpPr>
        <p:spPr bwMode="auto">
          <a:xfrm>
            <a:off x="5116108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2"/>
          <p:cNvSpPr>
            <a:spLocks noChangeArrowheads="1"/>
          </p:cNvSpPr>
          <p:nvPr/>
        </p:nvSpPr>
        <p:spPr bwMode="auto">
          <a:xfrm>
            <a:off x="5584320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1"/>
          <p:cNvSpPr>
            <a:spLocks noChangeArrowheads="1"/>
          </p:cNvSpPr>
          <p:nvPr/>
        </p:nvSpPr>
        <p:spPr bwMode="auto">
          <a:xfrm>
            <a:off x="6526617" y="258335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2"/>
          <p:cNvSpPr>
            <a:spLocks noChangeArrowheads="1"/>
          </p:cNvSpPr>
          <p:nvPr/>
        </p:nvSpPr>
        <p:spPr bwMode="auto">
          <a:xfrm>
            <a:off x="6994830" y="300812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"/>
          <p:cNvSpPr>
            <a:spLocks noChangeArrowheads="1"/>
          </p:cNvSpPr>
          <p:nvPr/>
        </p:nvSpPr>
        <p:spPr bwMode="auto">
          <a:xfrm>
            <a:off x="7962350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2"/>
          <p:cNvSpPr>
            <a:spLocks noChangeArrowheads="1"/>
          </p:cNvSpPr>
          <p:nvPr/>
        </p:nvSpPr>
        <p:spPr bwMode="auto">
          <a:xfrm>
            <a:off x="8430565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1"/>
          <p:cNvSpPr>
            <a:spLocks noChangeArrowheads="1"/>
          </p:cNvSpPr>
          <p:nvPr/>
        </p:nvSpPr>
        <p:spPr bwMode="auto">
          <a:xfrm>
            <a:off x="9401287" y="2535881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2"/>
          <p:cNvSpPr>
            <a:spLocks noChangeArrowheads="1"/>
          </p:cNvSpPr>
          <p:nvPr/>
        </p:nvSpPr>
        <p:spPr bwMode="auto">
          <a:xfrm>
            <a:off x="9869500" y="2960646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Freeform 3"/>
          <p:cNvSpPr>
            <a:spLocks noChangeArrowheads="1"/>
          </p:cNvSpPr>
          <p:nvPr/>
        </p:nvSpPr>
        <p:spPr bwMode="auto">
          <a:xfrm>
            <a:off x="2675293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3"/>
          <p:cNvSpPr>
            <a:spLocks noChangeArrowheads="1"/>
          </p:cNvSpPr>
          <p:nvPr/>
        </p:nvSpPr>
        <p:spPr bwMode="auto">
          <a:xfrm>
            <a:off x="4064912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3"/>
          <p:cNvSpPr>
            <a:spLocks noChangeArrowheads="1"/>
          </p:cNvSpPr>
          <p:nvPr/>
        </p:nvSpPr>
        <p:spPr bwMode="auto">
          <a:xfrm>
            <a:off x="5457450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3"/>
          <p:cNvSpPr>
            <a:spLocks noChangeArrowheads="1"/>
          </p:cNvSpPr>
          <p:nvPr/>
        </p:nvSpPr>
        <p:spPr bwMode="auto">
          <a:xfrm>
            <a:off x="8316769" y="5056868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836438" y="3466791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 flipV="1">
            <a:off x="2890493" y="3578051"/>
            <a:ext cx="0" cy="1468369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al 69"/>
          <p:cNvSpPr/>
          <p:nvPr/>
        </p:nvSpPr>
        <p:spPr>
          <a:xfrm>
            <a:off x="5641637" y="3459519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 flipV="1">
            <a:off x="5686262" y="3570783"/>
            <a:ext cx="0" cy="1475637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Oval 71"/>
          <p:cNvSpPr/>
          <p:nvPr/>
        </p:nvSpPr>
        <p:spPr>
          <a:xfrm>
            <a:off x="8482502" y="3452254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8536560" y="3563512"/>
            <a:ext cx="0" cy="1483034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/>
          <p:cNvSpPr/>
          <p:nvPr/>
        </p:nvSpPr>
        <p:spPr>
          <a:xfrm>
            <a:off x="4226345" y="4216808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 flipV="1">
            <a:off x="4280402" y="4328065"/>
            <a:ext cx="0" cy="728805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Oval 75"/>
          <p:cNvSpPr/>
          <p:nvPr/>
        </p:nvSpPr>
        <p:spPr>
          <a:xfrm>
            <a:off x="7042285" y="4219991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 flipV="1">
            <a:off x="7096342" y="4331249"/>
            <a:ext cx="0" cy="715171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Oval 77"/>
          <p:cNvSpPr/>
          <p:nvPr/>
        </p:nvSpPr>
        <p:spPr>
          <a:xfrm>
            <a:off x="9913497" y="4224772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9967553" y="4336027"/>
            <a:ext cx="0" cy="710389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Freeform 3"/>
          <p:cNvSpPr>
            <a:spLocks noChangeArrowheads="1"/>
          </p:cNvSpPr>
          <p:nvPr/>
        </p:nvSpPr>
        <p:spPr bwMode="auto">
          <a:xfrm>
            <a:off x="9747563" y="5046544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3"/>
          <p:cNvSpPr>
            <a:spLocks noChangeArrowheads="1"/>
          </p:cNvSpPr>
          <p:nvPr/>
        </p:nvSpPr>
        <p:spPr bwMode="auto">
          <a:xfrm>
            <a:off x="6874913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Subtitle 21"/>
          <p:cNvSpPr txBox="1">
            <a:spLocks/>
          </p:cNvSpPr>
          <p:nvPr/>
        </p:nvSpPr>
        <p:spPr>
          <a:xfrm>
            <a:off x="3709201" y="5786506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Subtitle 21"/>
          <p:cNvSpPr txBox="1">
            <a:spLocks/>
          </p:cNvSpPr>
          <p:nvPr/>
        </p:nvSpPr>
        <p:spPr>
          <a:xfrm>
            <a:off x="5124970" y="5793180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Subtitle 21"/>
          <p:cNvSpPr txBox="1">
            <a:spLocks/>
          </p:cNvSpPr>
          <p:nvPr/>
        </p:nvSpPr>
        <p:spPr>
          <a:xfrm>
            <a:off x="6540739" y="5792322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Subtitle 21"/>
          <p:cNvSpPr txBox="1">
            <a:spLocks/>
          </p:cNvSpPr>
          <p:nvPr/>
        </p:nvSpPr>
        <p:spPr>
          <a:xfrm>
            <a:off x="7956508" y="5786506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Subtitle 21"/>
          <p:cNvSpPr txBox="1">
            <a:spLocks/>
          </p:cNvSpPr>
          <p:nvPr/>
        </p:nvSpPr>
        <p:spPr>
          <a:xfrm>
            <a:off x="9372278" y="5793180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任意多边形 37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任意多边形 38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276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7206089" y="2754438"/>
            <a:ext cx="3278073" cy="930529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Parallelogram 15"/>
          <p:cNvSpPr/>
          <p:nvPr/>
        </p:nvSpPr>
        <p:spPr>
          <a:xfrm rot="5400000">
            <a:off x="7380741" y="2579617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80221" y="3219703"/>
            <a:ext cx="2870967" cy="9305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Parallelogram 10"/>
          <p:cNvSpPr/>
          <p:nvPr/>
        </p:nvSpPr>
        <p:spPr>
          <a:xfrm rot="5400000">
            <a:off x="6254871" y="3044882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54352" y="3685166"/>
            <a:ext cx="2870967" cy="9305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Parallelogram 8"/>
          <p:cNvSpPr/>
          <p:nvPr/>
        </p:nvSpPr>
        <p:spPr>
          <a:xfrm rot="5400000">
            <a:off x="5129002" y="3510146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28482" y="4149265"/>
            <a:ext cx="2870967" cy="9305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Parallelogram 5"/>
          <p:cNvSpPr/>
          <p:nvPr/>
        </p:nvSpPr>
        <p:spPr>
          <a:xfrm rot="5400000">
            <a:off x="4003132" y="3975411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634883"/>
            <a:ext cx="5573580" cy="9305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21"/>
          <p:cNvGrpSpPr/>
          <p:nvPr/>
        </p:nvGrpSpPr>
        <p:grpSpPr>
          <a:xfrm>
            <a:off x="5852305" y="4366118"/>
            <a:ext cx="537529" cy="537529"/>
            <a:chOff x="8780463" y="1906588"/>
            <a:chExt cx="360363" cy="360363"/>
          </a:xfrm>
          <a:solidFill>
            <a:schemeClr val="bg1"/>
          </a:solidFill>
        </p:grpSpPr>
        <p:sp>
          <p:nvSpPr>
            <p:cNvPr id="23" name="Freeform 93"/>
            <p:cNvSpPr>
              <a:spLocks noEditPoints="1"/>
            </p:cNvSpPr>
            <p:nvPr/>
          </p:nvSpPr>
          <p:spPr bwMode="auto">
            <a:xfrm>
              <a:off x="8780463" y="1938338"/>
              <a:ext cx="328613" cy="328613"/>
            </a:xfrm>
            <a:custGeom>
              <a:avLst/>
              <a:gdLst/>
              <a:ahLst/>
              <a:cxnLst>
                <a:cxn ang="0">
                  <a:pos x="80" y="3"/>
                </a:cxn>
                <a:cxn ang="0">
                  <a:pos x="73" y="0"/>
                </a:cxn>
                <a:cxn ang="0">
                  <a:pos x="66" y="3"/>
                </a:cxn>
                <a:cxn ang="0">
                  <a:pos x="61" y="9"/>
                </a:cxn>
                <a:cxn ang="0">
                  <a:pos x="58" y="15"/>
                </a:cxn>
                <a:cxn ang="0">
                  <a:pos x="60" y="20"/>
                </a:cxn>
                <a:cxn ang="0">
                  <a:pos x="8" y="41"/>
                </a:cxn>
                <a:cxn ang="0">
                  <a:pos x="1" y="50"/>
                </a:cxn>
                <a:cxn ang="0">
                  <a:pos x="4" y="60"/>
                </a:cxn>
                <a:cxn ang="0">
                  <a:pos x="53" y="108"/>
                </a:cxn>
                <a:cxn ang="0">
                  <a:pos x="61" y="112"/>
                </a:cxn>
                <a:cxn ang="0">
                  <a:pos x="61" y="112"/>
                </a:cxn>
                <a:cxn ang="0">
                  <a:pos x="63" y="111"/>
                </a:cxn>
                <a:cxn ang="0">
                  <a:pos x="72" y="104"/>
                </a:cxn>
                <a:cxn ang="0">
                  <a:pos x="92" y="53"/>
                </a:cxn>
                <a:cxn ang="0">
                  <a:pos x="97" y="55"/>
                </a:cxn>
                <a:cxn ang="0">
                  <a:pos x="104" y="52"/>
                </a:cxn>
                <a:cxn ang="0">
                  <a:pos x="110" y="46"/>
                </a:cxn>
                <a:cxn ang="0">
                  <a:pos x="112" y="40"/>
                </a:cxn>
                <a:cxn ang="0">
                  <a:pos x="110" y="33"/>
                </a:cxn>
                <a:cxn ang="0">
                  <a:pos x="80" y="3"/>
                </a:cxn>
                <a:cxn ang="0">
                  <a:pos x="65" y="102"/>
                </a:cxn>
                <a:cxn ang="0">
                  <a:pos x="62" y="104"/>
                </a:cxn>
                <a:cxn ang="0">
                  <a:pos x="61" y="104"/>
                </a:cxn>
                <a:cxn ang="0">
                  <a:pos x="58" y="103"/>
                </a:cxn>
                <a:cxn ang="0">
                  <a:pos x="9" y="55"/>
                </a:cxn>
                <a:cxn ang="0">
                  <a:pos x="8" y="51"/>
                </a:cxn>
                <a:cxn ang="0">
                  <a:pos x="11" y="48"/>
                </a:cxn>
                <a:cxn ang="0">
                  <a:pos x="34" y="39"/>
                </a:cxn>
                <a:cxn ang="0">
                  <a:pos x="83" y="56"/>
                </a:cxn>
                <a:cxn ang="0">
                  <a:pos x="65" y="102"/>
                </a:cxn>
                <a:cxn ang="0">
                  <a:pos x="104" y="41"/>
                </a:cxn>
                <a:cxn ang="0">
                  <a:pos x="99" y="46"/>
                </a:cxn>
                <a:cxn ang="0">
                  <a:pos x="96" y="46"/>
                </a:cxn>
                <a:cxn ang="0">
                  <a:pos x="89" y="40"/>
                </a:cxn>
                <a:cxn ang="0">
                  <a:pos x="84" y="53"/>
                </a:cxn>
                <a:cxn ang="0">
                  <a:pos x="84" y="52"/>
                </a:cxn>
                <a:cxn ang="0">
                  <a:pos x="50" y="38"/>
                </a:cxn>
                <a:cxn ang="0">
                  <a:pos x="40" y="36"/>
                </a:cxn>
                <a:cxn ang="0">
                  <a:pos x="73" y="23"/>
                </a:cxn>
                <a:cxn ang="0">
                  <a:pos x="66" y="17"/>
                </a:cxn>
                <a:cxn ang="0">
                  <a:pos x="66" y="14"/>
                </a:cxn>
                <a:cxn ang="0">
                  <a:pos x="72" y="9"/>
                </a:cxn>
                <a:cxn ang="0">
                  <a:pos x="75" y="9"/>
                </a:cxn>
                <a:cxn ang="0">
                  <a:pos x="104" y="38"/>
                </a:cxn>
                <a:cxn ang="0">
                  <a:pos x="104" y="41"/>
                </a:cxn>
                <a:cxn ang="0">
                  <a:pos x="104" y="41"/>
                </a:cxn>
                <a:cxn ang="0">
                  <a:pos x="104" y="41"/>
                </a:cxn>
              </a:cxnLst>
              <a:rect l="0" t="0" r="r" b="b"/>
              <a:pathLst>
                <a:path w="112" h="112">
                  <a:moveTo>
                    <a:pt x="80" y="3"/>
                  </a:moveTo>
                  <a:cubicBezTo>
                    <a:pt x="78" y="1"/>
                    <a:pt x="76" y="0"/>
                    <a:pt x="73" y="0"/>
                  </a:cubicBezTo>
                  <a:cubicBezTo>
                    <a:pt x="71" y="0"/>
                    <a:pt x="68" y="1"/>
                    <a:pt x="66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9" y="10"/>
                    <a:pt x="58" y="13"/>
                    <a:pt x="58" y="15"/>
                  </a:cubicBezTo>
                  <a:cubicBezTo>
                    <a:pt x="58" y="17"/>
                    <a:pt x="59" y="19"/>
                    <a:pt x="60" y="2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4" y="43"/>
                    <a:pt x="2" y="46"/>
                    <a:pt x="1" y="50"/>
                  </a:cubicBezTo>
                  <a:cubicBezTo>
                    <a:pt x="0" y="53"/>
                    <a:pt x="1" y="57"/>
                    <a:pt x="4" y="60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5" y="110"/>
                    <a:pt x="58" y="112"/>
                    <a:pt x="61" y="112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2" y="112"/>
                    <a:pt x="63" y="112"/>
                    <a:pt x="63" y="111"/>
                  </a:cubicBezTo>
                  <a:cubicBezTo>
                    <a:pt x="67" y="111"/>
                    <a:pt x="70" y="108"/>
                    <a:pt x="72" y="104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94" y="54"/>
                    <a:pt x="95" y="55"/>
                    <a:pt x="97" y="55"/>
                  </a:cubicBezTo>
                  <a:cubicBezTo>
                    <a:pt x="100" y="55"/>
                    <a:pt x="102" y="54"/>
                    <a:pt x="104" y="52"/>
                  </a:cubicBezTo>
                  <a:cubicBezTo>
                    <a:pt x="110" y="46"/>
                    <a:pt x="110" y="46"/>
                    <a:pt x="110" y="46"/>
                  </a:cubicBezTo>
                  <a:cubicBezTo>
                    <a:pt x="111" y="45"/>
                    <a:pt x="112" y="42"/>
                    <a:pt x="112" y="40"/>
                  </a:cubicBezTo>
                  <a:cubicBezTo>
                    <a:pt x="112" y="37"/>
                    <a:pt x="111" y="35"/>
                    <a:pt x="110" y="33"/>
                  </a:cubicBezTo>
                  <a:lnTo>
                    <a:pt x="80" y="3"/>
                  </a:lnTo>
                  <a:close/>
                  <a:moveTo>
                    <a:pt x="65" y="102"/>
                  </a:moveTo>
                  <a:cubicBezTo>
                    <a:pt x="64" y="103"/>
                    <a:pt x="63" y="104"/>
                    <a:pt x="62" y="104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60" y="104"/>
                    <a:pt x="59" y="104"/>
                    <a:pt x="58" y="103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9" y="54"/>
                    <a:pt x="8" y="52"/>
                    <a:pt x="8" y="51"/>
                  </a:cubicBezTo>
                  <a:cubicBezTo>
                    <a:pt x="9" y="50"/>
                    <a:pt x="9" y="49"/>
                    <a:pt x="11" y="4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51" y="44"/>
                    <a:pt x="67" y="39"/>
                    <a:pt x="83" y="56"/>
                  </a:cubicBezTo>
                  <a:lnTo>
                    <a:pt x="65" y="102"/>
                  </a:lnTo>
                  <a:close/>
                  <a:moveTo>
                    <a:pt x="104" y="41"/>
                  </a:moveTo>
                  <a:cubicBezTo>
                    <a:pt x="99" y="46"/>
                    <a:pt x="99" y="46"/>
                    <a:pt x="99" y="46"/>
                  </a:cubicBezTo>
                  <a:cubicBezTo>
                    <a:pt x="98" y="47"/>
                    <a:pt x="97" y="47"/>
                    <a:pt x="96" y="46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73" y="41"/>
                    <a:pt x="61" y="39"/>
                    <a:pt x="50" y="38"/>
                  </a:cubicBezTo>
                  <a:cubicBezTo>
                    <a:pt x="47" y="38"/>
                    <a:pt x="44" y="37"/>
                    <a:pt x="40" y="36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5"/>
                    <a:pt x="66" y="14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3" y="8"/>
                    <a:pt x="74" y="8"/>
                    <a:pt x="75" y="9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05" y="39"/>
                    <a:pt x="105" y="40"/>
                    <a:pt x="104" y="41"/>
                  </a:cubicBezTo>
                  <a:close/>
                  <a:moveTo>
                    <a:pt x="104" y="41"/>
                  </a:moveTo>
                  <a:cubicBezTo>
                    <a:pt x="104" y="41"/>
                    <a:pt x="104" y="41"/>
                    <a:pt x="104" y="4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4"/>
            <p:cNvSpPr>
              <a:spLocks noEditPoints="1"/>
            </p:cNvSpPr>
            <p:nvPr/>
          </p:nvSpPr>
          <p:spPr bwMode="auto">
            <a:xfrm>
              <a:off x="8939213" y="2084388"/>
              <a:ext cx="55563" cy="57150"/>
            </a:xfrm>
            <a:custGeom>
              <a:avLst/>
              <a:gdLst/>
              <a:ahLst/>
              <a:cxnLst>
                <a:cxn ang="0">
                  <a:pos x="10" y="19"/>
                </a:cxn>
                <a:cxn ang="0">
                  <a:pos x="19" y="10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9"/>
                </a:cxn>
                <a:cxn ang="0">
                  <a:pos x="10" y="4"/>
                </a:cxn>
                <a:cxn ang="0">
                  <a:pos x="16" y="10"/>
                </a:cxn>
                <a:cxn ang="0">
                  <a:pos x="10" y="16"/>
                </a:cxn>
                <a:cxn ang="0">
                  <a:pos x="4" y="10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15" y="19"/>
                    <a:pt x="19" y="15"/>
                    <a:pt x="19" y="10"/>
                  </a:cubicBezTo>
                  <a:cubicBezTo>
                    <a:pt x="19" y="5"/>
                    <a:pt x="15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  <a:moveTo>
                    <a:pt x="10" y="4"/>
                  </a:move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5"/>
            <p:cNvSpPr>
              <a:spLocks noEditPoints="1"/>
            </p:cNvSpPr>
            <p:nvPr/>
          </p:nvSpPr>
          <p:spPr bwMode="auto">
            <a:xfrm>
              <a:off x="9085263" y="1906588"/>
              <a:ext cx="55563" cy="5556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9"/>
                </a:cxn>
                <a:cxn ang="0">
                  <a:pos x="10" y="19"/>
                </a:cxn>
                <a:cxn ang="0">
                  <a:pos x="19" y="9"/>
                </a:cxn>
                <a:cxn ang="0">
                  <a:pos x="10" y="0"/>
                </a:cxn>
                <a:cxn ang="0">
                  <a:pos x="10" y="15"/>
                </a:cxn>
                <a:cxn ang="0">
                  <a:pos x="4" y="9"/>
                </a:cxn>
                <a:cxn ang="0">
                  <a:pos x="10" y="4"/>
                </a:cxn>
                <a:cxn ang="0">
                  <a:pos x="16" y="9"/>
                </a:cxn>
                <a:cxn ang="0">
                  <a:pos x="10" y="15"/>
                </a:cxn>
                <a:cxn ang="0">
                  <a:pos x="10" y="15"/>
                </a:cxn>
                <a:cxn ang="0">
                  <a:pos x="10" y="15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10" y="19"/>
                  </a:cubicBezTo>
                  <a:cubicBezTo>
                    <a:pt x="15" y="19"/>
                    <a:pt x="19" y="15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close/>
                  <a:moveTo>
                    <a:pt x="10" y="15"/>
                  </a:moveTo>
                  <a:cubicBezTo>
                    <a:pt x="7" y="15"/>
                    <a:pt x="4" y="13"/>
                    <a:pt x="4" y="9"/>
                  </a:cubicBezTo>
                  <a:cubicBezTo>
                    <a:pt x="4" y="6"/>
                    <a:pt x="7" y="4"/>
                    <a:pt x="10" y="4"/>
                  </a:cubicBezTo>
                  <a:cubicBezTo>
                    <a:pt x="13" y="4"/>
                    <a:pt x="16" y="6"/>
                    <a:pt x="16" y="9"/>
                  </a:cubicBezTo>
                  <a:cubicBezTo>
                    <a:pt x="16" y="13"/>
                    <a:pt x="13" y="15"/>
                    <a:pt x="10" y="15"/>
                  </a:cubicBezTo>
                  <a:close/>
                  <a:moveTo>
                    <a:pt x="10" y="15"/>
                  </a:moveTo>
                  <a:cubicBezTo>
                    <a:pt x="10" y="15"/>
                    <a:pt x="10" y="15"/>
                    <a:pt x="10" y="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6"/>
            <p:cNvSpPr>
              <a:spLocks noEditPoints="1"/>
            </p:cNvSpPr>
            <p:nvPr/>
          </p:nvSpPr>
          <p:spPr bwMode="auto">
            <a:xfrm>
              <a:off x="8872538" y="2073276"/>
              <a:ext cx="46038" cy="476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16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8" y="4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4" y="8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6" h="16">
                  <a:moveTo>
                    <a:pt x="0" y="8"/>
                  </a:moveTo>
                  <a:cubicBezTo>
                    <a:pt x="0" y="12"/>
                    <a:pt x="4" y="16"/>
                    <a:pt x="8" y="16"/>
                  </a:cubicBezTo>
                  <a:cubicBezTo>
                    <a:pt x="12" y="16"/>
                    <a:pt x="16" y="12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lose/>
                  <a:moveTo>
                    <a:pt x="8" y="4"/>
                  </a:moveTo>
                  <a:cubicBezTo>
                    <a:pt x="10" y="4"/>
                    <a:pt x="12" y="6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ubicBezTo>
                    <a:pt x="6" y="12"/>
                    <a:pt x="4" y="10"/>
                    <a:pt x="4" y="8"/>
                  </a:cubicBezTo>
                  <a:cubicBezTo>
                    <a:pt x="4" y="6"/>
                    <a:pt x="6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7"/>
            <p:cNvSpPr>
              <a:spLocks noEditPoints="1"/>
            </p:cNvSpPr>
            <p:nvPr/>
          </p:nvSpPr>
          <p:spPr bwMode="auto">
            <a:xfrm>
              <a:off x="8918575" y="2152651"/>
              <a:ext cx="20638" cy="23813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3" y="8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8">
                  <a:moveTo>
                    <a:pt x="7" y="4"/>
                  </a:moveTo>
                  <a:cubicBezTo>
                    <a:pt x="7" y="6"/>
                    <a:pt x="6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close/>
                  <a:moveTo>
                    <a:pt x="7" y="4"/>
                  </a:moveTo>
                  <a:cubicBezTo>
                    <a:pt x="7" y="4"/>
                    <a:pt x="7" y="4"/>
                    <a:pt x="7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8"/>
            <p:cNvSpPr>
              <a:spLocks noEditPoints="1"/>
            </p:cNvSpPr>
            <p:nvPr/>
          </p:nvSpPr>
          <p:spPr bwMode="auto">
            <a:xfrm>
              <a:off x="9096375" y="1985963"/>
              <a:ext cx="23813" cy="20638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8" h="7">
                  <a:moveTo>
                    <a:pt x="8" y="4"/>
                  </a:moveTo>
                  <a:cubicBezTo>
                    <a:pt x="8" y="6"/>
                    <a:pt x="6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8" y="1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Freeform 131"/>
          <p:cNvSpPr>
            <a:spLocks noEditPoints="1"/>
          </p:cNvSpPr>
          <p:nvPr/>
        </p:nvSpPr>
        <p:spPr bwMode="auto">
          <a:xfrm>
            <a:off x="7097959" y="3917430"/>
            <a:ext cx="537529" cy="504376"/>
          </a:xfrm>
          <a:custGeom>
            <a:avLst/>
            <a:gdLst/>
            <a:ahLst/>
            <a:cxnLst>
              <a:cxn ang="0">
                <a:pos x="111" y="0"/>
              </a:cxn>
              <a:cxn ang="0">
                <a:pos x="12" y="0"/>
              </a:cxn>
              <a:cxn ang="0">
                <a:pos x="0" y="12"/>
              </a:cxn>
              <a:cxn ang="0">
                <a:pos x="0" y="88"/>
              </a:cxn>
              <a:cxn ang="0">
                <a:pos x="12" y="100"/>
              </a:cxn>
              <a:cxn ang="0">
                <a:pos x="50" y="100"/>
              </a:cxn>
              <a:cxn ang="0">
                <a:pos x="50" y="104"/>
              </a:cxn>
              <a:cxn ang="0">
                <a:pos x="26" y="108"/>
              </a:cxn>
              <a:cxn ang="0">
                <a:pos x="23" y="111"/>
              </a:cxn>
              <a:cxn ang="0">
                <a:pos x="27" y="115"/>
              </a:cxn>
              <a:cxn ang="0">
                <a:pos x="96" y="115"/>
              </a:cxn>
              <a:cxn ang="0">
                <a:pos x="100" y="111"/>
              </a:cxn>
              <a:cxn ang="0">
                <a:pos x="97" y="108"/>
              </a:cxn>
              <a:cxn ang="0">
                <a:pos x="73" y="104"/>
              </a:cxn>
              <a:cxn ang="0">
                <a:pos x="73" y="100"/>
              </a:cxn>
              <a:cxn ang="0">
                <a:pos x="111" y="100"/>
              </a:cxn>
              <a:cxn ang="0">
                <a:pos x="123" y="88"/>
              </a:cxn>
              <a:cxn ang="0">
                <a:pos x="123" y="12"/>
              </a:cxn>
              <a:cxn ang="0">
                <a:pos x="111" y="0"/>
              </a:cxn>
              <a:cxn ang="0">
                <a:pos x="115" y="88"/>
              </a:cxn>
              <a:cxn ang="0">
                <a:pos x="111" y="92"/>
              </a:cxn>
              <a:cxn ang="0">
                <a:pos x="12" y="92"/>
              </a:cxn>
              <a:cxn ang="0">
                <a:pos x="8" y="88"/>
              </a:cxn>
              <a:cxn ang="0">
                <a:pos x="8" y="12"/>
              </a:cxn>
              <a:cxn ang="0">
                <a:pos x="12" y="8"/>
              </a:cxn>
              <a:cxn ang="0">
                <a:pos x="111" y="8"/>
              </a:cxn>
              <a:cxn ang="0">
                <a:pos x="115" y="12"/>
              </a:cxn>
              <a:cxn ang="0">
                <a:pos x="115" y="88"/>
              </a:cxn>
              <a:cxn ang="0">
                <a:pos x="104" y="15"/>
              </a:cxn>
              <a:cxn ang="0">
                <a:pos x="19" y="15"/>
              </a:cxn>
              <a:cxn ang="0">
                <a:pos x="16" y="19"/>
              </a:cxn>
              <a:cxn ang="0">
                <a:pos x="16" y="73"/>
              </a:cxn>
              <a:cxn ang="0">
                <a:pos x="19" y="77"/>
              </a:cxn>
              <a:cxn ang="0">
                <a:pos x="104" y="77"/>
              </a:cxn>
              <a:cxn ang="0">
                <a:pos x="108" y="73"/>
              </a:cxn>
              <a:cxn ang="0">
                <a:pos x="108" y="19"/>
              </a:cxn>
              <a:cxn ang="0">
                <a:pos x="104" y="15"/>
              </a:cxn>
              <a:cxn ang="0">
                <a:pos x="104" y="73"/>
              </a:cxn>
              <a:cxn ang="0">
                <a:pos x="19" y="73"/>
              </a:cxn>
              <a:cxn ang="0">
                <a:pos x="19" y="19"/>
              </a:cxn>
              <a:cxn ang="0">
                <a:pos x="104" y="19"/>
              </a:cxn>
              <a:cxn ang="0">
                <a:pos x="104" y="73"/>
              </a:cxn>
              <a:cxn ang="0">
                <a:pos x="104" y="73"/>
              </a:cxn>
              <a:cxn ang="0">
                <a:pos x="104" y="73"/>
              </a:cxn>
            </a:cxnLst>
            <a:rect l="0" t="0" r="r" b="b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8179115" y="3452165"/>
            <a:ext cx="537529" cy="504376"/>
            <a:chOff x="6373813" y="2717801"/>
            <a:chExt cx="360363" cy="338138"/>
          </a:xfrm>
          <a:solidFill>
            <a:schemeClr val="bg1"/>
          </a:solidFill>
        </p:grpSpPr>
        <p:sp>
          <p:nvSpPr>
            <p:cNvPr id="34" name="Freeform 132"/>
            <p:cNvSpPr>
              <a:spLocks noEditPoints="1"/>
            </p:cNvSpPr>
            <p:nvPr/>
          </p:nvSpPr>
          <p:spPr bwMode="auto">
            <a:xfrm>
              <a:off x="6373813" y="2717801"/>
              <a:ext cx="360363" cy="338138"/>
            </a:xfrm>
            <a:custGeom>
              <a:avLst/>
              <a:gdLst/>
              <a:ahLst/>
              <a:cxnLst>
                <a:cxn ang="0">
                  <a:pos x="121" y="25"/>
                </a:cxn>
                <a:cxn ang="0">
                  <a:pos x="98" y="2"/>
                </a:cxn>
                <a:cxn ang="0">
                  <a:pos x="92" y="0"/>
                </a:cxn>
                <a:cxn ang="0">
                  <a:pos x="12" y="0"/>
                </a:cxn>
                <a:cxn ang="0">
                  <a:pos x="0" y="11"/>
                </a:cxn>
                <a:cxn ang="0">
                  <a:pos x="0" y="104"/>
                </a:cxn>
                <a:cxn ang="0">
                  <a:pos x="12" y="115"/>
                </a:cxn>
                <a:cxn ang="0">
                  <a:pos x="111" y="115"/>
                </a:cxn>
                <a:cxn ang="0">
                  <a:pos x="123" y="104"/>
                </a:cxn>
                <a:cxn ang="0">
                  <a:pos x="123" y="31"/>
                </a:cxn>
                <a:cxn ang="0">
                  <a:pos x="121" y="25"/>
                </a:cxn>
                <a:cxn ang="0">
                  <a:pos x="115" y="104"/>
                </a:cxn>
                <a:cxn ang="0">
                  <a:pos x="111" y="107"/>
                </a:cxn>
                <a:cxn ang="0">
                  <a:pos x="12" y="107"/>
                </a:cxn>
                <a:cxn ang="0">
                  <a:pos x="8" y="104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88" y="8"/>
                </a:cxn>
                <a:cxn ang="0">
                  <a:pos x="88" y="23"/>
                </a:cxn>
                <a:cxn ang="0">
                  <a:pos x="100" y="35"/>
                </a:cxn>
                <a:cxn ang="0">
                  <a:pos x="115" y="35"/>
                </a:cxn>
                <a:cxn ang="0">
                  <a:pos x="115" y="104"/>
                </a:cxn>
                <a:cxn ang="0">
                  <a:pos x="104" y="31"/>
                </a:cxn>
                <a:cxn ang="0">
                  <a:pos x="100" y="31"/>
                </a:cxn>
                <a:cxn ang="0">
                  <a:pos x="92" y="23"/>
                </a:cxn>
                <a:cxn ang="0">
                  <a:pos x="92" y="8"/>
                </a:cxn>
                <a:cxn ang="0">
                  <a:pos x="115" y="31"/>
                </a:cxn>
                <a:cxn ang="0">
                  <a:pos x="104" y="31"/>
                </a:cxn>
                <a:cxn ang="0">
                  <a:pos x="104" y="31"/>
                </a:cxn>
                <a:cxn ang="0">
                  <a:pos x="104" y="31"/>
                </a:cxn>
              </a:cxnLst>
              <a:rect l="0" t="0" r="r" b="b"/>
              <a:pathLst>
                <a:path w="123" h="115">
                  <a:moveTo>
                    <a:pt x="121" y="25"/>
                  </a:moveTo>
                  <a:cubicBezTo>
                    <a:pt x="98" y="2"/>
                    <a:pt x="98" y="2"/>
                    <a:pt x="98" y="2"/>
                  </a:cubicBezTo>
                  <a:cubicBezTo>
                    <a:pt x="96" y="1"/>
                    <a:pt x="94" y="0"/>
                    <a:pt x="9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0"/>
                    <a:pt x="5" y="115"/>
                    <a:pt x="12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8" y="115"/>
                    <a:pt x="123" y="110"/>
                    <a:pt x="123" y="104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29"/>
                    <a:pt x="122" y="27"/>
                    <a:pt x="121" y="25"/>
                  </a:cubicBezTo>
                  <a:close/>
                  <a:moveTo>
                    <a:pt x="115" y="104"/>
                  </a:moveTo>
                  <a:cubicBezTo>
                    <a:pt x="115" y="106"/>
                    <a:pt x="113" y="107"/>
                    <a:pt x="111" y="107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9" y="107"/>
                    <a:pt x="8" y="106"/>
                    <a:pt x="8" y="10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2" y="8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9"/>
                    <a:pt x="93" y="35"/>
                    <a:pt x="100" y="35"/>
                  </a:cubicBezTo>
                  <a:cubicBezTo>
                    <a:pt x="115" y="35"/>
                    <a:pt x="115" y="35"/>
                    <a:pt x="115" y="35"/>
                  </a:cubicBezTo>
                  <a:lnTo>
                    <a:pt x="115" y="104"/>
                  </a:lnTo>
                  <a:close/>
                  <a:moveTo>
                    <a:pt x="104" y="31"/>
                  </a:moveTo>
                  <a:cubicBezTo>
                    <a:pt x="100" y="31"/>
                    <a:pt x="100" y="31"/>
                    <a:pt x="100" y="31"/>
                  </a:cubicBezTo>
                  <a:cubicBezTo>
                    <a:pt x="96" y="31"/>
                    <a:pt x="92" y="27"/>
                    <a:pt x="92" y="23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115" y="31"/>
                    <a:pt x="115" y="31"/>
                    <a:pt x="115" y="31"/>
                  </a:cubicBezTo>
                  <a:lnTo>
                    <a:pt x="104" y="31"/>
                  </a:lnTo>
                  <a:close/>
                  <a:moveTo>
                    <a:pt x="104" y="31"/>
                  </a:moveTo>
                  <a:cubicBezTo>
                    <a:pt x="104" y="31"/>
                    <a:pt x="104" y="31"/>
                    <a:pt x="104" y="3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33"/>
            <p:cNvSpPr>
              <a:spLocks noEditPoints="1"/>
            </p:cNvSpPr>
            <p:nvPr/>
          </p:nvSpPr>
          <p:spPr bwMode="auto">
            <a:xfrm>
              <a:off x="6543675" y="2786063"/>
              <a:ext cx="66675" cy="11113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1" y="4"/>
                </a:cxn>
                <a:cxn ang="0">
                  <a:pos x="23" y="2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4"/>
                </a:cxn>
              </a:cxnLst>
              <a:rect l="0" t="0" r="r" b="b"/>
              <a:pathLst>
                <a:path w="23" h="4">
                  <a:moveTo>
                    <a:pt x="1" y="4"/>
                  </a:move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lose/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34"/>
            <p:cNvSpPr>
              <a:spLocks noEditPoints="1"/>
            </p:cNvSpPr>
            <p:nvPr/>
          </p:nvSpPr>
          <p:spPr bwMode="auto">
            <a:xfrm>
              <a:off x="6543675" y="2820988"/>
              <a:ext cx="66675" cy="9525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21" y="3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23" h="3">
                  <a:moveTo>
                    <a:pt x="1" y="3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3" y="2"/>
                    <a:pt x="23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35"/>
            <p:cNvSpPr>
              <a:spLocks noEditPoints="1"/>
            </p:cNvSpPr>
            <p:nvPr/>
          </p:nvSpPr>
          <p:spPr bwMode="auto">
            <a:xfrm>
              <a:off x="6543675" y="2852738"/>
              <a:ext cx="1428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4"/>
                </a:cxn>
                <a:cxn ang="0">
                  <a:pos x="48" y="4"/>
                </a:cxn>
                <a:cxn ang="0">
                  <a:pos x="49" y="2"/>
                </a:cxn>
                <a:cxn ang="0">
                  <a:pos x="4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49" h="4">
                  <a:moveTo>
                    <a:pt x="0" y="2"/>
                  </a:moveTo>
                  <a:cubicBezTo>
                    <a:pt x="0" y="3"/>
                    <a:pt x="0" y="4"/>
                    <a:pt x="1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9" y="4"/>
                    <a:pt x="49" y="3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36"/>
            <p:cNvSpPr>
              <a:spLocks noEditPoints="1"/>
            </p:cNvSpPr>
            <p:nvPr/>
          </p:nvSpPr>
          <p:spPr bwMode="auto">
            <a:xfrm>
              <a:off x="6418263" y="2921001"/>
              <a:ext cx="268288" cy="11113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418263" y="2955926"/>
              <a:ext cx="268288" cy="9525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38"/>
            <p:cNvSpPr>
              <a:spLocks noEditPoints="1"/>
            </p:cNvSpPr>
            <p:nvPr/>
          </p:nvSpPr>
          <p:spPr bwMode="auto">
            <a:xfrm>
              <a:off x="6418263" y="2987676"/>
              <a:ext cx="268288" cy="12700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39"/>
            <p:cNvSpPr>
              <a:spLocks noEditPoints="1"/>
            </p:cNvSpPr>
            <p:nvPr/>
          </p:nvSpPr>
          <p:spPr bwMode="auto">
            <a:xfrm>
              <a:off x="6418263" y="2889251"/>
              <a:ext cx="268288" cy="7938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40"/>
            <p:cNvSpPr>
              <a:spLocks noEditPoints="1"/>
            </p:cNvSpPr>
            <p:nvPr/>
          </p:nvSpPr>
          <p:spPr bwMode="auto">
            <a:xfrm>
              <a:off x="6418263" y="2774951"/>
              <a:ext cx="101600" cy="90488"/>
            </a:xfrm>
            <a:custGeom>
              <a:avLst/>
              <a:gdLst/>
              <a:ahLst/>
              <a:cxnLst>
                <a:cxn ang="0">
                  <a:pos x="4" y="31"/>
                </a:cxn>
                <a:cxn ang="0">
                  <a:pos x="31" y="31"/>
                </a:cxn>
                <a:cxn ang="0">
                  <a:pos x="35" y="27"/>
                </a:cxn>
                <a:cxn ang="0">
                  <a:pos x="35" y="4"/>
                </a:cxn>
                <a:cxn ang="0">
                  <a:pos x="3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8" y="8"/>
                </a:cxn>
                <a:cxn ang="0">
                  <a:pos x="27" y="8"/>
                </a:cxn>
                <a:cxn ang="0">
                  <a:pos x="27" y="23"/>
                </a:cxn>
                <a:cxn ang="0">
                  <a:pos x="8" y="23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35" h="31">
                  <a:moveTo>
                    <a:pt x="4" y="31"/>
                  </a:moveTo>
                  <a:cubicBezTo>
                    <a:pt x="31" y="31"/>
                    <a:pt x="31" y="31"/>
                    <a:pt x="31" y="31"/>
                  </a:cubicBezTo>
                  <a:cubicBezTo>
                    <a:pt x="33" y="31"/>
                    <a:pt x="35" y="29"/>
                    <a:pt x="35" y="27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1"/>
                    <a:pt x="4" y="31"/>
                  </a:cubicBezTo>
                  <a:close/>
                  <a:moveTo>
                    <a:pt x="8" y="8"/>
                  </a:moveTo>
                  <a:cubicBezTo>
                    <a:pt x="27" y="8"/>
                    <a:pt x="27" y="8"/>
                    <a:pt x="27" y="8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8" y="23"/>
                    <a:pt x="8" y="23"/>
                    <a:pt x="8" y="23"/>
                  </a:cubicBezTo>
                  <a:lnTo>
                    <a:pt x="8" y="8"/>
                  </a:lnTo>
                  <a:close/>
                  <a:moveTo>
                    <a:pt x="8" y="8"/>
                  </a:moveTo>
                  <a:cubicBezTo>
                    <a:pt x="8" y="8"/>
                    <a:pt x="8" y="8"/>
                    <a:pt x="8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144"/>
          <p:cNvSpPr>
            <a:spLocks noEditPoints="1"/>
          </p:cNvSpPr>
          <p:nvPr/>
        </p:nvSpPr>
        <p:spPr bwMode="auto">
          <a:xfrm>
            <a:off x="3863413" y="4831383"/>
            <a:ext cx="549367" cy="537529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72"/>
          <p:cNvSpPr>
            <a:spLocks noEditPoints="1"/>
          </p:cNvSpPr>
          <p:nvPr/>
        </p:nvSpPr>
        <p:spPr bwMode="auto">
          <a:xfrm>
            <a:off x="9379634" y="2970323"/>
            <a:ext cx="537529" cy="537529"/>
          </a:xfrm>
          <a:custGeom>
            <a:avLst/>
            <a:gdLst/>
            <a:ahLst/>
            <a:cxnLst>
              <a:cxn ang="0">
                <a:pos x="121" y="1"/>
              </a:cxn>
              <a:cxn ang="0">
                <a:pos x="119" y="0"/>
              </a:cxn>
              <a:cxn ang="0">
                <a:pos x="117" y="1"/>
              </a:cxn>
              <a:cxn ang="0">
                <a:pos x="2" y="77"/>
              </a:cxn>
              <a:cxn ang="0">
                <a:pos x="0" y="81"/>
              </a:cxn>
              <a:cxn ang="0">
                <a:pos x="2" y="84"/>
              </a:cxn>
              <a:cxn ang="0">
                <a:pos x="32" y="96"/>
              </a:cxn>
              <a:cxn ang="0">
                <a:pos x="46" y="121"/>
              </a:cxn>
              <a:cxn ang="0">
                <a:pos x="50" y="123"/>
              </a:cxn>
              <a:cxn ang="0">
                <a:pos x="50" y="123"/>
              </a:cxn>
              <a:cxn ang="0">
                <a:pos x="53" y="121"/>
              </a:cxn>
              <a:cxn ang="0">
                <a:pos x="61" y="107"/>
              </a:cxn>
              <a:cxn ang="0">
                <a:pos x="98" y="122"/>
              </a:cxn>
              <a:cxn ang="0">
                <a:pos x="100" y="123"/>
              </a:cxn>
              <a:cxn ang="0">
                <a:pos x="101" y="122"/>
              </a:cxn>
              <a:cxn ang="0">
                <a:pos x="103" y="119"/>
              </a:cxn>
              <a:cxn ang="0">
                <a:pos x="123" y="4"/>
              </a:cxn>
              <a:cxn ang="0">
                <a:pos x="121" y="1"/>
              </a:cxn>
              <a:cxn ang="0">
                <a:pos x="12" y="80"/>
              </a:cxn>
              <a:cxn ang="0">
                <a:pos x="101" y="20"/>
              </a:cxn>
              <a:cxn ang="0">
                <a:pos x="36" y="89"/>
              </a:cxn>
              <a:cxn ang="0">
                <a:pos x="35" y="89"/>
              </a:cxn>
              <a:cxn ang="0">
                <a:pos x="12" y="80"/>
              </a:cxn>
              <a:cxn ang="0">
                <a:pos x="39" y="92"/>
              </a:cxn>
              <a:cxn ang="0">
                <a:pos x="39" y="92"/>
              </a:cxn>
              <a:cxn ang="0">
                <a:pos x="112" y="14"/>
              </a:cxn>
              <a:cxn ang="0">
                <a:pos x="50" y="111"/>
              </a:cxn>
              <a:cxn ang="0">
                <a:pos x="39" y="92"/>
              </a:cxn>
              <a:cxn ang="0">
                <a:pos x="97" y="113"/>
              </a:cxn>
              <a:cxn ang="0">
                <a:pos x="64" y="100"/>
              </a:cxn>
              <a:cxn ang="0">
                <a:pos x="61" y="100"/>
              </a:cxn>
              <a:cxn ang="0">
                <a:pos x="112" y="22"/>
              </a:cxn>
              <a:cxn ang="0">
                <a:pos x="97" y="113"/>
              </a:cxn>
              <a:cxn ang="0">
                <a:pos x="97" y="113"/>
              </a:cxn>
              <a:cxn ang="0">
                <a:pos x="97" y="113"/>
              </a:cxn>
            </a:cxnLst>
            <a:rect l="0" t="0" r="r" b="b"/>
            <a:pathLst>
              <a:path w="123" h="123">
                <a:moveTo>
                  <a:pt x="121" y="1"/>
                </a:moveTo>
                <a:cubicBezTo>
                  <a:pt x="120" y="0"/>
                  <a:pt x="119" y="0"/>
                  <a:pt x="119" y="0"/>
                </a:cubicBezTo>
                <a:cubicBezTo>
                  <a:pt x="118" y="0"/>
                  <a:pt x="117" y="0"/>
                  <a:pt x="117" y="1"/>
                </a:cubicBezTo>
                <a:cubicBezTo>
                  <a:pt x="2" y="77"/>
                  <a:pt x="2" y="77"/>
                  <a:pt x="2" y="77"/>
                </a:cubicBezTo>
                <a:cubicBezTo>
                  <a:pt x="0" y="78"/>
                  <a:pt x="0" y="79"/>
                  <a:pt x="0" y="81"/>
                </a:cubicBezTo>
                <a:cubicBezTo>
                  <a:pt x="0" y="82"/>
                  <a:pt x="1" y="83"/>
                  <a:pt x="2" y="84"/>
                </a:cubicBezTo>
                <a:cubicBezTo>
                  <a:pt x="32" y="96"/>
                  <a:pt x="32" y="96"/>
                  <a:pt x="32" y="96"/>
                </a:cubicBezTo>
                <a:cubicBezTo>
                  <a:pt x="46" y="121"/>
                  <a:pt x="46" y="121"/>
                  <a:pt x="46" y="121"/>
                </a:cubicBezTo>
                <a:cubicBezTo>
                  <a:pt x="47" y="122"/>
                  <a:pt x="48" y="123"/>
                  <a:pt x="50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1" y="123"/>
                  <a:pt x="52" y="122"/>
                  <a:pt x="53" y="121"/>
                </a:cubicBezTo>
                <a:cubicBezTo>
                  <a:pt x="61" y="107"/>
                  <a:pt x="61" y="107"/>
                  <a:pt x="61" y="107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9" y="123"/>
                  <a:pt x="99" y="123"/>
                  <a:pt x="100" y="123"/>
                </a:cubicBezTo>
                <a:cubicBezTo>
                  <a:pt x="100" y="123"/>
                  <a:pt x="101" y="122"/>
                  <a:pt x="101" y="122"/>
                </a:cubicBezTo>
                <a:cubicBezTo>
                  <a:pt x="102" y="122"/>
                  <a:pt x="103" y="121"/>
                  <a:pt x="103" y="119"/>
                </a:cubicBezTo>
                <a:cubicBezTo>
                  <a:pt x="123" y="4"/>
                  <a:pt x="123" y="4"/>
                  <a:pt x="123" y="4"/>
                </a:cubicBezTo>
                <a:cubicBezTo>
                  <a:pt x="123" y="3"/>
                  <a:pt x="122" y="1"/>
                  <a:pt x="121" y="1"/>
                </a:cubicBezTo>
                <a:close/>
                <a:moveTo>
                  <a:pt x="12" y="80"/>
                </a:moveTo>
                <a:cubicBezTo>
                  <a:pt x="101" y="20"/>
                  <a:pt x="101" y="20"/>
                  <a:pt x="101" y="20"/>
                </a:cubicBezTo>
                <a:cubicBezTo>
                  <a:pt x="36" y="89"/>
                  <a:pt x="36" y="89"/>
                  <a:pt x="36" y="89"/>
                </a:cubicBezTo>
                <a:cubicBezTo>
                  <a:pt x="36" y="89"/>
                  <a:pt x="35" y="89"/>
                  <a:pt x="35" y="89"/>
                </a:cubicBezTo>
                <a:lnTo>
                  <a:pt x="12" y="80"/>
                </a:lnTo>
                <a:close/>
                <a:moveTo>
                  <a:pt x="39" y="92"/>
                </a:moveTo>
                <a:cubicBezTo>
                  <a:pt x="39" y="92"/>
                  <a:pt x="39" y="92"/>
                  <a:pt x="39" y="92"/>
                </a:cubicBezTo>
                <a:cubicBezTo>
                  <a:pt x="112" y="14"/>
                  <a:pt x="112" y="14"/>
                  <a:pt x="112" y="14"/>
                </a:cubicBezTo>
                <a:cubicBezTo>
                  <a:pt x="50" y="111"/>
                  <a:pt x="50" y="111"/>
                  <a:pt x="50" y="111"/>
                </a:cubicBezTo>
                <a:lnTo>
                  <a:pt x="39" y="92"/>
                </a:lnTo>
                <a:close/>
                <a:moveTo>
                  <a:pt x="97" y="113"/>
                </a:moveTo>
                <a:cubicBezTo>
                  <a:pt x="64" y="100"/>
                  <a:pt x="64" y="100"/>
                  <a:pt x="64" y="100"/>
                </a:cubicBezTo>
                <a:cubicBezTo>
                  <a:pt x="63" y="100"/>
                  <a:pt x="62" y="100"/>
                  <a:pt x="61" y="100"/>
                </a:cubicBezTo>
                <a:cubicBezTo>
                  <a:pt x="112" y="22"/>
                  <a:pt x="112" y="22"/>
                  <a:pt x="112" y="22"/>
                </a:cubicBezTo>
                <a:lnTo>
                  <a:pt x="97" y="113"/>
                </a:lnTo>
                <a:close/>
                <a:moveTo>
                  <a:pt x="97" y="113"/>
                </a:moveTo>
                <a:cubicBezTo>
                  <a:pt x="97" y="113"/>
                  <a:pt x="97" y="113"/>
                  <a:pt x="97" y="11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2878513" y="5675920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6828038" y="4859786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1" name="Text Placeholder 3"/>
          <p:cNvSpPr txBox="1">
            <a:spLocks/>
          </p:cNvSpPr>
          <p:nvPr/>
        </p:nvSpPr>
        <p:spPr>
          <a:xfrm>
            <a:off x="2088555" y="3405249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4391933" y="2454353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7495606" y="2005487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7" name="任意多边形 36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0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1" grpId="0" animBg="1"/>
      <p:bldP spid="8" grpId="0" animBg="1"/>
      <p:bldP spid="9" grpId="0" animBg="1"/>
      <p:bldP spid="7" grpId="0" animBg="1"/>
      <p:bldP spid="6" grpId="0" animBg="1"/>
      <p:bldP spid="5" grpId="0" animBg="1"/>
      <p:bldP spid="32" grpId="0" animBg="1"/>
      <p:bldP spid="46" grpId="0" animBg="1"/>
      <p:bldP spid="47" grpId="0" animBg="1"/>
      <p:bldP spid="49" grpId="0"/>
      <p:bldP spid="50" grpId="0"/>
      <p:bldP spid="51" grpId="0"/>
      <p:bldP spid="53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118"/>
          <p:cNvGrpSpPr/>
          <p:nvPr/>
        </p:nvGrpSpPr>
        <p:grpSpPr>
          <a:xfrm>
            <a:off x="2672821" y="2485515"/>
            <a:ext cx="540187" cy="666913"/>
            <a:chOff x="1994399" y="2158871"/>
            <a:chExt cx="589804" cy="728170"/>
          </a:xfrm>
        </p:grpSpPr>
        <p:sp>
          <p:nvSpPr>
            <p:cNvPr id="120" name="Freeform 5"/>
            <p:cNvSpPr>
              <a:spLocks/>
            </p:cNvSpPr>
            <p:nvPr/>
          </p:nvSpPr>
          <p:spPr bwMode="auto">
            <a:xfrm>
              <a:off x="1994399" y="2158871"/>
              <a:ext cx="459824" cy="728170"/>
            </a:xfrm>
            <a:custGeom>
              <a:avLst/>
              <a:gdLst>
                <a:gd name="T0" fmla="*/ 139 w 139"/>
                <a:gd name="T1" fmla="*/ 218 h 218"/>
                <a:gd name="T2" fmla="*/ 139 w 139"/>
                <a:gd name="T3" fmla="*/ 0 h 218"/>
                <a:gd name="T4" fmla="*/ 109 w 139"/>
                <a:gd name="T5" fmla="*/ 0 h 218"/>
                <a:gd name="T6" fmla="*/ 0 w 139"/>
                <a:gd name="T7" fmla="*/ 109 h 218"/>
                <a:gd name="T8" fmla="*/ 0 w 139"/>
                <a:gd name="T9" fmla="*/ 109 h 218"/>
                <a:gd name="T10" fmla="*/ 109 w 139"/>
                <a:gd name="T11" fmla="*/ 218 h 218"/>
                <a:gd name="T12" fmla="*/ 139 w 139"/>
                <a:gd name="T13" fmla="*/ 21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218">
                  <a:moveTo>
                    <a:pt x="139" y="218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49" y="0"/>
                    <a:pt x="0" y="49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69"/>
                    <a:pt x="49" y="218"/>
                    <a:pt x="109" y="218"/>
                  </a:cubicBezTo>
                  <a:lnTo>
                    <a:pt x="139" y="218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Rectangle 6"/>
            <p:cNvSpPr>
              <a:spLocks noChangeArrowheads="1"/>
            </p:cNvSpPr>
            <p:nvPr/>
          </p:nvSpPr>
          <p:spPr bwMode="auto">
            <a:xfrm>
              <a:off x="2417884" y="2158871"/>
              <a:ext cx="166319" cy="72817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9"/>
            <p:cNvSpPr>
              <a:spLocks/>
            </p:cNvSpPr>
            <p:nvPr/>
          </p:nvSpPr>
          <p:spPr bwMode="auto">
            <a:xfrm>
              <a:off x="1994399" y="2523655"/>
              <a:ext cx="585611" cy="363386"/>
            </a:xfrm>
            <a:custGeom>
              <a:avLst/>
              <a:gdLst>
                <a:gd name="T0" fmla="*/ 0 w 177"/>
                <a:gd name="T1" fmla="*/ 0 h 109"/>
                <a:gd name="T2" fmla="*/ 177 w 177"/>
                <a:gd name="T3" fmla="*/ 0 h 109"/>
                <a:gd name="T4" fmla="*/ 177 w 177"/>
                <a:gd name="T5" fmla="*/ 109 h 109"/>
                <a:gd name="T6" fmla="*/ 139 w 177"/>
                <a:gd name="T7" fmla="*/ 109 h 109"/>
                <a:gd name="T8" fmla="*/ 128 w 177"/>
                <a:gd name="T9" fmla="*/ 109 h 109"/>
                <a:gd name="T10" fmla="*/ 109 w 177"/>
                <a:gd name="T11" fmla="*/ 109 h 109"/>
                <a:gd name="T12" fmla="*/ 0 w 177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109">
                  <a:moveTo>
                    <a:pt x="0" y="0"/>
                  </a:moveTo>
                  <a:cubicBezTo>
                    <a:pt x="177" y="0"/>
                    <a:pt x="177" y="0"/>
                    <a:pt x="177" y="0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39" y="109"/>
                    <a:pt x="139" y="109"/>
                    <a:pt x="139" y="109"/>
                  </a:cubicBezTo>
                  <a:cubicBezTo>
                    <a:pt x="128" y="109"/>
                    <a:pt x="128" y="109"/>
                    <a:pt x="128" y="109"/>
                  </a:cubicBezTo>
                  <a:cubicBezTo>
                    <a:pt x="109" y="109"/>
                    <a:pt x="109" y="109"/>
                    <a:pt x="109" y="109"/>
                  </a:cubicBezTo>
                  <a:cubicBezTo>
                    <a:pt x="49" y="109"/>
                    <a:pt x="0" y="60"/>
                    <a:pt x="0" y="0"/>
                  </a:cubicBezTo>
                  <a:close/>
                </a:path>
              </a:pathLst>
            </a:cu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13006" y="2485515"/>
            <a:ext cx="928146" cy="666913"/>
            <a:chOff x="4530194" y="4285619"/>
            <a:chExt cx="382215" cy="532444"/>
          </a:xfrm>
        </p:grpSpPr>
        <p:sp>
          <p:nvSpPr>
            <p:cNvPr id="124" name="Rectangle 7"/>
            <p:cNvSpPr>
              <a:spLocks noChangeArrowheads="1"/>
            </p:cNvSpPr>
            <p:nvPr/>
          </p:nvSpPr>
          <p:spPr bwMode="auto">
            <a:xfrm>
              <a:off x="4530194" y="4285619"/>
              <a:ext cx="382215" cy="5324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2010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8"/>
            <p:cNvSpPr>
              <a:spLocks noChangeArrowheads="1"/>
            </p:cNvSpPr>
            <p:nvPr/>
          </p:nvSpPr>
          <p:spPr bwMode="auto">
            <a:xfrm>
              <a:off x="4530194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4141151" y="2485515"/>
            <a:ext cx="1303787" cy="666913"/>
            <a:chOff x="4912409" y="4285619"/>
            <a:chExt cx="382215" cy="532444"/>
          </a:xfrm>
        </p:grpSpPr>
        <p:sp>
          <p:nvSpPr>
            <p:cNvPr id="127" name="Rectangle 10"/>
            <p:cNvSpPr>
              <a:spLocks noChangeArrowheads="1"/>
            </p:cNvSpPr>
            <p:nvPr/>
          </p:nvSpPr>
          <p:spPr bwMode="auto">
            <a:xfrm>
              <a:off x="4912409" y="4285619"/>
              <a:ext cx="382215" cy="53244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Rectangle 11"/>
            <p:cNvSpPr>
              <a:spLocks noChangeArrowheads="1"/>
            </p:cNvSpPr>
            <p:nvPr/>
          </p:nvSpPr>
          <p:spPr bwMode="auto">
            <a:xfrm>
              <a:off x="4912409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5444940" y="2485515"/>
            <a:ext cx="1915184" cy="666913"/>
            <a:chOff x="5294624" y="4285619"/>
            <a:chExt cx="383237" cy="532444"/>
          </a:xfrm>
        </p:grpSpPr>
        <p:sp>
          <p:nvSpPr>
            <p:cNvPr id="130" name="Rectangle 12"/>
            <p:cNvSpPr>
              <a:spLocks noChangeArrowheads="1"/>
            </p:cNvSpPr>
            <p:nvPr/>
          </p:nvSpPr>
          <p:spPr bwMode="auto">
            <a:xfrm>
              <a:off x="5294624" y="4285619"/>
              <a:ext cx="383237" cy="53244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Rectangle 13"/>
            <p:cNvSpPr>
              <a:spLocks noChangeArrowheads="1"/>
            </p:cNvSpPr>
            <p:nvPr/>
          </p:nvSpPr>
          <p:spPr bwMode="auto">
            <a:xfrm>
              <a:off x="5294624" y="4552352"/>
              <a:ext cx="383237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7360123" y="2485515"/>
            <a:ext cx="1291596" cy="666913"/>
            <a:chOff x="5677862" y="4285619"/>
            <a:chExt cx="382215" cy="532444"/>
          </a:xfrm>
        </p:grpSpPr>
        <p:sp>
          <p:nvSpPr>
            <p:cNvPr id="133" name="Rectangle 14"/>
            <p:cNvSpPr>
              <a:spLocks noChangeArrowheads="1"/>
            </p:cNvSpPr>
            <p:nvPr/>
          </p:nvSpPr>
          <p:spPr bwMode="auto">
            <a:xfrm>
              <a:off x="5677862" y="4285619"/>
              <a:ext cx="382215" cy="53244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Rectangle 15"/>
            <p:cNvSpPr>
              <a:spLocks noChangeArrowheads="1"/>
            </p:cNvSpPr>
            <p:nvPr/>
          </p:nvSpPr>
          <p:spPr bwMode="auto">
            <a:xfrm>
              <a:off x="5677862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8651718" y="2485515"/>
            <a:ext cx="928146" cy="666913"/>
            <a:chOff x="6060077" y="4285619"/>
            <a:chExt cx="382215" cy="532444"/>
          </a:xfrm>
        </p:grpSpPr>
        <p:sp>
          <p:nvSpPr>
            <p:cNvPr id="136" name="Rectangle 16"/>
            <p:cNvSpPr>
              <a:spLocks noChangeArrowheads="1"/>
            </p:cNvSpPr>
            <p:nvPr/>
          </p:nvSpPr>
          <p:spPr bwMode="auto">
            <a:xfrm>
              <a:off x="6060077" y="4285619"/>
              <a:ext cx="382215" cy="53244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201N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Rectangle 17"/>
            <p:cNvSpPr>
              <a:spLocks noChangeArrowheads="1"/>
            </p:cNvSpPr>
            <p:nvPr/>
          </p:nvSpPr>
          <p:spPr bwMode="auto">
            <a:xfrm>
              <a:off x="6060077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9579864" y="2485515"/>
            <a:ext cx="606066" cy="666913"/>
            <a:chOff x="7739063" y="3990975"/>
            <a:chExt cx="414338" cy="827088"/>
          </a:xfrm>
        </p:grpSpPr>
        <p:sp>
          <p:nvSpPr>
            <p:cNvPr id="139" name="Freeform 18"/>
            <p:cNvSpPr>
              <a:spLocks/>
            </p:cNvSpPr>
            <p:nvPr/>
          </p:nvSpPr>
          <p:spPr bwMode="auto">
            <a:xfrm>
              <a:off x="7739063" y="3990975"/>
              <a:ext cx="414338" cy="827088"/>
            </a:xfrm>
            <a:custGeom>
              <a:avLst/>
              <a:gdLst>
                <a:gd name="T0" fmla="*/ 261 w 261"/>
                <a:gd name="T1" fmla="*/ 261 h 521"/>
                <a:gd name="T2" fmla="*/ 0 w 261"/>
                <a:gd name="T3" fmla="*/ 0 h 521"/>
                <a:gd name="T4" fmla="*/ 0 w 261"/>
                <a:gd name="T5" fmla="*/ 521 h 521"/>
                <a:gd name="T6" fmla="*/ 261 w 261"/>
                <a:gd name="T7" fmla="*/ 26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521">
                  <a:moveTo>
                    <a:pt x="261" y="261"/>
                  </a:moveTo>
                  <a:lnTo>
                    <a:pt x="0" y="0"/>
                  </a:lnTo>
                  <a:lnTo>
                    <a:pt x="0" y="521"/>
                  </a:lnTo>
                  <a:lnTo>
                    <a:pt x="261" y="261"/>
                  </a:lnTo>
                  <a:close/>
                </a:path>
              </a:pathLst>
            </a:custGeom>
            <a:solidFill>
              <a:srgbClr val="ECAE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9"/>
            <p:cNvSpPr>
              <a:spLocks/>
            </p:cNvSpPr>
            <p:nvPr/>
          </p:nvSpPr>
          <p:spPr bwMode="auto">
            <a:xfrm>
              <a:off x="8027988" y="4283075"/>
              <a:ext cx="125413" cy="242888"/>
            </a:xfrm>
            <a:custGeom>
              <a:avLst/>
              <a:gdLst>
                <a:gd name="T0" fmla="*/ 79 w 79"/>
                <a:gd name="T1" fmla="*/ 77 h 153"/>
                <a:gd name="T2" fmla="*/ 0 w 79"/>
                <a:gd name="T3" fmla="*/ 153 h 153"/>
                <a:gd name="T4" fmla="*/ 0 w 79"/>
                <a:gd name="T5" fmla="*/ 0 h 153"/>
                <a:gd name="T6" fmla="*/ 0 w 79"/>
                <a:gd name="T7" fmla="*/ 0 h 153"/>
                <a:gd name="T8" fmla="*/ 79 w 79"/>
                <a:gd name="T9" fmla="*/ 7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53">
                  <a:moveTo>
                    <a:pt x="79" y="77"/>
                  </a:moveTo>
                  <a:lnTo>
                    <a:pt x="0" y="153"/>
                  </a:lnTo>
                  <a:lnTo>
                    <a:pt x="0" y="0"/>
                  </a:lnTo>
                  <a:lnTo>
                    <a:pt x="0" y="0"/>
                  </a:lnTo>
                  <a:lnTo>
                    <a:pt x="79" y="7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20"/>
            <p:cNvSpPr>
              <a:spLocks/>
            </p:cNvSpPr>
            <p:nvPr/>
          </p:nvSpPr>
          <p:spPr bwMode="auto">
            <a:xfrm>
              <a:off x="7739063" y="4405313"/>
              <a:ext cx="414338" cy="412750"/>
            </a:xfrm>
            <a:custGeom>
              <a:avLst/>
              <a:gdLst>
                <a:gd name="T0" fmla="*/ 261 w 261"/>
                <a:gd name="T1" fmla="*/ 0 h 260"/>
                <a:gd name="T2" fmla="*/ 0 w 261"/>
                <a:gd name="T3" fmla="*/ 260 h 260"/>
                <a:gd name="T4" fmla="*/ 0 w 261"/>
                <a:gd name="T5" fmla="*/ 0 h 260"/>
                <a:gd name="T6" fmla="*/ 261 w 261"/>
                <a:gd name="T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260">
                  <a:moveTo>
                    <a:pt x="261" y="0"/>
                  </a:moveTo>
                  <a:lnTo>
                    <a:pt x="0" y="260"/>
                  </a:lnTo>
                  <a:lnTo>
                    <a:pt x="0" y="0"/>
                  </a:lnTo>
                  <a:lnTo>
                    <a:pt x="261" y="0"/>
                  </a:lnTo>
                  <a:close/>
                </a:path>
              </a:pathLst>
            </a:cu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381368" y="3218005"/>
            <a:ext cx="505556" cy="747969"/>
            <a:chOff x="2768028" y="2732605"/>
            <a:chExt cx="551992" cy="816671"/>
          </a:xfrm>
        </p:grpSpPr>
        <p:cxnSp>
          <p:nvCxnSpPr>
            <p:cNvPr id="143" name="Straight Connector 142"/>
            <p:cNvCxnSpPr/>
            <p:nvPr/>
          </p:nvCxnSpPr>
          <p:spPr>
            <a:xfrm rot="10800000">
              <a:off x="3044025" y="2732605"/>
              <a:ext cx="0" cy="360191"/>
            </a:xfrm>
            <a:prstGeom prst="line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Oval 143"/>
            <p:cNvSpPr>
              <a:spLocks noChangeAspect="1"/>
            </p:cNvSpPr>
            <p:nvPr/>
          </p:nvSpPr>
          <p:spPr>
            <a:xfrm>
              <a:off x="2768028" y="2997284"/>
              <a:ext cx="551992" cy="5519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5" name="Text Placeholder 32"/>
          <p:cNvSpPr txBox="1">
            <a:spLocks/>
          </p:cNvSpPr>
          <p:nvPr/>
        </p:nvSpPr>
        <p:spPr>
          <a:xfrm>
            <a:off x="2931040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6" name="Text Placeholder 33"/>
          <p:cNvSpPr txBox="1">
            <a:spLocks/>
          </p:cNvSpPr>
          <p:nvPr/>
        </p:nvSpPr>
        <p:spPr>
          <a:xfrm>
            <a:off x="2918895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119633" y="3218005"/>
            <a:ext cx="505556" cy="747969"/>
            <a:chOff x="5757807" y="2732605"/>
            <a:chExt cx="551992" cy="816671"/>
          </a:xfrm>
        </p:grpSpPr>
        <p:cxnSp>
          <p:nvCxnSpPr>
            <p:cNvPr id="148" name="Straight Connector 147"/>
            <p:cNvCxnSpPr/>
            <p:nvPr/>
          </p:nvCxnSpPr>
          <p:spPr>
            <a:xfrm rot="10800000">
              <a:off x="6033804" y="2732605"/>
              <a:ext cx="0" cy="360191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Oval 148"/>
            <p:cNvSpPr>
              <a:spLocks noChangeAspect="1"/>
            </p:cNvSpPr>
            <p:nvPr/>
          </p:nvSpPr>
          <p:spPr>
            <a:xfrm>
              <a:off x="5757807" y="2997284"/>
              <a:ext cx="551992" cy="55199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Text Placeholder 32"/>
          <p:cNvSpPr txBox="1">
            <a:spLocks/>
          </p:cNvSpPr>
          <p:nvPr/>
        </p:nvSpPr>
        <p:spPr>
          <a:xfrm>
            <a:off x="5669305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51" name="Text Placeholder 33"/>
          <p:cNvSpPr txBox="1">
            <a:spLocks/>
          </p:cNvSpPr>
          <p:nvPr/>
        </p:nvSpPr>
        <p:spPr>
          <a:xfrm>
            <a:off x="5657159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553908" y="3218006"/>
            <a:ext cx="505556" cy="1991870"/>
            <a:chOff x="4048268" y="2732606"/>
            <a:chExt cx="551992" cy="2174827"/>
          </a:xfrm>
        </p:grpSpPr>
        <p:cxnSp>
          <p:nvCxnSpPr>
            <p:cNvPr id="153" name="Straight Connector 152"/>
            <p:cNvCxnSpPr/>
            <p:nvPr/>
          </p:nvCxnSpPr>
          <p:spPr>
            <a:xfrm flipV="1">
              <a:off x="4324265" y="2732606"/>
              <a:ext cx="0" cy="1848567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Oval 153"/>
            <p:cNvSpPr>
              <a:spLocks noChangeAspect="1"/>
            </p:cNvSpPr>
            <p:nvPr/>
          </p:nvSpPr>
          <p:spPr>
            <a:xfrm>
              <a:off x="4048268" y="4355441"/>
              <a:ext cx="551992" cy="551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5" name="Text Placeholder 32"/>
          <p:cNvSpPr txBox="1">
            <a:spLocks/>
          </p:cNvSpPr>
          <p:nvPr/>
        </p:nvSpPr>
        <p:spPr>
          <a:xfrm>
            <a:off x="4103580" y="5632895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56" name="Text Placeholder 33"/>
          <p:cNvSpPr txBox="1">
            <a:spLocks/>
          </p:cNvSpPr>
          <p:nvPr/>
        </p:nvSpPr>
        <p:spPr>
          <a:xfrm>
            <a:off x="4091435" y="54141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752292" y="3218006"/>
            <a:ext cx="505556" cy="1991870"/>
            <a:chOff x="7540429" y="2732606"/>
            <a:chExt cx="551992" cy="2174827"/>
          </a:xfrm>
        </p:grpSpPr>
        <p:cxnSp>
          <p:nvCxnSpPr>
            <p:cNvPr id="158" name="Straight Connector 157"/>
            <p:cNvCxnSpPr/>
            <p:nvPr/>
          </p:nvCxnSpPr>
          <p:spPr>
            <a:xfrm flipV="1">
              <a:off x="7816426" y="2732606"/>
              <a:ext cx="0" cy="1848567"/>
            </a:xfrm>
            <a:prstGeom prst="line">
              <a:avLst/>
            </a:prstGeom>
            <a:ln>
              <a:solidFill>
                <a:schemeClr val="accent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9" name="Oval 158"/>
            <p:cNvSpPr>
              <a:spLocks noChangeAspect="1"/>
            </p:cNvSpPr>
            <p:nvPr/>
          </p:nvSpPr>
          <p:spPr>
            <a:xfrm>
              <a:off x="7540429" y="4355441"/>
              <a:ext cx="551992" cy="55199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0" name="Text Placeholder 32"/>
          <p:cNvSpPr txBox="1">
            <a:spLocks/>
          </p:cNvSpPr>
          <p:nvPr/>
        </p:nvSpPr>
        <p:spPr>
          <a:xfrm>
            <a:off x="7301964" y="5632895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1" name="Text Placeholder 33"/>
          <p:cNvSpPr txBox="1">
            <a:spLocks/>
          </p:cNvSpPr>
          <p:nvPr/>
        </p:nvSpPr>
        <p:spPr>
          <a:xfrm>
            <a:off x="7289818" y="54141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857897" y="3218005"/>
            <a:ext cx="505556" cy="747969"/>
            <a:chOff x="8747586" y="2732605"/>
            <a:chExt cx="551992" cy="816671"/>
          </a:xfrm>
        </p:grpSpPr>
        <p:cxnSp>
          <p:nvCxnSpPr>
            <p:cNvPr id="163" name="Straight Connector 162"/>
            <p:cNvCxnSpPr/>
            <p:nvPr/>
          </p:nvCxnSpPr>
          <p:spPr>
            <a:xfrm rot="10800000">
              <a:off x="9023583" y="2732605"/>
              <a:ext cx="0" cy="360191"/>
            </a:xfrm>
            <a:prstGeom prst="line">
              <a:avLst/>
            </a:prstGeom>
            <a:ln>
              <a:solidFill>
                <a:schemeClr val="accent6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8747586" y="2997284"/>
              <a:ext cx="551992" cy="55199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5" name="Text Placeholder 32"/>
          <p:cNvSpPr txBox="1">
            <a:spLocks/>
          </p:cNvSpPr>
          <p:nvPr/>
        </p:nvSpPr>
        <p:spPr>
          <a:xfrm>
            <a:off x="8407569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6" name="Text Placeholder 33"/>
          <p:cNvSpPr txBox="1">
            <a:spLocks/>
          </p:cNvSpPr>
          <p:nvPr/>
        </p:nvSpPr>
        <p:spPr>
          <a:xfrm>
            <a:off x="8395424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任意多边形 4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04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6" grpId="0"/>
      <p:bldP spid="150" grpId="0"/>
      <p:bldP spid="151" grpId="0"/>
      <p:bldP spid="155" grpId="0"/>
      <p:bldP spid="156" grpId="0"/>
      <p:bldP spid="160" grpId="0"/>
      <p:bldP spid="161" grpId="0"/>
      <p:bldP spid="165" grpId="0"/>
      <p:bldP spid="1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/>
          <p:cNvSpPr>
            <a:spLocks noChangeAspect="1"/>
          </p:cNvSpPr>
          <p:nvPr/>
        </p:nvSpPr>
        <p:spPr>
          <a:xfrm>
            <a:off x="3275289" y="3228779"/>
            <a:ext cx="1879574" cy="1879574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spect="1"/>
          </p:cNvSpPr>
          <p:nvPr/>
        </p:nvSpPr>
        <p:spPr>
          <a:xfrm>
            <a:off x="4747125" y="3228779"/>
            <a:ext cx="1879574" cy="1879574"/>
          </a:xfrm>
          <a:prstGeom prst="ellips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7690797" y="3228779"/>
            <a:ext cx="1879574" cy="1879574"/>
          </a:xfrm>
          <a:prstGeom prst="ellipse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Oval 34"/>
          <p:cNvSpPr>
            <a:spLocks noChangeAspect="1"/>
          </p:cNvSpPr>
          <p:nvPr/>
        </p:nvSpPr>
        <p:spPr>
          <a:xfrm>
            <a:off x="6218960" y="3228779"/>
            <a:ext cx="1879574" cy="1879574"/>
          </a:xfrm>
          <a:prstGeom prst="ellips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3787296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5271969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6743805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8215644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Elbow Connector 42"/>
          <p:cNvCxnSpPr/>
          <p:nvPr/>
        </p:nvCxnSpPr>
        <p:spPr>
          <a:xfrm flipH="1" flipV="1">
            <a:off x="3141034" y="2502286"/>
            <a:ext cx="1057310" cy="728256"/>
          </a:xfrm>
          <a:prstGeom prst="bentConnector3">
            <a:avLst>
              <a:gd name="adj1" fmla="val -2255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10"/>
          <p:cNvSpPr txBox="1">
            <a:spLocks/>
          </p:cNvSpPr>
          <p:nvPr/>
        </p:nvSpPr>
        <p:spPr>
          <a:xfrm>
            <a:off x="1376417" y="2125843"/>
            <a:ext cx="1680212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11"/>
          <p:cNvSpPr txBox="1">
            <a:spLocks/>
          </p:cNvSpPr>
          <p:nvPr/>
        </p:nvSpPr>
        <p:spPr>
          <a:xfrm>
            <a:off x="1376417" y="2386060"/>
            <a:ext cx="1680211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6" name="Elbow Connector 45"/>
          <p:cNvCxnSpPr/>
          <p:nvPr/>
        </p:nvCxnSpPr>
        <p:spPr>
          <a:xfrm rot="5400000">
            <a:off x="4048717" y="4200666"/>
            <a:ext cx="730505" cy="2545879"/>
          </a:xfrm>
          <a:prstGeom prst="bentConnector2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Placeholder 10"/>
          <p:cNvSpPr txBox="1">
            <a:spLocks/>
          </p:cNvSpPr>
          <p:nvPr/>
        </p:nvSpPr>
        <p:spPr>
          <a:xfrm>
            <a:off x="1376417" y="5525559"/>
            <a:ext cx="1680212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11"/>
          <p:cNvSpPr txBox="1">
            <a:spLocks/>
          </p:cNvSpPr>
          <p:nvPr/>
        </p:nvSpPr>
        <p:spPr>
          <a:xfrm>
            <a:off x="1376417" y="5785775"/>
            <a:ext cx="1680211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9" name="Elbow Connector 48"/>
          <p:cNvCxnSpPr/>
          <p:nvPr/>
        </p:nvCxnSpPr>
        <p:spPr>
          <a:xfrm flipV="1">
            <a:off x="8633977" y="2500523"/>
            <a:ext cx="1057310" cy="728256"/>
          </a:xfrm>
          <a:prstGeom prst="bentConnector3">
            <a:avLst>
              <a:gd name="adj1" fmla="val -2255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 Placeholder 10"/>
          <p:cNvSpPr txBox="1">
            <a:spLocks/>
          </p:cNvSpPr>
          <p:nvPr/>
        </p:nvSpPr>
        <p:spPr>
          <a:xfrm>
            <a:off x="9888234" y="2125843"/>
            <a:ext cx="1692256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11"/>
          <p:cNvSpPr txBox="1">
            <a:spLocks/>
          </p:cNvSpPr>
          <p:nvPr/>
        </p:nvSpPr>
        <p:spPr>
          <a:xfrm>
            <a:off x="9888235" y="2386059"/>
            <a:ext cx="169225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Elbow Connector 52"/>
          <p:cNvCxnSpPr/>
          <p:nvPr/>
        </p:nvCxnSpPr>
        <p:spPr>
          <a:xfrm rot="16200000" flipH="1">
            <a:off x="7995472" y="4199344"/>
            <a:ext cx="730505" cy="2545879"/>
          </a:xfrm>
          <a:prstGeom prst="bentConnector2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 Placeholder 10"/>
          <p:cNvSpPr txBox="1">
            <a:spLocks/>
          </p:cNvSpPr>
          <p:nvPr/>
        </p:nvSpPr>
        <p:spPr>
          <a:xfrm>
            <a:off x="9830611" y="5526344"/>
            <a:ext cx="1692256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 Placeholder 11"/>
          <p:cNvSpPr txBox="1">
            <a:spLocks/>
          </p:cNvSpPr>
          <p:nvPr/>
        </p:nvSpPr>
        <p:spPr>
          <a:xfrm>
            <a:off x="9830611" y="5786560"/>
            <a:ext cx="169225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任意多边形 2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任意多边形 2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19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9" grpId="0" animBg="1"/>
      <p:bldP spid="35" grpId="0" animBg="1"/>
      <p:bldP spid="39" grpId="0"/>
      <p:bldP spid="40" grpId="0"/>
      <p:bldP spid="41" grpId="0"/>
      <p:bldP spid="42" grpId="0"/>
      <p:bldP spid="44" grpId="0" build="p"/>
      <p:bldP spid="45" grpId="0" build="p"/>
      <p:bldP spid="47" grpId="0" build="p"/>
      <p:bldP spid="48" grpId="0" build="p"/>
      <p:bldP spid="50" grpId="0" build="p"/>
      <p:bldP spid="51" grpId="0" build="p"/>
      <p:bldP spid="54" grpId="0" build="p"/>
      <p:bldP spid="5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5629168" y="4453800"/>
            <a:ext cx="45719" cy="27788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849747" y="3487522"/>
            <a:ext cx="45719" cy="37451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7621685" y="4993683"/>
            <a:ext cx="45719" cy="22389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4457885" y="4993684"/>
            <a:ext cx="45719" cy="22389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8505981" y="5477384"/>
            <a:ext cx="45719" cy="175526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72"/>
          <p:cNvGrpSpPr/>
          <p:nvPr/>
        </p:nvGrpSpPr>
        <p:grpSpPr>
          <a:xfrm>
            <a:off x="3956710" y="1935852"/>
            <a:ext cx="2125511" cy="770032"/>
            <a:chOff x="5603652" y="1636369"/>
            <a:chExt cx="1947726" cy="630568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6399743" y="1636369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904009"/>
              <a:ext cx="1947726" cy="36292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2620054" y="2955719"/>
            <a:ext cx="2125511" cy="772844"/>
            <a:chOff x="5603652" y="1667332"/>
            <a:chExt cx="1947726" cy="632871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6399743" y="1667332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937274"/>
              <a:ext cx="1947726" cy="36292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" name="Group 72"/>
          <p:cNvGrpSpPr/>
          <p:nvPr/>
        </p:nvGrpSpPr>
        <p:grpSpPr>
          <a:xfrm>
            <a:off x="1964879" y="4924347"/>
            <a:ext cx="2125512" cy="801974"/>
            <a:chOff x="5603652" y="1646690"/>
            <a:chExt cx="1947727" cy="656724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6399744" y="1646690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940486"/>
              <a:ext cx="1947726" cy="36292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7752505" y="2871899"/>
            <a:ext cx="2087865" cy="686409"/>
            <a:chOff x="7174424" y="1401232"/>
            <a:chExt cx="2276195" cy="562093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2"/>
              <a:ext cx="1370116" cy="19343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8"/>
          <p:cNvGrpSpPr/>
          <p:nvPr/>
        </p:nvGrpSpPr>
        <p:grpSpPr>
          <a:xfrm>
            <a:off x="8589982" y="3802428"/>
            <a:ext cx="2087865" cy="686411"/>
            <a:chOff x="7174424" y="1401232"/>
            <a:chExt cx="2276195" cy="562095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7"/>
              <a:ext cx="2276195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2"/>
              <a:ext cx="1370116" cy="19343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5322275" y="4741143"/>
            <a:ext cx="687666" cy="688237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7309922" y="5848906"/>
            <a:ext cx="687666" cy="688237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6537985" y="5160604"/>
            <a:ext cx="687666" cy="688237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8217979" y="5848906"/>
            <a:ext cx="687666" cy="688237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4137812" y="5570438"/>
            <a:ext cx="687666" cy="688237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8" name="Group 138"/>
          <p:cNvGrpSpPr/>
          <p:nvPr/>
        </p:nvGrpSpPr>
        <p:grpSpPr>
          <a:xfrm>
            <a:off x="8124717" y="4732962"/>
            <a:ext cx="818359" cy="819042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1"/>
          <p:cNvGrpSpPr/>
          <p:nvPr/>
        </p:nvGrpSpPr>
        <p:grpSpPr>
          <a:xfrm>
            <a:off x="4957451" y="3053374"/>
            <a:ext cx="1399259" cy="1400428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7"/>
          <p:cNvGrpSpPr/>
          <p:nvPr/>
        </p:nvGrpSpPr>
        <p:grpSpPr>
          <a:xfrm>
            <a:off x="7101134" y="3913917"/>
            <a:ext cx="1078866" cy="1079768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0"/>
          <p:cNvGrpSpPr/>
          <p:nvPr/>
        </p:nvGrpSpPr>
        <p:grpSpPr>
          <a:xfrm>
            <a:off x="3937336" y="3913917"/>
            <a:ext cx="1078866" cy="1079768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32"/>
          <p:cNvGrpSpPr/>
          <p:nvPr/>
        </p:nvGrpSpPr>
        <p:grpSpPr>
          <a:xfrm>
            <a:off x="6133238" y="1997432"/>
            <a:ext cx="1488847" cy="1490090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任意多边形 41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04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5"/>
          <p:cNvSpPr>
            <a:spLocks/>
          </p:cNvSpPr>
          <p:nvPr/>
        </p:nvSpPr>
        <p:spPr bwMode="auto">
          <a:xfrm>
            <a:off x="4821135" y="2753428"/>
            <a:ext cx="1544356" cy="132002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599" y="21600"/>
                </a:moveTo>
                <a:cubicBezTo>
                  <a:pt x="0" y="14674"/>
                  <a:pt x="0" y="14674"/>
                  <a:pt x="0" y="14674"/>
                </a:cubicBezTo>
                <a:cubicBezTo>
                  <a:pt x="4517" y="6100"/>
                  <a:pt x="12282" y="577"/>
                  <a:pt x="20894" y="0"/>
                </a:cubicBezTo>
                <a:cubicBezTo>
                  <a:pt x="21599" y="13190"/>
                  <a:pt x="21599" y="13190"/>
                  <a:pt x="21599" y="13190"/>
                </a:cubicBezTo>
                <a:cubicBezTo>
                  <a:pt x="16517" y="13520"/>
                  <a:pt x="12141" y="16818"/>
                  <a:pt x="9599" y="21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6" tIns="24106" rIns="24106" bIns="24106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6"/>
          <p:cNvSpPr>
            <a:spLocks/>
          </p:cNvSpPr>
          <p:nvPr/>
        </p:nvSpPr>
        <p:spPr bwMode="auto">
          <a:xfrm>
            <a:off x="7394224" y="3767094"/>
            <a:ext cx="930799" cy="1743574"/>
          </a:xfrm>
          <a:custGeom>
            <a:avLst/>
            <a:gdLst>
              <a:gd name="T0" fmla="*/ 10026 w 20053"/>
              <a:gd name="T1" fmla="*/ 10800 h 21600"/>
              <a:gd name="T2" fmla="*/ 10026 w 20053"/>
              <a:gd name="T3" fmla="*/ 10800 h 21600"/>
              <a:gd name="T4" fmla="*/ 10026 w 20053"/>
              <a:gd name="T5" fmla="*/ 10800 h 21600"/>
              <a:gd name="T6" fmla="*/ 10026 w 20053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53" h="21600">
                <a:moveTo>
                  <a:pt x="0" y="4619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599" y="6742"/>
                  <a:pt x="21599" y="14857"/>
                  <a:pt x="15413" y="21599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6" y="15169"/>
                  <a:pt x="2605" y="13047"/>
                  <a:pt x="2605" y="10800"/>
                </a:cubicBezTo>
                <a:cubicBezTo>
                  <a:pt x="2605" y="8552"/>
                  <a:pt x="1736" y="6492"/>
                  <a:pt x="0" y="46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24106" tIns="24106" rIns="24106" bIns="24106"/>
          <a:lstStyle/>
          <a:p>
            <a:pPr algn="ctr" defTabSz="482163">
              <a:lnSpc>
                <a:spcPct val="120000"/>
              </a:lnSpc>
              <a:defRPr/>
            </a:pPr>
            <a:endParaRPr lang="es-ES" sz="949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AutoShape 7"/>
          <p:cNvSpPr>
            <a:spLocks/>
          </p:cNvSpPr>
          <p:nvPr/>
        </p:nvSpPr>
        <p:spPr bwMode="auto">
          <a:xfrm>
            <a:off x="6490212" y="2776865"/>
            <a:ext cx="1548541" cy="13108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2" y="0"/>
                  <a:pt x="562" y="0"/>
                  <a:pt x="562" y="0"/>
                </a:cubicBezTo>
                <a:cubicBezTo>
                  <a:pt x="9216" y="498"/>
                  <a:pt x="17026" y="5981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4"/>
                  <a:pt x="5065" y="13624"/>
                  <a:pt x="0" y="1329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4106" tIns="24106" rIns="24106" bIns="24106"/>
          <a:lstStyle/>
          <a:p>
            <a:pPr algn="ctr" defTabSz="482163">
              <a:lnSpc>
                <a:spcPct val="120000"/>
              </a:lnSpc>
              <a:defRPr/>
            </a:pPr>
            <a:endParaRPr lang="es-ES" sz="949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AutoShape 8"/>
          <p:cNvSpPr>
            <a:spLocks/>
          </p:cNvSpPr>
          <p:nvPr/>
        </p:nvSpPr>
        <p:spPr bwMode="auto">
          <a:xfrm>
            <a:off x="4541561" y="3787183"/>
            <a:ext cx="934984" cy="1743574"/>
          </a:xfrm>
          <a:custGeom>
            <a:avLst/>
            <a:gdLst>
              <a:gd name="T0" fmla="*/ 2147483647 w 20023"/>
              <a:gd name="T1" fmla="*/ 2147483647 h 21600"/>
              <a:gd name="T2" fmla="*/ 2147483647 w 20023"/>
              <a:gd name="T3" fmla="*/ 2147483647 h 21600"/>
              <a:gd name="T4" fmla="*/ 2147483647 w 20023"/>
              <a:gd name="T5" fmla="*/ 2147483647 h 21600"/>
              <a:gd name="T6" fmla="*/ 2147483647 w 20023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4" y="21599"/>
                  <a:pt x="4794" y="21599"/>
                  <a:pt x="4794" y="21599"/>
                </a:cubicBezTo>
                <a:cubicBezTo>
                  <a:pt x="-1470" y="14857"/>
                  <a:pt x="-1577" y="6804"/>
                  <a:pt x="4363" y="0"/>
                </a:cubicBezTo>
                <a:cubicBezTo>
                  <a:pt x="19806" y="4494"/>
                  <a:pt x="19806" y="4494"/>
                  <a:pt x="19806" y="4494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2"/>
                  <a:pt x="20023" y="168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6" tIns="24106" rIns="24106" bIns="24106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AutoShape 10"/>
          <p:cNvSpPr>
            <a:spLocks/>
          </p:cNvSpPr>
          <p:nvPr/>
        </p:nvSpPr>
        <p:spPr bwMode="auto">
          <a:xfrm>
            <a:off x="5310809" y="3223012"/>
            <a:ext cx="843746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1" name="AutoShape 11"/>
          <p:cNvSpPr>
            <a:spLocks/>
          </p:cNvSpPr>
          <p:nvPr/>
        </p:nvSpPr>
        <p:spPr bwMode="auto">
          <a:xfrm>
            <a:off x="6778993" y="3225523"/>
            <a:ext cx="843746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29%</a:t>
            </a:r>
          </a:p>
        </p:txBody>
      </p:sp>
      <p:sp>
        <p:nvSpPr>
          <p:cNvPr id="22" name="AutoShape 12"/>
          <p:cNvSpPr>
            <a:spLocks/>
          </p:cNvSpPr>
          <p:nvPr/>
        </p:nvSpPr>
        <p:spPr bwMode="auto">
          <a:xfrm>
            <a:off x="7493833" y="4498675"/>
            <a:ext cx="842909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17%</a:t>
            </a:r>
          </a:p>
        </p:txBody>
      </p:sp>
      <p:sp>
        <p:nvSpPr>
          <p:cNvPr id="23" name="AutoShape 13"/>
          <p:cNvSpPr>
            <a:spLocks/>
          </p:cNvSpPr>
          <p:nvPr/>
        </p:nvSpPr>
        <p:spPr bwMode="auto">
          <a:xfrm>
            <a:off x="4541561" y="4476074"/>
            <a:ext cx="842908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2209930" y="2429874"/>
            <a:ext cx="1368595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417844" y="2740838"/>
            <a:ext cx="2160682" cy="6284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7" name="Rounded Rectangle 11"/>
          <p:cNvSpPr>
            <a:spLocks noChangeAspect="1"/>
          </p:cNvSpPr>
          <p:nvPr/>
        </p:nvSpPr>
        <p:spPr>
          <a:xfrm>
            <a:off x="3779244" y="2504824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40125" y="2601093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9354245" y="2429874"/>
            <a:ext cx="1400530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9354245" y="2740839"/>
            <a:ext cx="2048602" cy="60464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Rounded Rectangle 23"/>
          <p:cNvSpPr>
            <a:spLocks noChangeAspect="1"/>
          </p:cNvSpPr>
          <p:nvPr/>
        </p:nvSpPr>
        <p:spPr>
          <a:xfrm>
            <a:off x="8452913" y="2504824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8513794" y="2601093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2209930" y="5381506"/>
            <a:ext cx="1368595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417844" y="5692470"/>
            <a:ext cx="2160682" cy="6284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5" name="Rounded Rectangle 27"/>
          <p:cNvSpPr>
            <a:spLocks noChangeAspect="1"/>
          </p:cNvSpPr>
          <p:nvPr/>
        </p:nvSpPr>
        <p:spPr>
          <a:xfrm>
            <a:off x="3727773" y="5456456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3788654" y="5552725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348761" y="5381506"/>
            <a:ext cx="1400530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9348761" y="5692471"/>
            <a:ext cx="2048602" cy="60464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3" name="Rounded Rectangle 16"/>
          <p:cNvSpPr>
            <a:spLocks noChangeAspect="1"/>
          </p:cNvSpPr>
          <p:nvPr/>
        </p:nvSpPr>
        <p:spPr>
          <a:xfrm>
            <a:off x="8452913" y="5456456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8513794" y="5552725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8" name="任意多边形 37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任意多边形 38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76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utoUpdateAnimBg="0"/>
      <p:bldP spid="21" grpId="0" autoUpdateAnimBg="0"/>
      <p:bldP spid="22" grpId="0" autoUpdateAnimBg="0"/>
      <p:bldP spid="23" grpId="0" autoUpdateAnimBg="0"/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887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AutoShape 4"/>
          <p:cNvSpPr>
            <a:spLocks/>
          </p:cNvSpPr>
          <p:nvPr/>
        </p:nvSpPr>
        <p:spPr bwMode="auto">
          <a:xfrm>
            <a:off x="6821994" y="5854952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89" name="AutoShape 5"/>
          <p:cNvSpPr>
            <a:spLocks/>
          </p:cNvSpPr>
          <p:nvPr/>
        </p:nvSpPr>
        <p:spPr bwMode="auto">
          <a:xfrm>
            <a:off x="8655270" y="4613514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0" name="AutoShape 6"/>
          <p:cNvSpPr>
            <a:spLocks/>
          </p:cNvSpPr>
          <p:nvPr/>
        </p:nvSpPr>
        <p:spPr bwMode="auto">
          <a:xfrm>
            <a:off x="4329911" y="5854953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1" name="AutoShape 7"/>
          <p:cNvSpPr>
            <a:spLocks/>
          </p:cNvSpPr>
          <p:nvPr/>
        </p:nvSpPr>
        <p:spPr bwMode="auto">
          <a:xfrm>
            <a:off x="2255546" y="4491297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2" name="AutoShape 8"/>
          <p:cNvSpPr>
            <a:spLocks/>
          </p:cNvSpPr>
          <p:nvPr/>
        </p:nvSpPr>
        <p:spPr bwMode="auto">
          <a:xfrm>
            <a:off x="9422065" y="3120944"/>
            <a:ext cx="1587357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3" name="AutoShape 9"/>
          <p:cNvSpPr>
            <a:spLocks/>
          </p:cNvSpPr>
          <p:nvPr/>
        </p:nvSpPr>
        <p:spPr bwMode="auto">
          <a:xfrm>
            <a:off x="1761584" y="3033885"/>
            <a:ext cx="1724518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4" name="AutoShape 10"/>
          <p:cNvSpPr>
            <a:spLocks/>
          </p:cNvSpPr>
          <p:nvPr/>
        </p:nvSpPr>
        <p:spPr bwMode="auto">
          <a:xfrm>
            <a:off x="5025551" y="1625024"/>
            <a:ext cx="698988" cy="2441019"/>
          </a:xfrm>
          <a:custGeom>
            <a:avLst/>
            <a:gdLst>
              <a:gd name="T0" fmla="+- 0 12581 3563"/>
              <a:gd name="T1" fmla="*/ T0 w 18037"/>
              <a:gd name="T2" fmla="*/ 10800 h 21600"/>
              <a:gd name="T3" fmla="+- 0 12581 3563"/>
              <a:gd name="T4" fmla="*/ T3 w 18037"/>
              <a:gd name="T5" fmla="*/ 10800 h 21600"/>
              <a:gd name="T6" fmla="+- 0 12581 3563"/>
              <a:gd name="T7" fmla="*/ T6 w 18037"/>
              <a:gd name="T8" fmla="*/ 10800 h 21600"/>
              <a:gd name="T9" fmla="+- 0 12581 3563"/>
              <a:gd name="T10" fmla="*/ T9 w 18037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8037" h="21600">
                <a:moveTo>
                  <a:pt x="18037" y="0"/>
                </a:moveTo>
                <a:cubicBezTo>
                  <a:pt x="15413" y="528"/>
                  <a:pt x="12938" y="1176"/>
                  <a:pt x="10687" y="1948"/>
                </a:cubicBezTo>
                <a:cubicBezTo>
                  <a:pt x="-3563" y="6836"/>
                  <a:pt x="-3563" y="14761"/>
                  <a:pt x="10687" y="19649"/>
                </a:cubicBezTo>
                <a:cubicBezTo>
                  <a:pt x="12938" y="20421"/>
                  <a:pt x="15413" y="21071"/>
                  <a:pt x="18037" y="21599"/>
                </a:cubicBezTo>
                <a:lnTo>
                  <a:pt x="18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5" name="AutoShape 11"/>
          <p:cNvSpPr>
            <a:spLocks/>
          </p:cNvSpPr>
          <p:nvPr/>
        </p:nvSpPr>
        <p:spPr bwMode="auto">
          <a:xfrm>
            <a:off x="5141910" y="2995377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6" name="AutoShape 12"/>
          <p:cNvSpPr>
            <a:spLocks/>
          </p:cNvSpPr>
          <p:nvPr/>
        </p:nvSpPr>
        <p:spPr bwMode="auto">
          <a:xfrm>
            <a:off x="5804903" y="1433325"/>
            <a:ext cx="594350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cubicBezTo>
                  <a:pt x="14175" y="45"/>
                  <a:pt x="6789" y="419"/>
                  <a:pt x="0" y="1136"/>
                </a:cubicBezTo>
                <a:lnTo>
                  <a:pt x="0" y="20463"/>
                </a:lnTo>
                <a:cubicBezTo>
                  <a:pt x="6789" y="21180"/>
                  <a:pt x="14175" y="21554"/>
                  <a:pt x="21600" y="21599"/>
                </a:cubicBez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7" name="AutoShape 13"/>
          <p:cNvSpPr>
            <a:spLocks/>
          </p:cNvSpPr>
          <p:nvPr/>
        </p:nvSpPr>
        <p:spPr bwMode="auto">
          <a:xfrm>
            <a:off x="5846758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8" name="AutoShape 14"/>
          <p:cNvSpPr>
            <a:spLocks/>
          </p:cNvSpPr>
          <p:nvPr/>
        </p:nvSpPr>
        <p:spPr bwMode="auto">
          <a:xfrm>
            <a:off x="6479615" y="1433325"/>
            <a:ext cx="593513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0" y="21599"/>
                </a:lnTo>
                <a:cubicBezTo>
                  <a:pt x="7424" y="21556"/>
                  <a:pt x="14807" y="21185"/>
                  <a:pt x="21600" y="20470"/>
                </a:cubicBezTo>
                <a:lnTo>
                  <a:pt x="21600" y="1129"/>
                </a:lnTo>
                <a:cubicBezTo>
                  <a:pt x="14807" y="414"/>
                  <a:pt x="7424" y="43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9" name="AutoShape 15"/>
          <p:cNvSpPr>
            <a:spLocks/>
          </p:cNvSpPr>
          <p:nvPr/>
        </p:nvSpPr>
        <p:spPr bwMode="auto">
          <a:xfrm>
            <a:off x="6517285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0" name="AutoShape 16"/>
          <p:cNvSpPr>
            <a:spLocks/>
          </p:cNvSpPr>
          <p:nvPr/>
        </p:nvSpPr>
        <p:spPr bwMode="auto">
          <a:xfrm>
            <a:off x="7155165" y="1622512"/>
            <a:ext cx="700663" cy="2442694"/>
          </a:xfrm>
          <a:custGeom>
            <a:avLst/>
            <a:gdLst>
              <a:gd name="T0" fmla="*/ 9022 w 18044"/>
              <a:gd name="T1" fmla="*/ 10800 h 21600"/>
              <a:gd name="T2" fmla="*/ 9022 w 18044"/>
              <a:gd name="T3" fmla="*/ 10800 h 21600"/>
              <a:gd name="T4" fmla="*/ 9022 w 18044"/>
              <a:gd name="T5" fmla="*/ 10800 h 21600"/>
              <a:gd name="T6" fmla="*/ 9022 w 18044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44" h="21600">
                <a:moveTo>
                  <a:pt x="0" y="0"/>
                </a:moveTo>
                <a:lnTo>
                  <a:pt x="0" y="21599"/>
                </a:lnTo>
                <a:cubicBezTo>
                  <a:pt x="2632" y="21070"/>
                  <a:pt x="5116" y="20418"/>
                  <a:pt x="7374" y="19643"/>
                </a:cubicBezTo>
                <a:cubicBezTo>
                  <a:pt x="21599" y="14759"/>
                  <a:pt x="21599" y="6839"/>
                  <a:pt x="7374" y="1954"/>
                </a:cubicBezTo>
                <a:cubicBezTo>
                  <a:pt x="5116" y="1179"/>
                  <a:pt x="2632" y="529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1" name="AutoShape 17"/>
          <p:cNvSpPr>
            <a:spLocks/>
          </p:cNvSpPr>
          <p:nvPr/>
        </p:nvSpPr>
        <p:spPr bwMode="auto">
          <a:xfrm>
            <a:off x="7209577" y="2987005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2" name="AutoShape 18"/>
          <p:cNvSpPr>
            <a:spLocks/>
          </p:cNvSpPr>
          <p:nvPr/>
        </p:nvSpPr>
        <p:spPr bwMode="auto">
          <a:xfrm>
            <a:off x="4668104" y="3288366"/>
            <a:ext cx="486362" cy="817858"/>
          </a:xfrm>
          <a:custGeom>
            <a:avLst/>
            <a:gdLst>
              <a:gd name="T0" fmla="*/ 461169 w 21600"/>
              <a:gd name="T1" fmla="*/ 775494 h 21600"/>
              <a:gd name="T2" fmla="*/ 461169 w 21600"/>
              <a:gd name="T3" fmla="*/ 775494 h 21600"/>
              <a:gd name="T4" fmla="*/ 461169 w 21600"/>
              <a:gd name="T5" fmla="*/ 775494 h 21600"/>
              <a:gd name="T6" fmla="*/ 461169 w 21600"/>
              <a:gd name="T7" fmla="*/ 7754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057" y="4474"/>
                  <a:pt x="5213" y="8744"/>
                  <a:pt x="9365" y="12671"/>
                </a:cubicBezTo>
                <a:cubicBezTo>
                  <a:pt x="12814" y="15934"/>
                  <a:pt x="16923" y="18932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1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3" name="AutoShape 19"/>
          <p:cNvSpPr>
            <a:spLocks/>
          </p:cNvSpPr>
          <p:nvPr/>
        </p:nvSpPr>
        <p:spPr bwMode="auto">
          <a:xfrm>
            <a:off x="3602461" y="2985331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4" name="AutoShape 20"/>
          <p:cNvSpPr>
            <a:spLocks/>
          </p:cNvSpPr>
          <p:nvPr/>
        </p:nvSpPr>
        <p:spPr bwMode="auto">
          <a:xfrm>
            <a:off x="3693705" y="3070717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5" name="AutoShape 21"/>
          <p:cNvSpPr>
            <a:spLocks/>
          </p:cNvSpPr>
          <p:nvPr/>
        </p:nvSpPr>
        <p:spPr bwMode="auto">
          <a:xfrm>
            <a:off x="3689336" y="3103991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6" name="Line 22"/>
          <p:cNvSpPr>
            <a:spLocks noChangeShapeType="1"/>
          </p:cNvSpPr>
          <p:nvPr/>
        </p:nvSpPr>
        <p:spPr bwMode="auto">
          <a:xfrm>
            <a:off x="4329911" y="3289203"/>
            <a:ext cx="397629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7" name="AutoShape 23"/>
          <p:cNvSpPr>
            <a:spLocks/>
          </p:cNvSpPr>
          <p:nvPr/>
        </p:nvSpPr>
        <p:spPr bwMode="auto">
          <a:xfrm>
            <a:off x="5108425" y="4056835"/>
            <a:ext cx="904081" cy="513150"/>
          </a:xfrm>
          <a:custGeom>
            <a:avLst/>
            <a:gdLst>
              <a:gd name="T0" fmla="*/ 857250 w 21600"/>
              <a:gd name="T1" fmla="*/ 486568 h 21600"/>
              <a:gd name="T2" fmla="*/ 857250 w 21600"/>
              <a:gd name="T3" fmla="*/ 486568 h 21600"/>
              <a:gd name="T4" fmla="*/ 857250 w 21600"/>
              <a:gd name="T5" fmla="*/ 486568 h 21600"/>
              <a:gd name="T6" fmla="*/ 857250 w 21600"/>
              <a:gd name="T7" fmla="*/ 48656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952" y="5171"/>
                  <a:pt x="6281" y="9632"/>
                  <a:pt x="9898" y="13266"/>
                </a:cubicBezTo>
                <a:cubicBezTo>
                  <a:pt x="13569" y="16954"/>
                  <a:pt x="17505" y="19757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2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8" name="AutoShape 24"/>
          <p:cNvSpPr>
            <a:spLocks/>
          </p:cNvSpPr>
          <p:nvPr/>
        </p:nvSpPr>
        <p:spPr bwMode="auto">
          <a:xfrm>
            <a:off x="4109750" y="446618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9" name="AutoShape 25"/>
          <p:cNvSpPr>
            <a:spLocks/>
          </p:cNvSpPr>
          <p:nvPr/>
        </p:nvSpPr>
        <p:spPr bwMode="auto">
          <a:xfrm>
            <a:off x="4202670" y="4551568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0" name="Line 26"/>
          <p:cNvSpPr>
            <a:spLocks noChangeShapeType="1"/>
          </p:cNvSpPr>
          <p:nvPr/>
        </p:nvSpPr>
        <p:spPr bwMode="auto">
          <a:xfrm flipH="1">
            <a:off x="4725865" y="4108736"/>
            <a:ext cx="324800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1" name="AutoShape 27"/>
          <p:cNvSpPr>
            <a:spLocks/>
          </p:cNvSpPr>
          <p:nvPr/>
        </p:nvSpPr>
        <p:spPr bwMode="auto">
          <a:xfrm>
            <a:off x="4204161" y="4580657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2" name="AutoShape 28"/>
          <p:cNvSpPr>
            <a:spLocks/>
          </p:cNvSpPr>
          <p:nvPr/>
        </p:nvSpPr>
        <p:spPr bwMode="auto">
          <a:xfrm>
            <a:off x="5871035" y="4531477"/>
            <a:ext cx="1053924" cy="90408"/>
          </a:xfrm>
          <a:custGeom>
            <a:avLst/>
            <a:gdLst>
              <a:gd name="T0" fmla="*/ 999331 w 21600"/>
              <a:gd name="T1" fmla="*/ 85721 h 21275"/>
              <a:gd name="T2" fmla="*/ 999331 w 21600"/>
              <a:gd name="T3" fmla="*/ 85721 h 21275"/>
              <a:gd name="T4" fmla="*/ 999331 w 21600"/>
              <a:gd name="T5" fmla="*/ 85721 h 21275"/>
              <a:gd name="T6" fmla="*/ 999331 w 21600"/>
              <a:gd name="T7" fmla="*/ 85721 h 2127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75">
                <a:moveTo>
                  <a:pt x="0" y="0"/>
                </a:moveTo>
                <a:cubicBezTo>
                  <a:pt x="3775" y="13687"/>
                  <a:pt x="7706" y="20851"/>
                  <a:pt x="11664" y="21257"/>
                </a:cubicBezTo>
                <a:cubicBezTo>
                  <a:pt x="15012" y="21599"/>
                  <a:pt x="18350" y="17101"/>
                  <a:pt x="21600" y="7866"/>
                </a:cubicBezTo>
              </a:path>
            </a:pathLst>
          </a:custGeom>
          <a:noFill/>
          <a:ln w="101600" cap="flat" cmpd="sng">
            <a:solidFill>
              <a:schemeClr val="accent3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3" name="AutoShape 29"/>
          <p:cNvSpPr>
            <a:spLocks/>
          </p:cNvSpPr>
          <p:nvPr/>
        </p:nvSpPr>
        <p:spPr bwMode="auto">
          <a:xfrm>
            <a:off x="5333609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4" name="AutoShape 30"/>
          <p:cNvSpPr>
            <a:spLocks/>
          </p:cNvSpPr>
          <p:nvPr/>
        </p:nvSpPr>
        <p:spPr bwMode="auto">
          <a:xfrm>
            <a:off x="5424017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5" name="Line 31"/>
          <p:cNvSpPr>
            <a:spLocks noChangeShapeType="1"/>
          </p:cNvSpPr>
          <p:nvPr/>
        </p:nvSpPr>
        <p:spPr bwMode="auto">
          <a:xfrm flipH="1">
            <a:off x="5740446" y="4567474"/>
            <a:ext cx="124729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6" name="AutoShape 32"/>
          <p:cNvSpPr>
            <a:spLocks/>
          </p:cNvSpPr>
          <p:nvPr/>
        </p:nvSpPr>
        <p:spPr bwMode="auto">
          <a:xfrm>
            <a:off x="5473959" y="5264103"/>
            <a:ext cx="338762" cy="3192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8" name="AutoShape 34"/>
          <p:cNvSpPr>
            <a:spLocks/>
          </p:cNvSpPr>
          <p:nvPr/>
        </p:nvSpPr>
        <p:spPr bwMode="auto">
          <a:xfrm>
            <a:off x="6821994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9" name="AutoShape 35"/>
          <p:cNvSpPr>
            <a:spLocks/>
          </p:cNvSpPr>
          <p:nvPr/>
        </p:nvSpPr>
        <p:spPr bwMode="auto">
          <a:xfrm>
            <a:off x="6913239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solidFill>
                <a:srgbClr val="DBDBD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0" name="Line 36"/>
          <p:cNvSpPr>
            <a:spLocks noChangeShapeType="1"/>
          </p:cNvSpPr>
          <p:nvPr/>
        </p:nvSpPr>
        <p:spPr bwMode="auto">
          <a:xfrm>
            <a:off x="6852967" y="4567474"/>
            <a:ext cx="125567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1" name="AutoShape 37"/>
          <p:cNvSpPr>
            <a:spLocks/>
          </p:cNvSpPr>
          <p:nvPr/>
        </p:nvSpPr>
        <p:spPr bwMode="auto">
          <a:xfrm>
            <a:off x="6811763" y="5208891"/>
            <a:ext cx="634066" cy="3872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3" name="AutoShape 39"/>
          <p:cNvSpPr>
            <a:spLocks/>
          </p:cNvSpPr>
          <p:nvPr/>
        </p:nvSpPr>
        <p:spPr bwMode="auto">
          <a:xfrm>
            <a:off x="7953770" y="4585890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4" name="AutoShape 40"/>
          <p:cNvSpPr>
            <a:spLocks/>
          </p:cNvSpPr>
          <p:nvPr/>
        </p:nvSpPr>
        <p:spPr bwMode="auto">
          <a:xfrm>
            <a:off x="8045015" y="4671275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5" name="Line 41"/>
          <p:cNvSpPr>
            <a:spLocks noChangeShapeType="1"/>
          </p:cNvSpPr>
          <p:nvPr/>
        </p:nvSpPr>
        <p:spPr bwMode="auto">
          <a:xfrm>
            <a:off x="7612228" y="4276158"/>
            <a:ext cx="323962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6" name="AutoShape 42"/>
          <p:cNvSpPr>
            <a:spLocks/>
          </p:cNvSpPr>
          <p:nvPr/>
        </p:nvSpPr>
        <p:spPr bwMode="auto">
          <a:xfrm>
            <a:off x="8040646" y="4704550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8" name="AutoShape 44"/>
          <p:cNvSpPr>
            <a:spLocks/>
          </p:cNvSpPr>
          <p:nvPr/>
        </p:nvSpPr>
        <p:spPr bwMode="auto">
          <a:xfrm>
            <a:off x="8733121" y="3079088"/>
            <a:ext cx="601884" cy="601883"/>
          </a:xfrm>
          <a:custGeom>
            <a:avLst/>
            <a:gdLst>
              <a:gd name="T0" fmla="*/ 570707 w 21600"/>
              <a:gd name="T1" fmla="*/ 570706 h 21600"/>
              <a:gd name="T2" fmla="*/ 570707 w 21600"/>
              <a:gd name="T3" fmla="*/ 570706 h 21600"/>
              <a:gd name="T4" fmla="*/ 570707 w 21600"/>
              <a:gd name="T5" fmla="*/ 570706 h 21600"/>
              <a:gd name="T6" fmla="*/ 570707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9" name="AutoShape 45"/>
          <p:cNvSpPr>
            <a:spLocks/>
          </p:cNvSpPr>
          <p:nvPr/>
        </p:nvSpPr>
        <p:spPr bwMode="auto">
          <a:xfrm>
            <a:off x="8824367" y="3164473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30" name="AutoShape 46"/>
          <p:cNvSpPr>
            <a:spLocks/>
          </p:cNvSpPr>
          <p:nvPr/>
        </p:nvSpPr>
        <p:spPr bwMode="auto">
          <a:xfrm>
            <a:off x="8819998" y="3197748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31" name="Line 47"/>
          <p:cNvSpPr>
            <a:spLocks noChangeShapeType="1"/>
          </p:cNvSpPr>
          <p:nvPr/>
        </p:nvSpPr>
        <p:spPr bwMode="auto">
          <a:xfrm>
            <a:off x="8211600" y="3362032"/>
            <a:ext cx="397628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7" name="AutoShape 33"/>
          <p:cNvSpPr>
            <a:spLocks/>
          </p:cNvSpPr>
          <p:nvPr/>
        </p:nvSpPr>
        <p:spPr bwMode="auto">
          <a:xfrm rot="10627777" flipV="1">
            <a:off x="6842085" y="4086971"/>
            <a:ext cx="921660" cy="469620"/>
          </a:xfrm>
          <a:custGeom>
            <a:avLst/>
            <a:gdLst>
              <a:gd name="T0" fmla="*/ 873919 w 21600"/>
              <a:gd name="T1" fmla="*/ 445293 h 21600"/>
              <a:gd name="T2" fmla="*/ 873919 w 21600"/>
              <a:gd name="T3" fmla="*/ 445293 h 21600"/>
              <a:gd name="T4" fmla="*/ 873919 w 21600"/>
              <a:gd name="T5" fmla="*/ 445293 h 21600"/>
              <a:gd name="T6" fmla="*/ 873919 w 21600"/>
              <a:gd name="T7" fmla="*/ 44529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132" y="3949"/>
                  <a:pt x="4452" y="7455"/>
                  <a:pt x="6927" y="10463"/>
                </a:cubicBezTo>
                <a:cubicBezTo>
                  <a:pt x="11450" y="15964"/>
                  <a:pt x="16422" y="19738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4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2" name="AutoShape 38"/>
          <p:cNvSpPr>
            <a:spLocks/>
          </p:cNvSpPr>
          <p:nvPr/>
        </p:nvSpPr>
        <p:spPr bwMode="auto">
          <a:xfrm rot="172778" flipH="1">
            <a:off x="7581255" y="3341104"/>
            <a:ext cx="577607" cy="910778"/>
          </a:xfrm>
          <a:custGeom>
            <a:avLst/>
            <a:gdLst>
              <a:gd name="T0" fmla="*/ 547688 w 21600"/>
              <a:gd name="T1" fmla="*/ 863600 h 21600"/>
              <a:gd name="T2" fmla="*/ 547688 w 21600"/>
              <a:gd name="T3" fmla="*/ 863600 h 21600"/>
              <a:gd name="T4" fmla="*/ 547688 w 21600"/>
              <a:gd name="T5" fmla="*/ 863600 h 21600"/>
              <a:gd name="T6" fmla="*/ 547688 w 21600"/>
              <a:gd name="T7" fmla="*/ 8636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1541" y="4059"/>
                  <a:pt x="4096" y="7943"/>
                  <a:pt x="7570" y="11508"/>
                </a:cubicBezTo>
                <a:cubicBezTo>
                  <a:pt x="11303" y="15340"/>
                  <a:pt x="16046" y="18752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5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7" name="AutoShape 43"/>
          <p:cNvSpPr>
            <a:spLocks/>
          </p:cNvSpPr>
          <p:nvPr/>
        </p:nvSpPr>
        <p:spPr bwMode="auto">
          <a:xfrm>
            <a:off x="8101101" y="3276646"/>
            <a:ext cx="169934" cy="16993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6" name="任意多边形 45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任意多边形 46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380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2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5800"/>
                            </p:stCondLst>
                            <p:childTnLst>
                              <p:par>
                                <p:cTn id="1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64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4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7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4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1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1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4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9400"/>
                            </p:stCondLst>
                            <p:childTnLst>
                              <p:par>
                                <p:cTn id="1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4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2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06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4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12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1800"/>
                            </p:stCondLst>
                            <p:childTnLst>
                              <p:par>
                                <p:cTn id="1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4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22400"/>
                            </p:stCondLst>
                            <p:childTnLst>
                              <p:par>
                                <p:cTn id="1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7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23600"/>
                            </p:stCondLst>
                            <p:childTnLst>
                              <p:par>
                                <p:cTn id="1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24200"/>
                            </p:stCondLst>
                            <p:childTnLst>
                              <p:par>
                                <p:cTn id="1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5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4800"/>
                            </p:stCondLst>
                            <p:childTnLst>
                              <p:par>
                                <p:cTn id="1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1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3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utoUpdateAnimBg="0"/>
      <p:bldP spid="41989" grpId="0" autoUpdateAnimBg="0"/>
      <p:bldP spid="41990" grpId="0" autoUpdateAnimBg="0"/>
      <p:bldP spid="41991" grpId="0" autoUpdateAnimBg="0"/>
      <p:bldP spid="41992" grpId="0" autoUpdateAnimBg="0"/>
      <p:bldP spid="41993" grpId="0" autoUpdateAnimBg="0"/>
      <p:bldP spid="41995" grpId="0" autoUpdateAnimBg="0"/>
      <p:bldP spid="41997" grpId="0" autoUpdateAnimBg="0"/>
      <p:bldP spid="41999" grpId="0" autoUpdateAnimBg="0"/>
      <p:bldP spid="42001" grpId="0" autoUpdateAnimBg="0"/>
      <p:bldP spid="42002" grpId="0" animBg="1"/>
      <p:bldP spid="42003" grpId="0" animBg="1"/>
      <p:bldP spid="42005" grpId="0" autoUpdateAnimBg="0"/>
      <p:bldP spid="42007" grpId="0" animBg="1"/>
      <p:bldP spid="42008" grpId="0" animBg="1"/>
      <p:bldP spid="42011" grpId="0" autoUpdateAnimBg="0"/>
      <p:bldP spid="42012" grpId="0" animBg="1"/>
      <p:bldP spid="42013" grpId="0" animBg="1"/>
      <p:bldP spid="42016" grpId="0" autoUpdateAnimBg="0"/>
      <p:bldP spid="42018" grpId="0" animBg="1"/>
      <p:bldP spid="42021" grpId="0" autoUpdateAnimBg="0"/>
      <p:bldP spid="42023" grpId="0" animBg="1"/>
      <p:bldP spid="42026" grpId="0" autoUpdateAnimBg="0"/>
      <p:bldP spid="42028" grpId="0" animBg="1"/>
      <p:bldP spid="42030" grpId="0" autoUpdateAnimBg="0"/>
      <p:bldP spid="42017" grpId="0" animBg="1"/>
      <p:bldP spid="420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3517117" y="2580752"/>
            <a:ext cx="4244411" cy="3734510"/>
            <a:chOff x="2187184" y="1723730"/>
            <a:chExt cx="3475701" cy="3058149"/>
          </a:xfrm>
        </p:grpSpPr>
        <p:grpSp>
          <p:nvGrpSpPr>
            <p:cNvPr id="10" name="Group 9"/>
            <p:cNvGrpSpPr/>
            <p:nvPr/>
          </p:nvGrpSpPr>
          <p:grpSpPr>
            <a:xfrm rot="213443">
              <a:off x="2187184" y="3362127"/>
              <a:ext cx="1677010" cy="1419752"/>
              <a:chOff x="2955668" y="2969079"/>
              <a:chExt cx="1677010" cy="1419752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3195729" y="2969079"/>
                <a:ext cx="1436949" cy="1419752"/>
              </a:xfrm>
              <a:custGeom>
                <a:avLst/>
                <a:gdLst/>
                <a:ahLst/>
                <a:cxnLst>
                  <a:cxn ang="0">
                    <a:pos x="32" y="500"/>
                  </a:cxn>
                  <a:cxn ang="0">
                    <a:pos x="14" y="489"/>
                  </a:cxn>
                  <a:cxn ang="0">
                    <a:pos x="15" y="436"/>
                  </a:cxn>
                  <a:cxn ang="0">
                    <a:pos x="441" y="15"/>
                  </a:cxn>
                  <a:cxn ang="0">
                    <a:pos x="495" y="15"/>
                  </a:cxn>
                  <a:cxn ang="0">
                    <a:pos x="494" y="69"/>
                  </a:cxn>
                  <a:cxn ang="0">
                    <a:pos x="68" y="490"/>
                  </a:cxn>
                  <a:cxn ang="0">
                    <a:pos x="32" y="500"/>
                  </a:cxn>
                </a:cxnLst>
                <a:rect l="0" t="0" r="r" b="b"/>
                <a:pathLst>
                  <a:path w="509" h="503">
                    <a:moveTo>
                      <a:pt x="32" y="500"/>
                    </a:moveTo>
                    <a:cubicBezTo>
                      <a:pt x="26" y="498"/>
                      <a:pt x="19" y="495"/>
                      <a:pt x="14" y="489"/>
                    </a:cubicBezTo>
                    <a:cubicBezTo>
                      <a:pt x="0" y="475"/>
                      <a:pt x="0" y="450"/>
                      <a:pt x="15" y="436"/>
                    </a:cubicBezTo>
                    <a:cubicBezTo>
                      <a:pt x="441" y="15"/>
                      <a:pt x="441" y="15"/>
                      <a:pt x="441" y="15"/>
                    </a:cubicBezTo>
                    <a:cubicBezTo>
                      <a:pt x="456" y="0"/>
                      <a:pt x="480" y="0"/>
                      <a:pt x="495" y="15"/>
                    </a:cubicBezTo>
                    <a:cubicBezTo>
                      <a:pt x="509" y="30"/>
                      <a:pt x="509" y="54"/>
                      <a:pt x="494" y="69"/>
                    </a:cubicBezTo>
                    <a:cubicBezTo>
                      <a:pt x="68" y="490"/>
                      <a:pt x="68" y="490"/>
                      <a:pt x="68" y="490"/>
                    </a:cubicBezTo>
                    <a:cubicBezTo>
                      <a:pt x="58" y="499"/>
                      <a:pt x="44" y="503"/>
                      <a:pt x="32" y="5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ound Same Side Corner Rectangle 4"/>
              <p:cNvSpPr>
                <a:spLocks/>
              </p:cNvSpPr>
              <p:nvPr/>
            </p:nvSpPr>
            <p:spPr bwMode="auto">
              <a:xfrm rot="13500000">
                <a:off x="3568110" y="3071025"/>
                <a:ext cx="343555" cy="1568440"/>
              </a:xfrm>
              <a:prstGeom prst="round2SameRect">
                <a:avLst>
                  <a:gd name="adj1" fmla="val 16667"/>
                  <a:gd name="adj2" fmla="val 22024"/>
                </a:avLst>
              </a:pr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488641" y="1723730"/>
              <a:ext cx="2174244" cy="2174244"/>
              <a:chOff x="4220769" y="1605276"/>
              <a:chExt cx="1739904" cy="1739904"/>
            </a:xfrm>
          </p:grpSpPr>
          <p:sp>
            <p:nvSpPr>
              <p:cNvPr id="9" name="Donut 8"/>
              <p:cNvSpPr/>
              <p:nvPr/>
            </p:nvSpPr>
            <p:spPr>
              <a:xfrm>
                <a:off x="4338879" y="1723386"/>
                <a:ext cx="1503684" cy="1503684"/>
              </a:xfrm>
              <a:prstGeom prst="donut">
                <a:avLst>
                  <a:gd name="adj" fmla="val 7174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13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Donut 7"/>
              <p:cNvSpPr/>
              <p:nvPr/>
            </p:nvSpPr>
            <p:spPr>
              <a:xfrm>
                <a:off x="4220769" y="1605276"/>
                <a:ext cx="1739904" cy="1739904"/>
              </a:xfrm>
              <a:prstGeom prst="donut">
                <a:avLst>
                  <a:gd name="adj" fmla="val 9286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5641056" y="5060788"/>
            <a:ext cx="889183" cy="889181"/>
            <a:chOff x="3926454" y="3754605"/>
            <a:chExt cx="728142" cy="728140"/>
          </a:xfrm>
        </p:grpSpPr>
        <p:sp>
          <p:nvSpPr>
            <p:cNvPr id="15" name="Oval 14"/>
            <p:cNvSpPr/>
            <p:nvPr/>
          </p:nvSpPr>
          <p:spPr>
            <a:xfrm rot="20300499">
              <a:off x="3926454" y="3754605"/>
              <a:ext cx="728142" cy="72814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70"/>
            <p:cNvSpPr>
              <a:spLocks noEditPoints="1"/>
            </p:cNvSpPr>
            <p:nvPr/>
          </p:nvSpPr>
          <p:spPr bwMode="auto">
            <a:xfrm>
              <a:off x="4134391" y="3986705"/>
              <a:ext cx="312266" cy="263940"/>
            </a:xfrm>
            <a:custGeom>
              <a:avLst/>
              <a:gdLst/>
              <a:ahLst/>
              <a:cxnLst>
                <a:cxn ang="0">
                  <a:pos x="244" y="216"/>
                </a:cxn>
                <a:cxn ang="0">
                  <a:pos x="12" y="216"/>
                </a:cxn>
                <a:cxn ang="0">
                  <a:pos x="0" y="204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24" y="12"/>
                </a:cxn>
                <a:cxn ang="0">
                  <a:pos x="24" y="164"/>
                </a:cxn>
                <a:cxn ang="0">
                  <a:pos x="24" y="192"/>
                </a:cxn>
                <a:cxn ang="0">
                  <a:pos x="244" y="192"/>
                </a:cxn>
                <a:cxn ang="0">
                  <a:pos x="256" y="204"/>
                </a:cxn>
                <a:cxn ang="0">
                  <a:pos x="244" y="216"/>
                </a:cxn>
                <a:cxn ang="0">
                  <a:pos x="216" y="180"/>
                </a:cxn>
                <a:cxn ang="0">
                  <a:pos x="192" y="180"/>
                </a:cxn>
                <a:cxn ang="0">
                  <a:pos x="180" y="168"/>
                </a:cxn>
                <a:cxn ang="0">
                  <a:pos x="180" y="84"/>
                </a:cxn>
                <a:cxn ang="0">
                  <a:pos x="192" y="72"/>
                </a:cxn>
                <a:cxn ang="0">
                  <a:pos x="216" y="72"/>
                </a:cxn>
                <a:cxn ang="0">
                  <a:pos x="228" y="84"/>
                </a:cxn>
                <a:cxn ang="0">
                  <a:pos x="228" y="168"/>
                </a:cxn>
                <a:cxn ang="0">
                  <a:pos x="216" y="180"/>
                </a:cxn>
                <a:cxn ang="0">
                  <a:pos x="148" y="180"/>
                </a:cxn>
                <a:cxn ang="0">
                  <a:pos x="124" y="180"/>
                </a:cxn>
                <a:cxn ang="0">
                  <a:pos x="112" y="168"/>
                </a:cxn>
                <a:cxn ang="0">
                  <a:pos x="112" y="36"/>
                </a:cxn>
                <a:cxn ang="0">
                  <a:pos x="124" y="24"/>
                </a:cxn>
                <a:cxn ang="0">
                  <a:pos x="148" y="24"/>
                </a:cxn>
                <a:cxn ang="0">
                  <a:pos x="160" y="36"/>
                </a:cxn>
                <a:cxn ang="0">
                  <a:pos x="160" y="168"/>
                </a:cxn>
                <a:cxn ang="0">
                  <a:pos x="148" y="180"/>
                </a:cxn>
                <a:cxn ang="0">
                  <a:pos x="80" y="180"/>
                </a:cxn>
                <a:cxn ang="0">
                  <a:pos x="56" y="180"/>
                </a:cxn>
                <a:cxn ang="0">
                  <a:pos x="44" y="168"/>
                </a:cxn>
                <a:cxn ang="0">
                  <a:pos x="44" y="144"/>
                </a:cxn>
                <a:cxn ang="0">
                  <a:pos x="56" y="132"/>
                </a:cxn>
                <a:cxn ang="0">
                  <a:pos x="80" y="132"/>
                </a:cxn>
                <a:cxn ang="0">
                  <a:pos x="92" y="144"/>
                </a:cxn>
                <a:cxn ang="0">
                  <a:pos x="92" y="168"/>
                </a:cxn>
                <a:cxn ang="0">
                  <a:pos x="80" y="180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287327" y="2460832"/>
            <a:ext cx="889183" cy="889181"/>
            <a:chOff x="5274567" y="1625529"/>
            <a:chExt cx="728142" cy="728140"/>
          </a:xfrm>
        </p:grpSpPr>
        <p:sp>
          <p:nvSpPr>
            <p:cNvPr id="13" name="Oval 12"/>
            <p:cNvSpPr/>
            <p:nvPr/>
          </p:nvSpPr>
          <p:spPr>
            <a:xfrm rot="20300499">
              <a:off x="5274567" y="1625529"/>
              <a:ext cx="728142" cy="7281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3"/>
            <p:cNvSpPr>
              <a:spLocks noEditPoints="1"/>
            </p:cNvSpPr>
            <p:nvPr/>
          </p:nvSpPr>
          <p:spPr bwMode="auto">
            <a:xfrm>
              <a:off x="5482504" y="1832846"/>
              <a:ext cx="312266" cy="31350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24" y="128"/>
                </a:cxn>
                <a:cxn ang="0">
                  <a:pos x="128" y="128"/>
                </a:cxn>
                <a:cxn ang="0">
                  <a:pos x="128" y="24"/>
                </a:cxn>
                <a:cxn ang="0">
                  <a:pos x="24" y="128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24" y="128"/>
                  </a:moveTo>
                  <a:cubicBezTo>
                    <a:pt x="128" y="128"/>
                    <a:pt x="128" y="128"/>
                    <a:pt x="128" y="128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71" y="24"/>
                    <a:pt x="24" y="71"/>
                    <a:pt x="24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7408681" y="4358853"/>
            <a:ext cx="889183" cy="889181"/>
            <a:chOff x="5373943" y="3179798"/>
            <a:chExt cx="728142" cy="728140"/>
          </a:xfrm>
        </p:grpSpPr>
        <p:sp>
          <p:nvSpPr>
            <p:cNvPr id="14" name="Oval 13"/>
            <p:cNvSpPr/>
            <p:nvPr/>
          </p:nvSpPr>
          <p:spPr>
            <a:xfrm rot="20300499">
              <a:off x="5373943" y="3179798"/>
              <a:ext cx="728142" cy="72814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2"/>
            <p:cNvSpPr>
              <a:spLocks noEditPoints="1"/>
            </p:cNvSpPr>
            <p:nvPr/>
          </p:nvSpPr>
          <p:spPr bwMode="auto">
            <a:xfrm>
              <a:off x="5581880" y="3387734"/>
              <a:ext cx="312266" cy="31226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128" y="24"/>
                </a:cxn>
                <a:cxn ang="0">
                  <a:pos x="24" y="128"/>
                </a:cxn>
                <a:cxn ang="0">
                  <a:pos x="128" y="232"/>
                </a:cxn>
                <a:cxn ang="0">
                  <a:pos x="232" y="128"/>
                </a:cxn>
                <a:cxn ang="0">
                  <a:pos x="128" y="24"/>
                </a:cxn>
                <a:cxn ang="0">
                  <a:pos x="180" y="140"/>
                </a:cxn>
                <a:cxn ang="0">
                  <a:pos x="156" y="140"/>
                </a:cxn>
                <a:cxn ang="0">
                  <a:pos x="140" y="140"/>
                </a:cxn>
                <a:cxn ang="0">
                  <a:pos x="128" y="140"/>
                </a:cxn>
                <a:cxn ang="0">
                  <a:pos x="116" y="128"/>
                </a:cxn>
                <a:cxn ang="0">
                  <a:pos x="116" y="56"/>
                </a:cxn>
                <a:cxn ang="0">
                  <a:pos x="128" y="44"/>
                </a:cxn>
                <a:cxn ang="0">
                  <a:pos x="140" y="56"/>
                </a:cxn>
                <a:cxn ang="0">
                  <a:pos x="140" y="116"/>
                </a:cxn>
                <a:cxn ang="0">
                  <a:pos x="156" y="116"/>
                </a:cxn>
                <a:cxn ang="0">
                  <a:pos x="180" y="116"/>
                </a:cxn>
                <a:cxn ang="0">
                  <a:pos x="192" y="128"/>
                </a:cxn>
                <a:cxn ang="0">
                  <a:pos x="180" y="140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128" y="24"/>
                  </a:moveTo>
                  <a:cubicBezTo>
                    <a:pt x="71" y="24"/>
                    <a:pt x="24" y="71"/>
                    <a:pt x="24" y="128"/>
                  </a:cubicBezTo>
                  <a:cubicBezTo>
                    <a:pt x="24" y="185"/>
                    <a:pt x="71" y="232"/>
                    <a:pt x="128" y="232"/>
                  </a:cubicBezTo>
                  <a:cubicBezTo>
                    <a:pt x="185" y="232"/>
                    <a:pt x="232" y="185"/>
                    <a:pt x="232" y="128"/>
                  </a:cubicBezTo>
                  <a:cubicBezTo>
                    <a:pt x="232" y="71"/>
                    <a:pt x="185" y="24"/>
                    <a:pt x="128" y="24"/>
                  </a:cubicBezTo>
                  <a:moveTo>
                    <a:pt x="180" y="140"/>
                  </a:moveTo>
                  <a:cubicBezTo>
                    <a:pt x="156" y="140"/>
                    <a:pt x="156" y="140"/>
                    <a:pt x="156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1" y="140"/>
                    <a:pt x="116" y="135"/>
                    <a:pt x="116" y="128"/>
                  </a:cubicBezTo>
                  <a:cubicBezTo>
                    <a:pt x="116" y="56"/>
                    <a:pt x="116" y="56"/>
                    <a:pt x="116" y="56"/>
                  </a:cubicBezTo>
                  <a:cubicBezTo>
                    <a:pt x="116" y="49"/>
                    <a:pt x="121" y="44"/>
                    <a:pt x="128" y="44"/>
                  </a:cubicBezTo>
                  <a:cubicBezTo>
                    <a:pt x="135" y="44"/>
                    <a:pt x="140" y="49"/>
                    <a:pt x="140" y="5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7" y="116"/>
                    <a:pt x="192" y="121"/>
                    <a:pt x="192" y="128"/>
                  </a:cubicBezTo>
                  <a:cubicBezTo>
                    <a:pt x="192" y="135"/>
                    <a:pt x="187" y="140"/>
                    <a:pt x="180" y="14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44701" y="1989725"/>
            <a:ext cx="889183" cy="889181"/>
            <a:chOff x="3765661" y="1239745"/>
            <a:chExt cx="728142" cy="728140"/>
          </a:xfrm>
        </p:grpSpPr>
        <p:sp>
          <p:nvSpPr>
            <p:cNvPr id="12" name="Oval 11"/>
            <p:cNvSpPr/>
            <p:nvPr/>
          </p:nvSpPr>
          <p:spPr>
            <a:xfrm rot="20300499">
              <a:off x="3765661" y="1239745"/>
              <a:ext cx="728142" cy="7281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21"/>
            <p:cNvSpPr>
              <a:spLocks noEditPoints="1"/>
            </p:cNvSpPr>
            <p:nvPr/>
          </p:nvSpPr>
          <p:spPr bwMode="auto">
            <a:xfrm>
              <a:off x="4012631" y="1447681"/>
              <a:ext cx="234200" cy="312266"/>
            </a:xfrm>
            <a:custGeom>
              <a:avLst/>
              <a:gdLst/>
              <a:ahLst/>
              <a:cxnLst>
                <a:cxn ang="0">
                  <a:pos x="96" y="256"/>
                </a:cxn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96" y="256"/>
                </a:cxn>
                <a:cxn ang="0">
                  <a:pos x="96" y="32"/>
                </a:cxn>
                <a:cxn ang="0">
                  <a:pos x="32" y="96"/>
                </a:cxn>
                <a:cxn ang="0">
                  <a:pos x="96" y="160"/>
                </a:cxn>
                <a:cxn ang="0">
                  <a:pos x="160" y="96"/>
                </a:cxn>
                <a:cxn ang="0">
                  <a:pos x="96" y="32"/>
                </a:cxn>
                <a:cxn ang="0">
                  <a:pos x="96" y="128"/>
                </a:cxn>
                <a:cxn ang="0">
                  <a:pos x="64" y="96"/>
                </a:cxn>
                <a:cxn ang="0">
                  <a:pos x="96" y="64"/>
                </a:cxn>
                <a:cxn ang="0">
                  <a:pos x="128" y="96"/>
                </a:cxn>
                <a:cxn ang="0">
                  <a:pos x="96" y="128"/>
                </a:cxn>
              </a:cxnLst>
              <a:rect l="0" t="0" r="r" b="b"/>
              <a:pathLst>
                <a:path w="192" h="256">
                  <a:moveTo>
                    <a:pt x="96" y="256"/>
                  </a:moveTo>
                  <a:cubicBezTo>
                    <a:pt x="96" y="256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49"/>
                    <a:pt x="96" y="256"/>
                    <a:pt x="96" y="256"/>
                  </a:cubicBezTo>
                  <a:moveTo>
                    <a:pt x="96" y="32"/>
                  </a:moveTo>
                  <a:cubicBezTo>
                    <a:pt x="61" y="32"/>
                    <a:pt x="32" y="61"/>
                    <a:pt x="32" y="96"/>
                  </a:cubicBezTo>
                  <a:cubicBezTo>
                    <a:pt x="32" y="131"/>
                    <a:pt x="61" y="160"/>
                    <a:pt x="96" y="160"/>
                  </a:cubicBezTo>
                  <a:cubicBezTo>
                    <a:pt x="131" y="160"/>
                    <a:pt x="160" y="131"/>
                    <a:pt x="160" y="96"/>
                  </a:cubicBezTo>
                  <a:cubicBezTo>
                    <a:pt x="160" y="61"/>
                    <a:pt x="131" y="32"/>
                    <a:pt x="96" y="32"/>
                  </a:cubicBezTo>
                  <a:moveTo>
                    <a:pt x="96" y="128"/>
                  </a:moveTo>
                  <a:cubicBezTo>
                    <a:pt x="78" y="128"/>
                    <a:pt x="64" y="114"/>
                    <a:pt x="64" y="96"/>
                  </a:cubicBezTo>
                  <a:cubicBezTo>
                    <a:pt x="64" y="78"/>
                    <a:pt x="78" y="64"/>
                    <a:pt x="96" y="64"/>
                  </a:cubicBezTo>
                  <a:cubicBezTo>
                    <a:pt x="114" y="64"/>
                    <a:pt x="128" y="78"/>
                    <a:pt x="128" y="96"/>
                  </a:cubicBezTo>
                  <a:cubicBezTo>
                    <a:pt x="128" y="114"/>
                    <a:pt x="114" y="128"/>
                    <a:pt x="96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427249" y="3596586"/>
            <a:ext cx="889183" cy="889181"/>
            <a:chOff x="2932481" y="2555586"/>
            <a:chExt cx="728142" cy="728140"/>
          </a:xfrm>
        </p:grpSpPr>
        <p:sp>
          <p:nvSpPr>
            <p:cNvPr id="16" name="Oval 15"/>
            <p:cNvSpPr/>
            <p:nvPr/>
          </p:nvSpPr>
          <p:spPr>
            <a:xfrm rot="20300499">
              <a:off x="2932481" y="2555586"/>
              <a:ext cx="728142" cy="7281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6"/>
            <p:cNvSpPr>
              <a:spLocks noEditPoints="1"/>
            </p:cNvSpPr>
            <p:nvPr/>
          </p:nvSpPr>
          <p:spPr bwMode="auto">
            <a:xfrm>
              <a:off x="3136701" y="2819903"/>
              <a:ext cx="319702" cy="199504"/>
            </a:xfrm>
            <a:custGeom>
              <a:avLst/>
              <a:gdLst/>
              <a:ahLst/>
              <a:cxnLst>
                <a:cxn ang="0">
                  <a:pos x="244" y="160"/>
                </a:cxn>
                <a:cxn ang="0">
                  <a:pos x="232" y="160"/>
                </a:cxn>
                <a:cxn ang="0">
                  <a:pos x="24" y="160"/>
                </a:cxn>
                <a:cxn ang="0">
                  <a:pos x="12" y="160"/>
                </a:cxn>
                <a:cxn ang="0">
                  <a:pos x="0" y="148"/>
                </a:cxn>
                <a:cxn ang="0">
                  <a:pos x="0" y="128"/>
                </a:cxn>
                <a:cxn ang="0">
                  <a:pos x="24" y="128"/>
                </a:cxn>
                <a:cxn ang="0">
                  <a:pos x="24" y="12"/>
                </a:cxn>
                <a:cxn ang="0">
                  <a:pos x="36" y="0"/>
                </a:cxn>
                <a:cxn ang="0">
                  <a:pos x="220" y="0"/>
                </a:cxn>
                <a:cxn ang="0">
                  <a:pos x="232" y="12"/>
                </a:cxn>
                <a:cxn ang="0">
                  <a:pos x="232" y="128"/>
                </a:cxn>
                <a:cxn ang="0">
                  <a:pos x="256" y="128"/>
                </a:cxn>
                <a:cxn ang="0">
                  <a:pos x="256" y="148"/>
                </a:cxn>
                <a:cxn ang="0">
                  <a:pos x="244" y="160"/>
                </a:cxn>
                <a:cxn ang="0">
                  <a:pos x="100" y="148"/>
                </a:cxn>
                <a:cxn ang="0">
                  <a:pos x="156" y="148"/>
                </a:cxn>
                <a:cxn ang="0">
                  <a:pos x="156" y="140"/>
                </a:cxn>
                <a:cxn ang="0">
                  <a:pos x="100" y="140"/>
                </a:cxn>
                <a:cxn ang="0">
                  <a:pos x="100" y="148"/>
                </a:cxn>
                <a:cxn ang="0">
                  <a:pos x="216" y="16"/>
                </a:cxn>
                <a:cxn ang="0">
                  <a:pos x="40" y="16"/>
                </a:cxn>
                <a:cxn ang="0">
                  <a:pos x="40" y="120"/>
                </a:cxn>
                <a:cxn ang="0">
                  <a:pos x="216" y="120"/>
                </a:cxn>
                <a:cxn ang="0">
                  <a:pos x="216" y="16"/>
                </a:cxn>
              </a:cxnLst>
              <a:rect l="0" t="0" r="r" b="b"/>
              <a:pathLst>
                <a:path w="256" h="160">
                  <a:moveTo>
                    <a:pt x="244" y="160"/>
                  </a:moveTo>
                  <a:cubicBezTo>
                    <a:pt x="232" y="160"/>
                    <a:pt x="232" y="160"/>
                    <a:pt x="232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5" y="160"/>
                    <a:pt x="0" y="155"/>
                    <a:pt x="0" y="14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7" y="0"/>
                    <a:pt x="232" y="5"/>
                    <a:pt x="232" y="12"/>
                  </a:cubicBezTo>
                  <a:cubicBezTo>
                    <a:pt x="232" y="128"/>
                    <a:pt x="232" y="128"/>
                    <a:pt x="232" y="128"/>
                  </a:cubicBezTo>
                  <a:cubicBezTo>
                    <a:pt x="256" y="128"/>
                    <a:pt x="256" y="128"/>
                    <a:pt x="256" y="128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55"/>
                    <a:pt x="251" y="160"/>
                    <a:pt x="244" y="160"/>
                  </a:cubicBezTo>
                  <a:moveTo>
                    <a:pt x="100" y="148"/>
                  </a:moveTo>
                  <a:cubicBezTo>
                    <a:pt x="156" y="148"/>
                    <a:pt x="156" y="148"/>
                    <a:pt x="156" y="148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00" y="140"/>
                    <a:pt x="100" y="140"/>
                    <a:pt x="100" y="140"/>
                  </a:cubicBezTo>
                  <a:lnTo>
                    <a:pt x="100" y="148"/>
                  </a:lnTo>
                  <a:close/>
                  <a:moveTo>
                    <a:pt x="216" y="16"/>
                  </a:moveTo>
                  <a:cubicBezTo>
                    <a:pt x="40" y="16"/>
                    <a:pt x="40" y="16"/>
                    <a:pt x="40" y="16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216" y="120"/>
                    <a:pt x="216" y="120"/>
                    <a:pt x="216" y="120"/>
                  </a:cubicBezTo>
                  <a:lnTo>
                    <a:pt x="216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Footer Text"/>
          <p:cNvSpPr txBox="1"/>
          <p:nvPr/>
        </p:nvSpPr>
        <p:spPr>
          <a:xfrm flipH="1">
            <a:off x="1701927" y="3737618"/>
            <a:ext cx="240104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9" name="Footer Text"/>
          <p:cNvSpPr txBox="1"/>
          <p:nvPr/>
        </p:nvSpPr>
        <p:spPr>
          <a:xfrm flipH="1">
            <a:off x="5746174" y="3437773"/>
            <a:ext cx="1351312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0" name="Footer Text"/>
          <p:cNvSpPr txBox="1"/>
          <p:nvPr/>
        </p:nvSpPr>
        <p:spPr>
          <a:xfrm flipH="1">
            <a:off x="2756967" y="2123994"/>
            <a:ext cx="240104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Footer Text"/>
          <p:cNvSpPr txBox="1"/>
          <p:nvPr/>
        </p:nvSpPr>
        <p:spPr>
          <a:xfrm flipH="1">
            <a:off x="8412535" y="2555750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2" name="Footer Text"/>
          <p:cNvSpPr txBox="1"/>
          <p:nvPr/>
        </p:nvSpPr>
        <p:spPr>
          <a:xfrm flipH="1">
            <a:off x="8483812" y="4537833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3" name="Footer Text"/>
          <p:cNvSpPr txBox="1"/>
          <p:nvPr/>
        </p:nvSpPr>
        <p:spPr>
          <a:xfrm flipH="1">
            <a:off x="6746170" y="5368384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9" name="任意多边形 3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任意多边形 4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45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88061" y="2976215"/>
            <a:ext cx="5286138" cy="2419596"/>
            <a:chOff x="3212076" y="2449974"/>
            <a:chExt cx="5771680" cy="2641840"/>
          </a:xfrm>
        </p:grpSpPr>
        <p:sp>
          <p:nvSpPr>
            <p:cNvPr id="85" name="Freeform 5"/>
            <p:cNvSpPr>
              <a:spLocks/>
            </p:cNvSpPr>
            <p:nvPr/>
          </p:nvSpPr>
          <p:spPr bwMode="auto">
            <a:xfrm>
              <a:off x="7360072" y="2683754"/>
              <a:ext cx="1623684" cy="1549589"/>
            </a:xfrm>
            <a:custGeom>
              <a:avLst/>
              <a:gdLst>
                <a:gd name="T0" fmla="*/ 1271 w 1271"/>
                <a:gd name="T1" fmla="*/ 1213 h 1213"/>
                <a:gd name="T2" fmla="*/ 811 w 1271"/>
                <a:gd name="T3" fmla="*/ 1213 h 1213"/>
                <a:gd name="T4" fmla="*/ 0 w 1271"/>
                <a:gd name="T5" fmla="*/ 0 h 1213"/>
                <a:gd name="T6" fmla="*/ 459 w 1271"/>
                <a:gd name="T7" fmla="*/ 0 h 1213"/>
                <a:gd name="T8" fmla="*/ 1271 w 1271"/>
                <a:gd name="T9" fmla="*/ 1213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213">
                  <a:moveTo>
                    <a:pt x="1271" y="1213"/>
                  </a:moveTo>
                  <a:lnTo>
                    <a:pt x="811" y="1213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1" y="12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"/>
            <p:cNvSpPr>
              <a:spLocks/>
            </p:cNvSpPr>
            <p:nvPr/>
          </p:nvSpPr>
          <p:spPr bwMode="auto">
            <a:xfrm>
              <a:off x="6324031" y="2449974"/>
              <a:ext cx="1622407" cy="2408059"/>
            </a:xfrm>
            <a:custGeom>
              <a:avLst/>
              <a:gdLst>
                <a:gd name="T0" fmla="*/ 1270 w 1270"/>
                <a:gd name="T1" fmla="*/ 1885 h 1885"/>
                <a:gd name="T2" fmla="*/ 811 w 1270"/>
                <a:gd name="T3" fmla="*/ 1885 h 1885"/>
                <a:gd name="T4" fmla="*/ 0 w 1270"/>
                <a:gd name="T5" fmla="*/ 0 h 1885"/>
                <a:gd name="T6" fmla="*/ 459 w 1270"/>
                <a:gd name="T7" fmla="*/ 0 h 1885"/>
                <a:gd name="T8" fmla="*/ 1270 w 1270"/>
                <a:gd name="T9" fmla="*/ 1885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885">
                  <a:moveTo>
                    <a:pt x="1270" y="1885"/>
                  </a:moveTo>
                  <a:lnTo>
                    <a:pt x="811" y="1885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0" y="188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"/>
            <p:cNvSpPr>
              <a:spLocks/>
            </p:cNvSpPr>
            <p:nvPr/>
          </p:nvSpPr>
          <p:spPr bwMode="auto">
            <a:xfrm>
              <a:off x="5285435" y="2917534"/>
              <a:ext cx="1624962" cy="2174280"/>
            </a:xfrm>
            <a:custGeom>
              <a:avLst/>
              <a:gdLst>
                <a:gd name="T0" fmla="*/ 459 w 1272"/>
                <a:gd name="T1" fmla="*/ 0 h 1702"/>
                <a:gd name="T2" fmla="*/ 1272 w 1272"/>
                <a:gd name="T3" fmla="*/ 1702 h 1702"/>
                <a:gd name="T4" fmla="*/ 813 w 1272"/>
                <a:gd name="T5" fmla="*/ 1702 h 1702"/>
                <a:gd name="T6" fmla="*/ 0 w 1272"/>
                <a:gd name="T7" fmla="*/ 0 h 1702"/>
                <a:gd name="T8" fmla="*/ 459 w 1272"/>
                <a:gd name="T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2" h="1702">
                  <a:moveTo>
                    <a:pt x="459" y="0"/>
                  </a:moveTo>
                  <a:lnTo>
                    <a:pt x="1272" y="1702"/>
                  </a:lnTo>
                  <a:lnTo>
                    <a:pt x="813" y="170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8"/>
            <p:cNvSpPr>
              <a:spLocks/>
            </p:cNvSpPr>
            <p:nvPr/>
          </p:nvSpPr>
          <p:spPr bwMode="auto">
            <a:xfrm>
              <a:off x="4249394" y="2683754"/>
              <a:ext cx="1622407" cy="1940500"/>
            </a:xfrm>
            <a:custGeom>
              <a:avLst/>
              <a:gdLst>
                <a:gd name="T0" fmla="*/ 459 w 1270"/>
                <a:gd name="T1" fmla="*/ 0 h 1519"/>
                <a:gd name="T2" fmla="*/ 1270 w 1270"/>
                <a:gd name="T3" fmla="*/ 1519 h 1519"/>
                <a:gd name="T4" fmla="*/ 811 w 1270"/>
                <a:gd name="T5" fmla="*/ 1519 h 1519"/>
                <a:gd name="T6" fmla="*/ 0 w 1270"/>
                <a:gd name="T7" fmla="*/ 0 h 1519"/>
                <a:gd name="T8" fmla="*/ 459 w 1270"/>
                <a:gd name="T9" fmla="*/ 0 h 1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519">
                  <a:moveTo>
                    <a:pt x="459" y="0"/>
                  </a:moveTo>
                  <a:lnTo>
                    <a:pt x="1270" y="1519"/>
                  </a:lnTo>
                  <a:lnTo>
                    <a:pt x="811" y="1519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Freeform 9"/>
            <p:cNvSpPr>
              <a:spLocks/>
            </p:cNvSpPr>
            <p:nvPr/>
          </p:nvSpPr>
          <p:spPr bwMode="auto">
            <a:xfrm>
              <a:off x="3212076" y="3130873"/>
              <a:ext cx="1623684" cy="1727160"/>
            </a:xfrm>
            <a:custGeom>
              <a:avLst/>
              <a:gdLst>
                <a:gd name="T0" fmla="*/ 459 w 1271"/>
                <a:gd name="T1" fmla="*/ 0 h 1352"/>
                <a:gd name="T2" fmla="*/ 1271 w 1271"/>
                <a:gd name="T3" fmla="*/ 1352 h 1352"/>
                <a:gd name="T4" fmla="*/ 812 w 1271"/>
                <a:gd name="T5" fmla="*/ 1352 h 1352"/>
                <a:gd name="T6" fmla="*/ 0 w 1271"/>
                <a:gd name="T7" fmla="*/ 0 h 1352"/>
                <a:gd name="T8" fmla="*/ 459 w 1271"/>
                <a:gd name="T9" fmla="*/ 0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352">
                  <a:moveTo>
                    <a:pt x="459" y="0"/>
                  </a:moveTo>
                  <a:lnTo>
                    <a:pt x="1271" y="1352"/>
                  </a:lnTo>
                  <a:lnTo>
                    <a:pt x="812" y="135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4" name="Rounded Rectangle 123"/>
          <p:cNvSpPr/>
          <p:nvPr/>
        </p:nvSpPr>
        <p:spPr>
          <a:xfrm rot="5400000">
            <a:off x="3214754" y="3920420"/>
            <a:ext cx="1678975" cy="53937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5" name="Rounded Rectangle 124"/>
          <p:cNvSpPr/>
          <p:nvPr/>
        </p:nvSpPr>
        <p:spPr>
          <a:xfrm rot="5400000">
            <a:off x="3733070" y="3920422"/>
            <a:ext cx="2535431" cy="5393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ounded Rectangle 125"/>
          <p:cNvSpPr/>
          <p:nvPr/>
        </p:nvSpPr>
        <p:spPr>
          <a:xfrm rot="5400000">
            <a:off x="4903571" y="3920422"/>
            <a:ext cx="2107203" cy="53937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ounded Rectangle 126"/>
          <p:cNvSpPr/>
          <p:nvPr/>
        </p:nvSpPr>
        <p:spPr>
          <a:xfrm rot="5400000">
            <a:off x="5416724" y="3920423"/>
            <a:ext cx="2965996" cy="53937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Rounded Rectangle 127"/>
          <p:cNvSpPr/>
          <p:nvPr/>
        </p:nvSpPr>
        <p:spPr>
          <a:xfrm rot="5400000">
            <a:off x="6594312" y="3920423"/>
            <a:ext cx="2535433" cy="53937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ounded Rectangle 128"/>
          <p:cNvSpPr/>
          <p:nvPr/>
        </p:nvSpPr>
        <p:spPr>
          <a:xfrm rot="5400000">
            <a:off x="8108382" y="3920422"/>
            <a:ext cx="1391154" cy="539379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 Placeholder 32"/>
          <p:cNvSpPr txBox="1">
            <a:spLocks/>
          </p:cNvSpPr>
          <p:nvPr/>
        </p:nvSpPr>
        <p:spPr>
          <a:xfrm>
            <a:off x="9274822" y="2192916"/>
            <a:ext cx="169105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Rounded Rectangle 131"/>
          <p:cNvSpPr/>
          <p:nvPr/>
        </p:nvSpPr>
        <p:spPr>
          <a:xfrm>
            <a:off x="8528971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 Placeholder 32"/>
          <p:cNvSpPr txBox="1">
            <a:spLocks/>
          </p:cNvSpPr>
          <p:nvPr/>
        </p:nvSpPr>
        <p:spPr>
          <a:xfrm>
            <a:off x="9300494" y="5681873"/>
            <a:ext cx="169105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Rounded Rectangle 133"/>
          <p:cNvSpPr/>
          <p:nvPr/>
        </p:nvSpPr>
        <p:spPr>
          <a:xfrm>
            <a:off x="8554644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Arc 134"/>
          <p:cNvSpPr/>
          <p:nvPr/>
        </p:nvSpPr>
        <p:spPr>
          <a:xfrm rot="14978043" flipH="1">
            <a:off x="7026894" y="4485173"/>
            <a:ext cx="1629520" cy="1629520"/>
          </a:xfrm>
          <a:prstGeom prst="arc">
            <a:avLst>
              <a:gd name="adj1" fmla="val 17014246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Arc 135"/>
          <p:cNvSpPr/>
          <p:nvPr/>
        </p:nvSpPr>
        <p:spPr>
          <a:xfrm rot="6621957" flipH="1" flipV="1">
            <a:off x="7720059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 Placeholder 32"/>
          <p:cNvSpPr txBox="1">
            <a:spLocks/>
          </p:cNvSpPr>
          <p:nvPr/>
        </p:nvSpPr>
        <p:spPr>
          <a:xfrm flipH="1">
            <a:off x="1918543" y="2192917"/>
            <a:ext cx="159156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Rounded Rectangle 137"/>
          <p:cNvSpPr/>
          <p:nvPr/>
        </p:nvSpPr>
        <p:spPr>
          <a:xfrm flipH="1">
            <a:off x="3702140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 Placeholder 32"/>
          <p:cNvSpPr txBox="1">
            <a:spLocks/>
          </p:cNvSpPr>
          <p:nvPr/>
        </p:nvSpPr>
        <p:spPr>
          <a:xfrm flipH="1">
            <a:off x="1892870" y="5681874"/>
            <a:ext cx="159156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Rounded Rectangle 139"/>
          <p:cNvSpPr/>
          <p:nvPr/>
        </p:nvSpPr>
        <p:spPr>
          <a:xfrm flipH="1">
            <a:off x="3676467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Arc 140"/>
          <p:cNvSpPr/>
          <p:nvPr/>
        </p:nvSpPr>
        <p:spPr>
          <a:xfrm rot="6621957">
            <a:off x="4080586" y="4201280"/>
            <a:ext cx="1863046" cy="1863046"/>
          </a:xfrm>
          <a:prstGeom prst="arc">
            <a:avLst>
              <a:gd name="adj1" fmla="val 16087243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Arc 141"/>
          <p:cNvSpPr/>
          <p:nvPr/>
        </p:nvSpPr>
        <p:spPr>
          <a:xfrm rot="14978043" flipV="1">
            <a:off x="3435355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任意多边形 25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任意多边形 26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15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/>
      <p:bldP spid="132" grpId="0" animBg="1"/>
      <p:bldP spid="133" grpId="0"/>
      <p:bldP spid="134" grpId="0" animBg="1"/>
      <p:bldP spid="135" grpId="0" animBg="1"/>
      <p:bldP spid="136" grpId="0" animBg="1"/>
      <p:bldP spid="137" grpId="0"/>
      <p:bldP spid="138" grpId="0" animBg="1"/>
      <p:bldP spid="139" grpId="0"/>
      <p:bldP spid="140" grpId="0" animBg="1"/>
      <p:bldP spid="141" grpId="0" animBg="1"/>
      <p:bldP spid="14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AutoShape 5"/>
          <p:cNvSpPr>
            <a:spLocks/>
          </p:cNvSpPr>
          <p:nvPr/>
        </p:nvSpPr>
        <p:spPr bwMode="auto">
          <a:xfrm>
            <a:off x="1420095" y="3467319"/>
            <a:ext cx="2366517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0" name="Group 6"/>
          <p:cNvGrpSpPr>
            <a:grpSpLocks/>
          </p:cNvGrpSpPr>
          <p:nvPr/>
        </p:nvGrpSpPr>
        <p:grpSpPr bwMode="auto">
          <a:xfrm>
            <a:off x="1420096" y="2494595"/>
            <a:ext cx="838786" cy="838786"/>
            <a:chOff x="0" y="0"/>
            <a:chExt cx="1591420" cy="1591420"/>
          </a:xfrm>
        </p:grpSpPr>
        <p:sp>
          <p:nvSpPr>
            <p:cNvPr id="62471" name="AutoShape 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2" name="AutoShape 8"/>
            <p:cNvSpPr>
              <a:spLocks/>
            </p:cNvSpPr>
            <p:nvPr/>
          </p:nvSpPr>
          <p:spPr bwMode="auto">
            <a:xfrm>
              <a:off x="0" y="547945"/>
              <a:ext cx="1591420" cy="4955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>
              <a:lvl1pPr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1pPr>
              <a:lvl2pPr marL="742950" indent="-28575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2pPr>
              <a:lvl3pPr marL="11430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3pPr>
              <a:lvl4pPr marL="16002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4pPr>
              <a:lvl5pPr marL="20574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5pPr>
              <a:lvl6pPr marL="25146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6pPr>
              <a:lvl7pPr marL="29718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7pPr>
              <a:lvl8pPr marL="34290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8pPr>
              <a:lvl9pPr marL="38862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9pPr>
            </a:lstStyle>
            <a:p>
              <a:pPr algn="ctr" eaLnBrk="1">
                <a:lnSpc>
                  <a:spcPct val="120000"/>
                </a:lnSpc>
              </a:pPr>
              <a:r>
                <a:rPr lang="es-ES" altLang="zh-CN" sz="1400" b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</a:p>
          </p:txBody>
        </p:sp>
      </p:grpSp>
      <p:sp>
        <p:nvSpPr>
          <p:cNvPr id="62473" name="AutoShape 9"/>
          <p:cNvSpPr>
            <a:spLocks/>
          </p:cNvSpPr>
          <p:nvPr/>
        </p:nvSpPr>
        <p:spPr bwMode="auto">
          <a:xfrm>
            <a:off x="1736524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4" name="AutoShape 10"/>
          <p:cNvSpPr>
            <a:spLocks/>
          </p:cNvSpPr>
          <p:nvPr/>
        </p:nvSpPr>
        <p:spPr bwMode="auto">
          <a:xfrm>
            <a:off x="3954035" y="3661529"/>
            <a:ext cx="2367353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5" name="Group 11"/>
          <p:cNvGrpSpPr>
            <a:grpSpLocks/>
          </p:cNvGrpSpPr>
          <p:nvPr/>
        </p:nvGrpSpPr>
        <p:grpSpPr bwMode="auto">
          <a:xfrm>
            <a:off x="3954034" y="4666064"/>
            <a:ext cx="839623" cy="839624"/>
            <a:chOff x="0" y="0"/>
            <a:chExt cx="1591420" cy="1591420"/>
          </a:xfrm>
        </p:grpSpPr>
        <p:sp>
          <p:nvSpPr>
            <p:cNvPr id="62476" name="AutoShape 1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7" name="AutoShape 1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2013</a:t>
              </a:r>
            </a:p>
          </p:txBody>
        </p:sp>
      </p:grpSp>
      <p:sp>
        <p:nvSpPr>
          <p:cNvPr id="62478" name="AutoShape 14"/>
          <p:cNvSpPr>
            <a:spLocks/>
          </p:cNvSpPr>
          <p:nvPr/>
        </p:nvSpPr>
        <p:spPr bwMode="auto">
          <a:xfrm>
            <a:off x="4286368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9" name="AutoShape 15"/>
          <p:cNvSpPr>
            <a:spLocks/>
          </p:cNvSpPr>
          <p:nvPr/>
        </p:nvSpPr>
        <p:spPr bwMode="auto">
          <a:xfrm>
            <a:off x="6462023" y="3467319"/>
            <a:ext cx="2366516" cy="870597"/>
          </a:xfrm>
          <a:custGeom>
            <a:avLst/>
            <a:gdLst>
              <a:gd name="T0" fmla="*/ 2243931 w 21600"/>
              <a:gd name="T1" fmla="*/ 825500 h 21600"/>
              <a:gd name="T2" fmla="*/ 2243931 w 21600"/>
              <a:gd name="T3" fmla="*/ 825500 h 21600"/>
              <a:gd name="T4" fmla="*/ 2243931 w 21600"/>
              <a:gd name="T5" fmla="*/ 825500 h 21600"/>
              <a:gd name="T6" fmla="*/ 2243931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0" name="Group 16"/>
          <p:cNvGrpSpPr>
            <a:grpSpLocks/>
          </p:cNvGrpSpPr>
          <p:nvPr/>
        </p:nvGrpSpPr>
        <p:grpSpPr bwMode="auto">
          <a:xfrm>
            <a:off x="6462023" y="2494595"/>
            <a:ext cx="838786" cy="838786"/>
            <a:chOff x="0" y="0"/>
            <a:chExt cx="1591420" cy="1591420"/>
          </a:xfrm>
        </p:grpSpPr>
        <p:sp>
          <p:nvSpPr>
            <p:cNvPr id="62481" name="AutoShape 1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2" name="AutoShape 18"/>
            <p:cNvSpPr>
              <a:spLocks/>
            </p:cNvSpPr>
            <p:nvPr/>
          </p:nvSpPr>
          <p:spPr bwMode="auto">
            <a:xfrm>
              <a:off x="0" y="554297"/>
              <a:ext cx="1591420" cy="4828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2014</a:t>
              </a:r>
            </a:p>
          </p:txBody>
        </p:sp>
      </p:grpSp>
      <p:sp>
        <p:nvSpPr>
          <p:cNvPr id="62483" name="AutoShape 19"/>
          <p:cNvSpPr>
            <a:spLocks/>
          </p:cNvSpPr>
          <p:nvPr/>
        </p:nvSpPr>
        <p:spPr bwMode="auto">
          <a:xfrm>
            <a:off x="6821143" y="3880724"/>
            <a:ext cx="1675062" cy="227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00000"/>
              </a:lnSpc>
            </a:pPr>
            <a:r>
              <a:rPr lang="zh-CN" altLang="en-US" sz="1476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4" name="AutoShape 20"/>
          <p:cNvSpPr>
            <a:spLocks/>
          </p:cNvSpPr>
          <p:nvPr/>
        </p:nvSpPr>
        <p:spPr bwMode="auto">
          <a:xfrm>
            <a:off x="8995961" y="3661529"/>
            <a:ext cx="2367353" cy="870597"/>
          </a:xfrm>
          <a:custGeom>
            <a:avLst/>
            <a:gdLst>
              <a:gd name="T0" fmla="*/ 2244725 w 21600"/>
              <a:gd name="T1" fmla="*/ 825500 h 21600"/>
              <a:gd name="T2" fmla="*/ 2244725 w 21600"/>
              <a:gd name="T3" fmla="*/ 825500 h 21600"/>
              <a:gd name="T4" fmla="*/ 2244725 w 21600"/>
              <a:gd name="T5" fmla="*/ 825500 h 21600"/>
              <a:gd name="T6" fmla="*/ 2244725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5" name="Group 21"/>
          <p:cNvGrpSpPr>
            <a:grpSpLocks/>
          </p:cNvGrpSpPr>
          <p:nvPr/>
        </p:nvGrpSpPr>
        <p:grpSpPr bwMode="auto">
          <a:xfrm>
            <a:off x="8995962" y="4666064"/>
            <a:ext cx="838786" cy="839624"/>
            <a:chOff x="0" y="0"/>
            <a:chExt cx="1591420" cy="1591420"/>
          </a:xfrm>
        </p:grpSpPr>
        <p:sp>
          <p:nvSpPr>
            <p:cNvPr id="62486" name="AutoShape 2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7" name="AutoShape 2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201N</a:t>
              </a:r>
            </a:p>
          </p:txBody>
        </p:sp>
      </p:grpSp>
      <p:sp>
        <p:nvSpPr>
          <p:cNvPr id="62488" name="AutoShape 24"/>
          <p:cNvSpPr>
            <a:spLocks/>
          </p:cNvSpPr>
          <p:nvPr/>
        </p:nvSpPr>
        <p:spPr bwMode="auto">
          <a:xfrm>
            <a:off x="9355083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9" name="AutoShape 25"/>
          <p:cNvSpPr>
            <a:spLocks/>
          </p:cNvSpPr>
          <p:nvPr/>
        </p:nvSpPr>
        <p:spPr bwMode="auto">
          <a:xfrm>
            <a:off x="1496273" y="4551264"/>
            <a:ext cx="1279944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0" name="AutoShape 26"/>
          <p:cNvSpPr>
            <a:spLocks/>
          </p:cNvSpPr>
          <p:nvPr/>
        </p:nvSpPr>
        <p:spPr bwMode="auto">
          <a:xfrm>
            <a:off x="1512177" y="4819255"/>
            <a:ext cx="224764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1" name="AutoShape 27"/>
          <p:cNvSpPr>
            <a:spLocks/>
          </p:cNvSpPr>
          <p:nvPr/>
        </p:nvSpPr>
        <p:spPr bwMode="auto">
          <a:xfrm>
            <a:off x="4016817" y="2747287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2" name="AutoShape 28"/>
          <p:cNvSpPr>
            <a:spLocks/>
          </p:cNvSpPr>
          <p:nvPr/>
        </p:nvSpPr>
        <p:spPr bwMode="auto">
          <a:xfrm>
            <a:off x="4032723" y="2980957"/>
            <a:ext cx="224848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3" name="AutoShape 29"/>
          <p:cNvSpPr>
            <a:spLocks/>
          </p:cNvSpPr>
          <p:nvPr/>
        </p:nvSpPr>
        <p:spPr bwMode="auto">
          <a:xfrm>
            <a:off x="6631956" y="4598980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4" name="AutoShape 30"/>
          <p:cNvSpPr>
            <a:spLocks/>
          </p:cNvSpPr>
          <p:nvPr/>
        </p:nvSpPr>
        <p:spPr bwMode="auto">
          <a:xfrm>
            <a:off x="6647862" y="4861111"/>
            <a:ext cx="2086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5" name="AutoShape 31"/>
          <p:cNvSpPr>
            <a:spLocks/>
          </p:cNvSpPr>
          <p:nvPr/>
        </p:nvSpPr>
        <p:spPr bwMode="auto">
          <a:xfrm>
            <a:off x="9123202" y="2730545"/>
            <a:ext cx="208692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6" name="AutoShape 32"/>
          <p:cNvSpPr>
            <a:spLocks/>
          </p:cNvSpPr>
          <p:nvPr/>
        </p:nvSpPr>
        <p:spPr bwMode="auto">
          <a:xfrm>
            <a:off x="9127388" y="2994351"/>
            <a:ext cx="2086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任意多边形 3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91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2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62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62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62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62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animBg="1"/>
      <p:bldP spid="62473" grpId="0" autoUpdateAnimBg="0"/>
      <p:bldP spid="62474" grpId="0" animBg="1"/>
      <p:bldP spid="62478" grpId="0" autoUpdateAnimBg="0"/>
      <p:bldP spid="62483" grpId="0" autoUpdateAnimBg="0"/>
      <p:bldP spid="62488" grpId="0" autoUpdateAnimBg="0"/>
      <p:bldP spid="62489" grpId="0" autoUpdateAnimBg="0"/>
      <p:bldP spid="62490" grpId="0" autoUpdateAnimBg="0"/>
      <p:bldP spid="62491" grpId="0" autoUpdateAnimBg="0"/>
      <p:bldP spid="62492" grpId="0" autoUpdateAnimBg="0"/>
      <p:bldP spid="62493" grpId="0" autoUpdateAnimBg="0"/>
      <p:bldP spid="62494" grpId="0" autoUpdateAnimBg="0"/>
      <p:bldP spid="62495" grpId="0" autoUpdateAnimBg="0"/>
      <p:bldP spid="6249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Round Same Side Corner Rectangle 112"/>
          <p:cNvSpPr/>
          <p:nvPr/>
        </p:nvSpPr>
        <p:spPr>
          <a:xfrm rot="16200000">
            <a:off x="6417920" y="-2835463"/>
            <a:ext cx="2032481" cy="10828441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5" name="Round Same Side Corner Rectangle 114"/>
          <p:cNvSpPr/>
          <p:nvPr/>
        </p:nvSpPr>
        <p:spPr>
          <a:xfrm rot="10800000">
            <a:off x="3513744" y="1575967"/>
            <a:ext cx="1146051" cy="987974"/>
          </a:xfrm>
          <a:prstGeom prst="round2SameRect">
            <a:avLst/>
          </a:prstGeom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6" name="Round Same Side Corner Rectangle 115"/>
          <p:cNvSpPr/>
          <p:nvPr/>
        </p:nvSpPr>
        <p:spPr>
          <a:xfrm rot="10800000">
            <a:off x="7255378" y="1575969"/>
            <a:ext cx="1146051" cy="1241552"/>
          </a:xfrm>
          <a:prstGeom prst="round2SameRect">
            <a:avLst/>
          </a:prstGeom>
          <a:ln/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Round Same Side Corner Rectangle 116"/>
          <p:cNvSpPr/>
          <p:nvPr/>
        </p:nvSpPr>
        <p:spPr>
          <a:xfrm rot="10800000">
            <a:off x="5383917" y="1575966"/>
            <a:ext cx="1146051" cy="1528068"/>
          </a:xfrm>
          <a:prstGeom prst="round2SameRect">
            <a:avLst/>
          </a:prstGeom>
          <a:ln/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8" name="Round Same Side Corner Rectangle 117"/>
          <p:cNvSpPr/>
          <p:nvPr/>
        </p:nvSpPr>
        <p:spPr>
          <a:xfrm rot="10800000">
            <a:off x="9033919" y="1575966"/>
            <a:ext cx="1146051" cy="1528069"/>
          </a:xfrm>
          <a:prstGeom prst="round2SameRect">
            <a:avLst/>
          </a:prstGeom>
          <a:ln/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9" name="Round Same Side Corner Rectangle 118"/>
          <p:cNvSpPr/>
          <p:nvPr/>
        </p:nvSpPr>
        <p:spPr>
          <a:xfrm rot="10800000">
            <a:off x="10784932" y="1575967"/>
            <a:ext cx="1146051" cy="987974"/>
          </a:xfrm>
          <a:prstGeom prst="round2SameRect">
            <a:avLst/>
          </a:prstGeom>
          <a:ln/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Freeform 103"/>
          <p:cNvSpPr>
            <a:spLocks noEditPoints="1"/>
          </p:cNvSpPr>
          <p:nvPr/>
        </p:nvSpPr>
        <p:spPr bwMode="auto">
          <a:xfrm>
            <a:off x="3885877" y="1774135"/>
            <a:ext cx="401785" cy="591640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Freeform 178"/>
          <p:cNvSpPr>
            <a:spLocks noEditPoints="1"/>
          </p:cNvSpPr>
          <p:nvPr/>
        </p:nvSpPr>
        <p:spPr bwMode="auto">
          <a:xfrm>
            <a:off x="5681986" y="2132914"/>
            <a:ext cx="549914" cy="414173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Freeform 83"/>
          <p:cNvSpPr>
            <a:spLocks noEditPoints="1"/>
          </p:cNvSpPr>
          <p:nvPr/>
        </p:nvSpPr>
        <p:spPr bwMode="auto">
          <a:xfrm>
            <a:off x="7637093" y="1909772"/>
            <a:ext cx="382623" cy="573941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" name="Freeform 62"/>
          <p:cNvSpPr>
            <a:spLocks noEditPoints="1"/>
          </p:cNvSpPr>
          <p:nvPr/>
        </p:nvSpPr>
        <p:spPr bwMode="auto">
          <a:xfrm>
            <a:off x="9335993" y="2066881"/>
            <a:ext cx="541905" cy="546237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4" name="Freeform 228"/>
          <p:cNvSpPr>
            <a:spLocks/>
          </p:cNvSpPr>
          <p:nvPr/>
        </p:nvSpPr>
        <p:spPr bwMode="auto">
          <a:xfrm>
            <a:off x="11121076" y="1793561"/>
            <a:ext cx="473766" cy="476987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151"/>
          <p:cNvGrpSpPr/>
          <p:nvPr/>
        </p:nvGrpSpPr>
        <p:grpSpPr>
          <a:xfrm>
            <a:off x="3961321" y="2626515"/>
            <a:ext cx="250897" cy="1642703"/>
            <a:chOff x="4067062" y="2800350"/>
            <a:chExt cx="200183" cy="1310663"/>
          </a:xfrm>
        </p:grpSpPr>
        <p:sp>
          <p:nvSpPr>
            <p:cNvPr id="126" name="Oval 125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29" name="Straight Connector 128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155"/>
          <p:cNvGrpSpPr/>
          <p:nvPr/>
        </p:nvGrpSpPr>
        <p:grpSpPr>
          <a:xfrm>
            <a:off x="5825160" y="3142238"/>
            <a:ext cx="250897" cy="1642703"/>
            <a:chOff x="4067062" y="2800350"/>
            <a:chExt cx="200183" cy="1310663"/>
          </a:xfrm>
        </p:grpSpPr>
        <p:sp>
          <p:nvSpPr>
            <p:cNvPr id="157" name="Oval 156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59" name="Straight Connector 158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159"/>
          <p:cNvGrpSpPr/>
          <p:nvPr/>
        </p:nvGrpSpPr>
        <p:grpSpPr>
          <a:xfrm>
            <a:off x="7743260" y="2865274"/>
            <a:ext cx="250897" cy="1642703"/>
            <a:chOff x="4067062" y="2800350"/>
            <a:chExt cx="200183" cy="1310663"/>
          </a:xfrm>
        </p:grpSpPr>
        <p:sp>
          <p:nvSpPr>
            <p:cNvPr id="161" name="Oval 160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63" name="Straight Connector 162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163"/>
          <p:cNvGrpSpPr/>
          <p:nvPr/>
        </p:nvGrpSpPr>
        <p:grpSpPr>
          <a:xfrm>
            <a:off x="9481496" y="3142238"/>
            <a:ext cx="250897" cy="1642703"/>
            <a:chOff x="4067062" y="2800350"/>
            <a:chExt cx="200183" cy="1310663"/>
          </a:xfrm>
        </p:grpSpPr>
        <p:sp>
          <p:nvSpPr>
            <p:cNvPr id="165" name="Oval 164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67" name="Straight Connector 166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67"/>
          <p:cNvGrpSpPr/>
          <p:nvPr/>
        </p:nvGrpSpPr>
        <p:grpSpPr>
          <a:xfrm>
            <a:off x="11232509" y="2638452"/>
            <a:ext cx="250897" cy="1642703"/>
            <a:chOff x="4067062" y="2800350"/>
            <a:chExt cx="200183" cy="131066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71" name="Straight Connector 170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56"/>
          <p:cNvGrpSpPr/>
          <p:nvPr/>
        </p:nvGrpSpPr>
        <p:grpSpPr>
          <a:xfrm>
            <a:off x="3458166" y="4350141"/>
            <a:ext cx="1428914" cy="980723"/>
            <a:chOff x="1315495" y="1261743"/>
            <a:chExt cx="3432321" cy="495857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7" name="Group 56"/>
          <p:cNvGrpSpPr/>
          <p:nvPr/>
        </p:nvGrpSpPr>
        <p:grpSpPr>
          <a:xfrm>
            <a:off x="5312988" y="4782051"/>
            <a:ext cx="1428914" cy="980723"/>
            <a:chOff x="1315495" y="1261743"/>
            <a:chExt cx="3432321" cy="495857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0" name="Group 56"/>
          <p:cNvGrpSpPr/>
          <p:nvPr/>
        </p:nvGrpSpPr>
        <p:grpSpPr>
          <a:xfrm>
            <a:off x="7167813" y="4350141"/>
            <a:ext cx="1428914" cy="980723"/>
            <a:chOff x="1315495" y="1261743"/>
            <a:chExt cx="3432321" cy="495857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3" name="Group 56"/>
          <p:cNvGrpSpPr/>
          <p:nvPr/>
        </p:nvGrpSpPr>
        <p:grpSpPr>
          <a:xfrm>
            <a:off x="8927899" y="4782051"/>
            <a:ext cx="1428914" cy="980723"/>
            <a:chOff x="1315495" y="1261743"/>
            <a:chExt cx="3432321" cy="495857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10636162" y="4350141"/>
            <a:ext cx="1428914" cy="980723"/>
            <a:chOff x="1315495" y="1261743"/>
            <a:chExt cx="3432321" cy="495857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59" name="任意多边形 5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任意多边形 5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18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5021036" y="1948167"/>
            <a:ext cx="281667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800" b="1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sz="48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032579" y="2587357"/>
            <a:ext cx="6793592" cy="97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en-US" altLang="zh-CN" sz="4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 to listen to criticism guidance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3779" y="3730573"/>
            <a:ext cx="537119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03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250"/>
                            </p:stCondLst>
                            <p:childTnLst>
                              <p:par>
                                <p:cTn id="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13" grpId="0"/>
      <p:bldP spid="13" grpId="1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抽象翻开书本效果课件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heme/theme1.xml><?xml version="1.0" encoding="utf-8"?>
<a:theme xmlns:a="http://schemas.openxmlformats.org/drawingml/2006/main" name="自定义设计方案">
  <a:themeElements>
    <a:clrScheme name="自定义 9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366"/>
      </a:accent1>
      <a:accent2>
        <a:srgbClr val="003366"/>
      </a:accent2>
      <a:accent3>
        <a:srgbClr val="003366"/>
      </a:accent3>
      <a:accent4>
        <a:srgbClr val="003366"/>
      </a:accent4>
      <a:accent5>
        <a:srgbClr val="003366"/>
      </a:accent5>
      <a:accent6>
        <a:srgbClr val="003366"/>
      </a:accent6>
      <a:hlink>
        <a:srgbClr val="003366"/>
      </a:hlink>
      <a:folHlink>
        <a:srgbClr val="003366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3283</Words>
  <Application>Microsoft Office PowerPoint</Application>
  <PresentationFormat>自定义</PresentationFormat>
  <Paragraphs>350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FontAwesome</vt:lpstr>
      <vt:lpstr>Gill Sans</vt:lpstr>
      <vt:lpstr>Lato</vt:lpstr>
      <vt:lpstr>Lato Regular</vt:lpstr>
      <vt:lpstr>League Gothic Regular</vt:lpstr>
      <vt:lpstr>ＭＳ Ｐゴシック</vt:lpstr>
      <vt:lpstr>Source Sans Pro</vt:lpstr>
      <vt:lpstr>宋体</vt:lpstr>
      <vt:lpstr>微软雅黑</vt:lpstr>
      <vt:lpstr>Agency FB</vt:lpstr>
      <vt:lpstr>Arial</vt:lpstr>
      <vt:lpstr>Calibri</vt:lpstr>
      <vt:lpstr>Impact</vt:lpstr>
      <vt:lpstr>Open Sans</vt:lpstr>
      <vt:lpstr>Open Sans Light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抽象翻开书本效果课件PPT模板</dc:title>
  <dc:creator/>
  <cp:lastModifiedBy/>
  <cp:revision>1</cp:revision>
  <dcterms:created xsi:type="dcterms:W3CDTF">2016-09-20T02:06:25Z</dcterms:created>
  <dcterms:modified xsi:type="dcterms:W3CDTF">2019-06-21T05:55:05Z</dcterms:modified>
</cp:coreProperties>
</file>