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4" r:id="rId2"/>
    <p:sldId id="295" r:id="rId3"/>
    <p:sldId id="300" r:id="rId4"/>
    <p:sldId id="377" r:id="rId5"/>
    <p:sldId id="366" r:id="rId6"/>
    <p:sldId id="368" r:id="rId7"/>
    <p:sldId id="367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65" r:id="rId17"/>
    <p:sldId id="378" r:id="rId18"/>
    <p:sldId id="379" r:id="rId19"/>
    <p:sldId id="380" r:id="rId20"/>
    <p:sldId id="381" r:id="rId21"/>
    <p:sldId id="382" r:id="rId22"/>
    <p:sldId id="383" r:id="rId23"/>
    <p:sldId id="384" r:id="rId24"/>
    <p:sldId id="385" r:id="rId25"/>
    <p:sldId id="387" r:id="rId26"/>
    <p:sldId id="386" r:id="rId27"/>
    <p:sldId id="297" r:id="rId28"/>
  </p:sldIdLst>
  <p:sldSz cx="12190413" cy="6859588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1F4D"/>
    <a:srgbClr val="E25E0E"/>
    <a:srgbClr val="27C5D6"/>
    <a:srgbClr val="4FC34E"/>
    <a:srgbClr val="E94E60"/>
    <a:srgbClr val="018989"/>
    <a:srgbClr val="F58C65"/>
    <a:srgbClr val="74AD93"/>
    <a:srgbClr val="31B8B4"/>
    <a:srgbClr val="E71F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9" autoAdjust="0"/>
    <p:restoredTop sz="97778" autoAdjust="0"/>
  </p:normalViewPr>
  <p:slideViewPr>
    <p:cSldViewPr snapToGrid="0" showGuides="1">
      <p:cViewPr varScale="1">
        <p:scale>
          <a:sx n="88" d="100"/>
          <a:sy n="88" d="100"/>
        </p:scale>
        <p:origin x="852" y="78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697583486215729"/>
          <c:y val="8.6676963429184198E-2"/>
          <c:w val="0.66319444444444442"/>
          <c:h val="0.8377192982456140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noFill/>
            <a:ln>
              <a:solidFill>
                <a:srgbClr val="800080"/>
              </a:solidFill>
            </a:ln>
          </c:spPr>
          <c:dPt>
            <c:idx val="0"/>
            <c:bubble3D val="0"/>
            <c:spPr>
              <a:solidFill>
                <a:srgbClr val="44546A">
                  <a:lumMod val="50000"/>
                </a:srgbClr>
              </a:solidFill>
              <a:ln>
                <a:solidFill>
                  <a:srgbClr val="44546A">
                    <a:lumMod val="50000"/>
                  </a:srgbClr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44546A">
                    <a:lumMod val="50000"/>
                  </a:srgbClr>
                </a:solidFill>
              </a:ln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697583486215729"/>
          <c:y val="8.6676963429184198E-2"/>
          <c:w val="0.66319444444444442"/>
          <c:h val="0.8377192982456140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rgbClr val="800080"/>
            </a:solidFill>
            <a:ln>
              <a:solidFill>
                <a:srgbClr val="44546A">
                  <a:lumMod val="50000"/>
                </a:srgbClr>
              </a:solidFill>
            </a:ln>
          </c:spPr>
          <c:dPt>
            <c:idx val="0"/>
            <c:bubble3D val="0"/>
            <c:spPr>
              <a:solidFill>
                <a:srgbClr val="44546A">
                  <a:lumMod val="50000"/>
                </a:srgbClr>
              </a:solidFill>
              <a:ln>
                <a:solidFill>
                  <a:srgbClr val="44546A">
                    <a:lumMod val="50000"/>
                  </a:srgbClr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44546A">
                    <a:lumMod val="50000"/>
                  </a:srgbClr>
                </a:solidFill>
              </a:ln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0.6</c:v>
                </c:pt>
                <c:pt idx="1">
                  <c:v>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0697583486215729"/>
          <c:y val="8.6676963429184198E-2"/>
          <c:w val="0.66319444444444442"/>
          <c:h val="0.8377192982456140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rgbClr val="800080"/>
            </a:solidFill>
            <a:ln>
              <a:solidFill>
                <a:srgbClr val="800080"/>
              </a:solidFill>
            </a:ln>
          </c:spPr>
          <c:dPt>
            <c:idx val="0"/>
            <c:bubble3D val="0"/>
            <c:spPr>
              <a:solidFill>
                <a:srgbClr val="44546A">
                  <a:lumMod val="50000"/>
                </a:srgbClr>
              </a:solidFill>
              <a:ln>
                <a:solidFill>
                  <a:srgbClr val="44546A">
                    <a:lumMod val="50000"/>
                  </a:srgbClr>
                </a:solidFill>
              </a:ln>
            </c:spPr>
          </c:dPt>
          <c:dPt>
            <c:idx val="1"/>
            <c:bubble3D val="0"/>
            <c:spPr>
              <a:noFill/>
              <a:ln>
                <a:solidFill>
                  <a:srgbClr val="44546A">
                    <a:lumMod val="50000"/>
                  </a:srgbClr>
                </a:solidFill>
              </a:ln>
            </c:spPr>
          </c:dPt>
          <c:cat>
            <c:strRef>
              <c:f>Sheet1!$A$2:$A$3</c:f>
              <c:strCache>
                <c:ptCount val="2"/>
                <c:pt idx="0">
                  <c:v>A</c:v>
                </c:pt>
                <c:pt idx="1">
                  <c:v>B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0.8</c:v>
                </c:pt>
                <c:pt idx="1">
                  <c:v>0.19999999999999996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777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752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8361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83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91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67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261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90168" y="645243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890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191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50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858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435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505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770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723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2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02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6" r:id="rId12"/>
    <p:sldLayoutId id="214748370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tags" Target="../tags/tag10.xml"/><Relationship Id="rId7" Type="http://schemas.openxmlformats.org/officeDocument/2006/relationships/chart" Target="../charts/char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chart" Target="../charts/chart1.xml"/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7.xml"/><Relationship Id="rId3" Type="http://schemas.openxmlformats.org/officeDocument/2006/relationships/tags" Target="../tags/tag13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9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图片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3" cy="686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矩形 46"/>
          <p:cNvSpPr/>
          <p:nvPr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8"/>
          <p:cNvSpPr/>
          <p:nvPr/>
        </p:nvSpPr>
        <p:spPr>
          <a:xfrm>
            <a:off x="0" y="0"/>
            <a:ext cx="12188896" cy="6867487"/>
          </a:xfrm>
          <a:prstGeom prst="rect">
            <a:avLst/>
          </a:prstGeom>
          <a:gradFill flip="none" rotWithShape="1">
            <a:gsLst>
              <a:gs pos="14000">
                <a:srgbClr val="F52552">
                  <a:alpha val="50000"/>
                </a:srgbClr>
              </a:gs>
              <a:gs pos="83000">
                <a:srgbClr val="3B1F4D">
                  <a:alpha val="72000"/>
                </a:srgb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PA_矩形 2"/>
          <p:cNvSpPr/>
          <p:nvPr>
            <p:custDataLst>
              <p:tags r:id="rId1"/>
            </p:custDataLst>
          </p:nvPr>
        </p:nvSpPr>
        <p:spPr>
          <a:xfrm flipV="1">
            <a:off x="1159556" y="4767499"/>
            <a:ext cx="9871302" cy="97471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65000">
                <a:schemeClr val="bg1"/>
              </a:gs>
              <a:gs pos="100000">
                <a:srgbClr val="3B1F4D">
                  <a:alpha val="0"/>
                </a:srgbClr>
              </a:gs>
              <a:gs pos="35000">
                <a:schemeClr val="bg1"/>
              </a:gs>
            </a:gsLst>
            <a:lin ang="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111828" y="3926456"/>
            <a:ext cx="1966765" cy="388300"/>
            <a:chOff x="5138233" y="6368480"/>
            <a:chExt cx="1966765" cy="388300"/>
          </a:xfrm>
          <a:solidFill>
            <a:schemeClr val="bg1"/>
          </a:solidFill>
        </p:grpSpPr>
        <p:sp>
          <p:nvSpPr>
            <p:cNvPr id="59" name="PA_任意多边形 11"/>
            <p:cNvSpPr>
              <a:spLocks noChangeAspect="1"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5138233" y="6368480"/>
              <a:ext cx="388300" cy="388300"/>
            </a:xfrm>
            <a:custGeom>
              <a:avLst/>
              <a:gdLst>
                <a:gd name="T0" fmla="*/ 1701 w 2449"/>
                <a:gd name="T1" fmla="*/ 97 h 2449"/>
                <a:gd name="T2" fmla="*/ 2130 w 2449"/>
                <a:gd name="T3" fmla="*/ 401 h 2449"/>
                <a:gd name="T4" fmla="*/ 2394 w 2449"/>
                <a:gd name="T5" fmla="*/ 860 h 2449"/>
                <a:gd name="T6" fmla="*/ 2435 w 2449"/>
                <a:gd name="T7" fmla="*/ 1411 h 2449"/>
                <a:gd name="T8" fmla="*/ 2239 w 2449"/>
                <a:gd name="T9" fmla="*/ 1909 h 2449"/>
                <a:gd name="T10" fmla="*/ 1859 w 2449"/>
                <a:gd name="T11" fmla="*/ 2271 h 2449"/>
                <a:gd name="T12" fmla="*/ 1350 w 2449"/>
                <a:gd name="T13" fmla="*/ 2443 h 2449"/>
                <a:gd name="T14" fmla="*/ 804 w 2449"/>
                <a:gd name="T15" fmla="*/ 2374 h 2449"/>
                <a:gd name="T16" fmla="*/ 359 w 2449"/>
                <a:gd name="T17" fmla="*/ 2090 h 2449"/>
                <a:gd name="T18" fmla="*/ 75 w 2449"/>
                <a:gd name="T19" fmla="*/ 1645 h 2449"/>
                <a:gd name="T20" fmla="*/ 6 w 2449"/>
                <a:gd name="T21" fmla="*/ 1099 h 2449"/>
                <a:gd name="T22" fmla="*/ 178 w 2449"/>
                <a:gd name="T23" fmla="*/ 590 h 2449"/>
                <a:gd name="T24" fmla="*/ 540 w 2449"/>
                <a:gd name="T25" fmla="*/ 210 h 2449"/>
                <a:gd name="T26" fmla="*/ 1038 w 2449"/>
                <a:gd name="T27" fmla="*/ 14 h 2449"/>
                <a:gd name="T28" fmla="*/ 1341 w 2449"/>
                <a:gd name="T29" fmla="*/ 798 h 2449"/>
                <a:gd name="T30" fmla="*/ 1532 w 2449"/>
                <a:gd name="T31" fmla="*/ 875 h 2449"/>
                <a:gd name="T32" fmla="*/ 1663 w 2449"/>
                <a:gd name="T33" fmla="*/ 1009 h 2449"/>
                <a:gd name="T34" fmla="*/ 1713 w 2449"/>
                <a:gd name="T35" fmla="*/ 1179 h 2449"/>
                <a:gd name="T36" fmla="*/ 1656 w 2449"/>
                <a:gd name="T37" fmla="*/ 1362 h 2449"/>
                <a:gd name="T38" fmla="*/ 1391 w 2449"/>
                <a:gd name="T39" fmla="*/ 1548 h 2449"/>
                <a:gd name="T40" fmla="*/ 1192 w 2449"/>
                <a:gd name="T41" fmla="*/ 1573 h 2449"/>
                <a:gd name="T42" fmla="*/ 982 w 2449"/>
                <a:gd name="T43" fmla="*/ 1526 h 2449"/>
                <a:gd name="T44" fmla="*/ 821 w 2449"/>
                <a:gd name="T45" fmla="*/ 1415 h 2449"/>
                <a:gd name="T46" fmla="*/ 732 w 2449"/>
                <a:gd name="T47" fmla="*/ 1259 h 2449"/>
                <a:gd name="T48" fmla="*/ 738 w 2449"/>
                <a:gd name="T49" fmla="*/ 1081 h 2449"/>
                <a:gd name="T50" fmla="*/ 835 w 2449"/>
                <a:gd name="T51" fmla="*/ 929 h 2449"/>
                <a:gd name="T52" fmla="*/ 1003 w 2449"/>
                <a:gd name="T53" fmla="*/ 824 h 2449"/>
                <a:gd name="T54" fmla="*/ 1218 w 2449"/>
                <a:gd name="T55" fmla="*/ 785 h 2449"/>
                <a:gd name="T56" fmla="*/ 1511 w 2449"/>
                <a:gd name="T57" fmla="*/ 1150 h 2449"/>
                <a:gd name="T58" fmla="*/ 1506 w 2449"/>
                <a:gd name="T59" fmla="*/ 1200 h 2449"/>
                <a:gd name="T60" fmla="*/ 1452 w 2449"/>
                <a:gd name="T61" fmla="*/ 1223 h 2449"/>
                <a:gd name="T62" fmla="*/ 1409 w 2449"/>
                <a:gd name="T63" fmla="*/ 1176 h 2449"/>
                <a:gd name="T64" fmla="*/ 1442 w 2449"/>
                <a:gd name="T65" fmla="*/ 1122 h 2449"/>
                <a:gd name="T66" fmla="*/ 1234 w 2449"/>
                <a:gd name="T67" fmla="*/ 1122 h 2449"/>
                <a:gd name="T68" fmla="*/ 1266 w 2449"/>
                <a:gd name="T69" fmla="*/ 1176 h 2449"/>
                <a:gd name="T70" fmla="*/ 1224 w 2449"/>
                <a:gd name="T71" fmla="*/ 1223 h 2449"/>
                <a:gd name="T72" fmla="*/ 1169 w 2449"/>
                <a:gd name="T73" fmla="*/ 1200 h 2449"/>
                <a:gd name="T74" fmla="*/ 1164 w 2449"/>
                <a:gd name="T75" fmla="*/ 1150 h 2449"/>
                <a:gd name="T76" fmla="*/ 964 w 2449"/>
                <a:gd name="T77" fmla="*/ 1117 h 2449"/>
                <a:gd name="T78" fmla="*/ 1016 w 2449"/>
                <a:gd name="T79" fmla="*/ 1155 h 2449"/>
                <a:gd name="T80" fmla="*/ 1003 w 2449"/>
                <a:gd name="T81" fmla="*/ 1208 h 2449"/>
                <a:gd name="T82" fmla="*/ 949 w 2449"/>
                <a:gd name="T83" fmla="*/ 1221 h 2449"/>
                <a:gd name="T84" fmla="*/ 911 w 2449"/>
                <a:gd name="T85" fmla="*/ 1171 h 2449"/>
                <a:gd name="T86" fmla="*/ 949 w 2449"/>
                <a:gd name="T87" fmla="*/ 1120 h 2449"/>
                <a:gd name="T88" fmla="*/ 1433 w 2449"/>
                <a:gd name="T89" fmla="*/ 413 h 2449"/>
                <a:gd name="T90" fmla="*/ 1757 w 2449"/>
                <a:gd name="T91" fmla="*/ 579 h 2449"/>
                <a:gd name="T92" fmla="*/ 1979 w 2449"/>
                <a:gd name="T93" fmla="*/ 861 h 2449"/>
                <a:gd name="T94" fmla="*/ 2062 w 2449"/>
                <a:gd name="T95" fmla="*/ 1224 h 2449"/>
                <a:gd name="T96" fmla="*/ 1979 w 2449"/>
                <a:gd name="T97" fmla="*/ 1588 h 2449"/>
                <a:gd name="T98" fmla="*/ 1757 w 2449"/>
                <a:gd name="T99" fmla="*/ 1871 h 2449"/>
                <a:gd name="T100" fmla="*/ 1433 w 2449"/>
                <a:gd name="T101" fmla="*/ 2035 h 2449"/>
                <a:gd name="T102" fmla="*/ 1056 w 2449"/>
                <a:gd name="T103" fmla="*/ 2046 h 2449"/>
                <a:gd name="T104" fmla="*/ 723 w 2449"/>
                <a:gd name="T105" fmla="*/ 1895 h 2449"/>
                <a:gd name="T106" fmla="*/ 488 w 2449"/>
                <a:gd name="T107" fmla="*/ 1624 h 2449"/>
                <a:gd name="T108" fmla="*/ 388 w 2449"/>
                <a:gd name="T109" fmla="*/ 1268 h 2449"/>
                <a:gd name="T110" fmla="*/ 453 w 2449"/>
                <a:gd name="T111" fmla="*/ 899 h 2449"/>
                <a:gd name="T112" fmla="*/ 662 w 2449"/>
                <a:gd name="T113" fmla="*/ 605 h 2449"/>
                <a:gd name="T114" fmla="*/ 975 w 2449"/>
                <a:gd name="T115" fmla="*/ 425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49" h="2449">
                  <a:moveTo>
                    <a:pt x="1225" y="0"/>
                  </a:moveTo>
                  <a:lnTo>
                    <a:pt x="1287" y="2"/>
                  </a:lnTo>
                  <a:lnTo>
                    <a:pt x="1350" y="7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9"/>
                  </a:lnTo>
                  <a:lnTo>
                    <a:pt x="1589" y="55"/>
                  </a:lnTo>
                  <a:lnTo>
                    <a:pt x="1645" y="74"/>
                  </a:lnTo>
                  <a:lnTo>
                    <a:pt x="1701" y="97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59" y="177"/>
                  </a:lnTo>
                  <a:lnTo>
                    <a:pt x="1909" y="210"/>
                  </a:lnTo>
                  <a:lnTo>
                    <a:pt x="1957" y="244"/>
                  </a:lnTo>
                  <a:lnTo>
                    <a:pt x="2003" y="280"/>
                  </a:lnTo>
                  <a:lnTo>
                    <a:pt x="2048" y="319"/>
                  </a:lnTo>
                  <a:lnTo>
                    <a:pt x="2090" y="359"/>
                  </a:lnTo>
                  <a:lnTo>
                    <a:pt x="2130" y="401"/>
                  </a:lnTo>
                  <a:lnTo>
                    <a:pt x="2170" y="446"/>
                  </a:lnTo>
                  <a:lnTo>
                    <a:pt x="2206" y="492"/>
                  </a:lnTo>
                  <a:lnTo>
                    <a:pt x="2239" y="541"/>
                  </a:lnTo>
                  <a:lnTo>
                    <a:pt x="2272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2" y="748"/>
                  </a:lnTo>
                  <a:lnTo>
                    <a:pt x="2375" y="804"/>
                  </a:lnTo>
                  <a:lnTo>
                    <a:pt x="2394" y="860"/>
                  </a:lnTo>
                  <a:lnTo>
                    <a:pt x="2411" y="919"/>
                  </a:lnTo>
                  <a:lnTo>
                    <a:pt x="2424" y="978"/>
                  </a:lnTo>
                  <a:lnTo>
                    <a:pt x="2435" y="1038"/>
                  </a:lnTo>
                  <a:lnTo>
                    <a:pt x="2442" y="1099"/>
                  </a:lnTo>
                  <a:lnTo>
                    <a:pt x="2447" y="1162"/>
                  </a:lnTo>
                  <a:lnTo>
                    <a:pt x="2449" y="1224"/>
                  </a:lnTo>
                  <a:lnTo>
                    <a:pt x="2447" y="1288"/>
                  </a:lnTo>
                  <a:lnTo>
                    <a:pt x="2442" y="1349"/>
                  </a:lnTo>
                  <a:lnTo>
                    <a:pt x="2435" y="1411"/>
                  </a:lnTo>
                  <a:lnTo>
                    <a:pt x="2424" y="1472"/>
                  </a:lnTo>
                  <a:lnTo>
                    <a:pt x="2411" y="1530"/>
                  </a:lnTo>
                  <a:lnTo>
                    <a:pt x="2394" y="1589"/>
                  </a:lnTo>
                  <a:lnTo>
                    <a:pt x="2375" y="1645"/>
                  </a:lnTo>
                  <a:lnTo>
                    <a:pt x="2352" y="1701"/>
                  </a:lnTo>
                  <a:lnTo>
                    <a:pt x="2328" y="1755"/>
                  </a:lnTo>
                  <a:lnTo>
                    <a:pt x="2301" y="1807"/>
                  </a:lnTo>
                  <a:lnTo>
                    <a:pt x="2272" y="1859"/>
                  </a:lnTo>
                  <a:lnTo>
                    <a:pt x="2239" y="1909"/>
                  </a:lnTo>
                  <a:lnTo>
                    <a:pt x="2206" y="1957"/>
                  </a:lnTo>
                  <a:lnTo>
                    <a:pt x="2170" y="2003"/>
                  </a:lnTo>
                  <a:lnTo>
                    <a:pt x="2130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70"/>
                  </a:lnTo>
                  <a:lnTo>
                    <a:pt x="1957" y="2206"/>
                  </a:lnTo>
                  <a:lnTo>
                    <a:pt x="1909" y="2240"/>
                  </a:lnTo>
                  <a:lnTo>
                    <a:pt x="1859" y="2271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1" y="2353"/>
                  </a:lnTo>
                  <a:lnTo>
                    <a:pt x="1645" y="2374"/>
                  </a:lnTo>
                  <a:lnTo>
                    <a:pt x="1589" y="2394"/>
                  </a:lnTo>
                  <a:lnTo>
                    <a:pt x="1530" y="2411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50" y="2443"/>
                  </a:lnTo>
                  <a:lnTo>
                    <a:pt x="1287" y="2447"/>
                  </a:lnTo>
                  <a:lnTo>
                    <a:pt x="1225" y="2449"/>
                  </a:lnTo>
                  <a:lnTo>
                    <a:pt x="1161" y="2447"/>
                  </a:lnTo>
                  <a:lnTo>
                    <a:pt x="1100" y="2443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8" y="2411"/>
                  </a:lnTo>
                  <a:lnTo>
                    <a:pt x="860" y="2394"/>
                  </a:lnTo>
                  <a:lnTo>
                    <a:pt x="804" y="2374"/>
                  </a:lnTo>
                  <a:lnTo>
                    <a:pt x="747" y="2353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89" y="2271"/>
                  </a:lnTo>
                  <a:lnTo>
                    <a:pt x="540" y="2240"/>
                  </a:lnTo>
                  <a:lnTo>
                    <a:pt x="492" y="2206"/>
                  </a:lnTo>
                  <a:lnTo>
                    <a:pt x="446" y="2170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09" y="1909"/>
                  </a:lnTo>
                  <a:lnTo>
                    <a:pt x="178" y="1859"/>
                  </a:lnTo>
                  <a:lnTo>
                    <a:pt x="148" y="1807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5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2"/>
                  </a:lnTo>
                  <a:lnTo>
                    <a:pt x="14" y="1411"/>
                  </a:lnTo>
                  <a:lnTo>
                    <a:pt x="6" y="1349"/>
                  </a:lnTo>
                  <a:lnTo>
                    <a:pt x="2" y="1288"/>
                  </a:lnTo>
                  <a:lnTo>
                    <a:pt x="0" y="1224"/>
                  </a:lnTo>
                  <a:lnTo>
                    <a:pt x="2" y="1162"/>
                  </a:lnTo>
                  <a:lnTo>
                    <a:pt x="6" y="1099"/>
                  </a:lnTo>
                  <a:lnTo>
                    <a:pt x="14" y="1038"/>
                  </a:lnTo>
                  <a:lnTo>
                    <a:pt x="25" y="978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5" y="804"/>
                  </a:lnTo>
                  <a:lnTo>
                    <a:pt x="96" y="748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8" y="590"/>
                  </a:lnTo>
                  <a:lnTo>
                    <a:pt x="209" y="541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9"/>
                  </a:lnTo>
                  <a:lnTo>
                    <a:pt x="446" y="280"/>
                  </a:lnTo>
                  <a:lnTo>
                    <a:pt x="492" y="244"/>
                  </a:lnTo>
                  <a:lnTo>
                    <a:pt x="540" y="210"/>
                  </a:lnTo>
                  <a:lnTo>
                    <a:pt x="589" y="177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7" y="97"/>
                  </a:lnTo>
                  <a:lnTo>
                    <a:pt x="804" y="74"/>
                  </a:lnTo>
                  <a:lnTo>
                    <a:pt x="860" y="55"/>
                  </a:lnTo>
                  <a:lnTo>
                    <a:pt x="918" y="39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100" y="7"/>
                  </a:lnTo>
                  <a:lnTo>
                    <a:pt x="1161" y="2"/>
                  </a:lnTo>
                  <a:lnTo>
                    <a:pt x="1225" y="0"/>
                  </a:lnTo>
                  <a:close/>
                  <a:moveTo>
                    <a:pt x="1218" y="785"/>
                  </a:moveTo>
                  <a:lnTo>
                    <a:pt x="1243" y="786"/>
                  </a:lnTo>
                  <a:lnTo>
                    <a:pt x="1268" y="787"/>
                  </a:lnTo>
                  <a:lnTo>
                    <a:pt x="1293" y="790"/>
                  </a:lnTo>
                  <a:lnTo>
                    <a:pt x="1317" y="793"/>
                  </a:lnTo>
                  <a:lnTo>
                    <a:pt x="1341" y="798"/>
                  </a:lnTo>
                  <a:lnTo>
                    <a:pt x="1365" y="803"/>
                  </a:lnTo>
                  <a:lnTo>
                    <a:pt x="1388" y="809"/>
                  </a:lnTo>
                  <a:lnTo>
                    <a:pt x="1410" y="816"/>
                  </a:lnTo>
                  <a:lnTo>
                    <a:pt x="1432" y="824"/>
                  </a:lnTo>
                  <a:lnTo>
                    <a:pt x="1454" y="833"/>
                  </a:lnTo>
                  <a:lnTo>
                    <a:pt x="1474" y="842"/>
                  </a:lnTo>
                  <a:lnTo>
                    <a:pt x="1494" y="852"/>
                  </a:lnTo>
                  <a:lnTo>
                    <a:pt x="1513" y="863"/>
                  </a:lnTo>
                  <a:lnTo>
                    <a:pt x="1532" y="875"/>
                  </a:lnTo>
                  <a:lnTo>
                    <a:pt x="1550" y="888"/>
                  </a:lnTo>
                  <a:lnTo>
                    <a:pt x="1568" y="901"/>
                  </a:lnTo>
                  <a:lnTo>
                    <a:pt x="1584" y="914"/>
                  </a:lnTo>
                  <a:lnTo>
                    <a:pt x="1600" y="929"/>
                  </a:lnTo>
                  <a:lnTo>
                    <a:pt x="1614" y="943"/>
                  </a:lnTo>
                  <a:lnTo>
                    <a:pt x="1628" y="959"/>
                  </a:lnTo>
                  <a:lnTo>
                    <a:pt x="1641" y="975"/>
                  </a:lnTo>
                  <a:lnTo>
                    <a:pt x="1652" y="991"/>
                  </a:lnTo>
                  <a:lnTo>
                    <a:pt x="1663" y="1009"/>
                  </a:lnTo>
                  <a:lnTo>
                    <a:pt x="1674" y="1026"/>
                  </a:lnTo>
                  <a:lnTo>
                    <a:pt x="1683" y="1044"/>
                  </a:lnTo>
                  <a:lnTo>
                    <a:pt x="1691" y="1062"/>
                  </a:lnTo>
                  <a:lnTo>
                    <a:pt x="1697" y="1081"/>
                  </a:lnTo>
                  <a:lnTo>
                    <a:pt x="1703" y="1099"/>
                  </a:lnTo>
                  <a:lnTo>
                    <a:pt x="1707" y="1120"/>
                  </a:lnTo>
                  <a:lnTo>
                    <a:pt x="1710" y="1139"/>
                  </a:lnTo>
                  <a:lnTo>
                    <a:pt x="1712" y="1159"/>
                  </a:lnTo>
                  <a:lnTo>
                    <a:pt x="1713" y="1179"/>
                  </a:lnTo>
                  <a:lnTo>
                    <a:pt x="1712" y="1201"/>
                  </a:lnTo>
                  <a:lnTo>
                    <a:pt x="1710" y="1222"/>
                  </a:lnTo>
                  <a:lnTo>
                    <a:pt x="1706" y="1244"/>
                  </a:lnTo>
                  <a:lnTo>
                    <a:pt x="1701" y="1265"/>
                  </a:lnTo>
                  <a:lnTo>
                    <a:pt x="1695" y="1285"/>
                  </a:lnTo>
                  <a:lnTo>
                    <a:pt x="1687" y="1305"/>
                  </a:lnTo>
                  <a:lnTo>
                    <a:pt x="1678" y="1324"/>
                  </a:lnTo>
                  <a:lnTo>
                    <a:pt x="1667" y="1343"/>
                  </a:lnTo>
                  <a:lnTo>
                    <a:pt x="1656" y="1362"/>
                  </a:lnTo>
                  <a:lnTo>
                    <a:pt x="1643" y="1380"/>
                  </a:lnTo>
                  <a:lnTo>
                    <a:pt x="1630" y="1397"/>
                  </a:lnTo>
                  <a:lnTo>
                    <a:pt x="1615" y="1414"/>
                  </a:lnTo>
                  <a:lnTo>
                    <a:pt x="1600" y="1430"/>
                  </a:lnTo>
                  <a:lnTo>
                    <a:pt x="1583" y="1445"/>
                  </a:lnTo>
                  <a:lnTo>
                    <a:pt x="1566" y="1459"/>
                  </a:lnTo>
                  <a:lnTo>
                    <a:pt x="1546" y="1474"/>
                  </a:lnTo>
                  <a:lnTo>
                    <a:pt x="1577" y="1718"/>
                  </a:lnTo>
                  <a:lnTo>
                    <a:pt x="1391" y="1548"/>
                  </a:lnTo>
                  <a:lnTo>
                    <a:pt x="1371" y="1554"/>
                  </a:lnTo>
                  <a:lnTo>
                    <a:pt x="1350" y="1559"/>
                  </a:lnTo>
                  <a:lnTo>
                    <a:pt x="1329" y="1563"/>
                  </a:lnTo>
                  <a:lnTo>
                    <a:pt x="1307" y="1567"/>
                  </a:lnTo>
                  <a:lnTo>
                    <a:pt x="1285" y="1569"/>
                  </a:lnTo>
                  <a:lnTo>
                    <a:pt x="1263" y="1571"/>
                  </a:lnTo>
                  <a:lnTo>
                    <a:pt x="1240" y="1573"/>
                  </a:lnTo>
                  <a:lnTo>
                    <a:pt x="1218" y="1573"/>
                  </a:lnTo>
                  <a:lnTo>
                    <a:pt x="1192" y="1573"/>
                  </a:lnTo>
                  <a:lnTo>
                    <a:pt x="1167" y="1571"/>
                  </a:lnTo>
                  <a:lnTo>
                    <a:pt x="1142" y="1569"/>
                  </a:lnTo>
                  <a:lnTo>
                    <a:pt x="1118" y="1565"/>
                  </a:lnTo>
                  <a:lnTo>
                    <a:pt x="1093" y="1561"/>
                  </a:lnTo>
                  <a:lnTo>
                    <a:pt x="1070" y="1556"/>
                  </a:lnTo>
                  <a:lnTo>
                    <a:pt x="1047" y="1549"/>
                  </a:lnTo>
                  <a:lnTo>
                    <a:pt x="1025" y="1542"/>
                  </a:lnTo>
                  <a:lnTo>
                    <a:pt x="1003" y="1535"/>
                  </a:lnTo>
                  <a:lnTo>
                    <a:pt x="982" y="1526"/>
                  </a:lnTo>
                  <a:lnTo>
                    <a:pt x="960" y="1517"/>
                  </a:lnTo>
                  <a:lnTo>
                    <a:pt x="940" y="1506"/>
                  </a:lnTo>
                  <a:lnTo>
                    <a:pt x="921" y="1495"/>
                  </a:lnTo>
                  <a:lnTo>
                    <a:pt x="903" y="1484"/>
                  </a:lnTo>
                  <a:lnTo>
                    <a:pt x="885" y="1472"/>
                  </a:lnTo>
                  <a:lnTo>
                    <a:pt x="868" y="1458"/>
                  </a:lnTo>
                  <a:lnTo>
                    <a:pt x="851" y="1444"/>
                  </a:lnTo>
                  <a:lnTo>
                    <a:pt x="835" y="1430"/>
                  </a:lnTo>
                  <a:lnTo>
                    <a:pt x="821" y="1415"/>
                  </a:lnTo>
                  <a:lnTo>
                    <a:pt x="807" y="1400"/>
                  </a:lnTo>
                  <a:lnTo>
                    <a:pt x="794" y="1384"/>
                  </a:lnTo>
                  <a:lnTo>
                    <a:pt x="782" y="1368"/>
                  </a:lnTo>
                  <a:lnTo>
                    <a:pt x="771" y="1351"/>
                  </a:lnTo>
                  <a:lnTo>
                    <a:pt x="762" y="1332"/>
                  </a:lnTo>
                  <a:lnTo>
                    <a:pt x="753" y="1315"/>
                  </a:lnTo>
                  <a:lnTo>
                    <a:pt x="744" y="1296"/>
                  </a:lnTo>
                  <a:lnTo>
                    <a:pt x="738" y="1278"/>
                  </a:lnTo>
                  <a:lnTo>
                    <a:pt x="732" y="1259"/>
                  </a:lnTo>
                  <a:lnTo>
                    <a:pt x="728" y="1240"/>
                  </a:lnTo>
                  <a:lnTo>
                    <a:pt x="725" y="1219"/>
                  </a:lnTo>
                  <a:lnTo>
                    <a:pt x="723" y="1199"/>
                  </a:lnTo>
                  <a:lnTo>
                    <a:pt x="722" y="1179"/>
                  </a:lnTo>
                  <a:lnTo>
                    <a:pt x="723" y="1159"/>
                  </a:lnTo>
                  <a:lnTo>
                    <a:pt x="725" y="1139"/>
                  </a:lnTo>
                  <a:lnTo>
                    <a:pt x="728" y="1120"/>
                  </a:lnTo>
                  <a:lnTo>
                    <a:pt x="732" y="1099"/>
                  </a:lnTo>
                  <a:lnTo>
                    <a:pt x="738" y="1081"/>
                  </a:lnTo>
                  <a:lnTo>
                    <a:pt x="744" y="1062"/>
                  </a:lnTo>
                  <a:lnTo>
                    <a:pt x="753" y="1044"/>
                  </a:lnTo>
                  <a:lnTo>
                    <a:pt x="762" y="1026"/>
                  </a:lnTo>
                  <a:lnTo>
                    <a:pt x="771" y="1009"/>
                  </a:lnTo>
                  <a:lnTo>
                    <a:pt x="782" y="991"/>
                  </a:lnTo>
                  <a:lnTo>
                    <a:pt x="794" y="975"/>
                  </a:lnTo>
                  <a:lnTo>
                    <a:pt x="807" y="959"/>
                  </a:lnTo>
                  <a:lnTo>
                    <a:pt x="821" y="943"/>
                  </a:lnTo>
                  <a:lnTo>
                    <a:pt x="835" y="929"/>
                  </a:lnTo>
                  <a:lnTo>
                    <a:pt x="851" y="914"/>
                  </a:lnTo>
                  <a:lnTo>
                    <a:pt x="868" y="901"/>
                  </a:lnTo>
                  <a:lnTo>
                    <a:pt x="885" y="888"/>
                  </a:lnTo>
                  <a:lnTo>
                    <a:pt x="903" y="875"/>
                  </a:lnTo>
                  <a:lnTo>
                    <a:pt x="921" y="863"/>
                  </a:lnTo>
                  <a:lnTo>
                    <a:pt x="940" y="852"/>
                  </a:lnTo>
                  <a:lnTo>
                    <a:pt x="960" y="842"/>
                  </a:lnTo>
                  <a:lnTo>
                    <a:pt x="982" y="833"/>
                  </a:lnTo>
                  <a:lnTo>
                    <a:pt x="1003" y="824"/>
                  </a:lnTo>
                  <a:lnTo>
                    <a:pt x="1025" y="816"/>
                  </a:lnTo>
                  <a:lnTo>
                    <a:pt x="1047" y="809"/>
                  </a:lnTo>
                  <a:lnTo>
                    <a:pt x="1070" y="803"/>
                  </a:lnTo>
                  <a:lnTo>
                    <a:pt x="1093" y="798"/>
                  </a:lnTo>
                  <a:lnTo>
                    <a:pt x="1118" y="793"/>
                  </a:lnTo>
                  <a:lnTo>
                    <a:pt x="1142" y="790"/>
                  </a:lnTo>
                  <a:lnTo>
                    <a:pt x="1167" y="787"/>
                  </a:lnTo>
                  <a:lnTo>
                    <a:pt x="1192" y="786"/>
                  </a:lnTo>
                  <a:lnTo>
                    <a:pt x="1218" y="785"/>
                  </a:lnTo>
                  <a:close/>
                  <a:moveTo>
                    <a:pt x="1462" y="1117"/>
                  </a:moveTo>
                  <a:lnTo>
                    <a:pt x="1468" y="1117"/>
                  </a:lnTo>
                  <a:lnTo>
                    <a:pt x="1473" y="1119"/>
                  </a:lnTo>
                  <a:lnTo>
                    <a:pt x="1478" y="1120"/>
                  </a:lnTo>
                  <a:lnTo>
                    <a:pt x="1483" y="1122"/>
                  </a:lnTo>
                  <a:lnTo>
                    <a:pt x="1492" y="1127"/>
                  </a:lnTo>
                  <a:lnTo>
                    <a:pt x="1500" y="1133"/>
                  </a:lnTo>
                  <a:lnTo>
                    <a:pt x="1506" y="1141"/>
                  </a:lnTo>
                  <a:lnTo>
                    <a:pt x="1511" y="1150"/>
                  </a:lnTo>
                  <a:lnTo>
                    <a:pt x="1513" y="1155"/>
                  </a:lnTo>
                  <a:lnTo>
                    <a:pt x="1514" y="1160"/>
                  </a:lnTo>
                  <a:lnTo>
                    <a:pt x="1515" y="1165"/>
                  </a:lnTo>
                  <a:lnTo>
                    <a:pt x="1515" y="1171"/>
                  </a:lnTo>
                  <a:lnTo>
                    <a:pt x="1515" y="1176"/>
                  </a:lnTo>
                  <a:lnTo>
                    <a:pt x="1514" y="1182"/>
                  </a:lnTo>
                  <a:lnTo>
                    <a:pt x="1513" y="1187"/>
                  </a:lnTo>
                  <a:lnTo>
                    <a:pt x="1511" y="1191"/>
                  </a:lnTo>
                  <a:lnTo>
                    <a:pt x="1506" y="1200"/>
                  </a:lnTo>
                  <a:lnTo>
                    <a:pt x="1500" y="1208"/>
                  </a:lnTo>
                  <a:lnTo>
                    <a:pt x="1492" y="1215"/>
                  </a:lnTo>
                  <a:lnTo>
                    <a:pt x="1483" y="1220"/>
                  </a:lnTo>
                  <a:lnTo>
                    <a:pt x="1478" y="1221"/>
                  </a:lnTo>
                  <a:lnTo>
                    <a:pt x="1473" y="1223"/>
                  </a:lnTo>
                  <a:lnTo>
                    <a:pt x="1468" y="1224"/>
                  </a:lnTo>
                  <a:lnTo>
                    <a:pt x="1462" y="1224"/>
                  </a:lnTo>
                  <a:lnTo>
                    <a:pt x="1457" y="1224"/>
                  </a:lnTo>
                  <a:lnTo>
                    <a:pt x="1452" y="1223"/>
                  </a:lnTo>
                  <a:lnTo>
                    <a:pt x="1446" y="1221"/>
                  </a:lnTo>
                  <a:lnTo>
                    <a:pt x="1442" y="1220"/>
                  </a:lnTo>
                  <a:lnTo>
                    <a:pt x="1432" y="1215"/>
                  </a:lnTo>
                  <a:lnTo>
                    <a:pt x="1424" y="1208"/>
                  </a:lnTo>
                  <a:lnTo>
                    <a:pt x="1417" y="1200"/>
                  </a:lnTo>
                  <a:lnTo>
                    <a:pt x="1412" y="1191"/>
                  </a:lnTo>
                  <a:lnTo>
                    <a:pt x="1411" y="1187"/>
                  </a:lnTo>
                  <a:lnTo>
                    <a:pt x="1409" y="1182"/>
                  </a:lnTo>
                  <a:lnTo>
                    <a:pt x="1409" y="1176"/>
                  </a:lnTo>
                  <a:lnTo>
                    <a:pt x="1408" y="1171"/>
                  </a:lnTo>
                  <a:lnTo>
                    <a:pt x="1409" y="1165"/>
                  </a:lnTo>
                  <a:lnTo>
                    <a:pt x="1409" y="1160"/>
                  </a:lnTo>
                  <a:lnTo>
                    <a:pt x="1411" y="1155"/>
                  </a:lnTo>
                  <a:lnTo>
                    <a:pt x="1412" y="1150"/>
                  </a:lnTo>
                  <a:lnTo>
                    <a:pt x="1417" y="1141"/>
                  </a:lnTo>
                  <a:lnTo>
                    <a:pt x="1424" y="1133"/>
                  </a:lnTo>
                  <a:lnTo>
                    <a:pt x="1432" y="1127"/>
                  </a:lnTo>
                  <a:lnTo>
                    <a:pt x="1442" y="1122"/>
                  </a:lnTo>
                  <a:lnTo>
                    <a:pt x="1446" y="1120"/>
                  </a:lnTo>
                  <a:lnTo>
                    <a:pt x="1452" y="1119"/>
                  </a:lnTo>
                  <a:lnTo>
                    <a:pt x="1457" y="1117"/>
                  </a:lnTo>
                  <a:lnTo>
                    <a:pt x="1462" y="1117"/>
                  </a:lnTo>
                  <a:close/>
                  <a:moveTo>
                    <a:pt x="1214" y="1117"/>
                  </a:moveTo>
                  <a:lnTo>
                    <a:pt x="1219" y="1117"/>
                  </a:lnTo>
                  <a:lnTo>
                    <a:pt x="1224" y="1119"/>
                  </a:lnTo>
                  <a:lnTo>
                    <a:pt x="1230" y="1120"/>
                  </a:lnTo>
                  <a:lnTo>
                    <a:pt x="1234" y="1122"/>
                  </a:lnTo>
                  <a:lnTo>
                    <a:pt x="1243" y="1127"/>
                  </a:lnTo>
                  <a:lnTo>
                    <a:pt x="1251" y="1133"/>
                  </a:lnTo>
                  <a:lnTo>
                    <a:pt x="1258" y="1141"/>
                  </a:lnTo>
                  <a:lnTo>
                    <a:pt x="1263" y="1150"/>
                  </a:lnTo>
                  <a:lnTo>
                    <a:pt x="1264" y="1155"/>
                  </a:lnTo>
                  <a:lnTo>
                    <a:pt x="1266" y="1160"/>
                  </a:lnTo>
                  <a:lnTo>
                    <a:pt x="1266" y="1165"/>
                  </a:lnTo>
                  <a:lnTo>
                    <a:pt x="1267" y="1171"/>
                  </a:lnTo>
                  <a:lnTo>
                    <a:pt x="1266" y="1176"/>
                  </a:lnTo>
                  <a:lnTo>
                    <a:pt x="1266" y="1182"/>
                  </a:lnTo>
                  <a:lnTo>
                    <a:pt x="1264" y="1187"/>
                  </a:lnTo>
                  <a:lnTo>
                    <a:pt x="1263" y="1191"/>
                  </a:lnTo>
                  <a:lnTo>
                    <a:pt x="1258" y="1200"/>
                  </a:lnTo>
                  <a:lnTo>
                    <a:pt x="1251" y="1208"/>
                  </a:lnTo>
                  <a:lnTo>
                    <a:pt x="1243" y="1215"/>
                  </a:lnTo>
                  <a:lnTo>
                    <a:pt x="1234" y="1220"/>
                  </a:lnTo>
                  <a:lnTo>
                    <a:pt x="1230" y="1221"/>
                  </a:lnTo>
                  <a:lnTo>
                    <a:pt x="1224" y="1223"/>
                  </a:lnTo>
                  <a:lnTo>
                    <a:pt x="1219" y="1224"/>
                  </a:lnTo>
                  <a:lnTo>
                    <a:pt x="1214" y="1224"/>
                  </a:lnTo>
                  <a:lnTo>
                    <a:pt x="1207" y="1224"/>
                  </a:lnTo>
                  <a:lnTo>
                    <a:pt x="1202" y="1223"/>
                  </a:lnTo>
                  <a:lnTo>
                    <a:pt x="1197" y="1221"/>
                  </a:lnTo>
                  <a:lnTo>
                    <a:pt x="1192" y="1220"/>
                  </a:lnTo>
                  <a:lnTo>
                    <a:pt x="1183" y="1215"/>
                  </a:lnTo>
                  <a:lnTo>
                    <a:pt x="1175" y="1208"/>
                  </a:lnTo>
                  <a:lnTo>
                    <a:pt x="1169" y="1200"/>
                  </a:lnTo>
                  <a:lnTo>
                    <a:pt x="1164" y="1191"/>
                  </a:lnTo>
                  <a:lnTo>
                    <a:pt x="1162" y="1187"/>
                  </a:lnTo>
                  <a:lnTo>
                    <a:pt x="1161" y="1182"/>
                  </a:lnTo>
                  <a:lnTo>
                    <a:pt x="1160" y="1176"/>
                  </a:lnTo>
                  <a:lnTo>
                    <a:pt x="1160" y="1171"/>
                  </a:lnTo>
                  <a:lnTo>
                    <a:pt x="1160" y="1165"/>
                  </a:lnTo>
                  <a:lnTo>
                    <a:pt x="1161" y="1160"/>
                  </a:lnTo>
                  <a:lnTo>
                    <a:pt x="1162" y="1155"/>
                  </a:lnTo>
                  <a:lnTo>
                    <a:pt x="1164" y="1150"/>
                  </a:lnTo>
                  <a:lnTo>
                    <a:pt x="1169" y="1141"/>
                  </a:lnTo>
                  <a:lnTo>
                    <a:pt x="1175" y="1133"/>
                  </a:lnTo>
                  <a:lnTo>
                    <a:pt x="1183" y="1127"/>
                  </a:lnTo>
                  <a:lnTo>
                    <a:pt x="1192" y="1122"/>
                  </a:lnTo>
                  <a:lnTo>
                    <a:pt x="1197" y="1120"/>
                  </a:lnTo>
                  <a:lnTo>
                    <a:pt x="1202" y="1119"/>
                  </a:lnTo>
                  <a:lnTo>
                    <a:pt x="1207" y="1117"/>
                  </a:lnTo>
                  <a:lnTo>
                    <a:pt x="1214" y="1117"/>
                  </a:lnTo>
                  <a:close/>
                  <a:moveTo>
                    <a:pt x="964" y="1117"/>
                  </a:moveTo>
                  <a:lnTo>
                    <a:pt x="970" y="1117"/>
                  </a:lnTo>
                  <a:lnTo>
                    <a:pt x="975" y="1119"/>
                  </a:lnTo>
                  <a:lnTo>
                    <a:pt x="981" y="1120"/>
                  </a:lnTo>
                  <a:lnTo>
                    <a:pt x="986" y="1122"/>
                  </a:lnTo>
                  <a:lnTo>
                    <a:pt x="995" y="1127"/>
                  </a:lnTo>
                  <a:lnTo>
                    <a:pt x="1003" y="1133"/>
                  </a:lnTo>
                  <a:lnTo>
                    <a:pt x="1009" y="1141"/>
                  </a:lnTo>
                  <a:lnTo>
                    <a:pt x="1014" y="1150"/>
                  </a:lnTo>
                  <a:lnTo>
                    <a:pt x="1016" y="1155"/>
                  </a:lnTo>
                  <a:lnTo>
                    <a:pt x="1017" y="1160"/>
                  </a:lnTo>
                  <a:lnTo>
                    <a:pt x="1018" y="1165"/>
                  </a:lnTo>
                  <a:lnTo>
                    <a:pt x="1018" y="1171"/>
                  </a:lnTo>
                  <a:lnTo>
                    <a:pt x="1018" y="1176"/>
                  </a:lnTo>
                  <a:lnTo>
                    <a:pt x="1017" y="1182"/>
                  </a:lnTo>
                  <a:lnTo>
                    <a:pt x="1016" y="1187"/>
                  </a:lnTo>
                  <a:lnTo>
                    <a:pt x="1014" y="1191"/>
                  </a:lnTo>
                  <a:lnTo>
                    <a:pt x="1009" y="1200"/>
                  </a:lnTo>
                  <a:lnTo>
                    <a:pt x="1003" y="1208"/>
                  </a:lnTo>
                  <a:lnTo>
                    <a:pt x="995" y="1215"/>
                  </a:lnTo>
                  <a:lnTo>
                    <a:pt x="986" y="1220"/>
                  </a:lnTo>
                  <a:lnTo>
                    <a:pt x="981" y="1221"/>
                  </a:lnTo>
                  <a:lnTo>
                    <a:pt x="975" y="1223"/>
                  </a:lnTo>
                  <a:lnTo>
                    <a:pt x="970" y="1224"/>
                  </a:lnTo>
                  <a:lnTo>
                    <a:pt x="964" y="1224"/>
                  </a:lnTo>
                  <a:lnTo>
                    <a:pt x="959" y="1224"/>
                  </a:lnTo>
                  <a:lnTo>
                    <a:pt x="954" y="1223"/>
                  </a:lnTo>
                  <a:lnTo>
                    <a:pt x="949" y="1221"/>
                  </a:lnTo>
                  <a:lnTo>
                    <a:pt x="944" y="1220"/>
                  </a:lnTo>
                  <a:lnTo>
                    <a:pt x="935" y="1215"/>
                  </a:lnTo>
                  <a:lnTo>
                    <a:pt x="927" y="1208"/>
                  </a:lnTo>
                  <a:lnTo>
                    <a:pt x="920" y="1200"/>
                  </a:lnTo>
                  <a:lnTo>
                    <a:pt x="916" y="1191"/>
                  </a:lnTo>
                  <a:lnTo>
                    <a:pt x="914" y="1187"/>
                  </a:lnTo>
                  <a:lnTo>
                    <a:pt x="912" y="1182"/>
                  </a:lnTo>
                  <a:lnTo>
                    <a:pt x="912" y="1176"/>
                  </a:lnTo>
                  <a:lnTo>
                    <a:pt x="911" y="1171"/>
                  </a:lnTo>
                  <a:lnTo>
                    <a:pt x="912" y="1165"/>
                  </a:lnTo>
                  <a:lnTo>
                    <a:pt x="912" y="1160"/>
                  </a:lnTo>
                  <a:lnTo>
                    <a:pt x="914" y="1155"/>
                  </a:lnTo>
                  <a:lnTo>
                    <a:pt x="916" y="1150"/>
                  </a:lnTo>
                  <a:lnTo>
                    <a:pt x="920" y="1141"/>
                  </a:lnTo>
                  <a:lnTo>
                    <a:pt x="927" y="1133"/>
                  </a:lnTo>
                  <a:lnTo>
                    <a:pt x="935" y="1127"/>
                  </a:lnTo>
                  <a:lnTo>
                    <a:pt x="944" y="1122"/>
                  </a:lnTo>
                  <a:lnTo>
                    <a:pt x="949" y="1120"/>
                  </a:lnTo>
                  <a:lnTo>
                    <a:pt x="954" y="1119"/>
                  </a:lnTo>
                  <a:lnTo>
                    <a:pt x="959" y="1117"/>
                  </a:lnTo>
                  <a:lnTo>
                    <a:pt x="964" y="1117"/>
                  </a:lnTo>
                  <a:close/>
                  <a:moveTo>
                    <a:pt x="1225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4"/>
                  </a:lnTo>
                  <a:lnTo>
                    <a:pt x="1433" y="413"/>
                  </a:lnTo>
                  <a:lnTo>
                    <a:pt x="1474" y="425"/>
                  </a:lnTo>
                  <a:lnTo>
                    <a:pt x="1512" y="438"/>
                  </a:lnTo>
                  <a:lnTo>
                    <a:pt x="1550" y="453"/>
                  </a:lnTo>
                  <a:lnTo>
                    <a:pt x="1588" y="470"/>
                  </a:lnTo>
                  <a:lnTo>
                    <a:pt x="1624" y="488"/>
                  </a:lnTo>
                  <a:lnTo>
                    <a:pt x="1658" y="508"/>
                  </a:lnTo>
                  <a:lnTo>
                    <a:pt x="1693" y="530"/>
                  </a:lnTo>
                  <a:lnTo>
                    <a:pt x="1726" y="554"/>
                  </a:lnTo>
                  <a:lnTo>
                    <a:pt x="1757" y="579"/>
                  </a:lnTo>
                  <a:lnTo>
                    <a:pt x="1788" y="605"/>
                  </a:lnTo>
                  <a:lnTo>
                    <a:pt x="1817" y="632"/>
                  </a:lnTo>
                  <a:lnTo>
                    <a:pt x="1844" y="662"/>
                  </a:lnTo>
                  <a:lnTo>
                    <a:pt x="1871" y="692"/>
                  </a:lnTo>
                  <a:lnTo>
                    <a:pt x="1895" y="723"/>
                  </a:lnTo>
                  <a:lnTo>
                    <a:pt x="1919" y="756"/>
                  </a:lnTo>
                  <a:lnTo>
                    <a:pt x="1941" y="791"/>
                  </a:lnTo>
                  <a:lnTo>
                    <a:pt x="1961" y="825"/>
                  </a:lnTo>
                  <a:lnTo>
                    <a:pt x="1979" y="861"/>
                  </a:lnTo>
                  <a:lnTo>
                    <a:pt x="1996" y="899"/>
                  </a:lnTo>
                  <a:lnTo>
                    <a:pt x="2011" y="937"/>
                  </a:lnTo>
                  <a:lnTo>
                    <a:pt x="2025" y="975"/>
                  </a:lnTo>
                  <a:lnTo>
                    <a:pt x="2036" y="1016"/>
                  </a:lnTo>
                  <a:lnTo>
                    <a:pt x="2045" y="1056"/>
                  </a:lnTo>
                  <a:lnTo>
                    <a:pt x="2053" y="1097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4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3"/>
                  </a:lnTo>
                  <a:lnTo>
                    <a:pt x="2045" y="1393"/>
                  </a:lnTo>
                  <a:lnTo>
                    <a:pt x="2036" y="1434"/>
                  </a:lnTo>
                  <a:lnTo>
                    <a:pt x="2025" y="1474"/>
                  </a:lnTo>
                  <a:lnTo>
                    <a:pt x="2011" y="1513"/>
                  </a:lnTo>
                  <a:lnTo>
                    <a:pt x="1996" y="1550"/>
                  </a:lnTo>
                  <a:lnTo>
                    <a:pt x="1979" y="1588"/>
                  </a:lnTo>
                  <a:lnTo>
                    <a:pt x="1961" y="1624"/>
                  </a:lnTo>
                  <a:lnTo>
                    <a:pt x="1941" y="1659"/>
                  </a:lnTo>
                  <a:lnTo>
                    <a:pt x="1919" y="1692"/>
                  </a:lnTo>
                  <a:lnTo>
                    <a:pt x="1895" y="1726"/>
                  </a:lnTo>
                  <a:lnTo>
                    <a:pt x="1871" y="1757"/>
                  </a:lnTo>
                  <a:lnTo>
                    <a:pt x="1844" y="1787"/>
                  </a:lnTo>
                  <a:lnTo>
                    <a:pt x="1817" y="1817"/>
                  </a:lnTo>
                  <a:lnTo>
                    <a:pt x="1788" y="1845"/>
                  </a:lnTo>
                  <a:lnTo>
                    <a:pt x="1757" y="1871"/>
                  </a:lnTo>
                  <a:lnTo>
                    <a:pt x="1726" y="1895"/>
                  </a:lnTo>
                  <a:lnTo>
                    <a:pt x="1693" y="1919"/>
                  </a:lnTo>
                  <a:lnTo>
                    <a:pt x="1658" y="1941"/>
                  </a:lnTo>
                  <a:lnTo>
                    <a:pt x="1624" y="1961"/>
                  </a:lnTo>
                  <a:lnTo>
                    <a:pt x="1588" y="1980"/>
                  </a:lnTo>
                  <a:lnTo>
                    <a:pt x="1550" y="1996"/>
                  </a:lnTo>
                  <a:lnTo>
                    <a:pt x="1512" y="2011"/>
                  </a:lnTo>
                  <a:lnTo>
                    <a:pt x="1474" y="2024"/>
                  </a:lnTo>
                  <a:lnTo>
                    <a:pt x="1433" y="2035"/>
                  </a:lnTo>
                  <a:lnTo>
                    <a:pt x="1393" y="2046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5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7" y="2053"/>
                  </a:lnTo>
                  <a:lnTo>
                    <a:pt x="1056" y="2046"/>
                  </a:lnTo>
                  <a:lnTo>
                    <a:pt x="1015" y="2035"/>
                  </a:lnTo>
                  <a:lnTo>
                    <a:pt x="975" y="2024"/>
                  </a:lnTo>
                  <a:lnTo>
                    <a:pt x="936" y="2011"/>
                  </a:lnTo>
                  <a:lnTo>
                    <a:pt x="899" y="1996"/>
                  </a:lnTo>
                  <a:lnTo>
                    <a:pt x="861" y="1980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7" y="1919"/>
                  </a:lnTo>
                  <a:lnTo>
                    <a:pt x="723" y="1895"/>
                  </a:lnTo>
                  <a:lnTo>
                    <a:pt x="692" y="1871"/>
                  </a:lnTo>
                  <a:lnTo>
                    <a:pt x="662" y="1845"/>
                  </a:lnTo>
                  <a:lnTo>
                    <a:pt x="632" y="1817"/>
                  </a:lnTo>
                  <a:lnTo>
                    <a:pt x="604" y="1787"/>
                  </a:lnTo>
                  <a:lnTo>
                    <a:pt x="578" y="1757"/>
                  </a:lnTo>
                  <a:lnTo>
                    <a:pt x="554" y="1726"/>
                  </a:lnTo>
                  <a:lnTo>
                    <a:pt x="530" y="1692"/>
                  </a:lnTo>
                  <a:lnTo>
                    <a:pt x="508" y="1659"/>
                  </a:lnTo>
                  <a:lnTo>
                    <a:pt x="488" y="1624"/>
                  </a:lnTo>
                  <a:lnTo>
                    <a:pt x="469" y="1588"/>
                  </a:lnTo>
                  <a:lnTo>
                    <a:pt x="453" y="1550"/>
                  </a:lnTo>
                  <a:lnTo>
                    <a:pt x="438" y="1513"/>
                  </a:lnTo>
                  <a:lnTo>
                    <a:pt x="425" y="1474"/>
                  </a:lnTo>
                  <a:lnTo>
                    <a:pt x="414" y="1434"/>
                  </a:lnTo>
                  <a:lnTo>
                    <a:pt x="404" y="1393"/>
                  </a:lnTo>
                  <a:lnTo>
                    <a:pt x="396" y="1353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4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7"/>
                  </a:lnTo>
                  <a:lnTo>
                    <a:pt x="404" y="1056"/>
                  </a:lnTo>
                  <a:lnTo>
                    <a:pt x="414" y="1016"/>
                  </a:lnTo>
                  <a:lnTo>
                    <a:pt x="425" y="975"/>
                  </a:lnTo>
                  <a:lnTo>
                    <a:pt x="438" y="937"/>
                  </a:lnTo>
                  <a:lnTo>
                    <a:pt x="453" y="899"/>
                  </a:lnTo>
                  <a:lnTo>
                    <a:pt x="469" y="861"/>
                  </a:lnTo>
                  <a:lnTo>
                    <a:pt x="488" y="825"/>
                  </a:lnTo>
                  <a:lnTo>
                    <a:pt x="508" y="791"/>
                  </a:lnTo>
                  <a:lnTo>
                    <a:pt x="530" y="756"/>
                  </a:lnTo>
                  <a:lnTo>
                    <a:pt x="554" y="723"/>
                  </a:lnTo>
                  <a:lnTo>
                    <a:pt x="578" y="692"/>
                  </a:lnTo>
                  <a:lnTo>
                    <a:pt x="604" y="662"/>
                  </a:lnTo>
                  <a:lnTo>
                    <a:pt x="632" y="632"/>
                  </a:lnTo>
                  <a:lnTo>
                    <a:pt x="662" y="605"/>
                  </a:lnTo>
                  <a:lnTo>
                    <a:pt x="692" y="579"/>
                  </a:lnTo>
                  <a:lnTo>
                    <a:pt x="723" y="554"/>
                  </a:lnTo>
                  <a:lnTo>
                    <a:pt x="757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70"/>
                  </a:lnTo>
                  <a:lnTo>
                    <a:pt x="899" y="453"/>
                  </a:lnTo>
                  <a:lnTo>
                    <a:pt x="936" y="438"/>
                  </a:lnTo>
                  <a:lnTo>
                    <a:pt x="975" y="425"/>
                  </a:lnTo>
                  <a:lnTo>
                    <a:pt x="1015" y="413"/>
                  </a:lnTo>
                  <a:lnTo>
                    <a:pt x="1056" y="404"/>
                  </a:lnTo>
                  <a:lnTo>
                    <a:pt x="1097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PA_任意多边形 7"/>
            <p:cNvSpPr>
              <a:spLocks noChangeAspect="1" noEditPoints="1"/>
            </p:cNvSpPr>
            <p:nvPr>
              <p:custDataLst>
                <p:tags r:id="rId4"/>
              </p:custDataLst>
            </p:nvPr>
          </p:nvSpPr>
          <p:spPr bwMode="auto">
            <a:xfrm>
              <a:off x="5664388" y="6368480"/>
              <a:ext cx="388300" cy="388300"/>
            </a:xfrm>
            <a:custGeom>
              <a:avLst/>
              <a:gdLst>
                <a:gd name="T0" fmla="*/ 1472 w 2449"/>
                <a:gd name="T1" fmla="*/ 25 h 2449"/>
                <a:gd name="T2" fmla="*/ 1755 w 2449"/>
                <a:gd name="T3" fmla="*/ 121 h 2449"/>
                <a:gd name="T4" fmla="*/ 2003 w 2449"/>
                <a:gd name="T5" fmla="*/ 279 h 2449"/>
                <a:gd name="T6" fmla="*/ 2206 w 2449"/>
                <a:gd name="T7" fmla="*/ 492 h 2449"/>
                <a:gd name="T8" fmla="*/ 2353 w 2449"/>
                <a:gd name="T9" fmla="*/ 747 h 2449"/>
                <a:gd name="T10" fmla="*/ 2435 w 2449"/>
                <a:gd name="T11" fmla="*/ 1038 h 2449"/>
                <a:gd name="T12" fmla="*/ 2443 w 2449"/>
                <a:gd name="T13" fmla="*/ 1350 h 2449"/>
                <a:gd name="T14" fmla="*/ 2374 w 2449"/>
                <a:gd name="T15" fmla="*/ 1645 h 2449"/>
                <a:gd name="T16" fmla="*/ 2240 w 2449"/>
                <a:gd name="T17" fmla="*/ 1908 h 2449"/>
                <a:gd name="T18" fmla="*/ 2048 w 2449"/>
                <a:gd name="T19" fmla="*/ 2130 h 2449"/>
                <a:gd name="T20" fmla="*/ 1808 w 2449"/>
                <a:gd name="T21" fmla="*/ 2301 h 2449"/>
                <a:gd name="T22" fmla="*/ 1530 w 2449"/>
                <a:gd name="T23" fmla="*/ 2410 h 2449"/>
                <a:gd name="T24" fmla="*/ 1224 w 2449"/>
                <a:gd name="T25" fmla="*/ 2449 h 2449"/>
                <a:gd name="T26" fmla="*/ 919 w 2449"/>
                <a:gd name="T27" fmla="*/ 2410 h 2449"/>
                <a:gd name="T28" fmla="*/ 641 w 2449"/>
                <a:gd name="T29" fmla="*/ 2301 h 2449"/>
                <a:gd name="T30" fmla="*/ 401 w 2449"/>
                <a:gd name="T31" fmla="*/ 2130 h 2449"/>
                <a:gd name="T32" fmla="*/ 210 w 2449"/>
                <a:gd name="T33" fmla="*/ 1908 h 2449"/>
                <a:gd name="T34" fmla="*/ 74 w 2449"/>
                <a:gd name="T35" fmla="*/ 1645 h 2449"/>
                <a:gd name="T36" fmla="*/ 7 w 2449"/>
                <a:gd name="T37" fmla="*/ 1350 h 2449"/>
                <a:gd name="T38" fmla="*/ 14 w 2449"/>
                <a:gd name="T39" fmla="*/ 1038 h 2449"/>
                <a:gd name="T40" fmla="*/ 97 w 2449"/>
                <a:gd name="T41" fmla="*/ 747 h 2449"/>
                <a:gd name="T42" fmla="*/ 243 w 2449"/>
                <a:gd name="T43" fmla="*/ 492 h 2449"/>
                <a:gd name="T44" fmla="*/ 446 w 2449"/>
                <a:gd name="T45" fmla="*/ 279 h 2449"/>
                <a:gd name="T46" fmla="*/ 694 w 2449"/>
                <a:gd name="T47" fmla="*/ 121 h 2449"/>
                <a:gd name="T48" fmla="*/ 977 w 2449"/>
                <a:gd name="T49" fmla="*/ 25 h 2449"/>
                <a:gd name="T50" fmla="*/ 1637 w 2449"/>
                <a:gd name="T51" fmla="*/ 1603 h 2449"/>
                <a:gd name="T52" fmla="*/ 1412 w 2449"/>
                <a:gd name="T53" fmla="*/ 1603 h 2449"/>
                <a:gd name="T54" fmla="*/ 1187 w 2449"/>
                <a:gd name="T55" fmla="*/ 1603 h 2449"/>
                <a:gd name="T56" fmla="*/ 944 w 2449"/>
                <a:gd name="T57" fmla="*/ 1603 h 2449"/>
                <a:gd name="T58" fmla="*/ 694 w 2449"/>
                <a:gd name="T59" fmla="*/ 1603 h 2449"/>
                <a:gd name="T60" fmla="*/ 1224 w 2449"/>
                <a:gd name="T61" fmla="*/ 387 h 2449"/>
                <a:gd name="T62" fmla="*/ 1434 w 2449"/>
                <a:gd name="T63" fmla="*/ 414 h 2449"/>
                <a:gd name="T64" fmla="*/ 1624 w 2449"/>
                <a:gd name="T65" fmla="*/ 488 h 2449"/>
                <a:gd name="T66" fmla="*/ 1787 w 2449"/>
                <a:gd name="T67" fmla="*/ 604 h 2449"/>
                <a:gd name="T68" fmla="*/ 1919 w 2449"/>
                <a:gd name="T69" fmla="*/ 757 h 2449"/>
                <a:gd name="T70" fmla="*/ 2011 w 2449"/>
                <a:gd name="T71" fmla="*/ 936 h 2449"/>
                <a:gd name="T72" fmla="*/ 2058 w 2449"/>
                <a:gd name="T73" fmla="*/ 1139 h 2449"/>
                <a:gd name="T74" fmla="*/ 2053 w 2449"/>
                <a:gd name="T75" fmla="*/ 1352 h 2449"/>
                <a:gd name="T76" fmla="*/ 1996 w 2449"/>
                <a:gd name="T77" fmla="*/ 1550 h 2449"/>
                <a:gd name="T78" fmla="*/ 1895 w 2449"/>
                <a:gd name="T79" fmla="*/ 1725 h 2449"/>
                <a:gd name="T80" fmla="*/ 1757 w 2449"/>
                <a:gd name="T81" fmla="*/ 1870 h 2449"/>
                <a:gd name="T82" fmla="*/ 1588 w 2449"/>
                <a:gd name="T83" fmla="*/ 1979 h 2449"/>
                <a:gd name="T84" fmla="*/ 1393 w 2449"/>
                <a:gd name="T85" fmla="*/ 2045 h 2449"/>
                <a:gd name="T86" fmla="*/ 1181 w 2449"/>
                <a:gd name="T87" fmla="*/ 2061 h 2449"/>
                <a:gd name="T88" fmla="*/ 975 w 2449"/>
                <a:gd name="T89" fmla="*/ 2024 h 2449"/>
                <a:gd name="T90" fmla="*/ 791 w 2449"/>
                <a:gd name="T91" fmla="*/ 1941 h 2449"/>
                <a:gd name="T92" fmla="*/ 632 w 2449"/>
                <a:gd name="T93" fmla="*/ 1817 h 2449"/>
                <a:gd name="T94" fmla="*/ 508 w 2449"/>
                <a:gd name="T95" fmla="*/ 1658 h 2449"/>
                <a:gd name="T96" fmla="*/ 424 w 2449"/>
                <a:gd name="T97" fmla="*/ 1474 h 2449"/>
                <a:gd name="T98" fmla="*/ 388 w 2449"/>
                <a:gd name="T99" fmla="*/ 1268 h 2449"/>
                <a:gd name="T100" fmla="*/ 404 w 2449"/>
                <a:gd name="T101" fmla="*/ 1056 h 2449"/>
                <a:gd name="T102" fmla="*/ 470 w 2449"/>
                <a:gd name="T103" fmla="*/ 861 h 2449"/>
                <a:gd name="T104" fmla="*/ 578 w 2449"/>
                <a:gd name="T105" fmla="*/ 692 h 2449"/>
                <a:gd name="T106" fmla="*/ 723 w 2449"/>
                <a:gd name="T107" fmla="*/ 554 h 2449"/>
                <a:gd name="T108" fmla="*/ 899 w 2449"/>
                <a:gd name="T109" fmla="*/ 453 h 2449"/>
                <a:gd name="T110" fmla="*/ 1097 w 2449"/>
                <a:gd name="T111" fmla="*/ 396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8" y="2"/>
                  </a:lnTo>
                  <a:lnTo>
                    <a:pt x="1349" y="6"/>
                  </a:lnTo>
                  <a:lnTo>
                    <a:pt x="1411" y="14"/>
                  </a:lnTo>
                  <a:lnTo>
                    <a:pt x="1472" y="25"/>
                  </a:lnTo>
                  <a:lnTo>
                    <a:pt x="1530" y="38"/>
                  </a:lnTo>
                  <a:lnTo>
                    <a:pt x="1589" y="55"/>
                  </a:lnTo>
                  <a:lnTo>
                    <a:pt x="1645" y="75"/>
                  </a:lnTo>
                  <a:lnTo>
                    <a:pt x="1702" y="96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59" y="178"/>
                  </a:lnTo>
                  <a:lnTo>
                    <a:pt x="1909" y="209"/>
                  </a:lnTo>
                  <a:lnTo>
                    <a:pt x="1957" y="243"/>
                  </a:lnTo>
                  <a:lnTo>
                    <a:pt x="2003" y="279"/>
                  </a:lnTo>
                  <a:lnTo>
                    <a:pt x="2048" y="318"/>
                  </a:lnTo>
                  <a:lnTo>
                    <a:pt x="2090" y="359"/>
                  </a:lnTo>
                  <a:lnTo>
                    <a:pt x="2131" y="401"/>
                  </a:lnTo>
                  <a:lnTo>
                    <a:pt x="2170" y="446"/>
                  </a:lnTo>
                  <a:lnTo>
                    <a:pt x="2206" y="492"/>
                  </a:lnTo>
                  <a:lnTo>
                    <a:pt x="2240" y="540"/>
                  </a:lnTo>
                  <a:lnTo>
                    <a:pt x="2271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3" y="747"/>
                  </a:lnTo>
                  <a:lnTo>
                    <a:pt x="2374" y="804"/>
                  </a:lnTo>
                  <a:lnTo>
                    <a:pt x="2394" y="860"/>
                  </a:lnTo>
                  <a:lnTo>
                    <a:pt x="2411" y="919"/>
                  </a:lnTo>
                  <a:lnTo>
                    <a:pt x="2424" y="977"/>
                  </a:lnTo>
                  <a:lnTo>
                    <a:pt x="2435" y="1038"/>
                  </a:lnTo>
                  <a:lnTo>
                    <a:pt x="2443" y="1100"/>
                  </a:lnTo>
                  <a:lnTo>
                    <a:pt x="2447" y="1161"/>
                  </a:lnTo>
                  <a:lnTo>
                    <a:pt x="2449" y="1225"/>
                  </a:lnTo>
                  <a:lnTo>
                    <a:pt x="2447" y="1287"/>
                  </a:lnTo>
                  <a:lnTo>
                    <a:pt x="2443" y="1350"/>
                  </a:lnTo>
                  <a:lnTo>
                    <a:pt x="2435" y="1411"/>
                  </a:lnTo>
                  <a:lnTo>
                    <a:pt x="2424" y="1471"/>
                  </a:lnTo>
                  <a:lnTo>
                    <a:pt x="2411" y="1530"/>
                  </a:lnTo>
                  <a:lnTo>
                    <a:pt x="2394" y="1589"/>
                  </a:lnTo>
                  <a:lnTo>
                    <a:pt x="2374" y="1645"/>
                  </a:lnTo>
                  <a:lnTo>
                    <a:pt x="2353" y="1701"/>
                  </a:lnTo>
                  <a:lnTo>
                    <a:pt x="2328" y="1755"/>
                  </a:lnTo>
                  <a:lnTo>
                    <a:pt x="2301" y="1808"/>
                  </a:lnTo>
                  <a:lnTo>
                    <a:pt x="2271" y="1859"/>
                  </a:lnTo>
                  <a:lnTo>
                    <a:pt x="2240" y="1908"/>
                  </a:lnTo>
                  <a:lnTo>
                    <a:pt x="2206" y="1957"/>
                  </a:lnTo>
                  <a:lnTo>
                    <a:pt x="2170" y="2003"/>
                  </a:lnTo>
                  <a:lnTo>
                    <a:pt x="2131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69"/>
                  </a:lnTo>
                  <a:lnTo>
                    <a:pt x="1957" y="2205"/>
                  </a:lnTo>
                  <a:lnTo>
                    <a:pt x="1909" y="2239"/>
                  </a:lnTo>
                  <a:lnTo>
                    <a:pt x="1859" y="2272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2" y="2352"/>
                  </a:lnTo>
                  <a:lnTo>
                    <a:pt x="1645" y="2375"/>
                  </a:lnTo>
                  <a:lnTo>
                    <a:pt x="1589" y="2394"/>
                  </a:lnTo>
                  <a:lnTo>
                    <a:pt x="1530" y="2410"/>
                  </a:lnTo>
                  <a:lnTo>
                    <a:pt x="1472" y="2424"/>
                  </a:lnTo>
                  <a:lnTo>
                    <a:pt x="1411" y="2435"/>
                  </a:lnTo>
                  <a:lnTo>
                    <a:pt x="1349" y="2442"/>
                  </a:lnTo>
                  <a:lnTo>
                    <a:pt x="1288" y="2447"/>
                  </a:lnTo>
                  <a:lnTo>
                    <a:pt x="1224" y="2449"/>
                  </a:lnTo>
                  <a:lnTo>
                    <a:pt x="1162" y="2447"/>
                  </a:lnTo>
                  <a:lnTo>
                    <a:pt x="1099" y="2442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9" y="2410"/>
                  </a:lnTo>
                  <a:lnTo>
                    <a:pt x="860" y="2394"/>
                  </a:lnTo>
                  <a:lnTo>
                    <a:pt x="804" y="2375"/>
                  </a:lnTo>
                  <a:lnTo>
                    <a:pt x="748" y="2352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90" y="2272"/>
                  </a:lnTo>
                  <a:lnTo>
                    <a:pt x="539" y="2239"/>
                  </a:lnTo>
                  <a:lnTo>
                    <a:pt x="492" y="2205"/>
                  </a:lnTo>
                  <a:lnTo>
                    <a:pt x="446" y="2169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9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10" y="1908"/>
                  </a:lnTo>
                  <a:lnTo>
                    <a:pt x="177" y="1859"/>
                  </a:lnTo>
                  <a:lnTo>
                    <a:pt x="148" y="1808"/>
                  </a:lnTo>
                  <a:lnTo>
                    <a:pt x="121" y="1755"/>
                  </a:lnTo>
                  <a:lnTo>
                    <a:pt x="97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1"/>
                  </a:lnTo>
                  <a:lnTo>
                    <a:pt x="14" y="1411"/>
                  </a:lnTo>
                  <a:lnTo>
                    <a:pt x="7" y="1350"/>
                  </a:lnTo>
                  <a:lnTo>
                    <a:pt x="2" y="1287"/>
                  </a:lnTo>
                  <a:lnTo>
                    <a:pt x="0" y="1225"/>
                  </a:lnTo>
                  <a:lnTo>
                    <a:pt x="2" y="1161"/>
                  </a:lnTo>
                  <a:lnTo>
                    <a:pt x="7" y="1100"/>
                  </a:lnTo>
                  <a:lnTo>
                    <a:pt x="14" y="1038"/>
                  </a:lnTo>
                  <a:lnTo>
                    <a:pt x="25" y="977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7" y="747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7" y="590"/>
                  </a:lnTo>
                  <a:lnTo>
                    <a:pt x="210" y="540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9" y="401"/>
                  </a:lnTo>
                  <a:lnTo>
                    <a:pt x="359" y="359"/>
                  </a:lnTo>
                  <a:lnTo>
                    <a:pt x="401" y="318"/>
                  </a:lnTo>
                  <a:lnTo>
                    <a:pt x="446" y="279"/>
                  </a:lnTo>
                  <a:lnTo>
                    <a:pt x="492" y="243"/>
                  </a:lnTo>
                  <a:lnTo>
                    <a:pt x="539" y="209"/>
                  </a:lnTo>
                  <a:lnTo>
                    <a:pt x="590" y="178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8" y="96"/>
                  </a:lnTo>
                  <a:lnTo>
                    <a:pt x="804" y="75"/>
                  </a:lnTo>
                  <a:lnTo>
                    <a:pt x="860" y="55"/>
                  </a:lnTo>
                  <a:lnTo>
                    <a:pt x="919" y="38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099" y="6"/>
                  </a:lnTo>
                  <a:lnTo>
                    <a:pt x="1162" y="2"/>
                  </a:lnTo>
                  <a:lnTo>
                    <a:pt x="1224" y="0"/>
                  </a:lnTo>
                  <a:close/>
                  <a:moveTo>
                    <a:pt x="1637" y="1603"/>
                  </a:moveTo>
                  <a:lnTo>
                    <a:pt x="1756" y="1603"/>
                  </a:lnTo>
                  <a:lnTo>
                    <a:pt x="1756" y="929"/>
                  </a:lnTo>
                  <a:lnTo>
                    <a:pt x="1637" y="929"/>
                  </a:lnTo>
                  <a:lnTo>
                    <a:pt x="1637" y="1603"/>
                  </a:lnTo>
                  <a:close/>
                  <a:moveTo>
                    <a:pt x="1412" y="1603"/>
                  </a:moveTo>
                  <a:lnTo>
                    <a:pt x="1531" y="1603"/>
                  </a:lnTo>
                  <a:lnTo>
                    <a:pt x="1531" y="1167"/>
                  </a:lnTo>
                  <a:lnTo>
                    <a:pt x="1412" y="1167"/>
                  </a:lnTo>
                  <a:lnTo>
                    <a:pt x="1412" y="1603"/>
                  </a:lnTo>
                  <a:close/>
                  <a:moveTo>
                    <a:pt x="1187" y="1603"/>
                  </a:moveTo>
                  <a:lnTo>
                    <a:pt x="1306" y="1603"/>
                  </a:lnTo>
                  <a:lnTo>
                    <a:pt x="1306" y="1026"/>
                  </a:lnTo>
                  <a:lnTo>
                    <a:pt x="1187" y="1026"/>
                  </a:lnTo>
                  <a:lnTo>
                    <a:pt x="1187" y="1603"/>
                  </a:lnTo>
                  <a:close/>
                  <a:moveTo>
                    <a:pt x="944" y="1603"/>
                  </a:moveTo>
                  <a:lnTo>
                    <a:pt x="1063" y="1603"/>
                  </a:lnTo>
                  <a:lnTo>
                    <a:pt x="1063" y="846"/>
                  </a:lnTo>
                  <a:lnTo>
                    <a:pt x="944" y="846"/>
                  </a:lnTo>
                  <a:lnTo>
                    <a:pt x="944" y="1603"/>
                  </a:lnTo>
                  <a:close/>
                  <a:moveTo>
                    <a:pt x="694" y="1603"/>
                  </a:moveTo>
                  <a:lnTo>
                    <a:pt x="840" y="1603"/>
                  </a:lnTo>
                  <a:lnTo>
                    <a:pt x="840" y="1268"/>
                  </a:lnTo>
                  <a:lnTo>
                    <a:pt x="694" y="1268"/>
                  </a:lnTo>
                  <a:lnTo>
                    <a:pt x="694" y="1603"/>
                  </a:lnTo>
                  <a:close/>
                  <a:moveTo>
                    <a:pt x="1224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3"/>
                  </a:lnTo>
                  <a:lnTo>
                    <a:pt x="1434" y="414"/>
                  </a:lnTo>
                  <a:lnTo>
                    <a:pt x="1474" y="425"/>
                  </a:lnTo>
                  <a:lnTo>
                    <a:pt x="1513" y="438"/>
                  </a:lnTo>
                  <a:lnTo>
                    <a:pt x="1550" y="453"/>
                  </a:lnTo>
                  <a:lnTo>
                    <a:pt x="1588" y="469"/>
                  </a:lnTo>
                  <a:lnTo>
                    <a:pt x="1624" y="488"/>
                  </a:lnTo>
                  <a:lnTo>
                    <a:pt x="1659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8"/>
                  </a:lnTo>
                  <a:lnTo>
                    <a:pt x="1787" y="604"/>
                  </a:lnTo>
                  <a:lnTo>
                    <a:pt x="1817" y="632"/>
                  </a:lnTo>
                  <a:lnTo>
                    <a:pt x="1845" y="662"/>
                  </a:lnTo>
                  <a:lnTo>
                    <a:pt x="1871" y="692"/>
                  </a:lnTo>
                  <a:lnTo>
                    <a:pt x="1895" y="723"/>
                  </a:lnTo>
                  <a:lnTo>
                    <a:pt x="1919" y="757"/>
                  </a:lnTo>
                  <a:lnTo>
                    <a:pt x="1941" y="790"/>
                  </a:lnTo>
                  <a:lnTo>
                    <a:pt x="1961" y="825"/>
                  </a:lnTo>
                  <a:lnTo>
                    <a:pt x="1980" y="861"/>
                  </a:lnTo>
                  <a:lnTo>
                    <a:pt x="1996" y="899"/>
                  </a:lnTo>
                  <a:lnTo>
                    <a:pt x="2011" y="936"/>
                  </a:lnTo>
                  <a:lnTo>
                    <a:pt x="2024" y="975"/>
                  </a:lnTo>
                  <a:lnTo>
                    <a:pt x="2035" y="1015"/>
                  </a:lnTo>
                  <a:lnTo>
                    <a:pt x="2046" y="1056"/>
                  </a:lnTo>
                  <a:lnTo>
                    <a:pt x="2053" y="1096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5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2"/>
                  </a:lnTo>
                  <a:lnTo>
                    <a:pt x="2046" y="1393"/>
                  </a:lnTo>
                  <a:lnTo>
                    <a:pt x="2035" y="1433"/>
                  </a:lnTo>
                  <a:lnTo>
                    <a:pt x="2024" y="1474"/>
                  </a:lnTo>
                  <a:lnTo>
                    <a:pt x="2011" y="1512"/>
                  </a:lnTo>
                  <a:lnTo>
                    <a:pt x="1996" y="1550"/>
                  </a:lnTo>
                  <a:lnTo>
                    <a:pt x="1980" y="1588"/>
                  </a:lnTo>
                  <a:lnTo>
                    <a:pt x="1961" y="1623"/>
                  </a:lnTo>
                  <a:lnTo>
                    <a:pt x="1941" y="1658"/>
                  </a:lnTo>
                  <a:lnTo>
                    <a:pt x="1919" y="1693"/>
                  </a:lnTo>
                  <a:lnTo>
                    <a:pt x="1895" y="1725"/>
                  </a:lnTo>
                  <a:lnTo>
                    <a:pt x="1871" y="1757"/>
                  </a:lnTo>
                  <a:lnTo>
                    <a:pt x="1845" y="1787"/>
                  </a:lnTo>
                  <a:lnTo>
                    <a:pt x="1817" y="1817"/>
                  </a:lnTo>
                  <a:lnTo>
                    <a:pt x="1787" y="1844"/>
                  </a:lnTo>
                  <a:lnTo>
                    <a:pt x="1757" y="1870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9" y="1941"/>
                  </a:lnTo>
                  <a:lnTo>
                    <a:pt x="1624" y="1961"/>
                  </a:lnTo>
                  <a:lnTo>
                    <a:pt x="1588" y="1979"/>
                  </a:lnTo>
                  <a:lnTo>
                    <a:pt x="1550" y="1996"/>
                  </a:lnTo>
                  <a:lnTo>
                    <a:pt x="1513" y="2011"/>
                  </a:lnTo>
                  <a:lnTo>
                    <a:pt x="1474" y="2024"/>
                  </a:lnTo>
                  <a:lnTo>
                    <a:pt x="1434" y="2036"/>
                  </a:lnTo>
                  <a:lnTo>
                    <a:pt x="1393" y="2045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7" y="2053"/>
                  </a:lnTo>
                  <a:lnTo>
                    <a:pt x="1056" y="2045"/>
                  </a:lnTo>
                  <a:lnTo>
                    <a:pt x="1016" y="2036"/>
                  </a:lnTo>
                  <a:lnTo>
                    <a:pt x="975" y="2024"/>
                  </a:lnTo>
                  <a:lnTo>
                    <a:pt x="937" y="2011"/>
                  </a:lnTo>
                  <a:lnTo>
                    <a:pt x="899" y="1996"/>
                  </a:lnTo>
                  <a:lnTo>
                    <a:pt x="861" y="1979"/>
                  </a:lnTo>
                  <a:lnTo>
                    <a:pt x="825" y="1961"/>
                  </a:lnTo>
                  <a:lnTo>
                    <a:pt x="791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0"/>
                  </a:lnTo>
                  <a:lnTo>
                    <a:pt x="661" y="1844"/>
                  </a:lnTo>
                  <a:lnTo>
                    <a:pt x="632" y="1817"/>
                  </a:lnTo>
                  <a:lnTo>
                    <a:pt x="605" y="1787"/>
                  </a:lnTo>
                  <a:lnTo>
                    <a:pt x="578" y="1757"/>
                  </a:lnTo>
                  <a:lnTo>
                    <a:pt x="554" y="1725"/>
                  </a:lnTo>
                  <a:lnTo>
                    <a:pt x="530" y="1693"/>
                  </a:lnTo>
                  <a:lnTo>
                    <a:pt x="508" y="1658"/>
                  </a:lnTo>
                  <a:lnTo>
                    <a:pt x="488" y="1623"/>
                  </a:lnTo>
                  <a:lnTo>
                    <a:pt x="470" y="1588"/>
                  </a:lnTo>
                  <a:lnTo>
                    <a:pt x="453" y="1550"/>
                  </a:lnTo>
                  <a:lnTo>
                    <a:pt x="438" y="1512"/>
                  </a:lnTo>
                  <a:lnTo>
                    <a:pt x="424" y="1474"/>
                  </a:lnTo>
                  <a:lnTo>
                    <a:pt x="413" y="1433"/>
                  </a:lnTo>
                  <a:lnTo>
                    <a:pt x="404" y="1393"/>
                  </a:lnTo>
                  <a:lnTo>
                    <a:pt x="396" y="1352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5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6"/>
                  </a:lnTo>
                  <a:lnTo>
                    <a:pt x="404" y="1056"/>
                  </a:lnTo>
                  <a:lnTo>
                    <a:pt x="413" y="1015"/>
                  </a:lnTo>
                  <a:lnTo>
                    <a:pt x="424" y="975"/>
                  </a:lnTo>
                  <a:lnTo>
                    <a:pt x="438" y="936"/>
                  </a:lnTo>
                  <a:lnTo>
                    <a:pt x="453" y="899"/>
                  </a:lnTo>
                  <a:lnTo>
                    <a:pt x="470" y="861"/>
                  </a:lnTo>
                  <a:lnTo>
                    <a:pt x="488" y="825"/>
                  </a:lnTo>
                  <a:lnTo>
                    <a:pt x="508" y="790"/>
                  </a:lnTo>
                  <a:lnTo>
                    <a:pt x="530" y="757"/>
                  </a:lnTo>
                  <a:lnTo>
                    <a:pt x="554" y="723"/>
                  </a:lnTo>
                  <a:lnTo>
                    <a:pt x="578" y="692"/>
                  </a:lnTo>
                  <a:lnTo>
                    <a:pt x="605" y="662"/>
                  </a:lnTo>
                  <a:lnTo>
                    <a:pt x="632" y="632"/>
                  </a:lnTo>
                  <a:lnTo>
                    <a:pt x="661" y="604"/>
                  </a:lnTo>
                  <a:lnTo>
                    <a:pt x="692" y="578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1" y="508"/>
                  </a:lnTo>
                  <a:lnTo>
                    <a:pt x="825" y="488"/>
                  </a:lnTo>
                  <a:lnTo>
                    <a:pt x="861" y="469"/>
                  </a:lnTo>
                  <a:lnTo>
                    <a:pt x="899" y="453"/>
                  </a:lnTo>
                  <a:lnTo>
                    <a:pt x="937" y="438"/>
                  </a:lnTo>
                  <a:lnTo>
                    <a:pt x="975" y="425"/>
                  </a:lnTo>
                  <a:lnTo>
                    <a:pt x="1016" y="414"/>
                  </a:lnTo>
                  <a:lnTo>
                    <a:pt x="1056" y="403"/>
                  </a:lnTo>
                  <a:lnTo>
                    <a:pt x="1097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PA_任意多边形 5"/>
            <p:cNvSpPr>
              <a:spLocks noChangeAspect="1"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6190542" y="6368480"/>
              <a:ext cx="388300" cy="388300"/>
            </a:xfrm>
            <a:custGeom>
              <a:avLst/>
              <a:gdLst>
                <a:gd name="T0" fmla="*/ 1530 w 2449"/>
                <a:gd name="T1" fmla="*/ 38 h 2449"/>
                <a:gd name="T2" fmla="*/ 1859 w 2449"/>
                <a:gd name="T3" fmla="*/ 178 h 2449"/>
                <a:gd name="T4" fmla="*/ 2130 w 2449"/>
                <a:gd name="T5" fmla="*/ 401 h 2449"/>
                <a:gd name="T6" fmla="*/ 2328 w 2449"/>
                <a:gd name="T7" fmla="*/ 694 h 2449"/>
                <a:gd name="T8" fmla="*/ 2435 w 2449"/>
                <a:gd name="T9" fmla="*/ 1038 h 2449"/>
                <a:gd name="T10" fmla="*/ 2435 w 2449"/>
                <a:gd name="T11" fmla="*/ 1411 h 2449"/>
                <a:gd name="T12" fmla="*/ 2328 w 2449"/>
                <a:gd name="T13" fmla="*/ 1755 h 2449"/>
                <a:gd name="T14" fmla="*/ 2130 w 2449"/>
                <a:gd name="T15" fmla="*/ 2048 h 2449"/>
                <a:gd name="T16" fmla="*/ 1859 w 2449"/>
                <a:gd name="T17" fmla="*/ 2272 h 2449"/>
                <a:gd name="T18" fmla="*/ 1530 w 2449"/>
                <a:gd name="T19" fmla="*/ 2410 h 2449"/>
                <a:gd name="T20" fmla="*/ 1161 w 2449"/>
                <a:gd name="T21" fmla="*/ 2447 h 2449"/>
                <a:gd name="T22" fmla="*/ 803 w 2449"/>
                <a:gd name="T23" fmla="*/ 2375 h 2449"/>
                <a:gd name="T24" fmla="*/ 492 w 2449"/>
                <a:gd name="T25" fmla="*/ 2205 h 2449"/>
                <a:gd name="T26" fmla="*/ 243 w 2449"/>
                <a:gd name="T27" fmla="*/ 1957 h 2449"/>
                <a:gd name="T28" fmla="*/ 74 w 2449"/>
                <a:gd name="T29" fmla="*/ 1645 h 2449"/>
                <a:gd name="T30" fmla="*/ 2 w 2449"/>
                <a:gd name="T31" fmla="*/ 1287 h 2449"/>
                <a:gd name="T32" fmla="*/ 38 w 2449"/>
                <a:gd name="T33" fmla="*/ 919 h 2449"/>
                <a:gd name="T34" fmla="*/ 177 w 2449"/>
                <a:gd name="T35" fmla="*/ 590 h 2449"/>
                <a:gd name="T36" fmla="*/ 401 w 2449"/>
                <a:gd name="T37" fmla="*/ 318 h 2449"/>
                <a:gd name="T38" fmla="*/ 694 w 2449"/>
                <a:gd name="T39" fmla="*/ 121 h 2449"/>
                <a:gd name="T40" fmla="*/ 1038 w 2449"/>
                <a:gd name="T41" fmla="*/ 14 h 2449"/>
                <a:gd name="T42" fmla="*/ 1673 w 2449"/>
                <a:gd name="T43" fmla="*/ 815 h 2449"/>
                <a:gd name="T44" fmla="*/ 1709 w 2449"/>
                <a:gd name="T45" fmla="*/ 850 h 2449"/>
                <a:gd name="T46" fmla="*/ 1696 w 2449"/>
                <a:gd name="T47" fmla="*/ 1482 h 2449"/>
                <a:gd name="T48" fmla="*/ 1347 w 2449"/>
                <a:gd name="T49" fmla="*/ 1584 h 2449"/>
                <a:gd name="T50" fmla="*/ 1450 w 2449"/>
                <a:gd name="T51" fmla="*/ 1596 h 2449"/>
                <a:gd name="T52" fmla="*/ 991 w 2449"/>
                <a:gd name="T53" fmla="*/ 1610 h 2449"/>
                <a:gd name="T54" fmla="*/ 1013 w 2449"/>
                <a:gd name="T55" fmla="*/ 1586 h 2449"/>
                <a:gd name="T56" fmla="*/ 774 w 2449"/>
                <a:gd name="T57" fmla="*/ 1495 h 2449"/>
                <a:gd name="T58" fmla="*/ 739 w 2449"/>
                <a:gd name="T59" fmla="*/ 1460 h 2449"/>
                <a:gd name="T60" fmla="*/ 752 w 2449"/>
                <a:gd name="T61" fmla="*/ 827 h 2449"/>
                <a:gd name="T62" fmla="*/ 1660 w 2449"/>
                <a:gd name="T63" fmla="*/ 872 h 2449"/>
                <a:gd name="T64" fmla="*/ 1310 w 2449"/>
                <a:gd name="T65" fmla="*/ 391 h 2449"/>
                <a:gd name="T66" fmla="*/ 1550 w 2449"/>
                <a:gd name="T67" fmla="*/ 453 h 2449"/>
                <a:gd name="T68" fmla="*/ 1757 w 2449"/>
                <a:gd name="T69" fmla="*/ 578 h 2449"/>
                <a:gd name="T70" fmla="*/ 1918 w 2449"/>
                <a:gd name="T71" fmla="*/ 757 h 2449"/>
                <a:gd name="T72" fmla="*/ 2024 w 2449"/>
                <a:gd name="T73" fmla="*/ 975 h 2449"/>
                <a:gd name="T74" fmla="*/ 2062 w 2449"/>
                <a:gd name="T75" fmla="*/ 1225 h 2449"/>
                <a:gd name="T76" fmla="*/ 2024 w 2449"/>
                <a:gd name="T77" fmla="*/ 1474 h 2449"/>
                <a:gd name="T78" fmla="*/ 1918 w 2449"/>
                <a:gd name="T79" fmla="*/ 1693 h 2449"/>
                <a:gd name="T80" fmla="*/ 1757 w 2449"/>
                <a:gd name="T81" fmla="*/ 1870 h 2449"/>
                <a:gd name="T82" fmla="*/ 1550 w 2449"/>
                <a:gd name="T83" fmla="*/ 1996 h 2449"/>
                <a:gd name="T84" fmla="*/ 1310 w 2449"/>
                <a:gd name="T85" fmla="*/ 2058 h 2449"/>
                <a:gd name="T86" fmla="*/ 1055 w 2449"/>
                <a:gd name="T87" fmla="*/ 2045 h 2449"/>
                <a:gd name="T88" fmla="*/ 825 w 2449"/>
                <a:gd name="T89" fmla="*/ 1961 h 2449"/>
                <a:gd name="T90" fmla="*/ 632 w 2449"/>
                <a:gd name="T91" fmla="*/ 1817 h 2449"/>
                <a:gd name="T92" fmla="*/ 488 w 2449"/>
                <a:gd name="T93" fmla="*/ 1623 h 2449"/>
                <a:gd name="T94" fmla="*/ 403 w 2449"/>
                <a:gd name="T95" fmla="*/ 1393 h 2449"/>
                <a:gd name="T96" fmla="*/ 391 w 2449"/>
                <a:gd name="T97" fmla="*/ 1139 h 2449"/>
                <a:gd name="T98" fmla="*/ 453 w 2449"/>
                <a:gd name="T99" fmla="*/ 899 h 2449"/>
                <a:gd name="T100" fmla="*/ 578 w 2449"/>
                <a:gd name="T101" fmla="*/ 692 h 2449"/>
                <a:gd name="T102" fmla="*/ 756 w 2449"/>
                <a:gd name="T103" fmla="*/ 530 h 2449"/>
                <a:gd name="T104" fmla="*/ 975 w 2449"/>
                <a:gd name="T105" fmla="*/ 425 h 2449"/>
                <a:gd name="T106" fmla="*/ 1224 w 2449"/>
                <a:gd name="T107" fmla="*/ 387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7" y="2"/>
                  </a:lnTo>
                  <a:lnTo>
                    <a:pt x="1349" y="6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8"/>
                  </a:lnTo>
                  <a:lnTo>
                    <a:pt x="1589" y="55"/>
                  </a:lnTo>
                  <a:lnTo>
                    <a:pt x="1645" y="75"/>
                  </a:lnTo>
                  <a:lnTo>
                    <a:pt x="1701" y="96"/>
                  </a:lnTo>
                  <a:lnTo>
                    <a:pt x="1755" y="121"/>
                  </a:lnTo>
                  <a:lnTo>
                    <a:pt x="1807" y="148"/>
                  </a:lnTo>
                  <a:lnTo>
                    <a:pt x="1859" y="178"/>
                  </a:lnTo>
                  <a:lnTo>
                    <a:pt x="1908" y="209"/>
                  </a:lnTo>
                  <a:lnTo>
                    <a:pt x="1957" y="243"/>
                  </a:lnTo>
                  <a:lnTo>
                    <a:pt x="2003" y="279"/>
                  </a:lnTo>
                  <a:lnTo>
                    <a:pt x="2048" y="318"/>
                  </a:lnTo>
                  <a:lnTo>
                    <a:pt x="2090" y="359"/>
                  </a:lnTo>
                  <a:lnTo>
                    <a:pt x="2130" y="401"/>
                  </a:lnTo>
                  <a:lnTo>
                    <a:pt x="2169" y="446"/>
                  </a:lnTo>
                  <a:lnTo>
                    <a:pt x="2205" y="492"/>
                  </a:lnTo>
                  <a:lnTo>
                    <a:pt x="2239" y="540"/>
                  </a:lnTo>
                  <a:lnTo>
                    <a:pt x="2271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2" y="747"/>
                  </a:lnTo>
                  <a:lnTo>
                    <a:pt x="2374" y="804"/>
                  </a:lnTo>
                  <a:lnTo>
                    <a:pt x="2394" y="860"/>
                  </a:lnTo>
                  <a:lnTo>
                    <a:pt x="2410" y="919"/>
                  </a:lnTo>
                  <a:lnTo>
                    <a:pt x="2424" y="977"/>
                  </a:lnTo>
                  <a:lnTo>
                    <a:pt x="2435" y="1038"/>
                  </a:lnTo>
                  <a:lnTo>
                    <a:pt x="2442" y="1100"/>
                  </a:lnTo>
                  <a:lnTo>
                    <a:pt x="2447" y="1161"/>
                  </a:lnTo>
                  <a:lnTo>
                    <a:pt x="2449" y="1225"/>
                  </a:lnTo>
                  <a:lnTo>
                    <a:pt x="2447" y="1287"/>
                  </a:lnTo>
                  <a:lnTo>
                    <a:pt x="2442" y="1350"/>
                  </a:lnTo>
                  <a:lnTo>
                    <a:pt x="2435" y="1411"/>
                  </a:lnTo>
                  <a:lnTo>
                    <a:pt x="2424" y="1471"/>
                  </a:lnTo>
                  <a:lnTo>
                    <a:pt x="2410" y="1530"/>
                  </a:lnTo>
                  <a:lnTo>
                    <a:pt x="2394" y="1589"/>
                  </a:lnTo>
                  <a:lnTo>
                    <a:pt x="2374" y="1645"/>
                  </a:lnTo>
                  <a:lnTo>
                    <a:pt x="2352" y="1701"/>
                  </a:lnTo>
                  <a:lnTo>
                    <a:pt x="2328" y="1755"/>
                  </a:lnTo>
                  <a:lnTo>
                    <a:pt x="2301" y="1808"/>
                  </a:lnTo>
                  <a:lnTo>
                    <a:pt x="2271" y="1859"/>
                  </a:lnTo>
                  <a:lnTo>
                    <a:pt x="2239" y="1908"/>
                  </a:lnTo>
                  <a:lnTo>
                    <a:pt x="2205" y="1957"/>
                  </a:lnTo>
                  <a:lnTo>
                    <a:pt x="2169" y="2003"/>
                  </a:lnTo>
                  <a:lnTo>
                    <a:pt x="2130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69"/>
                  </a:lnTo>
                  <a:lnTo>
                    <a:pt x="1957" y="2205"/>
                  </a:lnTo>
                  <a:lnTo>
                    <a:pt x="1908" y="2239"/>
                  </a:lnTo>
                  <a:lnTo>
                    <a:pt x="1859" y="2272"/>
                  </a:lnTo>
                  <a:lnTo>
                    <a:pt x="1807" y="2301"/>
                  </a:lnTo>
                  <a:lnTo>
                    <a:pt x="1755" y="2328"/>
                  </a:lnTo>
                  <a:lnTo>
                    <a:pt x="1701" y="2352"/>
                  </a:lnTo>
                  <a:lnTo>
                    <a:pt x="1645" y="2375"/>
                  </a:lnTo>
                  <a:lnTo>
                    <a:pt x="1589" y="2394"/>
                  </a:lnTo>
                  <a:lnTo>
                    <a:pt x="1530" y="2410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49" y="2442"/>
                  </a:lnTo>
                  <a:lnTo>
                    <a:pt x="1287" y="2447"/>
                  </a:lnTo>
                  <a:lnTo>
                    <a:pt x="1224" y="2449"/>
                  </a:lnTo>
                  <a:lnTo>
                    <a:pt x="1161" y="2447"/>
                  </a:lnTo>
                  <a:lnTo>
                    <a:pt x="1099" y="2442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8" y="2410"/>
                  </a:lnTo>
                  <a:lnTo>
                    <a:pt x="860" y="2394"/>
                  </a:lnTo>
                  <a:lnTo>
                    <a:pt x="803" y="2375"/>
                  </a:lnTo>
                  <a:lnTo>
                    <a:pt x="747" y="2352"/>
                  </a:lnTo>
                  <a:lnTo>
                    <a:pt x="694" y="2328"/>
                  </a:lnTo>
                  <a:lnTo>
                    <a:pt x="640" y="2301"/>
                  </a:lnTo>
                  <a:lnTo>
                    <a:pt x="589" y="2272"/>
                  </a:lnTo>
                  <a:lnTo>
                    <a:pt x="539" y="2239"/>
                  </a:lnTo>
                  <a:lnTo>
                    <a:pt x="492" y="2205"/>
                  </a:lnTo>
                  <a:lnTo>
                    <a:pt x="446" y="2169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09" y="1908"/>
                  </a:lnTo>
                  <a:lnTo>
                    <a:pt x="177" y="1859"/>
                  </a:lnTo>
                  <a:lnTo>
                    <a:pt x="147" y="1808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1"/>
                  </a:lnTo>
                  <a:lnTo>
                    <a:pt x="14" y="1411"/>
                  </a:lnTo>
                  <a:lnTo>
                    <a:pt x="6" y="1350"/>
                  </a:lnTo>
                  <a:lnTo>
                    <a:pt x="2" y="1287"/>
                  </a:lnTo>
                  <a:lnTo>
                    <a:pt x="0" y="1225"/>
                  </a:lnTo>
                  <a:lnTo>
                    <a:pt x="2" y="1161"/>
                  </a:lnTo>
                  <a:lnTo>
                    <a:pt x="6" y="1100"/>
                  </a:lnTo>
                  <a:lnTo>
                    <a:pt x="14" y="1038"/>
                  </a:lnTo>
                  <a:lnTo>
                    <a:pt x="25" y="977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6" y="747"/>
                  </a:lnTo>
                  <a:lnTo>
                    <a:pt x="121" y="694"/>
                  </a:lnTo>
                  <a:lnTo>
                    <a:pt x="147" y="641"/>
                  </a:lnTo>
                  <a:lnTo>
                    <a:pt x="177" y="590"/>
                  </a:lnTo>
                  <a:lnTo>
                    <a:pt x="209" y="540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8"/>
                  </a:lnTo>
                  <a:lnTo>
                    <a:pt x="446" y="279"/>
                  </a:lnTo>
                  <a:lnTo>
                    <a:pt x="492" y="243"/>
                  </a:lnTo>
                  <a:lnTo>
                    <a:pt x="539" y="209"/>
                  </a:lnTo>
                  <a:lnTo>
                    <a:pt x="589" y="178"/>
                  </a:lnTo>
                  <a:lnTo>
                    <a:pt x="640" y="148"/>
                  </a:lnTo>
                  <a:lnTo>
                    <a:pt x="694" y="121"/>
                  </a:lnTo>
                  <a:lnTo>
                    <a:pt x="747" y="96"/>
                  </a:lnTo>
                  <a:lnTo>
                    <a:pt x="803" y="75"/>
                  </a:lnTo>
                  <a:lnTo>
                    <a:pt x="860" y="55"/>
                  </a:lnTo>
                  <a:lnTo>
                    <a:pt x="918" y="38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099" y="6"/>
                  </a:lnTo>
                  <a:lnTo>
                    <a:pt x="1161" y="2"/>
                  </a:lnTo>
                  <a:lnTo>
                    <a:pt x="1224" y="0"/>
                  </a:lnTo>
                  <a:close/>
                  <a:moveTo>
                    <a:pt x="784" y="814"/>
                  </a:moveTo>
                  <a:lnTo>
                    <a:pt x="1664" y="814"/>
                  </a:lnTo>
                  <a:lnTo>
                    <a:pt x="1673" y="815"/>
                  </a:lnTo>
                  <a:lnTo>
                    <a:pt x="1682" y="817"/>
                  </a:lnTo>
                  <a:lnTo>
                    <a:pt x="1689" y="821"/>
                  </a:lnTo>
                  <a:lnTo>
                    <a:pt x="1696" y="827"/>
                  </a:lnTo>
                  <a:lnTo>
                    <a:pt x="1703" y="834"/>
                  </a:lnTo>
                  <a:lnTo>
                    <a:pt x="1707" y="841"/>
                  </a:lnTo>
                  <a:lnTo>
                    <a:pt x="1709" y="850"/>
                  </a:lnTo>
                  <a:lnTo>
                    <a:pt x="1710" y="859"/>
                  </a:lnTo>
                  <a:lnTo>
                    <a:pt x="1710" y="1451"/>
                  </a:lnTo>
                  <a:lnTo>
                    <a:pt x="1709" y="1460"/>
                  </a:lnTo>
                  <a:lnTo>
                    <a:pt x="1707" y="1468"/>
                  </a:lnTo>
                  <a:lnTo>
                    <a:pt x="1703" y="1476"/>
                  </a:lnTo>
                  <a:lnTo>
                    <a:pt x="1696" y="1482"/>
                  </a:lnTo>
                  <a:lnTo>
                    <a:pt x="1689" y="1488"/>
                  </a:lnTo>
                  <a:lnTo>
                    <a:pt x="1682" y="1492"/>
                  </a:lnTo>
                  <a:lnTo>
                    <a:pt x="1673" y="1495"/>
                  </a:lnTo>
                  <a:lnTo>
                    <a:pt x="1664" y="1496"/>
                  </a:lnTo>
                  <a:lnTo>
                    <a:pt x="1347" y="1496"/>
                  </a:lnTo>
                  <a:lnTo>
                    <a:pt x="1347" y="1584"/>
                  </a:lnTo>
                  <a:lnTo>
                    <a:pt x="1422" y="1584"/>
                  </a:lnTo>
                  <a:lnTo>
                    <a:pt x="1429" y="1585"/>
                  </a:lnTo>
                  <a:lnTo>
                    <a:pt x="1435" y="1586"/>
                  </a:lnTo>
                  <a:lnTo>
                    <a:pt x="1441" y="1589"/>
                  </a:lnTo>
                  <a:lnTo>
                    <a:pt x="1446" y="1592"/>
                  </a:lnTo>
                  <a:lnTo>
                    <a:pt x="1450" y="1596"/>
                  </a:lnTo>
                  <a:lnTo>
                    <a:pt x="1454" y="1600"/>
                  </a:lnTo>
                  <a:lnTo>
                    <a:pt x="1456" y="1605"/>
                  </a:lnTo>
                  <a:lnTo>
                    <a:pt x="1456" y="1610"/>
                  </a:lnTo>
                  <a:lnTo>
                    <a:pt x="1456" y="1635"/>
                  </a:lnTo>
                  <a:lnTo>
                    <a:pt x="991" y="1635"/>
                  </a:lnTo>
                  <a:lnTo>
                    <a:pt x="991" y="1610"/>
                  </a:lnTo>
                  <a:lnTo>
                    <a:pt x="992" y="1605"/>
                  </a:lnTo>
                  <a:lnTo>
                    <a:pt x="994" y="1600"/>
                  </a:lnTo>
                  <a:lnTo>
                    <a:pt x="997" y="1596"/>
                  </a:lnTo>
                  <a:lnTo>
                    <a:pt x="1001" y="1592"/>
                  </a:lnTo>
                  <a:lnTo>
                    <a:pt x="1008" y="1589"/>
                  </a:lnTo>
                  <a:lnTo>
                    <a:pt x="1013" y="1586"/>
                  </a:lnTo>
                  <a:lnTo>
                    <a:pt x="1020" y="1585"/>
                  </a:lnTo>
                  <a:lnTo>
                    <a:pt x="1027" y="1584"/>
                  </a:lnTo>
                  <a:lnTo>
                    <a:pt x="1101" y="1584"/>
                  </a:lnTo>
                  <a:lnTo>
                    <a:pt x="1101" y="1496"/>
                  </a:lnTo>
                  <a:lnTo>
                    <a:pt x="784" y="1496"/>
                  </a:lnTo>
                  <a:lnTo>
                    <a:pt x="774" y="1495"/>
                  </a:lnTo>
                  <a:lnTo>
                    <a:pt x="766" y="1492"/>
                  </a:lnTo>
                  <a:lnTo>
                    <a:pt x="758" y="1488"/>
                  </a:lnTo>
                  <a:lnTo>
                    <a:pt x="752" y="1482"/>
                  </a:lnTo>
                  <a:lnTo>
                    <a:pt x="746" y="1476"/>
                  </a:lnTo>
                  <a:lnTo>
                    <a:pt x="742" y="1468"/>
                  </a:lnTo>
                  <a:lnTo>
                    <a:pt x="739" y="1460"/>
                  </a:lnTo>
                  <a:lnTo>
                    <a:pt x="738" y="1451"/>
                  </a:lnTo>
                  <a:lnTo>
                    <a:pt x="738" y="859"/>
                  </a:lnTo>
                  <a:lnTo>
                    <a:pt x="739" y="850"/>
                  </a:lnTo>
                  <a:lnTo>
                    <a:pt x="742" y="841"/>
                  </a:lnTo>
                  <a:lnTo>
                    <a:pt x="746" y="834"/>
                  </a:lnTo>
                  <a:lnTo>
                    <a:pt x="752" y="827"/>
                  </a:lnTo>
                  <a:lnTo>
                    <a:pt x="758" y="821"/>
                  </a:lnTo>
                  <a:lnTo>
                    <a:pt x="766" y="817"/>
                  </a:lnTo>
                  <a:lnTo>
                    <a:pt x="774" y="815"/>
                  </a:lnTo>
                  <a:lnTo>
                    <a:pt x="784" y="814"/>
                  </a:lnTo>
                  <a:close/>
                  <a:moveTo>
                    <a:pt x="788" y="872"/>
                  </a:moveTo>
                  <a:lnTo>
                    <a:pt x="1660" y="872"/>
                  </a:lnTo>
                  <a:lnTo>
                    <a:pt x="1660" y="1437"/>
                  </a:lnTo>
                  <a:lnTo>
                    <a:pt x="788" y="1437"/>
                  </a:lnTo>
                  <a:lnTo>
                    <a:pt x="788" y="872"/>
                  </a:lnTo>
                  <a:close/>
                  <a:moveTo>
                    <a:pt x="1224" y="387"/>
                  </a:moveTo>
                  <a:lnTo>
                    <a:pt x="1267" y="388"/>
                  </a:lnTo>
                  <a:lnTo>
                    <a:pt x="1310" y="391"/>
                  </a:lnTo>
                  <a:lnTo>
                    <a:pt x="1351" y="396"/>
                  </a:lnTo>
                  <a:lnTo>
                    <a:pt x="1393" y="403"/>
                  </a:lnTo>
                  <a:lnTo>
                    <a:pt x="1433" y="414"/>
                  </a:lnTo>
                  <a:lnTo>
                    <a:pt x="1474" y="425"/>
                  </a:lnTo>
                  <a:lnTo>
                    <a:pt x="1512" y="438"/>
                  </a:lnTo>
                  <a:lnTo>
                    <a:pt x="1550" y="453"/>
                  </a:lnTo>
                  <a:lnTo>
                    <a:pt x="1588" y="469"/>
                  </a:lnTo>
                  <a:lnTo>
                    <a:pt x="1624" y="488"/>
                  </a:lnTo>
                  <a:lnTo>
                    <a:pt x="1658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8"/>
                  </a:lnTo>
                  <a:lnTo>
                    <a:pt x="1787" y="604"/>
                  </a:lnTo>
                  <a:lnTo>
                    <a:pt x="1817" y="632"/>
                  </a:lnTo>
                  <a:lnTo>
                    <a:pt x="1844" y="662"/>
                  </a:lnTo>
                  <a:lnTo>
                    <a:pt x="1870" y="692"/>
                  </a:lnTo>
                  <a:lnTo>
                    <a:pt x="1895" y="723"/>
                  </a:lnTo>
                  <a:lnTo>
                    <a:pt x="1918" y="757"/>
                  </a:lnTo>
                  <a:lnTo>
                    <a:pt x="1941" y="790"/>
                  </a:lnTo>
                  <a:lnTo>
                    <a:pt x="1961" y="825"/>
                  </a:lnTo>
                  <a:lnTo>
                    <a:pt x="1979" y="861"/>
                  </a:lnTo>
                  <a:lnTo>
                    <a:pt x="1996" y="899"/>
                  </a:lnTo>
                  <a:lnTo>
                    <a:pt x="2011" y="936"/>
                  </a:lnTo>
                  <a:lnTo>
                    <a:pt x="2024" y="975"/>
                  </a:lnTo>
                  <a:lnTo>
                    <a:pt x="2035" y="1015"/>
                  </a:lnTo>
                  <a:lnTo>
                    <a:pt x="2044" y="1056"/>
                  </a:lnTo>
                  <a:lnTo>
                    <a:pt x="2053" y="1096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5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2"/>
                  </a:lnTo>
                  <a:lnTo>
                    <a:pt x="2044" y="1393"/>
                  </a:lnTo>
                  <a:lnTo>
                    <a:pt x="2035" y="1433"/>
                  </a:lnTo>
                  <a:lnTo>
                    <a:pt x="2024" y="1474"/>
                  </a:lnTo>
                  <a:lnTo>
                    <a:pt x="2011" y="1512"/>
                  </a:lnTo>
                  <a:lnTo>
                    <a:pt x="1996" y="1550"/>
                  </a:lnTo>
                  <a:lnTo>
                    <a:pt x="1979" y="1588"/>
                  </a:lnTo>
                  <a:lnTo>
                    <a:pt x="1961" y="1623"/>
                  </a:lnTo>
                  <a:lnTo>
                    <a:pt x="1941" y="1658"/>
                  </a:lnTo>
                  <a:lnTo>
                    <a:pt x="1918" y="1693"/>
                  </a:lnTo>
                  <a:lnTo>
                    <a:pt x="1895" y="1725"/>
                  </a:lnTo>
                  <a:lnTo>
                    <a:pt x="1870" y="1757"/>
                  </a:lnTo>
                  <a:lnTo>
                    <a:pt x="1844" y="1787"/>
                  </a:lnTo>
                  <a:lnTo>
                    <a:pt x="1817" y="1817"/>
                  </a:lnTo>
                  <a:lnTo>
                    <a:pt x="1787" y="1844"/>
                  </a:lnTo>
                  <a:lnTo>
                    <a:pt x="1757" y="1870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8" y="1941"/>
                  </a:lnTo>
                  <a:lnTo>
                    <a:pt x="1624" y="1961"/>
                  </a:lnTo>
                  <a:lnTo>
                    <a:pt x="1588" y="1979"/>
                  </a:lnTo>
                  <a:lnTo>
                    <a:pt x="1550" y="1996"/>
                  </a:lnTo>
                  <a:lnTo>
                    <a:pt x="1512" y="2011"/>
                  </a:lnTo>
                  <a:lnTo>
                    <a:pt x="1474" y="2024"/>
                  </a:lnTo>
                  <a:lnTo>
                    <a:pt x="1433" y="2036"/>
                  </a:lnTo>
                  <a:lnTo>
                    <a:pt x="1393" y="2045"/>
                  </a:lnTo>
                  <a:lnTo>
                    <a:pt x="1351" y="2053"/>
                  </a:lnTo>
                  <a:lnTo>
                    <a:pt x="1310" y="2058"/>
                  </a:lnTo>
                  <a:lnTo>
                    <a:pt x="1267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6" y="2053"/>
                  </a:lnTo>
                  <a:lnTo>
                    <a:pt x="1055" y="2045"/>
                  </a:lnTo>
                  <a:lnTo>
                    <a:pt x="1015" y="2036"/>
                  </a:lnTo>
                  <a:lnTo>
                    <a:pt x="975" y="2024"/>
                  </a:lnTo>
                  <a:lnTo>
                    <a:pt x="936" y="2011"/>
                  </a:lnTo>
                  <a:lnTo>
                    <a:pt x="899" y="1996"/>
                  </a:lnTo>
                  <a:lnTo>
                    <a:pt x="861" y="1979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0"/>
                  </a:lnTo>
                  <a:lnTo>
                    <a:pt x="662" y="1844"/>
                  </a:lnTo>
                  <a:lnTo>
                    <a:pt x="632" y="1817"/>
                  </a:lnTo>
                  <a:lnTo>
                    <a:pt x="604" y="1787"/>
                  </a:lnTo>
                  <a:lnTo>
                    <a:pt x="578" y="1757"/>
                  </a:lnTo>
                  <a:lnTo>
                    <a:pt x="553" y="1725"/>
                  </a:lnTo>
                  <a:lnTo>
                    <a:pt x="529" y="1693"/>
                  </a:lnTo>
                  <a:lnTo>
                    <a:pt x="508" y="1658"/>
                  </a:lnTo>
                  <a:lnTo>
                    <a:pt x="488" y="1623"/>
                  </a:lnTo>
                  <a:lnTo>
                    <a:pt x="469" y="1588"/>
                  </a:lnTo>
                  <a:lnTo>
                    <a:pt x="453" y="1550"/>
                  </a:lnTo>
                  <a:lnTo>
                    <a:pt x="438" y="1512"/>
                  </a:lnTo>
                  <a:lnTo>
                    <a:pt x="424" y="1474"/>
                  </a:lnTo>
                  <a:lnTo>
                    <a:pt x="413" y="1433"/>
                  </a:lnTo>
                  <a:lnTo>
                    <a:pt x="403" y="1393"/>
                  </a:lnTo>
                  <a:lnTo>
                    <a:pt x="396" y="1352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6" y="1225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6"/>
                  </a:lnTo>
                  <a:lnTo>
                    <a:pt x="403" y="1056"/>
                  </a:lnTo>
                  <a:lnTo>
                    <a:pt x="413" y="1015"/>
                  </a:lnTo>
                  <a:lnTo>
                    <a:pt x="424" y="975"/>
                  </a:lnTo>
                  <a:lnTo>
                    <a:pt x="438" y="936"/>
                  </a:lnTo>
                  <a:lnTo>
                    <a:pt x="453" y="899"/>
                  </a:lnTo>
                  <a:lnTo>
                    <a:pt x="469" y="861"/>
                  </a:lnTo>
                  <a:lnTo>
                    <a:pt x="488" y="825"/>
                  </a:lnTo>
                  <a:lnTo>
                    <a:pt x="508" y="790"/>
                  </a:lnTo>
                  <a:lnTo>
                    <a:pt x="529" y="757"/>
                  </a:lnTo>
                  <a:lnTo>
                    <a:pt x="553" y="723"/>
                  </a:lnTo>
                  <a:lnTo>
                    <a:pt x="578" y="692"/>
                  </a:lnTo>
                  <a:lnTo>
                    <a:pt x="604" y="662"/>
                  </a:lnTo>
                  <a:lnTo>
                    <a:pt x="632" y="632"/>
                  </a:lnTo>
                  <a:lnTo>
                    <a:pt x="662" y="604"/>
                  </a:lnTo>
                  <a:lnTo>
                    <a:pt x="692" y="578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69"/>
                  </a:lnTo>
                  <a:lnTo>
                    <a:pt x="899" y="453"/>
                  </a:lnTo>
                  <a:lnTo>
                    <a:pt x="936" y="438"/>
                  </a:lnTo>
                  <a:lnTo>
                    <a:pt x="975" y="425"/>
                  </a:lnTo>
                  <a:lnTo>
                    <a:pt x="1015" y="414"/>
                  </a:lnTo>
                  <a:lnTo>
                    <a:pt x="1055" y="403"/>
                  </a:lnTo>
                  <a:lnTo>
                    <a:pt x="1096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PA_任意多边形 10"/>
            <p:cNvSpPr>
              <a:spLocks noChangeAspect="1"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716698" y="6368480"/>
              <a:ext cx="388300" cy="388300"/>
            </a:xfrm>
            <a:custGeom>
              <a:avLst/>
              <a:gdLst>
                <a:gd name="T0" fmla="*/ 1588 w 2449"/>
                <a:gd name="T1" fmla="*/ 55 h 2449"/>
                <a:gd name="T2" fmla="*/ 1957 w 2449"/>
                <a:gd name="T3" fmla="*/ 244 h 2449"/>
                <a:gd name="T4" fmla="*/ 2240 w 2449"/>
                <a:gd name="T5" fmla="*/ 541 h 2449"/>
                <a:gd name="T6" fmla="*/ 2410 w 2449"/>
                <a:gd name="T7" fmla="*/ 919 h 2449"/>
                <a:gd name="T8" fmla="*/ 2443 w 2449"/>
                <a:gd name="T9" fmla="*/ 1349 h 2449"/>
                <a:gd name="T10" fmla="*/ 2328 w 2449"/>
                <a:gd name="T11" fmla="*/ 1755 h 2449"/>
                <a:gd name="T12" fmla="*/ 2090 w 2449"/>
                <a:gd name="T13" fmla="*/ 2090 h 2449"/>
                <a:gd name="T14" fmla="*/ 1755 w 2449"/>
                <a:gd name="T15" fmla="*/ 2328 h 2449"/>
                <a:gd name="T16" fmla="*/ 1349 w 2449"/>
                <a:gd name="T17" fmla="*/ 2443 h 2449"/>
                <a:gd name="T18" fmla="*/ 919 w 2449"/>
                <a:gd name="T19" fmla="*/ 2411 h 2449"/>
                <a:gd name="T20" fmla="*/ 540 w 2449"/>
                <a:gd name="T21" fmla="*/ 2240 h 2449"/>
                <a:gd name="T22" fmla="*/ 243 w 2449"/>
                <a:gd name="T23" fmla="*/ 1957 h 2449"/>
                <a:gd name="T24" fmla="*/ 55 w 2449"/>
                <a:gd name="T25" fmla="*/ 1589 h 2449"/>
                <a:gd name="T26" fmla="*/ 2 w 2449"/>
                <a:gd name="T27" fmla="*/ 1162 h 2449"/>
                <a:gd name="T28" fmla="*/ 96 w 2449"/>
                <a:gd name="T29" fmla="*/ 748 h 2449"/>
                <a:gd name="T30" fmla="*/ 318 w 2449"/>
                <a:gd name="T31" fmla="*/ 401 h 2449"/>
                <a:gd name="T32" fmla="*/ 641 w 2449"/>
                <a:gd name="T33" fmla="*/ 148 h 2449"/>
                <a:gd name="T34" fmla="*/ 1038 w 2449"/>
                <a:gd name="T35" fmla="*/ 14 h 2449"/>
                <a:gd name="T36" fmla="*/ 1501 w 2449"/>
                <a:gd name="T37" fmla="*/ 759 h 2449"/>
                <a:gd name="T38" fmla="*/ 1521 w 2449"/>
                <a:gd name="T39" fmla="*/ 797 h 2449"/>
                <a:gd name="T40" fmla="*/ 1487 w 2449"/>
                <a:gd name="T41" fmla="*/ 824 h 2449"/>
                <a:gd name="T42" fmla="*/ 930 w 2449"/>
                <a:gd name="T43" fmla="*/ 804 h 2449"/>
                <a:gd name="T44" fmla="*/ 942 w 2449"/>
                <a:gd name="T45" fmla="*/ 762 h 2449"/>
                <a:gd name="T46" fmla="*/ 1501 w 2449"/>
                <a:gd name="T47" fmla="*/ 1628 h 2449"/>
                <a:gd name="T48" fmla="*/ 1521 w 2449"/>
                <a:gd name="T49" fmla="*/ 1665 h 2449"/>
                <a:gd name="T50" fmla="*/ 1487 w 2449"/>
                <a:gd name="T51" fmla="*/ 1692 h 2449"/>
                <a:gd name="T52" fmla="*/ 930 w 2449"/>
                <a:gd name="T53" fmla="*/ 1672 h 2449"/>
                <a:gd name="T54" fmla="*/ 942 w 2449"/>
                <a:gd name="T55" fmla="*/ 1631 h 2449"/>
                <a:gd name="T56" fmla="*/ 1443 w 2449"/>
                <a:gd name="T57" fmla="*/ 915 h 2449"/>
                <a:gd name="T58" fmla="*/ 1402 w 2449"/>
                <a:gd name="T59" fmla="*/ 1054 h 2449"/>
                <a:gd name="T60" fmla="*/ 1338 w 2449"/>
                <a:gd name="T61" fmla="*/ 1151 h 2449"/>
                <a:gd name="T62" fmla="*/ 1303 w 2449"/>
                <a:gd name="T63" fmla="*/ 1224 h 2449"/>
                <a:gd name="T64" fmla="*/ 1343 w 2449"/>
                <a:gd name="T65" fmla="*/ 1303 h 2449"/>
                <a:gd name="T66" fmla="*/ 1405 w 2449"/>
                <a:gd name="T67" fmla="*/ 1402 h 2449"/>
                <a:gd name="T68" fmla="*/ 1444 w 2449"/>
                <a:gd name="T69" fmla="*/ 1536 h 2449"/>
                <a:gd name="T70" fmla="*/ 998 w 2449"/>
                <a:gd name="T71" fmla="*/ 1534 h 2449"/>
                <a:gd name="T72" fmla="*/ 1040 w 2449"/>
                <a:gd name="T73" fmla="*/ 1397 h 2449"/>
                <a:gd name="T74" fmla="*/ 1102 w 2449"/>
                <a:gd name="T75" fmla="*/ 1300 h 2449"/>
                <a:gd name="T76" fmla="*/ 1135 w 2449"/>
                <a:gd name="T77" fmla="*/ 1253 h 2449"/>
                <a:gd name="T78" fmla="*/ 1136 w 2449"/>
                <a:gd name="T79" fmla="*/ 1203 h 2449"/>
                <a:gd name="T80" fmla="*/ 1099 w 2449"/>
                <a:gd name="T81" fmla="*/ 1145 h 2449"/>
                <a:gd name="T82" fmla="*/ 1033 w 2449"/>
                <a:gd name="T83" fmla="*/ 1038 h 2449"/>
                <a:gd name="T84" fmla="*/ 995 w 2449"/>
                <a:gd name="T85" fmla="*/ 893 h 2449"/>
                <a:gd name="T86" fmla="*/ 1352 w 2449"/>
                <a:gd name="T87" fmla="*/ 396 h 2449"/>
                <a:gd name="T88" fmla="*/ 1624 w 2449"/>
                <a:gd name="T89" fmla="*/ 488 h 2449"/>
                <a:gd name="T90" fmla="*/ 1845 w 2449"/>
                <a:gd name="T91" fmla="*/ 662 h 2449"/>
                <a:gd name="T92" fmla="*/ 1996 w 2449"/>
                <a:gd name="T93" fmla="*/ 899 h 2449"/>
                <a:gd name="T94" fmla="*/ 2060 w 2449"/>
                <a:gd name="T95" fmla="*/ 1181 h 2449"/>
                <a:gd name="T96" fmla="*/ 2024 w 2449"/>
                <a:gd name="T97" fmla="*/ 1474 h 2449"/>
                <a:gd name="T98" fmla="*/ 1896 w 2449"/>
                <a:gd name="T99" fmla="*/ 1726 h 2449"/>
                <a:gd name="T100" fmla="*/ 1692 w 2449"/>
                <a:gd name="T101" fmla="*/ 1919 h 2449"/>
                <a:gd name="T102" fmla="*/ 1434 w 2449"/>
                <a:gd name="T103" fmla="*/ 2035 h 2449"/>
                <a:gd name="T104" fmla="*/ 1138 w 2449"/>
                <a:gd name="T105" fmla="*/ 2058 h 2449"/>
                <a:gd name="T106" fmla="*/ 861 w 2449"/>
                <a:gd name="T107" fmla="*/ 1980 h 2449"/>
                <a:gd name="T108" fmla="*/ 632 w 2449"/>
                <a:gd name="T109" fmla="*/ 1817 h 2449"/>
                <a:gd name="T110" fmla="*/ 470 w 2449"/>
                <a:gd name="T111" fmla="*/ 1588 h 2449"/>
                <a:gd name="T112" fmla="*/ 391 w 2449"/>
                <a:gd name="T113" fmla="*/ 1310 h 2449"/>
                <a:gd name="T114" fmla="*/ 413 w 2449"/>
                <a:gd name="T115" fmla="*/ 1016 h 2449"/>
                <a:gd name="T116" fmla="*/ 530 w 2449"/>
                <a:gd name="T117" fmla="*/ 756 h 2449"/>
                <a:gd name="T118" fmla="*/ 723 w 2449"/>
                <a:gd name="T119" fmla="*/ 554 h 2449"/>
                <a:gd name="T120" fmla="*/ 975 w 2449"/>
                <a:gd name="T121" fmla="*/ 425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8" y="2"/>
                  </a:lnTo>
                  <a:lnTo>
                    <a:pt x="1349" y="7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9"/>
                  </a:lnTo>
                  <a:lnTo>
                    <a:pt x="1588" y="55"/>
                  </a:lnTo>
                  <a:lnTo>
                    <a:pt x="1645" y="74"/>
                  </a:lnTo>
                  <a:lnTo>
                    <a:pt x="1701" y="97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60" y="177"/>
                  </a:lnTo>
                  <a:lnTo>
                    <a:pt x="1909" y="210"/>
                  </a:lnTo>
                  <a:lnTo>
                    <a:pt x="1957" y="244"/>
                  </a:lnTo>
                  <a:lnTo>
                    <a:pt x="2003" y="280"/>
                  </a:lnTo>
                  <a:lnTo>
                    <a:pt x="2047" y="319"/>
                  </a:lnTo>
                  <a:lnTo>
                    <a:pt x="2090" y="359"/>
                  </a:lnTo>
                  <a:lnTo>
                    <a:pt x="2131" y="401"/>
                  </a:lnTo>
                  <a:lnTo>
                    <a:pt x="2169" y="446"/>
                  </a:lnTo>
                  <a:lnTo>
                    <a:pt x="2206" y="492"/>
                  </a:lnTo>
                  <a:lnTo>
                    <a:pt x="2240" y="541"/>
                  </a:lnTo>
                  <a:lnTo>
                    <a:pt x="2271" y="590"/>
                  </a:lnTo>
                  <a:lnTo>
                    <a:pt x="2300" y="641"/>
                  </a:lnTo>
                  <a:lnTo>
                    <a:pt x="2328" y="694"/>
                  </a:lnTo>
                  <a:lnTo>
                    <a:pt x="2353" y="748"/>
                  </a:lnTo>
                  <a:lnTo>
                    <a:pt x="2374" y="804"/>
                  </a:lnTo>
                  <a:lnTo>
                    <a:pt x="2393" y="860"/>
                  </a:lnTo>
                  <a:lnTo>
                    <a:pt x="2410" y="919"/>
                  </a:lnTo>
                  <a:lnTo>
                    <a:pt x="2424" y="978"/>
                  </a:lnTo>
                  <a:lnTo>
                    <a:pt x="2435" y="1038"/>
                  </a:lnTo>
                  <a:lnTo>
                    <a:pt x="2443" y="1099"/>
                  </a:lnTo>
                  <a:lnTo>
                    <a:pt x="2447" y="1162"/>
                  </a:lnTo>
                  <a:lnTo>
                    <a:pt x="2449" y="1224"/>
                  </a:lnTo>
                  <a:lnTo>
                    <a:pt x="2447" y="1288"/>
                  </a:lnTo>
                  <a:lnTo>
                    <a:pt x="2443" y="1349"/>
                  </a:lnTo>
                  <a:lnTo>
                    <a:pt x="2435" y="1411"/>
                  </a:lnTo>
                  <a:lnTo>
                    <a:pt x="2424" y="1472"/>
                  </a:lnTo>
                  <a:lnTo>
                    <a:pt x="2410" y="1530"/>
                  </a:lnTo>
                  <a:lnTo>
                    <a:pt x="2393" y="1589"/>
                  </a:lnTo>
                  <a:lnTo>
                    <a:pt x="2374" y="1645"/>
                  </a:lnTo>
                  <a:lnTo>
                    <a:pt x="2353" y="1701"/>
                  </a:lnTo>
                  <a:lnTo>
                    <a:pt x="2328" y="1755"/>
                  </a:lnTo>
                  <a:lnTo>
                    <a:pt x="2300" y="1807"/>
                  </a:lnTo>
                  <a:lnTo>
                    <a:pt x="2271" y="1859"/>
                  </a:lnTo>
                  <a:lnTo>
                    <a:pt x="2240" y="1909"/>
                  </a:lnTo>
                  <a:lnTo>
                    <a:pt x="2206" y="1957"/>
                  </a:lnTo>
                  <a:lnTo>
                    <a:pt x="2169" y="2003"/>
                  </a:lnTo>
                  <a:lnTo>
                    <a:pt x="2131" y="2048"/>
                  </a:lnTo>
                  <a:lnTo>
                    <a:pt x="2090" y="2090"/>
                  </a:lnTo>
                  <a:lnTo>
                    <a:pt x="2047" y="2130"/>
                  </a:lnTo>
                  <a:lnTo>
                    <a:pt x="2003" y="2170"/>
                  </a:lnTo>
                  <a:lnTo>
                    <a:pt x="1957" y="2206"/>
                  </a:lnTo>
                  <a:lnTo>
                    <a:pt x="1909" y="2240"/>
                  </a:lnTo>
                  <a:lnTo>
                    <a:pt x="1860" y="2271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1" y="2353"/>
                  </a:lnTo>
                  <a:lnTo>
                    <a:pt x="1645" y="2374"/>
                  </a:lnTo>
                  <a:lnTo>
                    <a:pt x="1588" y="2394"/>
                  </a:lnTo>
                  <a:lnTo>
                    <a:pt x="1530" y="2411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49" y="2443"/>
                  </a:lnTo>
                  <a:lnTo>
                    <a:pt x="1288" y="2447"/>
                  </a:lnTo>
                  <a:lnTo>
                    <a:pt x="1224" y="2449"/>
                  </a:lnTo>
                  <a:lnTo>
                    <a:pt x="1162" y="2447"/>
                  </a:lnTo>
                  <a:lnTo>
                    <a:pt x="1099" y="2443"/>
                  </a:lnTo>
                  <a:lnTo>
                    <a:pt x="1038" y="2435"/>
                  </a:lnTo>
                  <a:lnTo>
                    <a:pt x="978" y="2424"/>
                  </a:lnTo>
                  <a:lnTo>
                    <a:pt x="919" y="2411"/>
                  </a:lnTo>
                  <a:lnTo>
                    <a:pt x="860" y="2394"/>
                  </a:lnTo>
                  <a:lnTo>
                    <a:pt x="804" y="2374"/>
                  </a:lnTo>
                  <a:lnTo>
                    <a:pt x="748" y="2353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90" y="2271"/>
                  </a:lnTo>
                  <a:lnTo>
                    <a:pt x="540" y="2240"/>
                  </a:lnTo>
                  <a:lnTo>
                    <a:pt x="492" y="2206"/>
                  </a:lnTo>
                  <a:lnTo>
                    <a:pt x="445" y="2170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80" y="2003"/>
                  </a:lnTo>
                  <a:lnTo>
                    <a:pt x="243" y="1957"/>
                  </a:lnTo>
                  <a:lnTo>
                    <a:pt x="209" y="1909"/>
                  </a:lnTo>
                  <a:lnTo>
                    <a:pt x="177" y="1859"/>
                  </a:lnTo>
                  <a:lnTo>
                    <a:pt x="148" y="1807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9" y="1530"/>
                  </a:lnTo>
                  <a:lnTo>
                    <a:pt x="25" y="1472"/>
                  </a:lnTo>
                  <a:lnTo>
                    <a:pt x="14" y="1411"/>
                  </a:lnTo>
                  <a:lnTo>
                    <a:pt x="7" y="1349"/>
                  </a:lnTo>
                  <a:lnTo>
                    <a:pt x="2" y="1288"/>
                  </a:lnTo>
                  <a:lnTo>
                    <a:pt x="0" y="1224"/>
                  </a:lnTo>
                  <a:lnTo>
                    <a:pt x="2" y="1162"/>
                  </a:lnTo>
                  <a:lnTo>
                    <a:pt x="7" y="1099"/>
                  </a:lnTo>
                  <a:lnTo>
                    <a:pt x="14" y="1038"/>
                  </a:lnTo>
                  <a:lnTo>
                    <a:pt x="25" y="978"/>
                  </a:lnTo>
                  <a:lnTo>
                    <a:pt x="39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6" y="748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7" y="590"/>
                  </a:lnTo>
                  <a:lnTo>
                    <a:pt x="209" y="541"/>
                  </a:lnTo>
                  <a:lnTo>
                    <a:pt x="243" y="492"/>
                  </a:lnTo>
                  <a:lnTo>
                    <a:pt x="280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9"/>
                  </a:lnTo>
                  <a:lnTo>
                    <a:pt x="445" y="280"/>
                  </a:lnTo>
                  <a:lnTo>
                    <a:pt x="492" y="244"/>
                  </a:lnTo>
                  <a:lnTo>
                    <a:pt x="540" y="210"/>
                  </a:lnTo>
                  <a:lnTo>
                    <a:pt x="590" y="177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8" y="97"/>
                  </a:lnTo>
                  <a:lnTo>
                    <a:pt x="804" y="74"/>
                  </a:lnTo>
                  <a:lnTo>
                    <a:pt x="860" y="55"/>
                  </a:lnTo>
                  <a:lnTo>
                    <a:pt x="919" y="39"/>
                  </a:lnTo>
                  <a:lnTo>
                    <a:pt x="978" y="25"/>
                  </a:lnTo>
                  <a:lnTo>
                    <a:pt x="1038" y="14"/>
                  </a:lnTo>
                  <a:lnTo>
                    <a:pt x="1099" y="7"/>
                  </a:lnTo>
                  <a:lnTo>
                    <a:pt x="1162" y="2"/>
                  </a:lnTo>
                  <a:lnTo>
                    <a:pt x="1224" y="0"/>
                  </a:lnTo>
                  <a:close/>
                  <a:moveTo>
                    <a:pt x="961" y="756"/>
                  </a:moveTo>
                  <a:lnTo>
                    <a:pt x="1487" y="756"/>
                  </a:lnTo>
                  <a:lnTo>
                    <a:pt x="1494" y="757"/>
                  </a:lnTo>
                  <a:lnTo>
                    <a:pt x="1501" y="759"/>
                  </a:lnTo>
                  <a:lnTo>
                    <a:pt x="1507" y="762"/>
                  </a:lnTo>
                  <a:lnTo>
                    <a:pt x="1512" y="766"/>
                  </a:lnTo>
                  <a:lnTo>
                    <a:pt x="1516" y="772"/>
                  </a:lnTo>
                  <a:lnTo>
                    <a:pt x="1519" y="778"/>
                  </a:lnTo>
                  <a:lnTo>
                    <a:pt x="1521" y="784"/>
                  </a:lnTo>
                  <a:lnTo>
                    <a:pt x="1522" y="791"/>
                  </a:lnTo>
                  <a:lnTo>
                    <a:pt x="1521" y="797"/>
                  </a:lnTo>
                  <a:lnTo>
                    <a:pt x="1519" y="804"/>
                  </a:lnTo>
                  <a:lnTo>
                    <a:pt x="1516" y="809"/>
                  </a:lnTo>
                  <a:lnTo>
                    <a:pt x="1512" y="814"/>
                  </a:lnTo>
                  <a:lnTo>
                    <a:pt x="1507" y="818"/>
                  </a:lnTo>
                  <a:lnTo>
                    <a:pt x="1501" y="822"/>
                  </a:lnTo>
                  <a:lnTo>
                    <a:pt x="1494" y="823"/>
                  </a:lnTo>
                  <a:lnTo>
                    <a:pt x="1487" y="824"/>
                  </a:lnTo>
                  <a:lnTo>
                    <a:pt x="961" y="824"/>
                  </a:lnTo>
                  <a:lnTo>
                    <a:pt x="954" y="823"/>
                  </a:lnTo>
                  <a:lnTo>
                    <a:pt x="948" y="822"/>
                  </a:lnTo>
                  <a:lnTo>
                    <a:pt x="942" y="818"/>
                  </a:lnTo>
                  <a:lnTo>
                    <a:pt x="938" y="814"/>
                  </a:lnTo>
                  <a:lnTo>
                    <a:pt x="933" y="809"/>
                  </a:lnTo>
                  <a:lnTo>
                    <a:pt x="930" y="804"/>
                  </a:lnTo>
                  <a:lnTo>
                    <a:pt x="928" y="797"/>
                  </a:lnTo>
                  <a:lnTo>
                    <a:pt x="928" y="791"/>
                  </a:lnTo>
                  <a:lnTo>
                    <a:pt x="928" y="784"/>
                  </a:lnTo>
                  <a:lnTo>
                    <a:pt x="930" y="778"/>
                  </a:lnTo>
                  <a:lnTo>
                    <a:pt x="933" y="772"/>
                  </a:lnTo>
                  <a:lnTo>
                    <a:pt x="938" y="766"/>
                  </a:lnTo>
                  <a:lnTo>
                    <a:pt x="942" y="762"/>
                  </a:lnTo>
                  <a:lnTo>
                    <a:pt x="948" y="759"/>
                  </a:lnTo>
                  <a:lnTo>
                    <a:pt x="954" y="757"/>
                  </a:lnTo>
                  <a:lnTo>
                    <a:pt x="961" y="756"/>
                  </a:lnTo>
                  <a:close/>
                  <a:moveTo>
                    <a:pt x="961" y="1625"/>
                  </a:moveTo>
                  <a:lnTo>
                    <a:pt x="1487" y="1625"/>
                  </a:lnTo>
                  <a:lnTo>
                    <a:pt x="1494" y="1626"/>
                  </a:lnTo>
                  <a:lnTo>
                    <a:pt x="1501" y="1628"/>
                  </a:lnTo>
                  <a:lnTo>
                    <a:pt x="1507" y="1631"/>
                  </a:lnTo>
                  <a:lnTo>
                    <a:pt x="1512" y="1635"/>
                  </a:lnTo>
                  <a:lnTo>
                    <a:pt x="1516" y="1640"/>
                  </a:lnTo>
                  <a:lnTo>
                    <a:pt x="1519" y="1646"/>
                  </a:lnTo>
                  <a:lnTo>
                    <a:pt x="1521" y="1652"/>
                  </a:lnTo>
                  <a:lnTo>
                    <a:pt x="1522" y="1659"/>
                  </a:lnTo>
                  <a:lnTo>
                    <a:pt x="1521" y="1665"/>
                  </a:lnTo>
                  <a:lnTo>
                    <a:pt x="1519" y="1672"/>
                  </a:lnTo>
                  <a:lnTo>
                    <a:pt x="1516" y="1677"/>
                  </a:lnTo>
                  <a:lnTo>
                    <a:pt x="1512" y="1682"/>
                  </a:lnTo>
                  <a:lnTo>
                    <a:pt x="1507" y="1686"/>
                  </a:lnTo>
                  <a:lnTo>
                    <a:pt x="1501" y="1689"/>
                  </a:lnTo>
                  <a:lnTo>
                    <a:pt x="1494" y="1691"/>
                  </a:lnTo>
                  <a:lnTo>
                    <a:pt x="1487" y="1692"/>
                  </a:lnTo>
                  <a:lnTo>
                    <a:pt x="961" y="1692"/>
                  </a:lnTo>
                  <a:lnTo>
                    <a:pt x="954" y="1691"/>
                  </a:lnTo>
                  <a:lnTo>
                    <a:pt x="948" y="1689"/>
                  </a:lnTo>
                  <a:lnTo>
                    <a:pt x="942" y="1686"/>
                  </a:lnTo>
                  <a:lnTo>
                    <a:pt x="938" y="1682"/>
                  </a:lnTo>
                  <a:lnTo>
                    <a:pt x="933" y="1677"/>
                  </a:lnTo>
                  <a:lnTo>
                    <a:pt x="930" y="1672"/>
                  </a:lnTo>
                  <a:lnTo>
                    <a:pt x="928" y="1665"/>
                  </a:lnTo>
                  <a:lnTo>
                    <a:pt x="928" y="1659"/>
                  </a:lnTo>
                  <a:lnTo>
                    <a:pt x="928" y="1652"/>
                  </a:lnTo>
                  <a:lnTo>
                    <a:pt x="930" y="1646"/>
                  </a:lnTo>
                  <a:lnTo>
                    <a:pt x="933" y="1640"/>
                  </a:lnTo>
                  <a:lnTo>
                    <a:pt x="938" y="1635"/>
                  </a:lnTo>
                  <a:lnTo>
                    <a:pt x="942" y="1631"/>
                  </a:lnTo>
                  <a:lnTo>
                    <a:pt x="948" y="1628"/>
                  </a:lnTo>
                  <a:lnTo>
                    <a:pt x="954" y="1626"/>
                  </a:lnTo>
                  <a:lnTo>
                    <a:pt x="961" y="1625"/>
                  </a:lnTo>
                  <a:close/>
                  <a:moveTo>
                    <a:pt x="1452" y="846"/>
                  </a:moveTo>
                  <a:lnTo>
                    <a:pt x="1450" y="869"/>
                  </a:lnTo>
                  <a:lnTo>
                    <a:pt x="1447" y="893"/>
                  </a:lnTo>
                  <a:lnTo>
                    <a:pt x="1443" y="915"/>
                  </a:lnTo>
                  <a:lnTo>
                    <a:pt x="1439" y="936"/>
                  </a:lnTo>
                  <a:lnTo>
                    <a:pt x="1435" y="957"/>
                  </a:lnTo>
                  <a:lnTo>
                    <a:pt x="1429" y="978"/>
                  </a:lnTo>
                  <a:lnTo>
                    <a:pt x="1423" y="998"/>
                  </a:lnTo>
                  <a:lnTo>
                    <a:pt x="1417" y="1018"/>
                  </a:lnTo>
                  <a:lnTo>
                    <a:pt x="1410" y="1036"/>
                  </a:lnTo>
                  <a:lnTo>
                    <a:pt x="1402" y="1054"/>
                  </a:lnTo>
                  <a:lnTo>
                    <a:pt x="1394" y="1071"/>
                  </a:lnTo>
                  <a:lnTo>
                    <a:pt x="1385" y="1087"/>
                  </a:lnTo>
                  <a:lnTo>
                    <a:pt x="1375" y="1102"/>
                  </a:lnTo>
                  <a:lnTo>
                    <a:pt x="1365" y="1116"/>
                  </a:lnTo>
                  <a:lnTo>
                    <a:pt x="1355" y="1130"/>
                  </a:lnTo>
                  <a:lnTo>
                    <a:pt x="1345" y="1143"/>
                  </a:lnTo>
                  <a:lnTo>
                    <a:pt x="1338" y="1151"/>
                  </a:lnTo>
                  <a:lnTo>
                    <a:pt x="1331" y="1158"/>
                  </a:lnTo>
                  <a:lnTo>
                    <a:pt x="1324" y="1166"/>
                  </a:lnTo>
                  <a:lnTo>
                    <a:pt x="1318" y="1174"/>
                  </a:lnTo>
                  <a:lnTo>
                    <a:pt x="1312" y="1185"/>
                  </a:lnTo>
                  <a:lnTo>
                    <a:pt x="1307" y="1198"/>
                  </a:lnTo>
                  <a:lnTo>
                    <a:pt x="1304" y="1210"/>
                  </a:lnTo>
                  <a:lnTo>
                    <a:pt x="1303" y="1224"/>
                  </a:lnTo>
                  <a:lnTo>
                    <a:pt x="1304" y="1237"/>
                  </a:lnTo>
                  <a:lnTo>
                    <a:pt x="1307" y="1249"/>
                  </a:lnTo>
                  <a:lnTo>
                    <a:pt x="1311" y="1261"/>
                  </a:lnTo>
                  <a:lnTo>
                    <a:pt x="1316" y="1271"/>
                  </a:lnTo>
                  <a:lnTo>
                    <a:pt x="1324" y="1283"/>
                  </a:lnTo>
                  <a:lnTo>
                    <a:pt x="1333" y="1293"/>
                  </a:lnTo>
                  <a:lnTo>
                    <a:pt x="1343" y="1303"/>
                  </a:lnTo>
                  <a:lnTo>
                    <a:pt x="1352" y="1313"/>
                  </a:lnTo>
                  <a:lnTo>
                    <a:pt x="1362" y="1326"/>
                  </a:lnTo>
                  <a:lnTo>
                    <a:pt x="1371" y="1339"/>
                  </a:lnTo>
                  <a:lnTo>
                    <a:pt x="1381" y="1354"/>
                  </a:lnTo>
                  <a:lnTo>
                    <a:pt x="1389" y="1369"/>
                  </a:lnTo>
                  <a:lnTo>
                    <a:pt x="1398" y="1385"/>
                  </a:lnTo>
                  <a:lnTo>
                    <a:pt x="1405" y="1402"/>
                  </a:lnTo>
                  <a:lnTo>
                    <a:pt x="1412" y="1419"/>
                  </a:lnTo>
                  <a:lnTo>
                    <a:pt x="1419" y="1437"/>
                  </a:lnTo>
                  <a:lnTo>
                    <a:pt x="1425" y="1455"/>
                  </a:lnTo>
                  <a:lnTo>
                    <a:pt x="1431" y="1475"/>
                  </a:lnTo>
                  <a:lnTo>
                    <a:pt x="1436" y="1495"/>
                  </a:lnTo>
                  <a:lnTo>
                    <a:pt x="1440" y="1515"/>
                  </a:lnTo>
                  <a:lnTo>
                    <a:pt x="1444" y="1536"/>
                  </a:lnTo>
                  <a:lnTo>
                    <a:pt x="1447" y="1557"/>
                  </a:lnTo>
                  <a:lnTo>
                    <a:pt x="1450" y="1578"/>
                  </a:lnTo>
                  <a:lnTo>
                    <a:pt x="1452" y="1601"/>
                  </a:lnTo>
                  <a:lnTo>
                    <a:pt x="990" y="1601"/>
                  </a:lnTo>
                  <a:lnTo>
                    <a:pt x="992" y="1578"/>
                  </a:lnTo>
                  <a:lnTo>
                    <a:pt x="995" y="1556"/>
                  </a:lnTo>
                  <a:lnTo>
                    <a:pt x="998" y="1534"/>
                  </a:lnTo>
                  <a:lnTo>
                    <a:pt x="1002" y="1513"/>
                  </a:lnTo>
                  <a:lnTo>
                    <a:pt x="1007" y="1492"/>
                  </a:lnTo>
                  <a:lnTo>
                    <a:pt x="1012" y="1472"/>
                  </a:lnTo>
                  <a:lnTo>
                    <a:pt x="1018" y="1452"/>
                  </a:lnTo>
                  <a:lnTo>
                    <a:pt x="1024" y="1433"/>
                  </a:lnTo>
                  <a:lnTo>
                    <a:pt x="1031" y="1415"/>
                  </a:lnTo>
                  <a:lnTo>
                    <a:pt x="1040" y="1397"/>
                  </a:lnTo>
                  <a:lnTo>
                    <a:pt x="1048" y="1380"/>
                  </a:lnTo>
                  <a:lnTo>
                    <a:pt x="1056" y="1365"/>
                  </a:lnTo>
                  <a:lnTo>
                    <a:pt x="1065" y="1348"/>
                  </a:lnTo>
                  <a:lnTo>
                    <a:pt x="1074" y="1334"/>
                  </a:lnTo>
                  <a:lnTo>
                    <a:pt x="1084" y="1321"/>
                  </a:lnTo>
                  <a:lnTo>
                    <a:pt x="1094" y="1308"/>
                  </a:lnTo>
                  <a:lnTo>
                    <a:pt x="1102" y="1300"/>
                  </a:lnTo>
                  <a:lnTo>
                    <a:pt x="1109" y="1293"/>
                  </a:lnTo>
                  <a:lnTo>
                    <a:pt x="1116" y="1285"/>
                  </a:lnTo>
                  <a:lnTo>
                    <a:pt x="1122" y="1277"/>
                  </a:lnTo>
                  <a:lnTo>
                    <a:pt x="1126" y="1271"/>
                  </a:lnTo>
                  <a:lnTo>
                    <a:pt x="1129" y="1265"/>
                  </a:lnTo>
                  <a:lnTo>
                    <a:pt x="1132" y="1259"/>
                  </a:lnTo>
                  <a:lnTo>
                    <a:pt x="1135" y="1253"/>
                  </a:lnTo>
                  <a:lnTo>
                    <a:pt x="1136" y="1246"/>
                  </a:lnTo>
                  <a:lnTo>
                    <a:pt x="1138" y="1239"/>
                  </a:lnTo>
                  <a:lnTo>
                    <a:pt x="1139" y="1231"/>
                  </a:lnTo>
                  <a:lnTo>
                    <a:pt x="1139" y="1224"/>
                  </a:lnTo>
                  <a:lnTo>
                    <a:pt x="1139" y="1217"/>
                  </a:lnTo>
                  <a:lnTo>
                    <a:pt x="1138" y="1210"/>
                  </a:lnTo>
                  <a:lnTo>
                    <a:pt x="1136" y="1203"/>
                  </a:lnTo>
                  <a:lnTo>
                    <a:pt x="1134" y="1196"/>
                  </a:lnTo>
                  <a:lnTo>
                    <a:pt x="1132" y="1189"/>
                  </a:lnTo>
                  <a:lnTo>
                    <a:pt x="1129" y="1183"/>
                  </a:lnTo>
                  <a:lnTo>
                    <a:pt x="1126" y="1177"/>
                  </a:lnTo>
                  <a:lnTo>
                    <a:pt x="1122" y="1172"/>
                  </a:lnTo>
                  <a:lnTo>
                    <a:pt x="1111" y="1158"/>
                  </a:lnTo>
                  <a:lnTo>
                    <a:pt x="1099" y="1145"/>
                  </a:lnTo>
                  <a:lnTo>
                    <a:pt x="1089" y="1133"/>
                  </a:lnTo>
                  <a:lnTo>
                    <a:pt x="1078" y="1119"/>
                  </a:lnTo>
                  <a:lnTo>
                    <a:pt x="1069" y="1104"/>
                  </a:lnTo>
                  <a:lnTo>
                    <a:pt x="1059" y="1089"/>
                  </a:lnTo>
                  <a:lnTo>
                    <a:pt x="1050" y="1073"/>
                  </a:lnTo>
                  <a:lnTo>
                    <a:pt x="1042" y="1056"/>
                  </a:lnTo>
                  <a:lnTo>
                    <a:pt x="1033" y="1038"/>
                  </a:lnTo>
                  <a:lnTo>
                    <a:pt x="1026" y="1019"/>
                  </a:lnTo>
                  <a:lnTo>
                    <a:pt x="1019" y="999"/>
                  </a:lnTo>
                  <a:lnTo>
                    <a:pt x="1013" y="979"/>
                  </a:lnTo>
                  <a:lnTo>
                    <a:pt x="1008" y="959"/>
                  </a:lnTo>
                  <a:lnTo>
                    <a:pt x="1003" y="937"/>
                  </a:lnTo>
                  <a:lnTo>
                    <a:pt x="999" y="916"/>
                  </a:lnTo>
                  <a:lnTo>
                    <a:pt x="995" y="893"/>
                  </a:lnTo>
                  <a:lnTo>
                    <a:pt x="992" y="870"/>
                  </a:lnTo>
                  <a:lnTo>
                    <a:pt x="990" y="846"/>
                  </a:lnTo>
                  <a:lnTo>
                    <a:pt x="1452" y="846"/>
                  </a:lnTo>
                  <a:close/>
                  <a:moveTo>
                    <a:pt x="1224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4"/>
                  </a:lnTo>
                  <a:lnTo>
                    <a:pt x="1434" y="413"/>
                  </a:lnTo>
                  <a:lnTo>
                    <a:pt x="1473" y="425"/>
                  </a:lnTo>
                  <a:lnTo>
                    <a:pt x="1513" y="438"/>
                  </a:lnTo>
                  <a:lnTo>
                    <a:pt x="1550" y="453"/>
                  </a:lnTo>
                  <a:lnTo>
                    <a:pt x="1587" y="470"/>
                  </a:lnTo>
                  <a:lnTo>
                    <a:pt x="1624" y="488"/>
                  </a:lnTo>
                  <a:lnTo>
                    <a:pt x="1659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9"/>
                  </a:lnTo>
                  <a:lnTo>
                    <a:pt x="1787" y="605"/>
                  </a:lnTo>
                  <a:lnTo>
                    <a:pt x="1816" y="632"/>
                  </a:lnTo>
                  <a:lnTo>
                    <a:pt x="1845" y="662"/>
                  </a:lnTo>
                  <a:lnTo>
                    <a:pt x="1871" y="692"/>
                  </a:lnTo>
                  <a:lnTo>
                    <a:pt x="1896" y="723"/>
                  </a:lnTo>
                  <a:lnTo>
                    <a:pt x="1919" y="756"/>
                  </a:lnTo>
                  <a:lnTo>
                    <a:pt x="1940" y="791"/>
                  </a:lnTo>
                  <a:lnTo>
                    <a:pt x="1961" y="825"/>
                  </a:lnTo>
                  <a:lnTo>
                    <a:pt x="1980" y="861"/>
                  </a:lnTo>
                  <a:lnTo>
                    <a:pt x="1996" y="899"/>
                  </a:lnTo>
                  <a:lnTo>
                    <a:pt x="2011" y="937"/>
                  </a:lnTo>
                  <a:lnTo>
                    <a:pt x="2024" y="975"/>
                  </a:lnTo>
                  <a:lnTo>
                    <a:pt x="2035" y="1016"/>
                  </a:lnTo>
                  <a:lnTo>
                    <a:pt x="2045" y="1056"/>
                  </a:lnTo>
                  <a:lnTo>
                    <a:pt x="2052" y="1097"/>
                  </a:lnTo>
                  <a:lnTo>
                    <a:pt x="2057" y="1139"/>
                  </a:lnTo>
                  <a:lnTo>
                    <a:pt x="2060" y="1181"/>
                  </a:lnTo>
                  <a:lnTo>
                    <a:pt x="2062" y="1224"/>
                  </a:lnTo>
                  <a:lnTo>
                    <a:pt x="2060" y="1268"/>
                  </a:lnTo>
                  <a:lnTo>
                    <a:pt x="2057" y="1310"/>
                  </a:lnTo>
                  <a:lnTo>
                    <a:pt x="2052" y="1353"/>
                  </a:lnTo>
                  <a:lnTo>
                    <a:pt x="2045" y="1393"/>
                  </a:lnTo>
                  <a:lnTo>
                    <a:pt x="2035" y="1434"/>
                  </a:lnTo>
                  <a:lnTo>
                    <a:pt x="2024" y="1474"/>
                  </a:lnTo>
                  <a:lnTo>
                    <a:pt x="2011" y="1513"/>
                  </a:lnTo>
                  <a:lnTo>
                    <a:pt x="1996" y="1550"/>
                  </a:lnTo>
                  <a:lnTo>
                    <a:pt x="1980" y="1588"/>
                  </a:lnTo>
                  <a:lnTo>
                    <a:pt x="1961" y="1624"/>
                  </a:lnTo>
                  <a:lnTo>
                    <a:pt x="1940" y="1659"/>
                  </a:lnTo>
                  <a:lnTo>
                    <a:pt x="1919" y="1692"/>
                  </a:lnTo>
                  <a:lnTo>
                    <a:pt x="1896" y="1726"/>
                  </a:lnTo>
                  <a:lnTo>
                    <a:pt x="1871" y="1757"/>
                  </a:lnTo>
                  <a:lnTo>
                    <a:pt x="1845" y="1787"/>
                  </a:lnTo>
                  <a:lnTo>
                    <a:pt x="1816" y="1817"/>
                  </a:lnTo>
                  <a:lnTo>
                    <a:pt x="1787" y="1845"/>
                  </a:lnTo>
                  <a:lnTo>
                    <a:pt x="1757" y="1871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9" y="1941"/>
                  </a:lnTo>
                  <a:lnTo>
                    <a:pt x="1624" y="1961"/>
                  </a:lnTo>
                  <a:lnTo>
                    <a:pt x="1587" y="1980"/>
                  </a:lnTo>
                  <a:lnTo>
                    <a:pt x="1550" y="1996"/>
                  </a:lnTo>
                  <a:lnTo>
                    <a:pt x="1513" y="2011"/>
                  </a:lnTo>
                  <a:lnTo>
                    <a:pt x="1473" y="2024"/>
                  </a:lnTo>
                  <a:lnTo>
                    <a:pt x="1434" y="2035"/>
                  </a:lnTo>
                  <a:lnTo>
                    <a:pt x="1393" y="2046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8" y="2058"/>
                  </a:lnTo>
                  <a:lnTo>
                    <a:pt x="1097" y="2053"/>
                  </a:lnTo>
                  <a:lnTo>
                    <a:pt x="1056" y="2046"/>
                  </a:lnTo>
                  <a:lnTo>
                    <a:pt x="1015" y="2035"/>
                  </a:lnTo>
                  <a:lnTo>
                    <a:pt x="975" y="2024"/>
                  </a:lnTo>
                  <a:lnTo>
                    <a:pt x="937" y="2011"/>
                  </a:lnTo>
                  <a:lnTo>
                    <a:pt x="898" y="1996"/>
                  </a:lnTo>
                  <a:lnTo>
                    <a:pt x="861" y="1980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1"/>
                  </a:lnTo>
                  <a:lnTo>
                    <a:pt x="661" y="1845"/>
                  </a:lnTo>
                  <a:lnTo>
                    <a:pt x="632" y="1817"/>
                  </a:lnTo>
                  <a:lnTo>
                    <a:pt x="605" y="1787"/>
                  </a:lnTo>
                  <a:lnTo>
                    <a:pt x="578" y="1757"/>
                  </a:lnTo>
                  <a:lnTo>
                    <a:pt x="553" y="1726"/>
                  </a:lnTo>
                  <a:lnTo>
                    <a:pt x="530" y="1692"/>
                  </a:lnTo>
                  <a:lnTo>
                    <a:pt x="508" y="1659"/>
                  </a:lnTo>
                  <a:lnTo>
                    <a:pt x="488" y="1624"/>
                  </a:lnTo>
                  <a:lnTo>
                    <a:pt x="470" y="1588"/>
                  </a:lnTo>
                  <a:lnTo>
                    <a:pt x="452" y="1550"/>
                  </a:lnTo>
                  <a:lnTo>
                    <a:pt x="437" y="1513"/>
                  </a:lnTo>
                  <a:lnTo>
                    <a:pt x="424" y="1474"/>
                  </a:lnTo>
                  <a:lnTo>
                    <a:pt x="413" y="1434"/>
                  </a:lnTo>
                  <a:lnTo>
                    <a:pt x="404" y="1393"/>
                  </a:lnTo>
                  <a:lnTo>
                    <a:pt x="396" y="1353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4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7"/>
                  </a:lnTo>
                  <a:lnTo>
                    <a:pt x="404" y="1056"/>
                  </a:lnTo>
                  <a:lnTo>
                    <a:pt x="413" y="1016"/>
                  </a:lnTo>
                  <a:lnTo>
                    <a:pt x="424" y="975"/>
                  </a:lnTo>
                  <a:lnTo>
                    <a:pt x="437" y="937"/>
                  </a:lnTo>
                  <a:lnTo>
                    <a:pt x="452" y="899"/>
                  </a:lnTo>
                  <a:lnTo>
                    <a:pt x="470" y="861"/>
                  </a:lnTo>
                  <a:lnTo>
                    <a:pt x="488" y="825"/>
                  </a:lnTo>
                  <a:lnTo>
                    <a:pt x="508" y="791"/>
                  </a:lnTo>
                  <a:lnTo>
                    <a:pt x="530" y="756"/>
                  </a:lnTo>
                  <a:lnTo>
                    <a:pt x="553" y="723"/>
                  </a:lnTo>
                  <a:lnTo>
                    <a:pt x="578" y="692"/>
                  </a:lnTo>
                  <a:lnTo>
                    <a:pt x="605" y="662"/>
                  </a:lnTo>
                  <a:lnTo>
                    <a:pt x="632" y="632"/>
                  </a:lnTo>
                  <a:lnTo>
                    <a:pt x="661" y="605"/>
                  </a:lnTo>
                  <a:lnTo>
                    <a:pt x="692" y="579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70"/>
                  </a:lnTo>
                  <a:lnTo>
                    <a:pt x="898" y="453"/>
                  </a:lnTo>
                  <a:lnTo>
                    <a:pt x="937" y="438"/>
                  </a:lnTo>
                  <a:lnTo>
                    <a:pt x="975" y="425"/>
                  </a:lnTo>
                  <a:lnTo>
                    <a:pt x="1015" y="413"/>
                  </a:lnTo>
                  <a:lnTo>
                    <a:pt x="1056" y="404"/>
                  </a:lnTo>
                  <a:lnTo>
                    <a:pt x="1097" y="396"/>
                  </a:lnTo>
                  <a:lnTo>
                    <a:pt x="1138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5" name="13"/>
          <p:cNvSpPr txBox="1"/>
          <p:nvPr>
            <p:custDataLst>
              <p:tags r:id="rId2"/>
            </p:custDataLst>
          </p:nvPr>
        </p:nvSpPr>
        <p:spPr>
          <a:xfrm>
            <a:off x="3027366" y="5022228"/>
            <a:ext cx="613568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Your content to play here, or through your copy, </a:t>
            </a:r>
            <a:r>
              <a:rPr lang="en-US" altLang="zh-CN" sz="1100" dirty="0" smtClean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paste in this box, and select only </a:t>
            </a:r>
          </a:p>
          <a:p>
            <a:pPr algn="ctr"/>
            <a:r>
              <a:rPr lang="en-US" altLang="zh-CN" sz="1100" dirty="0" smtClean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the text. paste in this box, and select only the text.</a:t>
            </a:r>
            <a:endParaRPr lang="en-US" altLang="zh-CN" sz="1100" dirty="0">
              <a:solidFill>
                <a:srgbClr val="3B1F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9462" y="1660474"/>
            <a:ext cx="6011497" cy="1631409"/>
            <a:chOff x="4909623" y="4701941"/>
            <a:chExt cx="13559883" cy="3679903"/>
          </a:xfrm>
        </p:grpSpPr>
        <p:sp>
          <p:nvSpPr>
            <p:cNvPr id="17" name="Subtitle 2"/>
            <p:cNvSpPr txBox="1">
              <a:spLocks/>
            </p:cNvSpPr>
            <p:nvPr/>
          </p:nvSpPr>
          <p:spPr>
            <a:xfrm>
              <a:off x="7928580" y="6670311"/>
              <a:ext cx="7530064" cy="1241506"/>
            </a:xfrm>
            <a:prstGeom prst="rect">
              <a:avLst/>
            </a:prstGeom>
          </p:spPr>
          <p:txBody>
            <a:bodyPr vert="horz" wrap="non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sz="1400" b="1" dirty="0" smtClean="0">
                  <a:solidFill>
                    <a:schemeClr val="bg1"/>
                  </a:solidFill>
                  <a:latin typeface="Lato" charset="0"/>
                  <a:ea typeface="Lato" charset="0"/>
                  <a:cs typeface="Lato" charset="0"/>
                </a:rPr>
                <a:t>MINIMAL AND MODERN PRESENTATION</a:t>
              </a:r>
              <a:endParaRPr lang="en-US" sz="1400" b="1" dirty="0">
                <a:solidFill>
                  <a:schemeClr val="bg1"/>
                </a:solidFill>
                <a:latin typeface="Lato" charset="0"/>
                <a:ea typeface="Lato" charset="0"/>
                <a:cs typeface="Lato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444387" y="5128315"/>
              <a:ext cx="12547643" cy="1457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to Bold" charset="0"/>
                </a:rPr>
                <a:t>工程进度汇报材料</a:t>
              </a:r>
              <a:r>
                <a:rPr lang="en-US" altLang="zh-CN" sz="36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to Bold" charset="0"/>
                </a:rPr>
                <a:t>ppt</a:t>
              </a:r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to Bold" charset="0"/>
                </a:rPr>
                <a:t>模板</a:t>
              </a:r>
              <a:endParaRPr 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to Bold" charset="0"/>
              </a:endParaRPr>
            </a:p>
          </p:txBody>
        </p:sp>
        <p:sp>
          <p:nvSpPr>
            <p:cNvPr id="20" name="Rectangle 14"/>
            <p:cNvSpPr/>
            <p:nvPr/>
          </p:nvSpPr>
          <p:spPr>
            <a:xfrm>
              <a:off x="4909623" y="4701941"/>
              <a:ext cx="13559883" cy="3679903"/>
            </a:xfrm>
            <a:prstGeom prst="rect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</p:grpSp>
    </p:spTree>
    <p:extLst>
      <p:ext uri="{BB962C8B-B14F-4D97-AF65-F5344CB8AC3E}">
        <p14:creationId xmlns:p14="http://schemas.microsoft.com/office/powerpoint/2010/main" val="232830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">
        <p:blinds dir="vert"/>
      </p:transition>
    </mc:Choice>
    <mc:Fallback xmlns="">
      <p:transition spd="slow"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6" grpId="0" animBg="1"/>
      <p:bldP spid="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155828" y="3710613"/>
            <a:ext cx="4887343" cy="773830"/>
            <a:chOff x="562412" y="1130197"/>
            <a:chExt cx="4195822" cy="664339"/>
          </a:xfrm>
        </p:grpSpPr>
        <p:sp>
          <p:nvSpPr>
            <p:cNvPr id="26" name="TextBox 25"/>
            <p:cNvSpPr txBox="1"/>
            <p:nvPr/>
          </p:nvSpPr>
          <p:spPr>
            <a:xfrm>
              <a:off x="562412" y="1530307"/>
              <a:ext cx="4195822" cy="264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单击此处添加文字阐述，添加简短问题说明文字。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gray">
            <a:xfrm>
              <a:off x="562412" y="1130197"/>
              <a:ext cx="2423096" cy="40011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155828" y="5120665"/>
            <a:ext cx="4887343" cy="773830"/>
            <a:chOff x="562412" y="1130197"/>
            <a:chExt cx="4195822" cy="664339"/>
          </a:xfrm>
        </p:grpSpPr>
        <p:sp>
          <p:nvSpPr>
            <p:cNvPr id="29" name="TextBox 28"/>
            <p:cNvSpPr txBox="1"/>
            <p:nvPr/>
          </p:nvSpPr>
          <p:spPr>
            <a:xfrm>
              <a:off x="562412" y="1530307"/>
              <a:ext cx="4195822" cy="264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单击此处添加文字阐述，添加简短问题说明文字。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gray">
            <a:xfrm>
              <a:off x="562412" y="1130197"/>
              <a:ext cx="2423096" cy="40011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969965" y="3710613"/>
            <a:ext cx="4887343" cy="773830"/>
            <a:chOff x="562412" y="1130197"/>
            <a:chExt cx="4195822" cy="664339"/>
          </a:xfrm>
        </p:grpSpPr>
        <p:sp>
          <p:nvSpPr>
            <p:cNvPr id="32" name="TextBox 31"/>
            <p:cNvSpPr txBox="1"/>
            <p:nvPr/>
          </p:nvSpPr>
          <p:spPr>
            <a:xfrm>
              <a:off x="562412" y="1530307"/>
              <a:ext cx="4195822" cy="264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单击此处添加文字阐述，添加简短问题说明文字。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Rectangle 11"/>
            <p:cNvSpPr>
              <a:spLocks noChangeArrowheads="1"/>
            </p:cNvSpPr>
            <p:nvPr/>
          </p:nvSpPr>
          <p:spPr bwMode="gray">
            <a:xfrm>
              <a:off x="562412" y="1130197"/>
              <a:ext cx="2423096" cy="40011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969965" y="5120665"/>
            <a:ext cx="4887343" cy="773830"/>
            <a:chOff x="562412" y="1130197"/>
            <a:chExt cx="4195822" cy="664339"/>
          </a:xfrm>
        </p:grpSpPr>
        <p:sp>
          <p:nvSpPr>
            <p:cNvPr id="35" name="TextBox 34"/>
            <p:cNvSpPr txBox="1"/>
            <p:nvPr/>
          </p:nvSpPr>
          <p:spPr>
            <a:xfrm>
              <a:off x="562412" y="1530307"/>
              <a:ext cx="4195822" cy="264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单击此处添加文字阐述，添加简短问题说明文字。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Rectangle 11"/>
            <p:cNvSpPr>
              <a:spLocks noChangeArrowheads="1"/>
            </p:cNvSpPr>
            <p:nvPr/>
          </p:nvSpPr>
          <p:spPr bwMode="gray">
            <a:xfrm>
              <a:off x="562412" y="1130197"/>
              <a:ext cx="2423096" cy="40011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" name="梯形 2"/>
          <p:cNvSpPr/>
          <p:nvPr/>
        </p:nvSpPr>
        <p:spPr>
          <a:xfrm rot="5400000">
            <a:off x="4838971" y="-4838973"/>
            <a:ext cx="2512469" cy="12190415"/>
          </a:xfrm>
          <a:prstGeom prst="trapezoid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55537" y="89548"/>
            <a:ext cx="3259420" cy="2364863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b="1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r>
              <a:rPr lang="en-US" altLang="zh-CN" sz="2000" b="1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DIRECTORY</a:t>
            </a:r>
            <a:endParaRPr lang="zh-CN" altLang="en-US" sz="2000" b="1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58482" y="3731393"/>
            <a:ext cx="1025942" cy="964331"/>
            <a:chOff x="2215144" y="982844"/>
            <a:chExt cx="1312607" cy="964934"/>
          </a:xfrm>
        </p:grpSpPr>
        <p:sp>
          <p:nvSpPr>
            <p:cNvPr id="39" name="平行四边形 38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51" name="文本框 9"/>
            <p:cNvSpPr txBox="1"/>
            <p:nvPr/>
          </p:nvSpPr>
          <p:spPr>
            <a:xfrm>
              <a:off x="2460952" y="1131274"/>
              <a:ext cx="1066799" cy="8165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562" y="5112773"/>
            <a:ext cx="999284" cy="981249"/>
            <a:chOff x="2215144" y="2033848"/>
            <a:chExt cx="1278498" cy="981862"/>
          </a:xfrm>
        </p:grpSpPr>
        <p:sp>
          <p:nvSpPr>
            <p:cNvPr id="53" name="平行四边形 52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54" name="文本框 10"/>
            <p:cNvSpPr txBox="1"/>
            <p:nvPr/>
          </p:nvSpPr>
          <p:spPr>
            <a:xfrm>
              <a:off x="2426843" y="2199202"/>
              <a:ext cx="1066799" cy="816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690171" y="3710421"/>
            <a:ext cx="1013220" cy="967029"/>
            <a:chOff x="2215144" y="3084852"/>
            <a:chExt cx="1296329" cy="967632"/>
          </a:xfrm>
        </p:grpSpPr>
        <p:sp>
          <p:nvSpPr>
            <p:cNvPr id="56" name="平行四边形 55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57" name="文本框 11"/>
            <p:cNvSpPr txBox="1"/>
            <p:nvPr/>
          </p:nvSpPr>
          <p:spPr>
            <a:xfrm>
              <a:off x="2444674" y="3235979"/>
              <a:ext cx="1066799" cy="816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693119" y="5105536"/>
            <a:ext cx="1021838" cy="988486"/>
            <a:chOff x="2215144" y="4135856"/>
            <a:chExt cx="1307355" cy="989104"/>
          </a:xfrm>
        </p:grpSpPr>
        <p:sp>
          <p:nvSpPr>
            <p:cNvPr id="59" name="平行四边形 58"/>
            <p:cNvSpPr/>
            <p:nvPr/>
          </p:nvSpPr>
          <p:spPr>
            <a:xfrm>
              <a:off x="2215144" y="4135856"/>
              <a:ext cx="1120898" cy="842781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60" name="文本框 12"/>
            <p:cNvSpPr txBox="1"/>
            <p:nvPr/>
          </p:nvSpPr>
          <p:spPr>
            <a:xfrm>
              <a:off x="2455700" y="4308454"/>
              <a:ext cx="1066799" cy="816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439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-17688" y="4913086"/>
            <a:ext cx="12208101" cy="1944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22"/>
          <p:cNvSpPr>
            <a:spLocks noChangeArrowheads="1"/>
          </p:cNvSpPr>
          <p:nvPr/>
        </p:nvSpPr>
        <p:spPr bwMode="auto">
          <a:xfrm>
            <a:off x="924164" y="1643758"/>
            <a:ext cx="10418026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加入你的标题</a:t>
            </a:r>
            <a:endParaRPr lang="zh-CN" altLang="zh-CN" sz="6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22"/>
          <p:cNvSpPr>
            <a:spLocks noChangeArrowheads="1"/>
          </p:cNvSpPr>
          <p:nvPr/>
        </p:nvSpPr>
        <p:spPr bwMode="auto">
          <a:xfrm>
            <a:off x="3272534" y="2934709"/>
            <a:ext cx="5797352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加入你的文字描述和文案描</a:t>
            </a:r>
            <a:endParaRPr lang="zh-CN" altLang="zh-CN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257192" y="4392630"/>
            <a:ext cx="2080642" cy="1616283"/>
            <a:chOff x="2215144" y="982844"/>
            <a:chExt cx="1331179" cy="842780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17" name="文本框 9"/>
            <p:cNvSpPr txBox="1"/>
            <p:nvPr/>
          </p:nvSpPr>
          <p:spPr>
            <a:xfrm>
              <a:off x="2479524" y="1176682"/>
              <a:ext cx="1066799" cy="5294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 01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702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bldLvl="0" autoUpdateAnimBg="0"/>
      <p:bldP spid="13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图片占位符 13" descr="target-businessman.jpg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8218" y="1383038"/>
            <a:ext cx="4264025" cy="2514600"/>
          </a:xfrm>
          <a:prstGeom prst="rect">
            <a:avLst/>
          </a:prstGeom>
        </p:spPr>
      </p:pic>
      <p:pic>
        <p:nvPicPr>
          <p:cNvPr id="7" name="图片占位符 14" descr="businessman-with-hat-in-front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02243" y="3897638"/>
            <a:ext cx="4264025" cy="2514600"/>
          </a:xfrm>
          <a:prstGeom prst="rect">
            <a:avLst/>
          </a:prstGeom>
        </p:spPr>
      </p:pic>
      <p:sp>
        <p:nvSpPr>
          <p:cNvPr id="8" name="Rectangle 8"/>
          <p:cNvSpPr/>
          <p:nvPr/>
        </p:nvSpPr>
        <p:spPr>
          <a:xfrm>
            <a:off x="5102609" y="2455672"/>
            <a:ext cx="999634" cy="3693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102609" y="2437435"/>
            <a:ext cx="4144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RECENT</a:t>
            </a:r>
            <a:r>
              <a:rPr lang="en-US" b="1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POPULAR WORK ANALYSIS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02243" y="3007378"/>
            <a:ext cx="3144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amets.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Rectangle 17"/>
          <p:cNvSpPr/>
          <p:nvPr/>
        </p:nvSpPr>
        <p:spPr>
          <a:xfrm>
            <a:off x="6102243" y="4970272"/>
            <a:ext cx="1437892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728514" y="4970272"/>
            <a:ext cx="3811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MODER AND CLEAN </a:t>
            </a:r>
            <a:r>
              <a:rPr lang="en-US" b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SOLUTIONS</a:t>
            </a:r>
            <a:endParaRPr lang="en-US" b="1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57281" y="5521978"/>
            <a:ext cx="3144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amets.</a:t>
            </a:r>
            <a:endParaRPr lang="en-US" sz="1000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0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 animBg="1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71"/>
          <p:cNvGrpSpPr>
            <a:grpSpLocks/>
          </p:cNvGrpSpPr>
          <p:nvPr/>
        </p:nvGrpSpPr>
        <p:grpSpPr bwMode="auto">
          <a:xfrm>
            <a:off x="7783513" y="2675615"/>
            <a:ext cx="1606550" cy="1638300"/>
            <a:chOff x="0" y="0"/>
            <a:chExt cx="1323539" cy="1349610"/>
          </a:xfrm>
          <a:solidFill>
            <a:schemeClr val="tx2">
              <a:lumMod val="50000"/>
            </a:schemeClr>
          </a:solidFill>
        </p:grpSpPr>
        <p:sp>
          <p:nvSpPr>
            <p:cNvPr id="7" name="任意多边形 18"/>
            <p:cNvSpPr>
              <a:spLocks/>
            </p:cNvSpPr>
            <p:nvPr/>
          </p:nvSpPr>
          <p:spPr bwMode="auto">
            <a:xfrm rot="8100000">
              <a:off x="663717" y="711273"/>
              <a:ext cx="659822" cy="231694"/>
            </a:xfrm>
            <a:custGeom>
              <a:avLst/>
              <a:gdLst>
                <a:gd name="T0" fmla="*/ 0 w 1618735"/>
                <a:gd name="T1" fmla="*/ 15692 h 568411"/>
                <a:gd name="T2" fmla="*/ 0 w 1618735"/>
                <a:gd name="T3" fmla="*/ 0 h 568411"/>
                <a:gd name="T4" fmla="*/ 44687 w 1618735"/>
                <a:gd name="T5" fmla="*/ 0 h 568411"/>
                <a:gd name="T6" fmla="*/ 44687 w 1618735"/>
                <a:gd name="T7" fmla="*/ 15692 h 568411"/>
                <a:gd name="T8" fmla="*/ 15619 w 1618735"/>
                <a:gd name="T9" fmla="*/ 15692 h 568411"/>
                <a:gd name="T10" fmla="*/ 7846 w 1618735"/>
                <a:gd name="T11" fmla="*/ 7918 h 568411"/>
                <a:gd name="T12" fmla="*/ 73 w 1618735"/>
                <a:gd name="T13" fmla="*/ 15692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8" name="五边形 19"/>
            <p:cNvSpPr>
              <a:spLocks noChangeArrowheads="1"/>
            </p:cNvSpPr>
            <p:nvPr/>
          </p:nvSpPr>
          <p:spPr bwMode="auto">
            <a:xfrm rot="2700000">
              <a:off x="469240" y="265726"/>
              <a:ext cx="763145" cy="231693"/>
            </a:xfrm>
            <a:prstGeom prst="homePlate">
              <a:avLst>
                <a:gd name="adj" fmla="val 82344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9" name="五边形 20"/>
            <p:cNvSpPr>
              <a:spLocks noChangeArrowheads="1"/>
            </p:cNvSpPr>
            <p:nvPr/>
          </p:nvSpPr>
          <p:spPr bwMode="auto">
            <a:xfrm rot="2700000" flipH="1">
              <a:off x="354456" y="590005"/>
              <a:ext cx="231693" cy="759605"/>
            </a:xfrm>
            <a:prstGeom prst="homePlate">
              <a:avLst>
                <a:gd name="adj" fmla="val 25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10" name="任意多边形 21"/>
            <p:cNvSpPr>
              <a:spLocks/>
            </p:cNvSpPr>
            <p:nvPr/>
          </p:nvSpPr>
          <p:spPr bwMode="auto">
            <a:xfrm rot="8100000" flipH="1" flipV="1">
              <a:off x="0" y="410836"/>
              <a:ext cx="659822" cy="231694"/>
            </a:xfrm>
            <a:custGeom>
              <a:avLst/>
              <a:gdLst>
                <a:gd name="T0" fmla="*/ 0 w 1618735"/>
                <a:gd name="T1" fmla="*/ 15692 h 568411"/>
                <a:gd name="T2" fmla="*/ 0 w 1618735"/>
                <a:gd name="T3" fmla="*/ 0 h 568411"/>
                <a:gd name="T4" fmla="*/ 44687 w 1618735"/>
                <a:gd name="T5" fmla="*/ 0 h 568411"/>
                <a:gd name="T6" fmla="*/ 44687 w 1618735"/>
                <a:gd name="T7" fmla="*/ 15692 h 568411"/>
                <a:gd name="T8" fmla="*/ 15619 w 1618735"/>
                <a:gd name="T9" fmla="*/ 15692 h 568411"/>
                <a:gd name="T10" fmla="*/ 7846 w 1618735"/>
                <a:gd name="T11" fmla="*/ 7918 h 568411"/>
                <a:gd name="T12" fmla="*/ 73 w 1618735"/>
                <a:gd name="T13" fmla="*/ 15692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1" name="组合 72"/>
          <p:cNvGrpSpPr>
            <a:grpSpLocks/>
          </p:cNvGrpSpPr>
          <p:nvPr/>
        </p:nvGrpSpPr>
        <p:grpSpPr bwMode="auto">
          <a:xfrm>
            <a:off x="10099675" y="3177265"/>
            <a:ext cx="1009650" cy="1028700"/>
            <a:chOff x="0" y="0"/>
            <a:chExt cx="831081" cy="847453"/>
          </a:xfrm>
          <a:solidFill>
            <a:schemeClr val="tx2">
              <a:lumMod val="50000"/>
            </a:schemeClr>
          </a:solidFill>
        </p:grpSpPr>
        <p:sp>
          <p:nvSpPr>
            <p:cNvPr id="12" name="任意多边形 30"/>
            <p:cNvSpPr>
              <a:spLocks/>
            </p:cNvSpPr>
            <p:nvPr/>
          </p:nvSpPr>
          <p:spPr bwMode="auto">
            <a:xfrm rot="8100000">
              <a:off x="416763" y="446626"/>
              <a:ext cx="414318" cy="145486"/>
            </a:xfrm>
            <a:custGeom>
              <a:avLst/>
              <a:gdLst>
                <a:gd name="T0" fmla="*/ 0 w 1618735"/>
                <a:gd name="T1" fmla="*/ 2439 h 568411"/>
                <a:gd name="T2" fmla="*/ 0 w 1618735"/>
                <a:gd name="T3" fmla="*/ 0 h 568411"/>
                <a:gd name="T4" fmla="*/ 6947 w 1618735"/>
                <a:gd name="T5" fmla="*/ 0 h 568411"/>
                <a:gd name="T6" fmla="*/ 6947 w 1618735"/>
                <a:gd name="T7" fmla="*/ 2439 h 568411"/>
                <a:gd name="T8" fmla="*/ 2428 w 1618735"/>
                <a:gd name="T9" fmla="*/ 2439 h 568411"/>
                <a:gd name="T10" fmla="*/ 1220 w 1618735"/>
                <a:gd name="T11" fmla="*/ 1231 h 568411"/>
                <a:gd name="T12" fmla="*/ 11 w 1618735"/>
                <a:gd name="T13" fmla="*/ 2439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" name="五边形 31"/>
            <p:cNvSpPr>
              <a:spLocks noChangeArrowheads="1"/>
            </p:cNvSpPr>
            <p:nvPr/>
          </p:nvSpPr>
          <p:spPr bwMode="auto">
            <a:xfrm rot="2700000">
              <a:off x="294646" y="166856"/>
              <a:ext cx="479197" cy="145486"/>
            </a:xfrm>
            <a:prstGeom prst="homePlate">
              <a:avLst>
                <a:gd name="adj" fmla="val 82344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14" name="五边形 32"/>
            <p:cNvSpPr>
              <a:spLocks noChangeArrowheads="1"/>
            </p:cNvSpPr>
            <p:nvPr/>
          </p:nvSpPr>
          <p:spPr bwMode="auto">
            <a:xfrm rot="2700000" flipH="1">
              <a:off x="222571" y="370479"/>
              <a:ext cx="145486" cy="476974"/>
            </a:xfrm>
            <a:prstGeom prst="homePlate">
              <a:avLst>
                <a:gd name="adj" fmla="val 25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15" name="任意多边形 33"/>
            <p:cNvSpPr>
              <a:spLocks/>
            </p:cNvSpPr>
            <p:nvPr/>
          </p:nvSpPr>
          <p:spPr bwMode="auto">
            <a:xfrm rot="8100000" flipH="1" flipV="1">
              <a:off x="0" y="257974"/>
              <a:ext cx="414318" cy="145486"/>
            </a:xfrm>
            <a:custGeom>
              <a:avLst/>
              <a:gdLst>
                <a:gd name="T0" fmla="*/ 0 w 1618735"/>
                <a:gd name="T1" fmla="*/ 2439 h 568411"/>
                <a:gd name="T2" fmla="*/ 0 w 1618735"/>
                <a:gd name="T3" fmla="*/ 0 h 568411"/>
                <a:gd name="T4" fmla="*/ 6947 w 1618735"/>
                <a:gd name="T5" fmla="*/ 0 h 568411"/>
                <a:gd name="T6" fmla="*/ 6947 w 1618735"/>
                <a:gd name="T7" fmla="*/ 2439 h 568411"/>
                <a:gd name="T8" fmla="*/ 2428 w 1618735"/>
                <a:gd name="T9" fmla="*/ 2439 h 568411"/>
                <a:gd name="T10" fmla="*/ 1220 w 1618735"/>
                <a:gd name="T11" fmla="*/ 1231 h 568411"/>
                <a:gd name="T12" fmla="*/ 11 w 1618735"/>
                <a:gd name="T13" fmla="*/ 2439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6" name="组合 66"/>
          <p:cNvGrpSpPr>
            <a:grpSpLocks/>
          </p:cNvGrpSpPr>
          <p:nvPr/>
        </p:nvGrpSpPr>
        <p:grpSpPr bwMode="auto">
          <a:xfrm>
            <a:off x="1050925" y="1189715"/>
            <a:ext cx="3046413" cy="3101975"/>
            <a:chOff x="0" y="0"/>
            <a:chExt cx="2509616" cy="2555304"/>
          </a:xfrm>
          <a:solidFill>
            <a:schemeClr val="tx2">
              <a:lumMod val="50000"/>
            </a:schemeClr>
          </a:solidFill>
        </p:grpSpPr>
        <p:sp>
          <p:nvSpPr>
            <p:cNvPr id="17" name="任意多边形 46"/>
            <p:cNvSpPr>
              <a:spLocks/>
            </p:cNvSpPr>
            <p:nvPr/>
          </p:nvSpPr>
          <p:spPr bwMode="auto">
            <a:xfrm rot="8100000">
              <a:off x="1256334" y="1346351"/>
              <a:ext cx="1248964" cy="438568"/>
            </a:xfrm>
            <a:custGeom>
              <a:avLst/>
              <a:gdLst>
                <a:gd name="T0" fmla="*/ 0 w 1618735"/>
                <a:gd name="T1" fmla="*/ 201446 h 568411"/>
                <a:gd name="T2" fmla="*/ 0 w 1618735"/>
                <a:gd name="T3" fmla="*/ 0 h 568411"/>
                <a:gd name="T4" fmla="*/ 573684 w 1618735"/>
                <a:gd name="T5" fmla="*/ 0 h 568411"/>
                <a:gd name="T6" fmla="*/ 573684 w 1618735"/>
                <a:gd name="T7" fmla="*/ 201446 h 568411"/>
                <a:gd name="T8" fmla="*/ 200517 w 1618735"/>
                <a:gd name="T9" fmla="*/ 201446 h 568411"/>
                <a:gd name="T10" fmla="*/ 100723 w 1618735"/>
                <a:gd name="T11" fmla="*/ 101653 h 568411"/>
                <a:gd name="T12" fmla="*/ 929 w 1618735"/>
                <a:gd name="T13" fmla="*/ 201446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" name="五边形 47"/>
            <p:cNvSpPr>
              <a:spLocks noChangeArrowheads="1"/>
            </p:cNvSpPr>
            <p:nvPr/>
          </p:nvSpPr>
          <p:spPr bwMode="auto">
            <a:xfrm rot="2700000">
              <a:off x="888216" y="502986"/>
              <a:ext cx="1444539" cy="438567"/>
            </a:xfrm>
            <a:prstGeom prst="homePlate">
              <a:avLst>
                <a:gd name="adj" fmla="val 82344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19" name="五边形 48"/>
            <p:cNvSpPr>
              <a:spLocks noChangeArrowheads="1"/>
            </p:cNvSpPr>
            <p:nvPr/>
          </p:nvSpPr>
          <p:spPr bwMode="auto">
            <a:xfrm rot="2700000" flipH="1">
              <a:off x="670942" y="1116807"/>
              <a:ext cx="438567" cy="1437838"/>
            </a:xfrm>
            <a:prstGeom prst="homePlate">
              <a:avLst>
                <a:gd name="adj" fmla="val 25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0" name="任意多边形 49"/>
            <p:cNvSpPr>
              <a:spLocks/>
            </p:cNvSpPr>
            <p:nvPr/>
          </p:nvSpPr>
          <p:spPr bwMode="auto">
            <a:xfrm rot="8100000" flipH="1" flipV="1">
              <a:off x="0" y="777662"/>
              <a:ext cx="1248964" cy="438568"/>
            </a:xfrm>
            <a:custGeom>
              <a:avLst/>
              <a:gdLst>
                <a:gd name="T0" fmla="*/ 0 w 1618735"/>
                <a:gd name="T1" fmla="*/ 201446 h 568411"/>
                <a:gd name="T2" fmla="*/ 0 w 1618735"/>
                <a:gd name="T3" fmla="*/ 0 h 568411"/>
                <a:gd name="T4" fmla="*/ 573684 w 1618735"/>
                <a:gd name="T5" fmla="*/ 0 h 568411"/>
                <a:gd name="T6" fmla="*/ 573684 w 1618735"/>
                <a:gd name="T7" fmla="*/ 201446 h 568411"/>
                <a:gd name="T8" fmla="*/ 200517 w 1618735"/>
                <a:gd name="T9" fmla="*/ 201446 h 568411"/>
                <a:gd name="T10" fmla="*/ 100723 w 1618735"/>
                <a:gd name="T11" fmla="*/ 101653 h 568411"/>
                <a:gd name="T12" fmla="*/ 929 w 1618735"/>
                <a:gd name="T13" fmla="*/ 201446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" name="任意多边形 42"/>
            <p:cNvSpPr>
              <a:spLocks/>
            </p:cNvSpPr>
            <p:nvPr/>
          </p:nvSpPr>
          <p:spPr bwMode="auto">
            <a:xfrm rot="8100000">
              <a:off x="1260652" y="1347009"/>
              <a:ext cx="1248964" cy="438568"/>
            </a:xfrm>
            <a:custGeom>
              <a:avLst/>
              <a:gdLst>
                <a:gd name="T0" fmla="*/ 0 w 1618735"/>
                <a:gd name="T1" fmla="*/ 201446 h 568411"/>
                <a:gd name="T2" fmla="*/ 0 w 1618735"/>
                <a:gd name="T3" fmla="*/ 0 h 568411"/>
                <a:gd name="T4" fmla="*/ 573684 w 1618735"/>
                <a:gd name="T5" fmla="*/ 0 h 568411"/>
                <a:gd name="T6" fmla="*/ 573684 w 1618735"/>
                <a:gd name="T7" fmla="*/ 201446 h 568411"/>
                <a:gd name="T8" fmla="*/ 200517 w 1618735"/>
                <a:gd name="T9" fmla="*/ 201446 h 568411"/>
                <a:gd name="T10" fmla="*/ 100723 w 1618735"/>
                <a:gd name="T11" fmla="*/ 101653 h 568411"/>
                <a:gd name="T12" fmla="*/ 929 w 1618735"/>
                <a:gd name="T13" fmla="*/ 201446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" name="五边形 43"/>
            <p:cNvSpPr>
              <a:spLocks noChangeArrowheads="1"/>
            </p:cNvSpPr>
            <p:nvPr/>
          </p:nvSpPr>
          <p:spPr bwMode="auto">
            <a:xfrm rot="2700000">
              <a:off x="892534" y="503642"/>
              <a:ext cx="1444539" cy="438567"/>
            </a:xfrm>
            <a:prstGeom prst="homePlate">
              <a:avLst>
                <a:gd name="adj" fmla="val 82344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3" name="五边形 44"/>
            <p:cNvSpPr>
              <a:spLocks noChangeArrowheads="1"/>
            </p:cNvSpPr>
            <p:nvPr/>
          </p:nvSpPr>
          <p:spPr bwMode="auto">
            <a:xfrm rot="2700000" flipH="1">
              <a:off x="675260" y="1117465"/>
              <a:ext cx="438567" cy="1437838"/>
            </a:xfrm>
            <a:prstGeom prst="homePlate">
              <a:avLst>
                <a:gd name="adj" fmla="val 25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4" name="任意多边形 45"/>
            <p:cNvSpPr>
              <a:spLocks/>
            </p:cNvSpPr>
            <p:nvPr/>
          </p:nvSpPr>
          <p:spPr bwMode="auto">
            <a:xfrm rot="8100000" flipH="1" flipV="1">
              <a:off x="4318" y="778320"/>
              <a:ext cx="1248964" cy="438568"/>
            </a:xfrm>
            <a:custGeom>
              <a:avLst/>
              <a:gdLst>
                <a:gd name="T0" fmla="*/ 0 w 1618735"/>
                <a:gd name="T1" fmla="*/ 201446 h 568411"/>
                <a:gd name="T2" fmla="*/ 0 w 1618735"/>
                <a:gd name="T3" fmla="*/ 0 h 568411"/>
                <a:gd name="T4" fmla="*/ 573684 w 1618735"/>
                <a:gd name="T5" fmla="*/ 0 h 568411"/>
                <a:gd name="T6" fmla="*/ 573684 w 1618735"/>
                <a:gd name="T7" fmla="*/ 201446 h 568411"/>
                <a:gd name="T8" fmla="*/ 200517 w 1618735"/>
                <a:gd name="T9" fmla="*/ 201446 h 568411"/>
                <a:gd name="T10" fmla="*/ 100723 w 1618735"/>
                <a:gd name="T11" fmla="*/ 101653 h 568411"/>
                <a:gd name="T12" fmla="*/ 929 w 1618735"/>
                <a:gd name="T13" fmla="*/ 201446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5" name="组合 70"/>
          <p:cNvGrpSpPr>
            <a:grpSpLocks/>
          </p:cNvGrpSpPr>
          <p:nvPr/>
        </p:nvGrpSpPr>
        <p:grpSpPr bwMode="auto">
          <a:xfrm>
            <a:off x="4884738" y="1994578"/>
            <a:ext cx="2217737" cy="2260600"/>
            <a:chOff x="0" y="0"/>
            <a:chExt cx="1825666" cy="1861627"/>
          </a:xfrm>
          <a:solidFill>
            <a:schemeClr val="tx2">
              <a:lumMod val="50000"/>
            </a:schemeClr>
          </a:solidFill>
        </p:grpSpPr>
        <p:sp>
          <p:nvSpPr>
            <p:cNvPr id="26" name="任意多边形 58"/>
            <p:cNvSpPr>
              <a:spLocks/>
            </p:cNvSpPr>
            <p:nvPr/>
          </p:nvSpPr>
          <p:spPr bwMode="auto">
            <a:xfrm rot="8100000">
              <a:off x="915518" y="981116"/>
              <a:ext cx="910148" cy="319594"/>
            </a:xfrm>
            <a:custGeom>
              <a:avLst/>
              <a:gdLst>
                <a:gd name="T0" fmla="*/ 0 w 1618735"/>
                <a:gd name="T1" fmla="*/ 56808 h 568411"/>
                <a:gd name="T2" fmla="*/ 0 w 1618735"/>
                <a:gd name="T3" fmla="*/ 0 h 568411"/>
                <a:gd name="T4" fmla="*/ 161779 w 1618735"/>
                <a:gd name="T5" fmla="*/ 0 h 568411"/>
                <a:gd name="T6" fmla="*/ 161779 w 1618735"/>
                <a:gd name="T7" fmla="*/ 56808 h 568411"/>
                <a:gd name="T8" fmla="*/ 56545 w 1618735"/>
                <a:gd name="T9" fmla="*/ 56808 h 568411"/>
                <a:gd name="T10" fmla="*/ 28404 w 1618735"/>
                <a:gd name="T11" fmla="*/ 28666 h 568411"/>
                <a:gd name="T12" fmla="*/ 262 w 1618735"/>
                <a:gd name="T13" fmla="*/ 56808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" name="五边形 59"/>
            <p:cNvSpPr>
              <a:spLocks noChangeArrowheads="1"/>
            </p:cNvSpPr>
            <p:nvPr/>
          </p:nvSpPr>
          <p:spPr bwMode="auto">
            <a:xfrm rot="2700000">
              <a:off x="647263" y="366535"/>
              <a:ext cx="1052668" cy="319593"/>
            </a:xfrm>
            <a:prstGeom prst="homePlate">
              <a:avLst>
                <a:gd name="adj" fmla="val 82344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8" name="五边形 60"/>
            <p:cNvSpPr>
              <a:spLocks noChangeArrowheads="1"/>
            </p:cNvSpPr>
            <p:nvPr/>
          </p:nvSpPr>
          <p:spPr bwMode="auto">
            <a:xfrm rot="2700000" flipH="1">
              <a:off x="488931" y="813842"/>
              <a:ext cx="319593" cy="1047785"/>
            </a:xfrm>
            <a:prstGeom prst="homePlate">
              <a:avLst>
                <a:gd name="adj" fmla="val 25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charset="0"/>
                <a:buNone/>
              </a:pPr>
              <a:endParaRPr lang="zh-CN" altLang="en-US">
                <a:solidFill>
                  <a:srgbClr val="FFFFFF"/>
                </a:solidFill>
                <a:latin typeface="宋体" charset="-122"/>
                <a:sym typeface="宋体" charset="-122"/>
              </a:endParaRPr>
            </a:p>
          </p:txBody>
        </p:sp>
        <p:sp>
          <p:nvSpPr>
            <p:cNvPr id="29" name="任意多边形 61"/>
            <p:cNvSpPr>
              <a:spLocks/>
            </p:cNvSpPr>
            <p:nvPr/>
          </p:nvSpPr>
          <p:spPr bwMode="auto">
            <a:xfrm rot="8100000" flipH="1" flipV="1">
              <a:off x="0" y="566700"/>
              <a:ext cx="910148" cy="319594"/>
            </a:xfrm>
            <a:custGeom>
              <a:avLst/>
              <a:gdLst>
                <a:gd name="T0" fmla="*/ 0 w 1618735"/>
                <a:gd name="T1" fmla="*/ 56808 h 568411"/>
                <a:gd name="T2" fmla="*/ 0 w 1618735"/>
                <a:gd name="T3" fmla="*/ 0 h 568411"/>
                <a:gd name="T4" fmla="*/ 161779 w 1618735"/>
                <a:gd name="T5" fmla="*/ 0 h 568411"/>
                <a:gd name="T6" fmla="*/ 161779 w 1618735"/>
                <a:gd name="T7" fmla="*/ 56808 h 568411"/>
                <a:gd name="T8" fmla="*/ 56545 w 1618735"/>
                <a:gd name="T9" fmla="*/ 56808 h 568411"/>
                <a:gd name="T10" fmla="*/ 28404 w 1618735"/>
                <a:gd name="T11" fmla="*/ 28666 h 568411"/>
                <a:gd name="T12" fmla="*/ 262 w 1618735"/>
                <a:gd name="T13" fmla="*/ 56808 h 5684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18735"/>
                <a:gd name="T22" fmla="*/ 0 h 568411"/>
                <a:gd name="T23" fmla="*/ 1618735 w 1618735"/>
                <a:gd name="T24" fmla="*/ 568411 h 5684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18735" h="568411">
                  <a:moveTo>
                    <a:pt x="0" y="568411"/>
                  </a:moveTo>
                  <a:lnTo>
                    <a:pt x="0" y="0"/>
                  </a:lnTo>
                  <a:lnTo>
                    <a:pt x="1618735" y="0"/>
                  </a:lnTo>
                  <a:lnTo>
                    <a:pt x="1618735" y="568411"/>
                  </a:lnTo>
                  <a:lnTo>
                    <a:pt x="565788" y="568411"/>
                  </a:lnTo>
                  <a:lnTo>
                    <a:pt x="284205" y="286828"/>
                  </a:lnTo>
                  <a:lnTo>
                    <a:pt x="2622" y="568411"/>
                  </a:lnTo>
                  <a:lnTo>
                    <a:pt x="0" y="5684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" name="文本框 34"/>
          <p:cNvSpPr>
            <a:spLocks noChangeArrowheads="1"/>
          </p:cNvSpPr>
          <p:nvPr/>
        </p:nvSpPr>
        <p:spPr bwMode="auto">
          <a:xfrm>
            <a:off x="10148662" y="4504415"/>
            <a:ext cx="1185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36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30%</a:t>
            </a:r>
            <a:endParaRPr lang="zh-CN" altLang="en-US" sz="3600" b="1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" name="文本框 35"/>
          <p:cNvSpPr>
            <a:spLocks noChangeArrowheads="1"/>
          </p:cNvSpPr>
          <p:nvPr/>
        </p:nvSpPr>
        <p:spPr bwMode="auto">
          <a:xfrm>
            <a:off x="7965849" y="4409165"/>
            <a:ext cx="14065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44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40%</a:t>
            </a:r>
            <a:endParaRPr lang="zh-CN" altLang="en-US" sz="4400" b="1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2" name="文本框 36"/>
          <p:cNvSpPr>
            <a:spLocks noChangeArrowheads="1"/>
          </p:cNvSpPr>
          <p:nvPr/>
        </p:nvSpPr>
        <p:spPr bwMode="auto">
          <a:xfrm>
            <a:off x="5355999" y="4423453"/>
            <a:ext cx="1406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44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50%</a:t>
            </a:r>
            <a:endParaRPr lang="zh-CN" altLang="en-US" sz="4400" b="1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3" name="文本框 37"/>
          <p:cNvSpPr>
            <a:spLocks noChangeArrowheads="1"/>
          </p:cNvSpPr>
          <p:nvPr/>
        </p:nvSpPr>
        <p:spPr bwMode="auto">
          <a:xfrm>
            <a:off x="1730149" y="4313915"/>
            <a:ext cx="16827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54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60%</a:t>
            </a:r>
            <a:endParaRPr lang="zh-CN" altLang="en-US" sz="54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4" name="文本框 64"/>
          <p:cNvSpPr>
            <a:spLocks noChangeArrowheads="1"/>
          </p:cNvSpPr>
          <p:nvPr/>
        </p:nvSpPr>
        <p:spPr bwMode="auto">
          <a:xfrm>
            <a:off x="1628775" y="5299753"/>
            <a:ext cx="1854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Click here to add </a:t>
            </a: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 to the center 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of the narrative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5" name="文本框 65"/>
          <p:cNvSpPr>
            <a:spLocks noChangeArrowheads="1"/>
          </p:cNvSpPr>
          <p:nvPr/>
        </p:nvSpPr>
        <p:spPr bwMode="auto">
          <a:xfrm>
            <a:off x="5094288" y="5299753"/>
            <a:ext cx="1854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Click here to add </a:t>
            </a: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 to the center 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of the narrative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6" name="文本框 67"/>
          <p:cNvSpPr>
            <a:spLocks noChangeArrowheads="1"/>
          </p:cNvSpPr>
          <p:nvPr/>
        </p:nvSpPr>
        <p:spPr bwMode="auto">
          <a:xfrm>
            <a:off x="7680325" y="5299753"/>
            <a:ext cx="1854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Click here to add </a:t>
            </a: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 to the center 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of the narrative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7" name="文本框 68"/>
          <p:cNvSpPr>
            <a:spLocks noChangeArrowheads="1"/>
          </p:cNvSpPr>
          <p:nvPr/>
        </p:nvSpPr>
        <p:spPr bwMode="auto">
          <a:xfrm>
            <a:off x="9859737" y="5299753"/>
            <a:ext cx="1854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Click here to add </a:t>
            </a: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 to the center 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of the narrative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23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388714" y="2243228"/>
            <a:ext cx="11786662" cy="3607501"/>
            <a:chOff x="983950" y="1875623"/>
            <a:chExt cx="10451050" cy="3198716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5072078" y="3969941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204292" y="3720742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210495" y="3967699"/>
              <a:ext cx="878684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Five Stars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9" name="Subtitle 2"/>
            <p:cNvSpPr txBox="1">
              <a:spLocks/>
            </p:cNvSpPr>
            <p:nvPr/>
          </p:nvSpPr>
          <p:spPr>
            <a:xfrm>
              <a:off x="8661036" y="3969941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793251" y="3720742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799453" y="3967699"/>
              <a:ext cx="1002342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Online Chat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12" name="Subtitle 2"/>
            <p:cNvSpPr txBox="1">
              <a:spLocks/>
            </p:cNvSpPr>
            <p:nvPr/>
          </p:nvSpPr>
          <p:spPr>
            <a:xfrm>
              <a:off x="1488503" y="3969941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620717" y="3720742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626919" y="3967699"/>
              <a:ext cx="902790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Worldwide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15" name="Subtitle 2"/>
            <p:cNvSpPr txBox="1">
              <a:spLocks/>
            </p:cNvSpPr>
            <p:nvPr/>
          </p:nvSpPr>
          <p:spPr>
            <a:xfrm>
              <a:off x="5072078" y="2110309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204292" y="1875623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210495" y="2122579"/>
              <a:ext cx="719492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Support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18" name="Subtitle 2"/>
            <p:cNvSpPr txBox="1">
              <a:spLocks/>
            </p:cNvSpPr>
            <p:nvPr/>
          </p:nvSpPr>
          <p:spPr>
            <a:xfrm>
              <a:off x="8661036" y="2110309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793251" y="1875623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799453" y="2122579"/>
              <a:ext cx="1309299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Exclusive Offers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21" name="Subtitle 2"/>
            <p:cNvSpPr txBox="1">
              <a:spLocks/>
            </p:cNvSpPr>
            <p:nvPr/>
          </p:nvSpPr>
          <p:spPr>
            <a:xfrm>
              <a:off x="1488503" y="2110309"/>
              <a:ext cx="2773964" cy="1104398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ts val="4040"/>
                </a:lnSpc>
              </a:pPr>
              <a:r>
                <a:rPr lang="en-US" sz="12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Frequently, your initial font choice is taken out of your awesome hands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620717" y="1875623"/>
              <a:ext cx="965387" cy="231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100" dirty="0" smtClean="0">
                  <a:solidFill>
                    <a:schemeClr val="bg1">
                      <a:lumMod val="50000"/>
                    </a:schemeClr>
                  </a:solidFill>
                  <a:latin typeface="Poppins Light" charset="0"/>
                  <a:ea typeface="Poppins Light" charset="0"/>
                  <a:cs typeface="Poppins Light" charset="0"/>
                </a:rPr>
                <a:t>Apple Devices</a:t>
              </a:r>
              <a:endParaRPr lang="en-US" sz="1100" dirty="0">
                <a:solidFill>
                  <a:schemeClr val="bg1">
                    <a:lumMod val="50000"/>
                  </a:schemeClr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626919" y="2122580"/>
              <a:ext cx="1302249" cy="272901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Fast Downloads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24" name="Shape 2839"/>
            <p:cNvSpPr/>
            <p:nvPr/>
          </p:nvSpPr>
          <p:spPr>
            <a:xfrm>
              <a:off x="983950" y="1901070"/>
              <a:ext cx="494342" cy="449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0520"/>
                  </a:moveTo>
                  <a:lnTo>
                    <a:pt x="982" y="20520"/>
                  </a:lnTo>
                  <a:lnTo>
                    <a:pt x="982" y="14040"/>
                  </a:lnTo>
                  <a:lnTo>
                    <a:pt x="6907" y="14040"/>
                  </a:lnTo>
                  <a:cubicBezTo>
                    <a:pt x="7149" y="16170"/>
                    <a:pt x="8798" y="17820"/>
                    <a:pt x="10800" y="17820"/>
                  </a:cubicBezTo>
                  <a:cubicBezTo>
                    <a:pt x="12802" y="17820"/>
                    <a:pt x="14451" y="16170"/>
                    <a:pt x="14694" y="14040"/>
                  </a:cubicBezTo>
                  <a:lnTo>
                    <a:pt x="20618" y="14040"/>
                  </a:lnTo>
                  <a:cubicBezTo>
                    <a:pt x="20618" y="14040"/>
                    <a:pt x="20618" y="20520"/>
                    <a:pt x="20618" y="20520"/>
                  </a:cubicBezTo>
                  <a:close/>
                  <a:moveTo>
                    <a:pt x="21543" y="13261"/>
                  </a:moveTo>
                  <a:lnTo>
                    <a:pt x="21548" y="13259"/>
                  </a:lnTo>
                  <a:lnTo>
                    <a:pt x="16639" y="2459"/>
                  </a:lnTo>
                  <a:lnTo>
                    <a:pt x="16634" y="2461"/>
                  </a:lnTo>
                  <a:cubicBezTo>
                    <a:pt x="16554" y="2284"/>
                    <a:pt x="16392" y="2160"/>
                    <a:pt x="16200" y="2160"/>
                  </a:cubicBezTo>
                  <a:lnTo>
                    <a:pt x="12764" y="2160"/>
                  </a:lnTo>
                  <a:cubicBezTo>
                    <a:pt x="12492" y="2160"/>
                    <a:pt x="12273" y="2402"/>
                    <a:pt x="12273" y="2700"/>
                  </a:cubicBezTo>
                  <a:cubicBezTo>
                    <a:pt x="12273" y="2999"/>
                    <a:pt x="12492" y="3240"/>
                    <a:pt x="12764" y="3240"/>
                  </a:cubicBezTo>
                  <a:lnTo>
                    <a:pt x="15897" y="3240"/>
                  </a:lnTo>
                  <a:lnTo>
                    <a:pt x="20315" y="12960"/>
                  </a:lnTo>
                  <a:lnTo>
                    <a:pt x="14236" y="12960"/>
                  </a:lnTo>
                  <a:cubicBezTo>
                    <a:pt x="13965" y="12960"/>
                    <a:pt x="13745" y="13202"/>
                    <a:pt x="13745" y="13500"/>
                  </a:cubicBezTo>
                  <a:cubicBezTo>
                    <a:pt x="13745" y="15290"/>
                    <a:pt x="12426" y="16740"/>
                    <a:pt x="10800" y="16740"/>
                  </a:cubicBezTo>
                  <a:cubicBezTo>
                    <a:pt x="9173" y="16740"/>
                    <a:pt x="7855" y="15290"/>
                    <a:pt x="7855" y="13500"/>
                  </a:cubicBezTo>
                  <a:cubicBezTo>
                    <a:pt x="7855" y="13202"/>
                    <a:pt x="7635" y="12960"/>
                    <a:pt x="7364" y="12960"/>
                  </a:cubicBezTo>
                  <a:lnTo>
                    <a:pt x="1285" y="12960"/>
                  </a:lnTo>
                  <a:lnTo>
                    <a:pt x="5703" y="3240"/>
                  </a:lnTo>
                  <a:lnTo>
                    <a:pt x="8836" y="3240"/>
                  </a:lnTo>
                  <a:cubicBezTo>
                    <a:pt x="9108" y="3240"/>
                    <a:pt x="9327" y="2999"/>
                    <a:pt x="9327" y="2700"/>
                  </a:cubicBezTo>
                  <a:cubicBezTo>
                    <a:pt x="9327" y="2402"/>
                    <a:pt x="9108" y="2160"/>
                    <a:pt x="8836" y="2160"/>
                  </a:cubicBezTo>
                  <a:lnTo>
                    <a:pt x="5400" y="2160"/>
                  </a:lnTo>
                  <a:cubicBezTo>
                    <a:pt x="5208" y="2160"/>
                    <a:pt x="5046" y="2284"/>
                    <a:pt x="4966" y="2461"/>
                  </a:cubicBezTo>
                  <a:lnTo>
                    <a:pt x="4961" y="2459"/>
                  </a:lnTo>
                  <a:lnTo>
                    <a:pt x="52" y="13259"/>
                  </a:lnTo>
                  <a:lnTo>
                    <a:pt x="57" y="13261"/>
                  </a:lnTo>
                  <a:cubicBezTo>
                    <a:pt x="23" y="13334"/>
                    <a:pt x="0" y="13413"/>
                    <a:pt x="0" y="13500"/>
                  </a:cubicBezTo>
                  <a:lnTo>
                    <a:pt x="0" y="21060"/>
                  </a:lnTo>
                  <a:cubicBezTo>
                    <a:pt x="0" y="21359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59"/>
                    <a:pt x="21600" y="21060"/>
                  </a:cubicBezTo>
                  <a:lnTo>
                    <a:pt x="21600" y="13500"/>
                  </a:lnTo>
                  <a:cubicBezTo>
                    <a:pt x="21600" y="13413"/>
                    <a:pt x="21577" y="13334"/>
                    <a:pt x="21543" y="13261"/>
                  </a:cubicBezTo>
                  <a:moveTo>
                    <a:pt x="7855" y="8640"/>
                  </a:moveTo>
                  <a:cubicBezTo>
                    <a:pt x="7583" y="8640"/>
                    <a:pt x="7364" y="8882"/>
                    <a:pt x="7364" y="9180"/>
                  </a:cubicBezTo>
                  <a:cubicBezTo>
                    <a:pt x="7364" y="9329"/>
                    <a:pt x="7418" y="9464"/>
                    <a:pt x="7507" y="9562"/>
                  </a:cubicBezTo>
                  <a:lnTo>
                    <a:pt x="10453" y="12802"/>
                  </a:lnTo>
                  <a:cubicBezTo>
                    <a:pt x="10542" y="12900"/>
                    <a:pt x="10665" y="12960"/>
                    <a:pt x="10800" y="12960"/>
                  </a:cubicBezTo>
                  <a:cubicBezTo>
                    <a:pt x="10936" y="12960"/>
                    <a:pt x="11058" y="12900"/>
                    <a:pt x="11147" y="12802"/>
                  </a:cubicBezTo>
                  <a:lnTo>
                    <a:pt x="14093" y="9562"/>
                  </a:lnTo>
                  <a:cubicBezTo>
                    <a:pt x="14182" y="9464"/>
                    <a:pt x="14236" y="9329"/>
                    <a:pt x="14236" y="9180"/>
                  </a:cubicBezTo>
                  <a:cubicBezTo>
                    <a:pt x="14236" y="8882"/>
                    <a:pt x="14017" y="8640"/>
                    <a:pt x="13745" y="8640"/>
                  </a:cubicBezTo>
                  <a:cubicBezTo>
                    <a:pt x="13610" y="8640"/>
                    <a:pt x="13487" y="8701"/>
                    <a:pt x="13398" y="8798"/>
                  </a:cubicBezTo>
                  <a:lnTo>
                    <a:pt x="11291" y="11116"/>
                  </a:lnTo>
                  <a:lnTo>
                    <a:pt x="11291" y="540"/>
                  </a:lnTo>
                  <a:cubicBezTo>
                    <a:pt x="11291" y="242"/>
                    <a:pt x="11071" y="0"/>
                    <a:pt x="10800" y="0"/>
                  </a:cubicBezTo>
                  <a:cubicBezTo>
                    <a:pt x="10529" y="0"/>
                    <a:pt x="10309" y="242"/>
                    <a:pt x="10309" y="540"/>
                  </a:cubicBezTo>
                  <a:lnTo>
                    <a:pt x="10309" y="11116"/>
                  </a:lnTo>
                  <a:lnTo>
                    <a:pt x="8202" y="8798"/>
                  </a:lnTo>
                  <a:cubicBezTo>
                    <a:pt x="8113" y="8701"/>
                    <a:pt x="7990" y="8640"/>
                    <a:pt x="7855" y="8640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5" name="Shape 2547"/>
            <p:cNvSpPr/>
            <p:nvPr/>
          </p:nvSpPr>
          <p:spPr>
            <a:xfrm>
              <a:off x="4558691" y="1893211"/>
              <a:ext cx="496974" cy="4969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73" y="17379"/>
                  </a:moveTo>
                  <a:lnTo>
                    <a:pt x="15643" y="14949"/>
                  </a:lnTo>
                  <a:cubicBezTo>
                    <a:pt x="16600" y="13832"/>
                    <a:pt x="17182" y="12386"/>
                    <a:pt x="17182" y="10800"/>
                  </a:cubicBezTo>
                  <a:cubicBezTo>
                    <a:pt x="17182" y="9214"/>
                    <a:pt x="16600" y="7767"/>
                    <a:pt x="15643" y="6651"/>
                  </a:cubicBezTo>
                  <a:lnTo>
                    <a:pt x="18073" y="4221"/>
                  </a:lnTo>
                  <a:cubicBezTo>
                    <a:pt x="19649" y="5963"/>
                    <a:pt x="20618" y="8266"/>
                    <a:pt x="20618" y="10800"/>
                  </a:cubicBezTo>
                  <a:cubicBezTo>
                    <a:pt x="20618" y="13335"/>
                    <a:pt x="19649" y="15637"/>
                    <a:pt x="18073" y="17379"/>
                  </a:cubicBezTo>
                  <a:moveTo>
                    <a:pt x="10800" y="20619"/>
                  </a:moveTo>
                  <a:cubicBezTo>
                    <a:pt x="8265" y="20619"/>
                    <a:pt x="5963" y="19650"/>
                    <a:pt x="4221" y="18073"/>
                  </a:cubicBezTo>
                  <a:lnTo>
                    <a:pt x="6651" y="15643"/>
                  </a:lnTo>
                  <a:cubicBezTo>
                    <a:pt x="7767" y="16600"/>
                    <a:pt x="9214" y="17182"/>
                    <a:pt x="10800" y="17182"/>
                  </a:cubicBezTo>
                  <a:cubicBezTo>
                    <a:pt x="12386" y="17182"/>
                    <a:pt x="13833" y="16600"/>
                    <a:pt x="14949" y="15643"/>
                  </a:cubicBezTo>
                  <a:lnTo>
                    <a:pt x="17379" y="18073"/>
                  </a:lnTo>
                  <a:cubicBezTo>
                    <a:pt x="15637" y="19650"/>
                    <a:pt x="13334" y="20619"/>
                    <a:pt x="10800" y="20619"/>
                  </a:cubicBezTo>
                  <a:moveTo>
                    <a:pt x="982" y="10800"/>
                  </a:moveTo>
                  <a:cubicBezTo>
                    <a:pt x="982" y="8266"/>
                    <a:pt x="1950" y="5963"/>
                    <a:pt x="3527" y="4221"/>
                  </a:cubicBezTo>
                  <a:lnTo>
                    <a:pt x="5957" y="6651"/>
                  </a:lnTo>
                  <a:cubicBezTo>
                    <a:pt x="4999" y="7767"/>
                    <a:pt x="4418" y="9214"/>
                    <a:pt x="4418" y="10800"/>
                  </a:cubicBezTo>
                  <a:cubicBezTo>
                    <a:pt x="4418" y="12386"/>
                    <a:pt x="4999" y="13832"/>
                    <a:pt x="5957" y="14949"/>
                  </a:cubicBezTo>
                  <a:lnTo>
                    <a:pt x="3527" y="17379"/>
                  </a:lnTo>
                  <a:cubicBezTo>
                    <a:pt x="1950" y="15637"/>
                    <a:pt x="982" y="13335"/>
                    <a:pt x="982" y="10800"/>
                  </a:cubicBezTo>
                  <a:moveTo>
                    <a:pt x="16200" y="10800"/>
                  </a:moveTo>
                  <a:cubicBezTo>
                    <a:pt x="16200" y="13782"/>
                    <a:pt x="13782" y="16200"/>
                    <a:pt x="10800" y="16200"/>
                  </a:cubicBezTo>
                  <a:cubicBezTo>
                    <a:pt x="7817" y="16200"/>
                    <a:pt x="5400" y="13782"/>
                    <a:pt x="5400" y="10800"/>
                  </a:cubicBez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400"/>
                    <a:pt x="16200" y="7817"/>
                    <a:pt x="16200" y="10800"/>
                  </a:cubicBezTo>
                  <a:moveTo>
                    <a:pt x="10800" y="982"/>
                  </a:moveTo>
                  <a:cubicBezTo>
                    <a:pt x="13334" y="982"/>
                    <a:pt x="15637" y="1950"/>
                    <a:pt x="17379" y="3527"/>
                  </a:cubicBezTo>
                  <a:lnTo>
                    <a:pt x="14949" y="5957"/>
                  </a:lnTo>
                  <a:cubicBezTo>
                    <a:pt x="13832" y="4999"/>
                    <a:pt x="12386" y="4418"/>
                    <a:pt x="10800" y="4418"/>
                  </a:cubicBezTo>
                  <a:cubicBezTo>
                    <a:pt x="9214" y="4418"/>
                    <a:pt x="7767" y="4999"/>
                    <a:pt x="6651" y="5957"/>
                  </a:cubicBezTo>
                  <a:lnTo>
                    <a:pt x="4221" y="3527"/>
                  </a:lnTo>
                  <a:cubicBezTo>
                    <a:pt x="5963" y="1950"/>
                    <a:pt x="8265" y="982"/>
                    <a:pt x="10800" y="98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6" name="Shape 2579"/>
            <p:cNvSpPr/>
            <p:nvPr/>
          </p:nvSpPr>
          <p:spPr>
            <a:xfrm>
              <a:off x="4580013" y="3728937"/>
              <a:ext cx="475652" cy="475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57" y="18984"/>
                  </a:moveTo>
                  <a:lnTo>
                    <a:pt x="11380" y="15408"/>
                  </a:lnTo>
                  <a:lnTo>
                    <a:pt x="10800" y="14983"/>
                  </a:lnTo>
                  <a:lnTo>
                    <a:pt x="10219" y="15408"/>
                  </a:lnTo>
                  <a:lnTo>
                    <a:pt x="5343" y="18984"/>
                  </a:lnTo>
                  <a:lnTo>
                    <a:pt x="7313" y="13075"/>
                  </a:lnTo>
                  <a:lnTo>
                    <a:pt x="7534" y="12411"/>
                  </a:lnTo>
                  <a:lnTo>
                    <a:pt x="6980" y="11985"/>
                  </a:lnTo>
                  <a:lnTo>
                    <a:pt x="2887" y="8836"/>
                  </a:lnTo>
                  <a:lnTo>
                    <a:pt x="8535" y="8836"/>
                  </a:lnTo>
                  <a:lnTo>
                    <a:pt x="8774" y="8199"/>
                  </a:lnTo>
                  <a:lnTo>
                    <a:pt x="10800" y="2796"/>
                  </a:lnTo>
                  <a:lnTo>
                    <a:pt x="12826" y="8199"/>
                  </a:lnTo>
                  <a:lnTo>
                    <a:pt x="13065" y="8836"/>
                  </a:lnTo>
                  <a:lnTo>
                    <a:pt x="18714" y="8836"/>
                  </a:lnTo>
                  <a:lnTo>
                    <a:pt x="14619" y="11985"/>
                  </a:lnTo>
                  <a:lnTo>
                    <a:pt x="14066" y="12411"/>
                  </a:lnTo>
                  <a:cubicBezTo>
                    <a:pt x="14066" y="12411"/>
                    <a:pt x="16257" y="18984"/>
                    <a:pt x="16257" y="18984"/>
                  </a:cubicBezTo>
                  <a:close/>
                  <a:moveTo>
                    <a:pt x="21600" y="7855"/>
                  </a:moveTo>
                  <a:lnTo>
                    <a:pt x="13745" y="7855"/>
                  </a:lnTo>
                  <a:lnTo>
                    <a:pt x="10800" y="0"/>
                  </a:lnTo>
                  <a:lnTo>
                    <a:pt x="7855" y="7855"/>
                  </a:lnTo>
                  <a:lnTo>
                    <a:pt x="0" y="7855"/>
                  </a:lnTo>
                  <a:lnTo>
                    <a:pt x="6382" y="12764"/>
                  </a:lnTo>
                  <a:lnTo>
                    <a:pt x="3436" y="21600"/>
                  </a:lnTo>
                  <a:lnTo>
                    <a:pt x="10800" y="16200"/>
                  </a:lnTo>
                  <a:lnTo>
                    <a:pt x="18164" y="21600"/>
                  </a:lnTo>
                  <a:lnTo>
                    <a:pt x="15218" y="12764"/>
                  </a:lnTo>
                  <a:cubicBezTo>
                    <a:pt x="15218" y="12764"/>
                    <a:pt x="21600" y="7855"/>
                    <a:pt x="21600" y="7855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Shape 2633"/>
            <p:cNvSpPr/>
            <p:nvPr/>
          </p:nvSpPr>
          <p:spPr>
            <a:xfrm>
              <a:off x="8168015" y="1924470"/>
              <a:ext cx="457519" cy="4575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Shape 2944"/>
            <p:cNvSpPr/>
            <p:nvPr/>
          </p:nvSpPr>
          <p:spPr>
            <a:xfrm>
              <a:off x="995482" y="3778916"/>
              <a:ext cx="425675" cy="4256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0" y="17620"/>
                  </a:moveTo>
                  <a:cubicBezTo>
                    <a:pt x="17270" y="17122"/>
                    <a:pt x="16604" y="16682"/>
                    <a:pt x="15855" y="16324"/>
                  </a:cubicBezTo>
                  <a:cubicBezTo>
                    <a:pt x="15868" y="16284"/>
                    <a:pt x="15882" y="16244"/>
                    <a:pt x="15896" y="16203"/>
                  </a:cubicBezTo>
                  <a:cubicBezTo>
                    <a:pt x="16131" y="15456"/>
                    <a:pt x="16320" y="14656"/>
                    <a:pt x="16454" y="13811"/>
                  </a:cubicBezTo>
                  <a:cubicBezTo>
                    <a:pt x="16471" y="13704"/>
                    <a:pt x="16484" y="13596"/>
                    <a:pt x="16499" y="13488"/>
                  </a:cubicBezTo>
                  <a:cubicBezTo>
                    <a:pt x="16544" y="13166"/>
                    <a:pt x="16581" y="12839"/>
                    <a:pt x="16610" y="12507"/>
                  </a:cubicBezTo>
                  <a:cubicBezTo>
                    <a:pt x="16621" y="12383"/>
                    <a:pt x="16632" y="12260"/>
                    <a:pt x="16641" y="12135"/>
                  </a:cubicBezTo>
                  <a:cubicBezTo>
                    <a:pt x="16660" y="11858"/>
                    <a:pt x="16664" y="11574"/>
                    <a:pt x="16673" y="11291"/>
                  </a:cubicBezTo>
                  <a:lnTo>
                    <a:pt x="20598" y="11291"/>
                  </a:lnTo>
                  <a:cubicBezTo>
                    <a:pt x="20476" y="13747"/>
                    <a:pt x="19450" y="15962"/>
                    <a:pt x="17850" y="17620"/>
                  </a:cubicBezTo>
                  <a:moveTo>
                    <a:pt x="13714" y="20178"/>
                  </a:moveTo>
                  <a:cubicBezTo>
                    <a:pt x="13925" y="19957"/>
                    <a:pt x="14127" y="19710"/>
                    <a:pt x="14321" y="19444"/>
                  </a:cubicBezTo>
                  <a:cubicBezTo>
                    <a:pt x="14339" y="19419"/>
                    <a:pt x="14357" y="19394"/>
                    <a:pt x="14375" y="19369"/>
                  </a:cubicBezTo>
                  <a:cubicBezTo>
                    <a:pt x="14764" y="18822"/>
                    <a:pt x="15116" y="18192"/>
                    <a:pt x="15420" y="17488"/>
                  </a:cubicBezTo>
                  <a:cubicBezTo>
                    <a:pt x="15436" y="17450"/>
                    <a:pt x="15451" y="17410"/>
                    <a:pt x="15467" y="17372"/>
                  </a:cubicBezTo>
                  <a:cubicBezTo>
                    <a:pt x="15485" y="17329"/>
                    <a:pt x="15499" y="17282"/>
                    <a:pt x="15517" y="17239"/>
                  </a:cubicBezTo>
                  <a:cubicBezTo>
                    <a:pt x="16123" y="17535"/>
                    <a:pt x="16665" y="17890"/>
                    <a:pt x="17142" y="18285"/>
                  </a:cubicBezTo>
                  <a:cubicBezTo>
                    <a:pt x="16149" y="19129"/>
                    <a:pt x="14989" y="19782"/>
                    <a:pt x="13714" y="20178"/>
                  </a:cubicBezTo>
                  <a:moveTo>
                    <a:pt x="11291" y="20569"/>
                  </a:moveTo>
                  <a:lnTo>
                    <a:pt x="11291" y="16221"/>
                  </a:lnTo>
                  <a:cubicBezTo>
                    <a:pt x="12498" y="16271"/>
                    <a:pt x="13638" y="16493"/>
                    <a:pt x="14652" y="16869"/>
                  </a:cubicBezTo>
                  <a:cubicBezTo>
                    <a:pt x="13850" y="18909"/>
                    <a:pt x="12654" y="20298"/>
                    <a:pt x="11291" y="20569"/>
                  </a:cubicBezTo>
                  <a:moveTo>
                    <a:pt x="11291" y="11291"/>
                  </a:moveTo>
                  <a:lnTo>
                    <a:pt x="15697" y="11291"/>
                  </a:lnTo>
                  <a:cubicBezTo>
                    <a:pt x="15655" y="12995"/>
                    <a:pt x="15392" y="14581"/>
                    <a:pt x="14971" y="15948"/>
                  </a:cubicBezTo>
                  <a:cubicBezTo>
                    <a:pt x="13855" y="15534"/>
                    <a:pt x="12608" y="15291"/>
                    <a:pt x="11291" y="15240"/>
                  </a:cubicBezTo>
                  <a:cubicBezTo>
                    <a:pt x="11291" y="15240"/>
                    <a:pt x="11291" y="11291"/>
                    <a:pt x="11291" y="11291"/>
                  </a:cubicBezTo>
                  <a:close/>
                  <a:moveTo>
                    <a:pt x="11291" y="6360"/>
                  </a:moveTo>
                  <a:cubicBezTo>
                    <a:pt x="12608" y="6309"/>
                    <a:pt x="13855" y="6066"/>
                    <a:pt x="14971" y="5652"/>
                  </a:cubicBezTo>
                  <a:cubicBezTo>
                    <a:pt x="15392" y="7019"/>
                    <a:pt x="15655" y="8605"/>
                    <a:pt x="15697" y="10309"/>
                  </a:cubicBezTo>
                  <a:lnTo>
                    <a:pt x="11291" y="10309"/>
                  </a:lnTo>
                  <a:cubicBezTo>
                    <a:pt x="11291" y="10309"/>
                    <a:pt x="11291" y="6360"/>
                    <a:pt x="11291" y="6360"/>
                  </a:cubicBezTo>
                  <a:close/>
                  <a:moveTo>
                    <a:pt x="11291" y="1031"/>
                  </a:moveTo>
                  <a:cubicBezTo>
                    <a:pt x="12654" y="1302"/>
                    <a:pt x="13850" y="2691"/>
                    <a:pt x="14652" y="4731"/>
                  </a:cubicBezTo>
                  <a:cubicBezTo>
                    <a:pt x="13638" y="5107"/>
                    <a:pt x="12498" y="5329"/>
                    <a:pt x="11291" y="5379"/>
                  </a:cubicBezTo>
                  <a:cubicBezTo>
                    <a:pt x="11291" y="5379"/>
                    <a:pt x="11291" y="1031"/>
                    <a:pt x="11291" y="1031"/>
                  </a:cubicBezTo>
                  <a:close/>
                  <a:moveTo>
                    <a:pt x="17142" y="3315"/>
                  </a:moveTo>
                  <a:cubicBezTo>
                    <a:pt x="16665" y="3711"/>
                    <a:pt x="16123" y="4065"/>
                    <a:pt x="15517" y="4361"/>
                  </a:cubicBezTo>
                  <a:cubicBezTo>
                    <a:pt x="15499" y="4318"/>
                    <a:pt x="15485" y="4271"/>
                    <a:pt x="15467" y="4229"/>
                  </a:cubicBezTo>
                  <a:cubicBezTo>
                    <a:pt x="15451" y="4190"/>
                    <a:pt x="15436" y="4151"/>
                    <a:pt x="15420" y="4112"/>
                  </a:cubicBezTo>
                  <a:cubicBezTo>
                    <a:pt x="15116" y="3408"/>
                    <a:pt x="14764" y="2778"/>
                    <a:pt x="14375" y="2231"/>
                  </a:cubicBezTo>
                  <a:cubicBezTo>
                    <a:pt x="14357" y="2206"/>
                    <a:pt x="14339" y="2181"/>
                    <a:pt x="14321" y="2156"/>
                  </a:cubicBezTo>
                  <a:cubicBezTo>
                    <a:pt x="14127" y="1890"/>
                    <a:pt x="13925" y="1643"/>
                    <a:pt x="13714" y="1422"/>
                  </a:cubicBezTo>
                  <a:cubicBezTo>
                    <a:pt x="14989" y="1818"/>
                    <a:pt x="16149" y="2471"/>
                    <a:pt x="17142" y="3315"/>
                  </a:cubicBezTo>
                  <a:moveTo>
                    <a:pt x="20598" y="10309"/>
                  </a:moveTo>
                  <a:lnTo>
                    <a:pt x="16673" y="10309"/>
                  </a:lnTo>
                  <a:cubicBezTo>
                    <a:pt x="16664" y="10027"/>
                    <a:pt x="16660" y="9742"/>
                    <a:pt x="16641" y="9465"/>
                  </a:cubicBezTo>
                  <a:cubicBezTo>
                    <a:pt x="16632" y="9340"/>
                    <a:pt x="16621" y="9217"/>
                    <a:pt x="16610" y="9093"/>
                  </a:cubicBezTo>
                  <a:cubicBezTo>
                    <a:pt x="16581" y="8761"/>
                    <a:pt x="16544" y="8434"/>
                    <a:pt x="16499" y="8112"/>
                  </a:cubicBezTo>
                  <a:cubicBezTo>
                    <a:pt x="16484" y="8005"/>
                    <a:pt x="16471" y="7896"/>
                    <a:pt x="16454" y="7789"/>
                  </a:cubicBezTo>
                  <a:cubicBezTo>
                    <a:pt x="16320" y="6944"/>
                    <a:pt x="16131" y="6144"/>
                    <a:pt x="15896" y="5397"/>
                  </a:cubicBezTo>
                  <a:cubicBezTo>
                    <a:pt x="15882" y="5357"/>
                    <a:pt x="15868" y="5317"/>
                    <a:pt x="15855" y="5276"/>
                  </a:cubicBezTo>
                  <a:cubicBezTo>
                    <a:pt x="16604" y="4918"/>
                    <a:pt x="17270" y="4478"/>
                    <a:pt x="17850" y="3981"/>
                  </a:cubicBezTo>
                  <a:cubicBezTo>
                    <a:pt x="19450" y="5638"/>
                    <a:pt x="20476" y="7853"/>
                    <a:pt x="20598" y="10309"/>
                  </a:cubicBezTo>
                  <a:moveTo>
                    <a:pt x="10309" y="5379"/>
                  </a:moveTo>
                  <a:cubicBezTo>
                    <a:pt x="9101" y="5329"/>
                    <a:pt x="7961" y="5107"/>
                    <a:pt x="6947" y="4731"/>
                  </a:cubicBezTo>
                  <a:cubicBezTo>
                    <a:pt x="7749" y="2691"/>
                    <a:pt x="8945" y="1302"/>
                    <a:pt x="10309" y="1031"/>
                  </a:cubicBezTo>
                  <a:cubicBezTo>
                    <a:pt x="10309" y="1031"/>
                    <a:pt x="10309" y="5379"/>
                    <a:pt x="10309" y="5379"/>
                  </a:cubicBezTo>
                  <a:close/>
                  <a:moveTo>
                    <a:pt x="10309" y="10309"/>
                  </a:moveTo>
                  <a:lnTo>
                    <a:pt x="5903" y="10309"/>
                  </a:lnTo>
                  <a:cubicBezTo>
                    <a:pt x="5945" y="8605"/>
                    <a:pt x="6207" y="7019"/>
                    <a:pt x="6629" y="5652"/>
                  </a:cubicBezTo>
                  <a:cubicBezTo>
                    <a:pt x="7745" y="6066"/>
                    <a:pt x="8991" y="6309"/>
                    <a:pt x="10309" y="6360"/>
                  </a:cubicBezTo>
                  <a:cubicBezTo>
                    <a:pt x="10309" y="6360"/>
                    <a:pt x="10309" y="10309"/>
                    <a:pt x="10309" y="10309"/>
                  </a:cubicBezTo>
                  <a:close/>
                  <a:moveTo>
                    <a:pt x="10309" y="15240"/>
                  </a:moveTo>
                  <a:cubicBezTo>
                    <a:pt x="8991" y="15291"/>
                    <a:pt x="7745" y="15534"/>
                    <a:pt x="6629" y="15948"/>
                  </a:cubicBezTo>
                  <a:cubicBezTo>
                    <a:pt x="6207" y="14581"/>
                    <a:pt x="5945" y="12995"/>
                    <a:pt x="5903" y="11291"/>
                  </a:cubicBezTo>
                  <a:lnTo>
                    <a:pt x="10309" y="11291"/>
                  </a:lnTo>
                  <a:cubicBezTo>
                    <a:pt x="10309" y="11291"/>
                    <a:pt x="10309" y="15240"/>
                    <a:pt x="10309" y="15240"/>
                  </a:cubicBezTo>
                  <a:close/>
                  <a:moveTo>
                    <a:pt x="10309" y="20569"/>
                  </a:moveTo>
                  <a:cubicBezTo>
                    <a:pt x="8945" y="20298"/>
                    <a:pt x="7749" y="18909"/>
                    <a:pt x="6947" y="16869"/>
                  </a:cubicBezTo>
                  <a:cubicBezTo>
                    <a:pt x="7961" y="16493"/>
                    <a:pt x="9101" y="16271"/>
                    <a:pt x="10309" y="16221"/>
                  </a:cubicBezTo>
                  <a:cubicBezTo>
                    <a:pt x="10309" y="16221"/>
                    <a:pt x="10309" y="20569"/>
                    <a:pt x="10309" y="20569"/>
                  </a:cubicBezTo>
                  <a:close/>
                  <a:moveTo>
                    <a:pt x="4458" y="18285"/>
                  </a:moveTo>
                  <a:cubicBezTo>
                    <a:pt x="4934" y="17890"/>
                    <a:pt x="5476" y="17535"/>
                    <a:pt x="6083" y="17239"/>
                  </a:cubicBezTo>
                  <a:cubicBezTo>
                    <a:pt x="6100" y="17282"/>
                    <a:pt x="6115" y="17329"/>
                    <a:pt x="6132" y="17372"/>
                  </a:cubicBezTo>
                  <a:cubicBezTo>
                    <a:pt x="6149" y="17410"/>
                    <a:pt x="6163" y="17450"/>
                    <a:pt x="6180" y="17488"/>
                  </a:cubicBezTo>
                  <a:cubicBezTo>
                    <a:pt x="6484" y="18192"/>
                    <a:pt x="6835" y="18822"/>
                    <a:pt x="7224" y="19369"/>
                  </a:cubicBezTo>
                  <a:cubicBezTo>
                    <a:pt x="7242" y="19394"/>
                    <a:pt x="7261" y="19419"/>
                    <a:pt x="7279" y="19444"/>
                  </a:cubicBezTo>
                  <a:cubicBezTo>
                    <a:pt x="7472" y="19710"/>
                    <a:pt x="7674" y="19957"/>
                    <a:pt x="7886" y="20178"/>
                  </a:cubicBezTo>
                  <a:cubicBezTo>
                    <a:pt x="6610" y="19782"/>
                    <a:pt x="5451" y="19129"/>
                    <a:pt x="4458" y="18285"/>
                  </a:cubicBezTo>
                  <a:moveTo>
                    <a:pt x="1002" y="11291"/>
                  </a:moveTo>
                  <a:lnTo>
                    <a:pt x="4927" y="11291"/>
                  </a:lnTo>
                  <a:cubicBezTo>
                    <a:pt x="4935" y="11574"/>
                    <a:pt x="4940" y="11858"/>
                    <a:pt x="4958" y="12135"/>
                  </a:cubicBezTo>
                  <a:cubicBezTo>
                    <a:pt x="4967" y="12260"/>
                    <a:pt x="4979" y="12383"/>
                    <a:pt x="4989" y="12507"/>
                  </a:cubicBezTo>
                  <a:cubicBezTo>
                    <a:pt x="5018" y="12839"/>
                    <a:pt x="5055" y="13166"/>
                    <a:pt x="5100" y="13488"/>
                  </a:cubicBezTo>
                  <a:cubicBezTo>
                    <a:pt x="5116" y="13596"/>
                    <a:pt x="5129" y="13704"/>
                    <a:pt x="5146" y="13811"/>
                  </a:cubicBezTo>
                  <a:cubicBezTo>
                    <a:pt x="5280" y="14656"/>
                    <a:pt x="5468" y="15456"/>
                    <a:pt x="5704" y="16203"/>
                  </a:cubicBezTo>
                  <a:cubicBezTo>
                    <a:pt x="5718" y="16244"/>
                    <a:pt x="5731" y="16284"/>
                    <a:pt x="5744" y="16324"/>
                  </a:cubicBezTo>
                  <a:cubicBezTo>
                    <a:pt x="4996" y="16682"/>
                    <a:pt x="4330" y="17122"/>
                    <a:pt x="3749" y="17620"/>
                  </a:cubicBezTo>
                  <a:cubicBezTo>
                    <a:pt x="2150" y="15962"/>
                    <a:pt x="1123" y="13747"/>
                    <a:pt x="1002" y="11291"/>
                  </a:cubicBezTo>
                  <a:moveTo>
                    <a:pt x="3749" y="3981"/>
                  </a:moveTo>
                  <a:cubicBezTo>
                    <a:pt x="4330" y="4478"/>
                    <a:pt x="4996" y="4918"/>
                    <a:pt x="5744" y="5276"/>
                  </a:cubicBezTo>
                  <a:cubicBezTo>
                    <a:pt x="5731" y="5317"/>
                    <a:pt x="5718" y="5357"/>
                    <a:pt x="5704" y="5397"/>
                  </a:cubicBezTo>
                  <a:cubicBezTo>
                    <a:pt x="5469" y="6144"/>
                    <a:pt x="5280" y="6944"/>
                    <a:pt x="5146" y="7789"/>
                  </a:cubicBezTo>
                  <a:cubicBezTo>
                    <a:pt x="5129" y="7896"/>
                    <a:pt x="5116" y="8005"/>
                    <a:pt x="5100" y="8112"/>
                  </a:cubicBezTo>
                  <a:cubicBezTo>
                    <a:pt x="5055" y="8434"/>
                    <a:pt x="5018" y="8761"/>
                    <a:pt x="4989" y="9093"/>
                  </a:cubicBezTo>
                  <a:cubicBezTo>
                    <a:pt x="4979" y="9217"/>
                    <a:pt x="4967" y="9340"/>
                    <a:pt x="4958" y="9465"/>
                  </a:cubicBezTo>
                  <a:cubicBezTo>
                    <a:pt x="4940" y="9742"/>
                    <a:pt x="4935" y="10027"/>
                    <a:pt x="4927" y="10309"/>
                  </a:cubicBezTo>
                  <a:lnTo>
                    <a:pt x="1002" y="10309"/>
                  </a:lnTo>
                  <a:cubicBezTo>
                    <a:pt x="1123" y="7853"/>
                    <a:pt x="2150" y="5638"/>
                    <a:pt x="3749" y="3981"/>
                  </a:cubicBezTo>
                  <a:moveTo>
                    <a:pt x="7886" y="1422"/>
                  </a:moveTo>
                  <a:cubicBezTo>
                    <a:pt x="7674" y="1643"/>
                    <a:pt x="7472" y="1890"/>
                    <a:pt x="7279" y="2156"/>
                  </a:cubicBezTo>
                  <a:cubicBezTo>
                    <a:pt x="7261" y="2181"/>
                    <a:pt x="7242" y="2206"/>
                    <a:pt x="7224" y="2231"/>
                  </a:cubicBezTo>
                  <a:cubicBezTo>
                    <a:pt x="6835" y="2778"/>
                    <a:pt x="6484" y="3408"/>
                    <a:pt x="6180" y="4112"/>
                  </a:cubicBezTo>
                  <a:cubicBezTo>
                    <a:pt x="6163" y="4151"/>
                    <a:pt x="6149" y="4190"/>
                    <a:pt x="6132" y="4229"/>
                  </a:cubicBezTo>
                  <a:cubicBezTo>
                    <a:pt x="6115" y="4271"/>
                    <a:pt x="6100" y="4318"/>
                    <a:pt x="6083" y="4361"/>
                  </a:cubicBezTo>
                  <a:cubicBezTo>
                    <a:pt x="5476" y="4065"/>
                    <a:pt x="4934" y="3711"/>
                    <a:pt x="4458" y="3315"/>
                  </a:cubicBezTo>
                  <a:cubicBezTo>
                    <a:pt x="5451" y="2471"/>
                    <a:pt x="6610" y="1818"/>
                    <a:pt x="7886" y="1422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Shape 2554"/>
            <p:cNvSpPr/>
            <p:nvPr/>
          </p:nvSpPr>
          <p:spPr>
            <a:xfrm>
              <a:off x="8176226" y="3778915"/>
              <a:ext cx="468242" cy="425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5" y="18900"/>
                  </a:moveTo>
                  <a:cubicBezTo>
                    <a:pt x="7279" y="18900"/>
                    <a:pt x="6684" y="18827"/>
                    <a:pt x="6086" y="18683"/>
                  </a:cubicBezTo>
                  <a:cubicBezTo>
                    <a:pt x="6017" y="18666"/>
                    <a:pt x="5946" y="18658"/>
                    <a:pt x="5876" y="18658"/>
                  </a:cubicBezTo>
                  <a:cubicBezTo>
                    <a:pt x="5756" y="18658"/>
                    <a:pt x="5636" y="18682"/>
                    <a:pt x="5523" y="18729"/>
                  </a:cubicBezTo>
                  <a:lnTo>
                    <a:pt x="2957" y="19815"/>
                  </a:lnTo>
                  <a:lnTo>
                    <a:pt x="3365" y="18243"/>
                  </a:lnTo>
                  <a:cubicBezTo>
                    <a:pt x="3474" y="17827"/>
                    <a:pt x="3345" y="17380"/>
                    <a:pt x="3039" y="17108"/>
                  </a:cubicBezTo>
                  <a:cubicBezTo>
                    <a:pt x="1712" y="15926"/>
                    <a:pt x="982" y="14358"/>
                    <a:pt x="982" y="12690"/>
                  </a:cubicBezTo>
                  <a:cubicBezTo>
                    <a:pt x="982" y="9266"/>
                    <a:pt x="4065" y="6480"/>
                    <a:pt x="7855" y="6480"/>
                  </a:cubicBezTo>
                  <a:cubicBezTo>
                    <a:pt x="11644" y="6480"/>
                    <a:pt x="14727" y="9266"/>
                    <a:pt x="14727" y="12690"/>
                  </a:cubicBezTo>
                  <a:cubicBezTo>
                    <a:pt x="14727" y="16114"/>
                    <a:pt x="11644" y="18900"/>
                    <a:pt x="7855" y="18900"/>
                  </a:cubicBezTo>
                  <a:moveTo>
                    <a:pt x="7855" y="5400"/>
                  </a:moveTo>
                  <a:cubicBezTo>
                    <a:pt x="3517" y="5400"/>
                    <a:pt x="0" y="8664"/>
                    <a:pt x="0" y="12690"/>
                  </a:cubicBezTo>
                  <a:cubicBezTo>
                    <a:pt x="0" y="14758"/>
                    <a:pt x="932" y="16620"/>
                    <a:pt x="2422" y="17947"/>
                  </a:cubicBezTo>
                  <a:lnTo>
                    <a:pt x="1473" y="21600"/>
                  </a:lnTo>
                  <a:lnTo>
                    <a:pt x="5876" y="19738"/>
                  </a:lnTo>
                  <a:cubicBezTo>
                    <a:pt x="6509" y="19891"/>
                    <a:pt x="7169" y="19980"/>
                    <a:pt x="7855" y="19980"/>
                  </a:cubicBezTo>
                  <a:cubicBezTo>
                    <a:pt x="12192" y="19980"/>
                    <a:pt x="15709" y="16716"/>
                    <a:pt x="15709" y="12690"/>
                  </a:cubicBezTo>
                  <a:cubicBezTo>
                    <a:pt x="15709" y="8664"/>
                    <a:pt x="12192" y="5400"/>
                    <a:pt x="7855" y="5400"/>
                  </a:cubicBezTo>
                  <a:moveTo>
                    <a:pt x="21600" y="7290"/>
                  </a:moveTo>
                  <a:cubicBezTo>
                    <a:pt x="21600" y="3264"/>
                    <a:pt x="18084" y="0"/>
                    <a:pt x="13745" y="0"/>
                  </a:cubicBezTo>
                  <a:cubicBezTo>
                    <a:pt x="10506" y="0"/>
                    <a:pt x="7725" y="1821"/>
                    <a:pt x="6525" y="4422"/>
                  </a:cubicBezTo>
                  <a:cubicBezTo>
                    <a:pt x="6912" y="4367"/>
                    <a:pt x="7306" y="4332"/>
                    <a:pt x="7708" y="4326"/>
                  </a:cubicBezTo>
                  <a:cubicBezTo>
                    <a:pt x="8875" y="2394"/>
                    <a:pt x="11143" y="1080"/>
                    <a:pt x="13745" y="1080"/>
                  </a:cubicBezTo>
                  <a:cubicBezTo>
                    <a:pt x="17535" y="1080"/>
                    <a:pt x="20618" y="3866"/>
                    <a:pt x="20618" y="7290"/>
                  </a:cubicBezTo>
                  <a:cubicBezTo>
                    <a:pt x="20618" y="8958"/>
                    <a:pt x="19888" y="10526"/>
                    <a:pt x="18561" y="11707"/>
                  </a:cubicBezTo>
                  <a:cubicBezTo>
                    <a:pt x="18255" y="11980"/>
                    <a:pt x="18126" y="12428"/>
                    <a:pt x="18234" y="12843"/>
                  </a:cubicBezTo>
                  <a:lnTo>
                    <a:pt x="18643" y="14415"/>
                  </a:lnTo>
                  <a:lnTo>
                    <a:pt x="16613" y="13556"/>
                  </a:lnTo>
                  <a:cubicBezTo>
                    <a:pt x="16573" y="13922"/>
                    <a:pt x="16500" y="14278"/>
                    <a:pt x="16411" y="14628"/>
                  </a:cubicBezTo>
                  <a:lnTo>
                    <a:pt x="20127" y="16200"/>
                  </a:lnTo>
                  <a:lnTo>
                    <a:pt x="19178" y="12547"/>
                  </a:lnTo>
                  <a:cubicBezTo>
                    <a:pt x="20669" y="11220"/>
                    <a:pt x="21600" y="9358"/>
                    <a:pt x="21600" y="7290"/>
                  </a:cubicBezTo>
                </a:path>
              </a:pathLst>
            </a:custGeom>
            <a:solidFill>
              <a:schemeClr val="tx2">
                <a:lumMod val="50000"/>
              </a:schemeClr>
            </a:solidFill>
            <a:ln w="12700">
              <a:solidFill>
                <a:schemeClr val="tx2">
                  <a:lumMod val="50000"/>
                </a:schemeClr>
              </a:solidFill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4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23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882381" y="1999881"/>
            <a:ext cx="10465524" cy="3593138"/>
            <a:chOff x="1115616" y="1038813"/>
            <a:chExt cx="7056784" cy="2422812"/>
          </a:xfrm>
        </p:grpSpPr>
        <p:grpSp>
          <p:nvGrpSpPr>
            <p:cNvPr id="6" name="组合 5"/>
            <p:cNvGrpSpPr/>
            <p:nvPr/>
          </p:nvGrpSpPr>
          <p:grpSpPr>
            <a:xfrm>
              <a:off x="3995936" y="1038814"/>
              <a:ext cx="1179441" cy="1368152"/>
              <a:chOff x="3995936" y="1038814"/>
              <a:chExt cx="1179441" cy="1368152"/>
            </a:xfrm>
          </p:grpSpPr>
          <p:sp>
            <p:nvSpPr>
              <p:cNvPr id="7" name="六边形 6"/>
              <p:cNvSpPr/>
              <p:nvPr/>
            </p:nvSpPr>
            <p:spPr>
              <a:xfrm rot="5400000">
                <a:off x="3901581" y="1133169"/>
                <a:ext cx="1368152" cy="1179441"/>
              </a:xfrm>
              <a:prstGeom prst="hexagon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" name="组合 7"/>
              <p:cNvGrpSpPr/>
              <p:nvPr/>
            </p:nvGrpSpPr>
            <p:grpSpPr>
              <a:xfrm>
                <a:off x="4315782" y="1508577"/>
                <a:ext cx="539750" cy="428626"/>
                <a:chOff x="1895475" y="3244850"/>
                <a:chExt cx="539750" cy="428626"/>
              </a:xfrm>
            </p:grpSpPr>
            <p:sp>
              <p:nvSpPr>
                <p:cNvPr id="9" name="Freeform 37"/>
                <p:cNvSpPr>
                  <a:spLocks/>
                </p:cNvSpPr>
                <p:nvPr/>
              </p:nvSpPr>
              <p:spPr bwMode="auto">
                <a:xfrm>
                  <a:off x="2359025" y="3492500"/>
                  <a:ext cx="76200" cy="157163"/>
                </a:xfrm>
                <a:custGeom>
                  <a:avLst/>
                  <a:gdLst>
                    <a:gd name="T0" fmla="*/ 0 w 27"/>
                    <a:gd name="T1" fmla="*/ 56 h 56"/>
                    <a:gd name="T2" fmla="*/ 23 w 27"/>
                    <a:gd name="T3" fmla="*/ 56 h 56"/>
                    <a:gd name="T4" fmla="*/ 27 w 27"/>
                    <a:gd name="T5" fmla="*/ 52 h 56"/>
                    <a:gd name="T6" fmla="*/ 27 w 27"/>
                    <a:gd name="T7" fmla="*/ 0 h 56"/>
                    <a:gd name="T8" fmla="*/ 0 w 27"/>
                    <a:gd name="T9" fmla="*/ 5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6">
                      <a:moveTo>
                        <a:pt x="0" y="56"/>
                      </a:moveTo>
                      <a:cubicBezTo>
                        <a:pt x="23" y="56"/>
                        <a:pt x="23" y="56"/>
                        <a:pt x="23" y="56"/>
                      </a:cubicBezTo>
                      <a:cubicBezTo>
                        <a:pt x="25" y="56"/>
                        <a:pt x="27" y="54"/>
                        <a:pt x="27" y="52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22"/>
                        <a:pt x="17" y="43"/>
                        <a:pt x="0" y="5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" name="Freeform 38"/>
                <p:cNvSpPr>
                  <a:spLocks noEditPoints="1"/>
                </p:cNvSpPr>
                <p:nvPr/>
              </p:nvSpPr>
              <p:spPr bwMode="auto">
                <a:xfrm>
                  <a:off x="1895475" y="3244850"/>
                  <a:ext cx="539750" cy="404813"/>
                </a:xfrm>
                <a:custGeom>
                  <a:avLst/>
                  <a:gdLst>
                    <a:gd name="T0" fmla="*/ 188 w 192"/>
                    <a:gd name="T1" fmla="*/ 24 h 144"/>
                    <a:gd name="T2" fmla="*/ 167 w 192"/>
                    <a:gd name="T3" fmla="*/ 24 h 144"/>
                    <a:gd name="T4" fmla="*/ 156 w 192"/>
                    <a:gd name="T5" fmla="*/ 2 h 144"/>
                    <a:gd name="T6" fmla="*/ 152 w 192"/>
                    <a:gd name="T7" fmla="*/ 0 h 144"/>
                    <a:gd name="T8" fmla="*/ 88 w 192"/>
                    <a:gd name="T9" fmla="*/ 0 h 144"/>
                    <a:gd name="T10" fmla="*/ 85 w 192"/>
                    <a:gd name="T11" fmla="*/ 2 h 144"/>
                    <a:gd name="T12" fmla="*/ 74 w 192"/>
                    <a:gd name="T13" fmla="*/ 24 h 144"/>
                    <a:gd name="T14" fmla="*/ 64 w 192"/>
                    <a:gd name="T15" fmla="*/ 24 h 144"/>
                    <a:gd name="T16" fmla="*/ 64 w 192"/>
                    <a:gd name="T17" fmla="*/ 24 h 144"/>
                    <a:gd name="T18" fmla="*/ 56 w 192"/>
                    <a:gd name="T19" fmla="*/ 24 h 144"/>
                    <a:gd name="T20" fmla="*/ 56 w 192"/>
                    <a:gd name="T21" fmla="*/ 24 h 144"/>
                    <a:gd name="T22" fmla="*/ 24 w 192"/>
                    <a:gd name="T23" fmla="*/ 24 h 144"/>
                    <a:gd name="T24" fmla="*/ 24 w 192"/>
                    <a:gd name="T25" fmla="*/ 24 h 144"/>
                    <a:gd name="T26" fmla="*/ 16 w 192"/>
                    <a:gd name="T27" fmla="*/ 24 h 144"/>
                    <a:gd name="T28" fmla="*/ 16 w 192"/>
                    <a:gd name="T29" fmla="*/ 24 h 144"/>
                    <a:gd name="T30" fmla="*/ 4 w 192"/>
                    <a:gd name="T31" fmla="*/ 24 h 144"/>
                    <a:gd name="T32" fmla="*/ 0 w 192"/>
                    <a:gd name="T33" fmla="*/ 28 h 144"/>
                    <a:gd name="T34" fmla="*/ 0 w 192"/>
                    <a:gd name="T35" fmla="*/ 140 h 144"/>
                    <a:gd name="T36" fmla="*/ 4 w 192"/>
                    <a:gd name="T37" fmla="*/ 144 h 144"/>
                    <a:gd name="T38" fmla="*/ 75 w 192"/>
                    <a:gd name="T39" fmla="*/ 144 h 144"/>
                    <a:gd name="T40" fmla="*/ 48 w 192"/>
                    <a:gd name="T41" fmla="*/ 88 h 144"/>
                    <a:gd name="T42" fmla="*/ 120 w 192"/>
                    <a:gd name="T43" fmla="*/ 16 h 144"/>
                    <a:gd name="T44" fmla="*/ 192 w 192"/>
                    <a:gd name="T45" fmla="*/ 88 h 144"/>
                    <a:gd name="T46" fmla="*/ 192 w 192"/>
                    <a:gd name="T47" fmla="*/ 28 h 144"/>
                    <a:gd name="T48" fmla="*/ 188 w 192"/>
                    <a:gd name="T49" fmla="*/ 24 h 144"/>
                    <a:gd name="T50" fmla="*/ 36 w 192"/>
                    <a:gd name="T51" fmla="*/ 56 h 144"/>
                    <a:gd name="T52" fmla="*/ 20 w 192"/>
                    <a:gd name="T53" fmla="*/ 56 h 144"/>
                    <a:gd name="T54" fmla="*/ 16 w 192"/>
                    <a:gd name="T55" fmla="*/ 52 h 144"/>
                    <a:gd name="T56" fmla="*/ 20 w 192"/>
                    <a:gd name="T57" fmla="*/ 48 h 144"/>
                    <a:gd name="T58" fmla="*/ 36 w 192"/>
                    <a:gd name="T59" fmla="*/ 48 h 144"/>
                    <a:gd name="T60" fmla="*/ 40 w 192"/>
                    <a:gd name="T61" fmla="*/ 52 h 144"/>
                    <a:gd name="T62" fmla="*/ 36 w 192"/>
                    <a:gd name="T63" fmla="*/ 56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92" h="144">
                      <a:moveTo>
                        <a:pt x="188" y="24"/>
                      </a:moveTo>
                      <a:cubicBezTo>
                        <a:pt x="167" y="24"/>
                        <a:pt x="167" y="24"/>
                        <a:pt x="167" y="24"/>
                      </a:cubicBezTo>
                      <a:cubicBezTo>
                        <a:pt x="156" y="2"/>
                        <a:pt x="156" y="2"/>
                        <a:pt x="156" y="2"/>
                      </a:cubicBezTo>
                      <a:cubicBezTo>
                        <a:pt x="155" y="1"/>
                        <a:pt x="154" y="0"/>
                        <a:pt x="152" y="0"/>
                      </a:cubicBezTo>
                      <a:cubicBezTo>
                        <a:pt x="88" y="0"/>
                        <a:pt x="88" y="0"/>
                        <a:pt x="88" y="0"/>
                      </a:cubicBezTo>
                      <a:cubicBezTo>
                        <a:pt x="87" y="0"/>
                        <a:pt x="85" y="1"/>
                        <a:pt x="85" y="2"/>
                      </a:cubicBez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64" y="24"/>
                        <a:pt x="64" y="24"/>
                        <a:pt x="64" y="24"/>
                      </a:cubicBezTo>
                      <a:cubicBezTo>
                        <a:pt x="64" y="24"/>
                        <a:pt x="64" y="24"/>
                        <a:pt x="64" y="24"/>
                      </a:cubicBezTo>
                      <a:cubicBezTo>
                        <a:pt x="56" y="24"/>
                        <a:pt x="56" y="24"/>
                        <a:pt x="56" y="24"/>
                      </a:cubicBezTo>
                      <a:cubicBezTo>
                        <a:pt x="56" y="24"/>
                        <a:pt x="56" y="24"/>
                        <a:pt x="56" y="24"/>
                      </a:cubicBezTo>
                      <a:cubicBezTo>
                        <a:pt x="24" y="24"/>
                        <a:pt x="24" y="24"/>
                        <a:pt x="24" y="24"/>
                      </a:cubicBezTo>
                      <a:cubicBezTo>
                        <a:pt x="24" y="24"/>
                        <a:pt x="24" y="24"/>
                        <a:pt x="24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2" y="24"/>
                        <a:pt x="0" y="26"/>
                        <a:pt x="0" y="28"/>
                      </a:cubicBez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42"/>
                        <a:pt x="2" y="144"/>
                        <a:pt x="4" y="144"/>
                      </a:cubicBezTo>
                      <a:cubicBezTo>
                        <a:pt x="75" y="144"/>
                        <a:pt x="75" y="144"/>
                        <a:pt x="75" y="144"/>
                      </a:cubicBezTo>
                      <a:cubicBezTo>
                        <a:pt x="59" y="131"/>
                        <a:pt x="48" y="110"/>
                        <a:pt x="48" y="88"/>
                      </a:cubicBezTo>
                      <a:cubicBezTo>
                        <a:pt x="48" y="48"/>
                        <a:pt x="80" y="16"/>
                        <a:pt x="120" y="16"/>
                      </a:cubicBezTo>
                      <a:cubicBezTo>
                        <a:pt x="160" y="16"/>
                        <a:pt x="192" y="48"/>
                        <a:pt x="192" y="88"/>
                      </a:cubicBezTo>
                      <a:cubicBezTo>
                        <a:pt x="192" y="28"/>
                        <a:pt x="192" y="28"/>
                        <a:pt x="192" y="28"/>
                      </a:cubicBezTo>
                      <a:cubicBezTo>
                        <a:pt x="192" y="26"/>
                        <a:pt x="190" y="24"/>
                        <a:pt x="188" y="24"/>
                      </a:cubicBezTo>
                      <a:close/>
                      <a:moveTo>
                        <a:pt x="36" y="56"/>
                      </a:move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18" y="56"/>
                        <a:pt x="16" y="54"/>
                        <a:pt x="16" y="52"/>
                      </a:cubicBezTo>
                      <a:cubicBezTo>
                        <a:pt x="16" y="50"/>
                        <a:pt x="18" y="48"/>
                        <a:pt x="20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8" y="48"/>
                        <a:pt x="40" y="50"/>
                        <a:pt x="40" y="52"/>
                      </a:cubicBezTo>
                      <a:cubicBezTo>
                        <a:pt x="40" y="54"/>
                        <a:pt x="38" y="56"/>
                        <a:pt x="36" y="5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" name="Freeform 39"/>
                <p:cNvSpPr>
                  <a:spLocks/>
                </p:cNvSpPr>
                <p:nvPr/>
              </p:nvSpPr>
              <p:spPr bwMode="auto">
                <a:xfrm>
                  <a:off x="1939925" y="3268663"/>
                  <a:ext cx="134938" cy="22225"/>
                </a:xfrm>
                <a:custGeom>
                  <a:avLst/>
                  <a:gdLst>
                    <a:gd name="T0" fmla="*/ 48 w 48"/>
                    <a:gd name="T1" fmla="*/ 4 h 8"/>
                    <a:gd name="T2" fmla="*/ 44 w 48"/>
                    <a:gd name="T3" fmla="*/ 0 h 8"/>
                    <a:gd name="T4" fmla="*/ 4 w 48"/>
                    <a:gd name="T5" fmla="*/ 0 h 8"/>
                    <a:gd name="T6" fmla="*/ 0 w 48"/>
                    <a:gd name="T7" fmla="*/ 4 h 8"/>
                    <a:gd name="T8" fmla="*/ 0 w 48"/>
                    <a:gd name="T9" fmla="*/ 8 h 8"/>
                    <a:gd name="T10" fmla="*/ 48 w 48"/>
                    <a:gd name="T11" fmla="*/ 8 h 8"/>
                    <a:gd name="T12" fmla="*/ 48 w 48"/>
                    <a:gd name="T1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8">
                      <a:moveTo>
                        <a:pt x="48" y="4"/>
                      </a:moveTo>
                      <a:cubicBezTo>
                        <a:pt x="48" y="2"/>
                        <a:pt x="46" y="0"/>
                        <a:pt x="4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48" y="8"/>
                        <a:pt x="48" y="8"/>
                        <a:pt x="48" y="8"/>
                      </a:cubicBezTo>
                      <a:lnTo>
                        <a:pt x="48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" name="Freeform 40"/>
                <p:cNvSpPr>
                  <a:spLocks noEditPoints="1"/>
                </p:cNvSpPr>
                <p:nvPr/>
              </p:nvSpPr>
              <p:spPr bwMode="auto">
                <a:xfrm>
                  <a:off x="2120900" y="3379788"/>
                  <a:ext cx="225425" cy="225425"/>
                </a:xfrm>
                <a:custGeom>
                  <a:avLst/>
                  <a:gdLst>
                    <a:gd name="T0" fmla="*/ 40 w 80"/>
                    <a:gd name="T1" fmla="*/ 0 h 80"/>
                    <a:gd name="T2" fmla="*/ 0 w 80"/>
                    <a:gd name="T3" fmla="*/ 40 h 80"/>
                    <a:gd name="T4" fmla="*/ 40 w 80"/>
                    <a:gd name="T5" fmla="*/ 80 h 80"/>
                    <a:gd name="T6" fmla="*/ 80 w 80"/>
                    <a:gd name="T7" fmla="*/ 40 h 80"/>
                    <a:gd name="T8" fmla="*/ 40 w 80"/>
                    <a:gd name="T9" fmla="*/ 0 h 80"/>
                    <a:gd name="T10" fmla="*/ 37 w 80"/>
                    <a:gd name="T11" fmla="*/ 24 h 80"/>
                    <a:gd name="T12" fmla="*/ 24 w 80"/>
                    <a:gd name="T13" fmla="*/ 37 h 80"/>
                    <a:gd name="T14" fmla="*/ 21 w 80"/>
                    <a:gd name="T15" fmla="*/ 40 h 80"/>
                    <a:gd name="T16" fmla="*/ 20 w 80"/>
                    <a:gd name="T17" fmla="*/ 40 h 80"/>
                    <a:gd name="T18" fmla="*/ 17 w 80"/>
                    <a:gd name="T19" fmla="*/ 35 h 80"/>
                    <a:gd name="T20" fmla="*/ 35 w 80"/>
                    <a:gd name="T21" fmla="*/ 16 h 80"/>
                    <a:gd name="T22" fmla="*/ 40 w 80"/>
                    <a:gd name="T23" fmla="*/ 19 h 80"/>
                    <a:gd name="T24" fmla="*/ 37 w 80"/>
                    <a:gd name="T25" fmla="*/ 2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0" h="80">
                      <a:moveTo>
                        <a:pt x="40" y="0"/>
                      </a:moveTo>
                      <a:cubicBezTo>
                        <a:pt x="18" y="0"/>
                        <a:pt x="0" y="18"/>
                        <a:pt x="0" y="40"/>
                      </a:cubicBezTo>
                      <a:cubicBezTo>
                        <a:pt x="0" y="62"/>
                        <a:pt x="18" y="80"/>
                        <a:pt x="40" y="80"/>
                      </a:cubicBezTo>
                      <a:cubicBezTo>
                        <a:pt x="62" y="80"/>
                        <a:pt x="80" y="62"/>
                        <a:pt x="80" y="40"/>
                      </a:cubicBezTo>
                      <a:cubicBezTo>
                        <a:pt x="80" y="18"/>
                        <a:pt x="62" y="0"/>
                        <a:pt x="40" y="0"/>
                      </a:cubicBezTo>
                      <a:close/>
                      <a:moveTo>
                        <a:pt x="37" y="24"/>
                      </a:moveTo>
                      <a:cubicBezTo>
                        <a:pt x="31" y="25"/>
                        <a:pt x="26" y="30"/>
                        <a:pt x="24" y="37"/>
                      </a:cubicBezTo>
                      <a:cubicBezTo>
                        <a:pt x="24" y="39"/>
                        <a:pt x="22" y="40"/>
                        <a:pt x="21" y="40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18" y="39"/>
                        <a:pt x="16" y="37"/>
                        <a:pt x="17" y="35"/>
                      </a:cubicBezTo>
                      <a:cubicBezTo>
                        <a:pt x="19" y="26"/>
                        <a:pt x="26" y="18"/>
                        <a:pt x="35" y="16"/>
                      </a:cubicBezTo>
                      <a:cubicBezTo>
                        <a:pt x="37" y="16"/>
                        <a:pt x="40" y="17"/>
                        <a:pt x="40" y="19"/>
                      </a:cubicBezTo>
                      <a:cubicBezTo>
                        <a:pt x="40" y="22"/>
                        <a:pt x="39" y="24"/>
                        <a:pt x="37" y="2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" name="Freeform 41"/>
                <p:cNvSpPr>
                  <a:spLocks noEditPoints="1"/>
                </p:cNvSpPr>
                <p:nvPr/>
              </p:nvSpPr>
              <p:spPr bwMode="auto">
                <a:xfrm>
                  <a:off x="2052638" y="3313113"/>
                  <a:ext cx="360363" cy="360363"/>
                </a:xfrm>
                <a:custGeom>
                  <a:avLst/>
                  <a:gdLst>
                    <a:gd name="T0" fmla="*/ 114 w 128"/>
                    <a:gd name="T1" fmla="*/ 104 h 128"/>
                    <a:gd name="T2" fmla="*/ 117 w 128"/>
                    <a:gd name="T3" fmla="*/ 100 h 128"/>
                    <a:gd name="T4" fmla="*/ 119 w 128"/>
                    <a:gd name="T5" fmla="*/ 97 h 128"/>
                    <a:gd name="T6" fmla="*/ 121 w 128"/>
                    <a:gd name="T7" fmla="*/ 93 h 128"/>
                    <a:gd name="T8" fmla="*/ 123 w 128"/>
                    <a:gd name="T9" fmla="*/ 89 h 128"/>
                    <a:gd name="T10" fmla="*/ 124 w 128"/>
                    <a:gd name="T11" fmla="*/ 85 h 128"/>
                    <a:gd name="T12" fmla="*/ 126 w 128"/>
                    <a:gd name="T13" fmla="*/ 82 h 128"/>
                    <a:gd name="T14" fmla="*/ 126 w 128"/>
                    <a:gd name="T15" fmla="*/ 80 h 128"/>
                    <a:gd name="T16" fmla="*/ 126 w 128"/>
                    <a:gd name="T17" fmla="*/ 79 h 128"/>
                    <a:gd name="T18" fmla="*/ 127 w 128"/>
                    <a:gd name="T19" fmla="*/ 77 h 128"/>
                    <a:gd name="T20" fmla="*/ 127 w 128"/>
                    <a:gd name="T21" fmla="*/ 74 h 128"/>
                    <a:gd name="T22" fmla="*/ 128 w 128"/>
                    <a:gd name="T23" fmla="*/ 72 h 128"/>
                    <a:gd name="T24" fmla="*/ 128 w 128"/>
                    <a:gd name="T25" fmla="*/ 69 h 128"/>
                    <a:gd name="T26" fmla="*/ 128 w 128"/>
                    <a:gd name="T27" fmla="*/ 68 h 128"/>
                    <a:gd name="T28" fmla="*/ 128 w 128"/>
                    <a:gd name="T29" fmla="*/ 64 h 128"/>
                    <a:gd name="T30" fmla="*/ 64 w 128"/>
                    <a:gd name="T31" fmla="*/ 0 h 128"/>
                    <a:gd name="T32" fmla="*/ 0 w 128"/>
                    <a:gd name="T33" fmla="*/ 64 h 128"/>
                    <a:gd name="T34" fmla="*/ 0 w 128"/>
                    <a:gd name="T35" fmla="*/ 68 h 128"/>
                    <a:gd name="T36" fmla="*/ 0 w 128"/>
                    <a:gd name="T37" fmla="*/ 69 h 128"/>
                    <a:gd name="T38" fmla="*/ 1 w 128"/>
                    <a:gd name="T39" fmla="*/ 72 h 128"/>
                    <a:gd name="T40" fmla="*/ 1 w 128"/>
                    <a:gd name="T41" fmla="*/ 74 h 128"/>
                    <a:gd name="T42" fmla="*/ 1 w 128"/>
                    <a:gd name="T43" fmla="*/ 77 h 128"/>
                    <a:gd name="T44" fmla="*/ 2 w 128"/>
                    <a:gd name="T45" fmla="*/ 79 h 128"/>
                    <a:gd name="T46" fmla="*/ 2 w 128"/>
                    <a:gd name="T47" fmla="*/ 80 h 128"/>
                    <a:gd name="T48" fmla="*/ 3 w 128"/>
                    <a:gd name="T49" fmla="*/ 82 h 128"/>
                    <a:gd name="T50" fmla="*/ 4 w 128"/>
                    <a:gd name="T51" fmla="*/ 85 h 128"/>
                    <a:gd name="T52" fmla="*/ 5 w 128"/>
                    <a:gd name="T53" fmla="*/ 89 h 128"/>
                    <a:gd name="T54" fmla="*/ 7 w 128"/>
                    <a:gd name="T55" fmla="*/ 93 h 128"/>
                    <a:gd name="T56" fmla="*/ 9 w 128"/>
                    <a:gd name="T57" fmla="*/ 97 h 128"/>
                    <a:gd name="T58" fmla="*/ 12 w 128"/>
                    <a:gd name="T59" fmla="*/ 100 h 128"/>
                    <a:gd name="T60" fmla="*/ 14 w 128"/>
                    <a:gd name="T61" fmla="*/ 104 h 128"/>
                    <a:gd name="T62" fmla="*/ 17 w 128"/>
                    <a:gd name="T63" fmla="*/ 107 h 128"/>
                    <a:gd name="T64" fmla="*/ 20 w 128"/>
                    <a:gd name="T65" fmla="*/ 110 h 128"/>
                    <a:gd name="T66" fmla="*/ 20 w 128"/>
                    <a:gd name="T67" fmla="*/ 110 h 128"/>
                    <a:gd name="T68" fmla="*/ 22 w 128"/>
                    <a:gd name="T69" fmla="*/ 112 h 128"/>
                    <a:gd name="T70" fmla="*/ 23 w 128"/>
                    <a:gd name="T71" fmla="*/ 113 h 128"/>
                    <a:gd name="T72" fmla="*/ 29 w 128"/>
                    <a:gd name="T73" fmla="*/ 117 h 128"/>
                    <a:gd name="T74" fmla="*/ 30 w 128"/>
                    <a:gd name="T75" fmla="*/ 118 h 128"/>
                    <a:gd name="T76" fmla="*/ 33 w 128"/>
                    <a:gd name="T77" fmla="*/ 120 h 128"/>
                    <a:gd name="T78" fmla="*/ 33 w 128"/>
                    <a:gd name="T79" fmla="*/ 120 h 128"/>
                    <a:gd name="T80" fmla="*/ 64 w 128"/>
                    <a:gd name="T81" fmla="*/ 128 h 128"/>
                    <a:gd name="T82" fmla="*/ 95 w 128"/>
                    <a:gd name="T83" fmla="*/ 120 h 128"/>
                    <a:gd name="T84" fmla="*/ 95 w 128"/>
                    <a:gd name="T85" fmla="*/ 120 h 128"/>
                    <a:gd name="T86" fmla="*/ 98 w 128"/>
                    <a:gd name="T87" fmla="*/ 118 h 128"/>
                    <a:gd name="T88" fmla="*/ 99 w 128"/>
                    <a:gd name="T89" fmla="*/ 117 h 128"/>
                    <a:gd name="T90" fmla="*/ 105 w 128"/>
                    <a:gd name="T91" fmla="*/ 113 h 128"/>
                    <a:gd name="T92" fmla="*/ 106 w 128"/>
                    <a:gd name="T93" fmla="*/ 112 h 128"/>
                    <a:gd name="T94" fmla="*/ 108 w 128"/>
                    <a:gd name="T95" fmla="*/ 110 h 128"/>
                    <a:gd name="T96" fmla="*/ 109 w 128"/>
                    <a:gd name="T97" fmla="*/ 110 h 128"/>
                    <a:gd name="T98" fmla="*/ 111 w 128"/>
                    <a:gd name="T99" fmla="*/ 107 h 128"/>
                    <a:gd name="T100" fmla="*/ 114 w 128"/>
                    <a:gd name="T101" fmla="*/ 104 h 128"/>
                    <a:gd name="T102" fmla="*/ 64 w 128"/>
                    <a:gd name="T103" fmla="*/ 112 h 128"/>
                    <a:gd name="T104" fmla="*/ 16 w 128"/>
                    <a:gd name="T105" fmla="*/ 64 h 128"/>
                    <a:gd name="T106" fmla="*/ 64 w 128"/>
                    <a:gd name="T107" fmla="*/ 16 h 128"/>
                    <a:gd name="T108" fmla="*/ 112 w 128"/>
                    <a:gd name="T109" fmla="*/ 64 h 128"/>
                    <a:gd name="T110" fmla="*/ 64 w 128"/>
                    <a:gd name="T111" fmla="*/ 11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8" h="128">
                      <a:moveTo>
                        <a:pt x="114" y="104"/>
                      </a:moveTo>
                      <a:cubicBezTo>
                        <a:pt x="115" y="103"/>
                        <a:pt x="116" y="101"/>
                        <a:pt x="117" y="100"/>
                      </a:cubicBezTo>
                      <a:cubicBezTo>
                        <a:pt x="118" y="99"/>
                        <a:pt x="118" y="98"/>
                        <a:pt x="119" y="97"/>
                      </a:cubicBezTo>
                      <a:cubicBezTo>
                        <a:pt x="120" y="96"/>
                        <a:pt x="120" y="94"/>
                        <a:pt x="121" y="93"/>
                      </a:cubicBezTo>
                      <a:cubicBezTo>
                        <a:pt x="122" y="92"/>
                        <a:pt x="122" y="91"/>
                        <a:pt x="123" y="89"/>
                      </a:cubicBezTo>
                      <a:cubicBezTo>
                        <a:pt x="123" y="88"/>
                        <a:pt x="124" y="87"/>
                        <a:pt x="124" y="85"/>
                      </a:cubicBezTo>
                      <a:cubicBezTo>
                        <a:pt x="125" y="84"/>
                        <a:pt x="125" y="83"/>
                        <a:pt x="126" y="82"/>
                      </a:cubicBezTo>
                      <a:cubicBezTo>
                        <a:pt x="126" y="81"/>
                        <a:pt x="126" y="81"/>
                        <a:pt x="126" y="80"/>
                      </a:cubicBezTo>
                      <a:cubicBezTo>
                        <a:pt x="126" y="80"/>
                        <a:pt x="126" y="79"/>
                        <a:pt x="126" y="79"/>
                      </a:cubicBezTo>
                      <a:cubicBezTo>
                        <a:pt x="127" y="78"/>
                        <a:pt x="127" y="77"/>
                        <a:pt x="127" y="77"/>
                      </a:cubicBezTo>
                      <a:cubicBezTo>
                        <a:pt x="127" y="76"/>
                        <a:pt x="127" y="75"/>
                        <a:pt x="127" y="74"/>
                      </a:cubicBezTo>
                      <a:cubicBezTo>
                        <a:pt x="128" y="73"/>
                        <a:pt x="128" y="72"/>
                        <a:pt x="128" y="72"/>
                      </a:cubicBezTo>
                      <a:cubicBezTo>
                        <a:pt x="128" y="71"/>
                        <a:pt x="128" y="70"/>
                        <a:pt x="128" y="69"/>
                      </a:cubicBezTo>
                      <a:cubicBezTo>
                        <a:pt x="128" y="69"/>
                        <a:pt x="128" y="68"/>
                        <a:pt x="128" y="68"/>
                      </a:cubicBezTo>
                      <a:cubicBezTo>
                        <a:pt x="128" y="67"/>
                        <a:pt x="128" y="65"/>
                        <a:pt x="128" y="64"/>
                      </a:cubicBezTo>
                      <a:cubicBezTo>
                        <a:pt x="128" y="29"/>
                        <a:pt x="99" y="0"/>
                        <a:pt x="64" y="0"/>
                      </a:cubicBezTo>
                      <a:cubicBezTo>
                        <a:pt x="29" y="0"/>
                        <a:pt x="0" y="29"/>
                        <a:pt x="0" y="64"/>
                      </a:cubicBezTo>
                      <a:cubicBezTo>
                        <a:pt x="0" y="65"/>
                        <a:pt x="0" y="67"/>
                        <a:pt x="0" y="68"/>
                      </a:cubicBezTo>
                      <a:cubicBezTo>
                        <a:pt x="0" y="68"/>
                        <a:pt x="0" y="69"/>
                        <a:pt x="0" y="69"/>
                      </a:cubicBezTo>
                      <a:cubicBezTo>
                        <a:pt x="0" y="70"/>
                        <a:pt x="1" y="71"/>
                        <a:pt x="1" y="72"/>
                      </a:cubicBezTo>
                      <a:cubicBezTo>
                        <a:pt x="1" y="72"/>
                        <a:pt x="1" y="73"/>
                        <a:pt x="1" y="74"/>
                      </a:cubicBezTo>
                      <a:cubicBezTo>
                        <a:pt x="1" y="75"/>
                        <a:pt x="1" y="76"/>
                        <a:pt x="1" y="77"/>
                      </a:cubicBezTo>
                      <a:cubicBezTo>
                        <a:pt x="2" y="77"/>
                        <a:pt x="2" y="78"/>
                        <a:pt x="2" y="79"/>
                      </a:cubicBezTo>
                      <a:cubicBezTo>
                        <a:pt x="2" y="79"/>
                        <a:pt x="2" y="80"/>
                        <a:pt x="2" y="80"/>
                      </a:cubicBezTo>
                      <a:cubicBezTo>
                        <a:pt x="2" y="81"/>
                        <a:pt x="3" y="81"/>
                        <a:pt x="3" y="82"/>
                      </a:cubicBezTo>
                      <a:cubicBezTo>
                        <a:pt x="3" y="83"/>
                        <a:pt x="3" y="84"/>
                        <a:pt x="4" y="85"/>
                      </a:cubicBezTo>
                      <a:cubicBezTo>
                        <a:pt x="4" y="87"/>
                        <a:pt x="5" y="88"/>
                        <a:pt x="5" y="89"/>
                      </a:cubicBezTo>
                      <a:cubicBezTo>
                        <a:pt x="6" y="91"/>
                        <a:pt x="7" y="92"/>
                        <a:pt x="7" y="93"/>
                      </a:cubicBezTo>
                      <a:cubicBezTo>
                        <a:pt x="8" y="94"/>
                        <a:pt x="9" y="96"/>
                        <a:pt x="9" y="97"/>
                      </a:cubicBezTo>
                      <a:cubicBezTo>
                        <a:pt x="10" y="98"/>
                        <a:pt x="11" y="99"/>
                        <a:pt x="12" y="100"/>
                      </a:cubicBezTo>
                      <a:cubicBezTo>
                        <a:pt x="12" y="101"/>
                        <a:pt x="13" y="103"/>
                        <a:pt x="14" y="104"/>
                      </a:cubicBezTo>
                      <a:cubicBezTo>
                        <a:pt x="15" y="105"/>
                        <a:pt x="16" y="106"/>
                        <a:pt x="17" y="107"/>
                      </a:cubicBezTo>
                      <a:cubicBezTo>
                        <a:pt x="18" y="108"/>
                        <a:pt x="19" y="109"/>
                        <a:pt x="20" y="110"/>
                      </a:cubicBezTo>
                      <a:cubicBezTo>
                        <a:pt x="20" y="110"/>
                        <a:pt x="20" y="110"/>
                        <a:pt x="20" y="110"/>
                      </a:cubicBezTo>
                      <a:cubicBezTo>
                        <a:pt x="21" y="111"/>
                        <a:pt x="21" y="111"/>
                        <a:pt x="22" y="112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5" y="115"/>
                        <a:pt x="27" y="116"/>
                        <a:pt x="29" y="117"/>
                      </a:cubicBezTo>
                      <a:cubicBezTo>
                        <a:pt x="29" y="118"/>
                        <a:pt x="30" y="118"/>
                        <a:pt x="30" y="118"/>
                      </a:cubicBezTo>
                      <a:cubicBezTo>
                        <a:pt x="31" y="119"/>
                        <a:pt x="32" y="119"/>
                        <a:pt x="33" y="120"/>
                      </a:cubicBezTo>
                      <a:cubicBezTo>
                        <a:pt x="33" y="120"/>
                        <a:pt x="33" y="120"/>
                        <a:pt x="33" y="120"/>
                      </a:cubicBezTo>
                      <a:cubicBezTo>
                        <a:pt x="42" y="125"/>
                        <a:pt x="53" y="128"/>
                        <a:pt x="64" y="128"/>
                      </a:cubicBezTo>
                      <a:cubicBezTo>
                        <a:pt x="75" y="128"/>
                        <a:pt x="86" y="125"/>
                        <a:pt x="95" y="120"/>
                      </a:cubicBezTo>
                      <a:cubicBezTo>
                        <a:pt x="95" y="120"/>
                        <a:pt x="95" y="120"/>
                        <a:pt x="95" y="120"/>
                      </a:cubicBezTo>
                      <a:cubicBezTo>
                        <a:pt x="96" y="119"/>
                        <a:pt x="97" y="119"/>
                        <a:pt x="98" y="118"/>
                      </a:cubicBezTo>
                      <a:cubicBezTo>
                        <a:pt x="99" y="118"/>
                        <a:pt x="99" y="118"/>
                        <a:pt x="99" y="117"/>
                      </a:cubicBezTo>
                      <a:cubicBezTo>
                        <a:pt x="101" y="116"/>
                        <a:pt x="103" y="115"/>
                        <a:pt x="105" y="113"/>
                      </a:cubicBezTo>
                      <a:cubicBezTo>
                        <a:pt x="105" y="113"/>
                        <a:pt x="106" y="113"/>
                        <a:pt x="106" y="112"/>
                      </a:cubicBezTo>
                      <a:cubicBezTo>
                        <a:pt x="107" y="111"/>
                        <a:pt x="108" y="111"/>
                        <a:pt x="108" y="110"/>
                      </a:cubicBezTo>
                      <a:cubicBezTo>
                        <a:pt x="109" y="110"/>
                        <a:pt x="109" y="110"/>
                        <a:pt x="109" y="110"/>
                      </a:cubicBezTo>
                      <a:cubicBezTo>
                        <a:pt x="110" y="109"/>
                        <a:pt x="111" y="108"/>
                        <a:pt x="111" y="107"/>
                      </a:cubicBezTo>
                      <a:cubicBezTo>
                        <a:pt x="112" y="106"/>
                        <a:pt x="113" y="105"/>
                        <a:pt x="114" y="104"/>
                      </a:cubicBezTo>
                      <a:close/>
                      <a:moveTo>
                        <a:pt x="64" y="112"/>
                      </a:moveTo>
                      <a:cubicBezTo>
                        <a:pt x="38" y="112"/>
                        <a:pt x="16" y="90"/>
                        <a:pt x="16" y="64"/>
                      </a:cubicBezTo>
                      <a:cubicBezTo>
                        <a:pt x="16" y="37"/>
                        <a:pt x="38" y="16"/>
                        <a:pt x="64" y="16"/>
                      </a:cubicBezTo>
                      <a:cubicBezTo>
                        <a:pt x="91" y="16"/>
                        <a:pt x="112" y="37"/>
                        <a:pt x="112" y="64"/>
                      </a:cubicBezTo>
                      <a:cubicBezTo>
                        <a:pt x="112" y="90"/>
                        <a:pt x="91" y="112"/>
                        <a:pt x="64" y="11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6410720" y="1038815"/>
              <a:ext cx="1179441" cy="1368152"/>
              <a:chOff x="6410720" y="1038815"/>
              <a:chExt cx="1179441" cy="1368152"/>
            </a:xfrm>
          </p:grpSpPr>
          <p:sp>
            <p:nvSpPr>
              <p:cNvPr id="15" name="六边形 14"/>
              <p:cNvSpPr/>
              <p:nvPr/>
            </p:nvSpPr>
            <p:spPr>
              <a:xfrm rot="5400000">
                <a:off x="6316365" y="1133170"/>
                <a:ext cx="1368152" cy="1179441"/>
              </a:xfrm>
              <a:prstGeom prst="hexagon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" name="组合 15"/>
              <p:cNvGrpSpPr/>
              <p:nvPr/>
            </p:nvGrpSpPr>
            <p:grpSpPr>
              <a:xfrm>
                <a:off x="6730566" y="1476139"/>
                <a:ext cx="539750" cy="493713"/>
                <a:chOff x="568325" y="4538663"/>
                <a:chExt cx="539750" cy="493713"/>
              </a:xfrm>
            </p:grpSpPr>
            <p:sp>
              <p:nvSpPr>
                <p:cNvPr id="17" name="Freeform 49"/>
                <p:cNvSpPr>
                  <a:spLocks/>
                </p:cNvSpPr>
                <p:nvPr/>
              </p:nvSpPr>
              <p:spPr bwMode="auto">
                <a:xfrm>
                  <a:off x="771525" y="4718050"/>
                  <a:ext cx="134938" cy="134938"/>
                </a:xfrm>
                <a:custGeom>
                  <a:avLst/>
                  <a:gdLst>
                    <a:gd name="T0" fmla="*/ 46 w 48"/>
                    <a:gd name="T1" fmla="*/ 20 h 48"/>
                    <a:gd name="T2" fmla="*/ 6 w 48"/>
                    <a:gd name="T3" fmla="*/ 0 h 48"/>
                    <a:gd name="T4" fmla="*/ 2 w 48"/>
                    <a:gd name="T5" fmla="*/ 0 h 48"/>
                    <a:gd name="T6" fmla="*/ 0 w 48"/>
                    <a:gd name="T7" fmla="*/ 4 h 48"/>
                    <a:gd name="T8" fmla="*/ 0 w 48"/>
                    <a:gd name="T9" fmla="*/ 44 h 48"/>
                    <a:gd name="T10" fmla="*/ 2 w 48"/>
                    <a:gd name="T11" fmla="*/ 47 h 48"/>
                    <a:gd name="T12" fmla="*/ 4 w 48"/>
                    <a:gd name="T13" fmla="*/ 48 h 48"/>
                    <a:gd name="T14" fmla="*/ 6 w 48"/>
                    <a:gd name="T15" fmla="*/ 47 h 48"/>
                    <a:gd name="T16" fmla="*/ 46 w 48"/>
                    <a:gd name="T17" fmla="*/ 27 h 48"/>
                    <a:gd name="T18" fmla="*/ 48 w 48"/>
                    <a:gd name="T19" fmla="*/ 24 h 48"/>
                    <a:gd name="T20" fmla="*/ 46 w 48"/>
                    <a:gd name="T21" fmla="*/ 2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8" h="48">
                      <a:moveTo>
                        <a:pt x="46" y="2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45"/>
                        <a:pt x="1" y="47"/>
                        <a:pt x="2" y="47"/>
                      </a:cubicBezTo>
                      <a:cubicBezTo>
                        <a:pt x="3" y="48"/>
                        <a:pt x="3" y="48"/>
                        <a:pt x="4" y="48"/>
                      </a:cubicBezTo>
                      <a:cubicBezTo>
                        <a:pt x="5" y="48"/>
                        <a:pt x="5" y="48"/>
                        <a:pt x="6" y="47"/>
                      </a:cubicBezTo>
                      <a:cubicBezTo>
                        <a:pt x="46" y="27"/>
                        <a:pt x="46" y="27"/>
                        <a:pt x="46" y="27"/>
                      </a:cubicBezTo>
                      <a:cubicBezTo>
                        <a:pt x="47" y="27"/>
                        <a:pt x="48" y="25"/>
                        <a:pt x="48" y="24"/>
                      </a:cubicBezTo>
                      <a:cubicBezTo>
                        <a:pt x="48" y="22"/>
                        <a:pt x="47" y="21"/>
                        <a:pt x="46" y="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50"/>
                <p:cNvSpPr>
                  <a:spLocks noEditPoints="1"/>
                </p:cNvSpPr>
                <p:nvPr/>
              </p:nvSpPr>
              <p:spPr bwMode="auto">
                <a:xfrm>
                  <a:off x="568325" y="4538663"/>
                  <a:ext cx="539750" cy="493713"/>
                </a:xfrm>
                <a:custGeom>
                  <a:avLst/>
                  <a:gdLst>
                    <a:gd name="T0" fmla="*/ 160 w 192"/>
                    <a:gd name="T1" fmla="*/ 0 h 176"/>
                    <a:gd name="T2" fmla="*/ 120 w 192"/>
                    <a:gd name="T3" fmla="*/ 0 h 176"/>
                    <a:gd name="T4" fmla="*/ 80 w 192"/>
                    <a:gd name="T5" fmla="*/ 0 h 176"/>
                    <a:gd name="T6" fmla="*/ 40 w 192"/>
                    <a:gd name="T7" fmla="*/ 0 h 176"/>
                    <a:gd name="T8" fmla="*/ 4 w 192"/>
                    <a:gd name="T9" fmla="*/ 0 h 176"/>
                    <a:gd name="T10" fmla="*/ 0 w 192"/>
                    <a:gd name="T11" fmla="*/ 36 h 176"/>
                    <a:gd name="T12" fmla="*/ 0 w 192"/>
                    <a:gd name="T13" fmla="*/ 136 h 176"/>
                    <a:gd name="T14" fmla="*/ 0 w 192"/>
                    <a:gd name="T15" fmla="*/ 172 h 176"/>
                    <a:gd name="T16" fmla="*/ 32 w 192"/>
                    <a:gd name="T17" fmla="*/ 176 h 176"/>
                    <a:gd name="T18" fmla="*/ 72 w 192"/>
                    <a:gd name="T19" fmla="*/ 176 h 176"/>
                    <a:gd name="T20" fmla="*/ 112 w 192"/>
                    <a:gd name="T21" fmla="*/ 176 h 176"/>
                    <a:gd name="T22" fmla="*/ 152 w 192"/>
                    <a:gd name="T23" fmla="*/ 176 h 176"/>
                    <a:gd name="T24" fmla="*/ 188 w 192"/>
                    <a:gd name="T25" fmla="*/ 176 h 176"/>
                    <a:gd name="T26" fmla="*/ 192 w 192"/>
                    <a:gd name="T27" fmla="*/ 140 h 176"/>
                    <a:gd name="T28" fmla="*/ 192 w 192"/>
                    <a:gd name="T29" fmla="*/ 40 h 176"/>
                    <a:gd name="T30" fmla="*/ 192 w 192"/>
                    <a:gd name="T31" fmla="*/ 4 h 176"/>
                    <a:gd name="T32" fmla="*/ 152 w 192"/>
                    <a:gd name="T33" fmla="*/ 8 h 176"/>
                    <a:gd name="T34" fmla="*/ 160 w 192"/>
                    <a:gd name="T35" fmla="*/ 32 h 176"/>
                    <a:gd name="T36" fmla="*/ 152 w 192"/>
                    <a:gd name="T37" fmla="*/ 8 h 176"/>
                    <a:gd name="T38" fmla="*/ 120 w 192"/>
                    <a:gd name="T39" fmla="*/ 8 h 176"/>
                    <a:gd name="T40" fmla="*/ 112 w 192"/>
                    <a:gd name="T41" fmla="*/ 32 h 176"/>
                    <a:gd name="T42" fmla="*/ 72 w 192"/>
                    <a:gd name="T43" fmla="*/ 8 h 176"/>
                    <a:gd name="T44" fmla="*/ 80 w 192"/>
                    <a:gd name="T45" fmla="*/ 32 h 176"/>
                    <a:gd name="T46" fmla="*/ 72 w 192"/>
                    <a:gd name="T47" fmla="*/ 8 h 176"/>
                    <a:gd name="T48" fmla="*/ 40 w 192"/>
                    <a:gd name="T49" fmla="*/ 8 h 176"/>
                    <a:gd name="T50" fmla="*/ 32 w 192"/>
                    <a:gd name="T51" fmla="*/ 32 h 176"/>
                    <a:gd name="T52" fmla="*/ 40 w 192"/>
                    <a:gd name="T53" fmla="*/ 168 h 176"/>
                    <a:gd name="T54" fmla="*/ 32 w 192"/>
                    <a:gd name="T55" fmla="*/ 144 h 176"/>
                    <a:gd name="T56" fmla="*/ 40 w 192"/>
                    <a:gd name="T57" fmla="*/ 168 h 176"/>
                    <a:gd name="T58" fmla="*/ 72 w 192"/>
                    <a:gd name="T59" fmla="*/ 168 h 176"/>
                    <a:gd name="T60" fmla="*/ 80 w 192"/>
                    <a:gd name="T61" fmla="*/ 144 h 176"/>
                    <a:gd name="T62" fmla="*/ 120 w 192"/>
                    <a:gd name="T63" fmla="*/ 168 h 176"/>
                    <a:gd name="T64" fmla="*/ 112 w 192"/>
                    <a:gd name="T65" fmla="*/ 144 h 176"/>
                    <a:gd name="T66" fmla="*/ 120 w 192"/>
                    <a:gd name="T67" fmla="*/ 168 h 176"/>
                    <a:gd name="T68" fmla="*/ 152 w 192"/>
                    <a:gd name="T69" fmla="*/ 168 h 176"/>
                    <a:gd name="T70" fmla="*/ 160 w 192"/>
                    <a:gd name="T71" fmla="*/ 144 h 176"/>
                    <a:gd name="T72" fmla="*/ 184 w 192"/>
                    <a:gd name="T73" fmla="*/ 136 h 176"/>
                    <a:gd name="T74" fmla="*/ 32 w 192"/>
                    <a:gd name="T75" fmla="*/ 136 h 176"/>
                    <a:gd name="T76" fmla="*/ 8 w 192"/>
                    <a:gd name="T77" fmla="*/ 40 h 176"/>
                    <a:gd name="T78" fmla="*/ 160 w 192"/>
                    <a:gd name="T79" fmla="*/ 40 h 176"/>
                    <a:gd name="T80" fmla="*/ 184 w 192"/>
                    <a:gd name="T81" fmla="*/ 136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92" h="176">
                      <a:moveTo>
                        <a:pt x="188" y="0"/>
                      </a:moveTo>
                      <a:cubicBezTo>
                        <a:pt x="160" y="0"/>
                        <a:pt x="160" y="0"/>
                        <a:pt x="160" y="0"/>
                      </a:cubicBezTo>
                      <a:cubicBezTo>
                        <a:pt x="152" y="0"/>
                        <a:pt x="152" y="0"/>
                        <a:pt x="152" y="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72"/>
                        <a:pt x="0" y="172"/>
                        <a:pt x="0" y="172"/>
                      </a:cubicBezTo>
                      <a:cubicBezTo>
                        <a:pt x="0" y="174"/>
                        <a:pt x="2" y="176"/>
                        <a:pt x="4" y="176"/>
                      </a:cubicBezTo>
                      <a:cubicBezTo>
                        <a:pt x="32" y="176"/>
                        <a:pt x="32" y="176"/>
                        <a:pt x="32" y="176"/>
                      </a:cubicBezTo>
                      <a:cubicBezTo>
                        <a:pt x="40" y="176"/>
                        <a:pt x="40" y="176"/>
                        <a:pt x="40" y="176"/>
                      </a:cubicBezTo>
                      <a:cubicBezTo>
                        <a:pt x="72" y="176"/>
                        <a:pt x="72" y="176"/>
                        <a:pt x="72" y="176"/>
                      </a:cubicBezTo>
                      <a:cubicBezTo>
                        <a:pt x="80" y="176"/>
                        <a:pt x="80" y="176"/>
                        <a:pt x="80" y="176"/>
                      </a:cubicBezTo>
                      <a:cubicBezTo>
                        <a:pt x="112" y="176"/>
                        <a:pt x="112" y="176"/>
                        <a:pt x="112" y="176"/>
                      </a:cubicBezTo>
                      <a:cubicBezTo>
                        <a:pt x="120" y="176"/>
                        <a:pt x="120" y="176"/>
                        <a:pt x="120" y="176"/>
                      </a:cubicBezTo>
                      <a:cubicBezTo>
                        <a:pt x="152" y="176"/>
                        <a:pt x="152" y="176"/>
                        <a:pt x="152" y="176"/>
                      </a:cubicBezTo>
                      <a:cubicBezTo>
                        <a:pt x="160" y="176"/>
                        <a:pt x="160" y="176"/>
                        <a:pt x="160" y="176"/>
                      </a:cubicBezTo>
                      <a:cubicBezTo>
                        <a:pt x="188" y="176"/>
                        <a:pt x="188" y="176"/>
                        <a:pt x="188" y="176"/>
                      </a:cubicBezTo>
                      <a:cubicBezTo>
                        <a:pt x="190" y="176"/>
                        <a:pt x="192" y="174"/>
                        <a:pt x="192" y="172"/>
                      </a:cubicBezTo>
                      <a:cubicBezTo>
                        <a:pt x="192" y="140"/>
                        <a:pt x="192" y="140"/>
                        <a:pt x="192" y="140"/>
                      </a:cubicBezTo>
                      <a:cubicBezTo>
                        <a:pt x="192" y="136"/>
                        <a:pt x="192" y="136"/>
                        <a:pt x="192" y="136"/>
                      </a:cubicBezTo>
                      <a:cubicBezTo>
                        <a:pt x="192" y="40"/>
                        <a:pt x="192" y="40"/>
                        <a:pt x="192" y="40"/>
                      </a:cubicBezTo>
                      <a:cubicBezTo>
                        <a:pt x="192" y="36"/>
                        <a:pt x="192" y="36"/>
                        <a:pt x="192" y="36"/>
                      </a:cubicBezTo>
                      <a:cubicBezTo>
                        <a:pt x="192" y="4"/>
                        <a:pt x="192" y="4"/>
                        <a:pt x="192" y="4"/>
                      </a:cubicBezTo>
                      <a:cubicBezTo>
                        <a:pt x="192" y="2"/>
                        <a:pt x="190" y="0"/>
                        <a:pt x="188" y="0"/>
                      </a:cubicBezTo>
                      <a:close/>
                      <a:moveTo>
                        <a:pt x="152" y="8"/>
                      </a:moveTo>
                      <a:cubicBezTo>
                        <a:pt x="160" y="8"/>
                        <a:pt x="160" y="8"/>
                        <a:pt x="160" y="8"/>
                      </a:cubicBezTo>
                      <a:cubicBezTo>
                        <a:pt x="160" y="32"/>
                        <a:pt x="160" y="32"/>
                        <a:pt x="160" y="32"/>
                      </a:cubicBezTo>
                      <a:cubicBezTo>
                        <a:pt x="152" y="32"/>
                        <a:pt x="152" y="32"/>
                        <a:pt x="152" y="32"/>
                      </a:cubicBezTo>
                      <a:lnTo>
                        <a:pt x="152" y="8"/>
                      </a:lnTo>
                      <a:close/>
                      <a:moveTo>
                        <a:pt x="112" y="8"/>
                      </a:moveTo>
                      <a:cubicBezTo>
                        <a:pt x="120" y="8"/>
                        <a:pt x="120" y="8"/>
                        <a:pt x="120" y="8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112" y="32"/>
                        <a:pt x="112" y="32"/>
                        <a:pt x="112" y="32"/>
                      </a:cubicBezTo>
                      <a:lnTo>
                        <a:pt x="112" y="8"/>
                      </a:lnTo>
                      <a:close/>
                      <a:moveTo>
                        <a:pt x="72" y="8"/>
                      </a:moveTo>
                      <a:cubicBezTo>
                        <a:pt x="80" y="8"/>
                        <a:pt x="80" y="8"/>
                        <a:pt x="80" y="8"/>
                      </a:cubicBezTo>
                      <a:cubicBezTo>
                        <a:pt x="80" y="32"/>
                        <a:pt x="80" y="32"/>
                        <a:pt x="80" y="32"/>
                      </a:cubicBezTo>
                      <a:cubicBezTo>
                        <a:pt x="72" y="32"/>
                        <a:pt x="72" y="32"/>
                        <a:pt x="72" y="32"/>
                      </a:cubicBezTo>
                      <a:lnTo>
                        <a:pt x="72" y="8"/>
                      </a:lnTo>
                      <a:close/>
                      <a:moveTo>
                        <a:pt x="32" y="8"/>
                      </a:moveTo>
                      <a:cubicBezTo>
                        <a:pt x="40" y="8"/>
                        <a:pt x="40" y="8"/>
                        <a:pt x="40" y="8"/>
                      </a:cubicBezTo>
                      <a:cubicBezTo>
                        <a:pt x="40" y="32"/>
                        <a:pt x="40" y="32"/>
                        <a:pt x="40" y="32"/>
                      </a:cubicBezTo>
                      <a:cubicBezTo>
                        <a:pt x="32" y="32"/>
                        <a:pt x="32" y="32"/>
                        <a:pt x="32" y="32"/>
                      </a:cubicBezTo>
                      <a:lnTo>
                        <a:pt x="32" y="8"/>
                      </a:lnTo>
                      <a:close/>
                      <a:moveTo>
                        <a:pt x="40" y="168"/>
                      </a:moveTo>
                      <a:cubicBezTo>
                        <a:pt x="32" y="168"/>
                        <a:pt x="32" y="168"/>
                        <a:pt x="32" y="168"/>
                      </a:cubicBezTo>
                      <a:cubicBezTo>
                        <a:pt x="32" y="144"/>
                        <a:pt x="32" y="144"/>
                        <a:pt x="32" y="144"/>
                      </a:cubicBezTo>
                      <a:cubicBezTo>
                        <a:pt x="40" y="144"/>
                        <a:pt x="40" y="144"/>
                        <a:pt x="40" y="144"/>
                      </a:cubicBezTo>
                      <a:lnTo>
                        <a:pt x="40" y="168"/>
                      </a:lnTo>
                      <a:close/>
                      <a:moveTo>
                        <a:pt x="80" y="168"/>
                      </a:moveTo>
                      <a:cubicBezTo>
                        <a:pt x="72" y="168"/>
                        <a:pt x="72" y="168"/>
                        <a:pt x="72" y="168"/>
                      </a:cubicBezTo>
                      <a:cubicBezTo>
                        <a:pt x="72" y="144"/>
                        <a:pt x="72" y="144"/>
                        <a:pt x="72" y="144"/>
                      </a:cubicBezTo>
                      <a:cubicBezTo>
                        <a:pt x="80" y="144"/>
                        <a:pt x="80" y="144"/>
                        <a:pt x="80" y="144"/>
                      </a:cubicBezTo>
                      <a:lnTo>
                        <a:pt x="80" y="168"/>
                      </a:lnTo>
                      <a:close/>
                      <a:moveTo>
                        <a:pt x="120" y="168"/>
                      </a:moveTo>
                      <a:cubicBezTo>
                        <a:pt x="112" y="168"/>
                        <a:pt x="112" y="168"/>
                        <a:pt x="112" y="168"/>
                      </a:cubicBezTo>
                      <a:cubicBezTo>
                        <a:pt x="112" y="144"/>
                        <a:pt x="112" y="144"/>
                        <a:pt x="112" y="144"/>
                      </a:cubicBezTo>
                      <a:cubicBezTo>
                        <a:pt x="120" y="144"/>
                        <a:pt x="120" y="144"/>
                        <a:pt x="120" y="144"/>
                      </a:cubicBezTo>
                      <a:lnTo>
                        <a:pt x="120" y="168"/>
                      </a:lnTo>
                      <a:close/>
                      <a:moveTo>
                        <a:pt x="160" y="168"/>
                      </a:moveTo>
                      <a:cubicBezTo>
                        <a:pt x="152" y="168"/>
                        <a:pt x="152" y="168"/>
                        <a:pt x="152" y="168"/>
                      </a:cubicBezTo>
                      <a:cubicBezTo>
                        <a:pt x="152" y="144"/>
                        <a:pt x="152" y="144"/>
                        <a:pt x="152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lnTo>
                        <a:pt x="160" y="168"/>
                      </a:lnTo>
                      <a:close/>
                      <a:moveTo>
                        <a:pt x="184" y="136"/>
                      </a:moveTo>
                      <a:cubicBezTo>
                        <a:pt x="160" y="136"/>
                        <a:pt x="160" y="136"/>
                        <a:pt x="160" y="136"/>
                      </a:cubicBezTo>
                      <a:cubicBezTo>
                        <a:pt x="32" y="136"/>
                        <a:pt x="32" y="136"/>
                        <a:pt x="32" y="136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32" y="40"/>
                        <a:pt x="32" y="40"/>
                        <a:pt x="32" y="40"/>
                      </a:cubicBezTo>
                      <a:cubicBezTo>
                        <a:pt x="160" y="40"/>
                        <a:pt x="160" y="40"/>
                        <a:pt x="160" y="40"/>
                      </a:cubicBezTo>
                      <a:cubicBezTo>
                        <a:pt x="184" y="40"/>
                        <a:pt x="184" y="40"/>
                        <a:pt x="184" y="40"/>
                      </a:cubicBezTo>
                      <a:lnTo>
                        <a:pt x="184" y="13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1498003" y="1038813"/>
              <a:ext cx="1179441" cy="1368152"/>
              <a:chOff x="1498003" y="1038813"/>
              <a:chExt cx="1179441" cy="1368152"/>
            </a:xfrm>
          </p:grpSpPr>
          <p:sp>
            <p:nvSpPr>
              <p:cNvPr id="20" name="六边形 19"/>
              <p:cNvSpPr/>
              <p:nvPr/>
            </p:nvSpPr>
            <p:spPr>
              <a:xfrm rot="5400000">
                <a:off x="1403648" y="1133168"/>
                <a:ext cx="1368152" cy="1179441"/>
              </a:xfrm>
              <a:prstGeom prst="hexagon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tx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>
                <a:off x="1817849" y="1441108"/>
                <a:ext cx="539750" cy="539750"/>
                <a:chOff x="1895475" y="4516438"/>
                <a:chExt cx="539750" cy="539750"/>
              </a:xfrm>
            </p:grpSpPr>
            <p:sp>
              <p:nvSpPr>
                <p:cNvPr id="22" name="Freeform 51"/>
                <p:cNvSpPr>
                  <a:spLocks noEditPoints="1"/>
                </p:cNvSpPr>
                <p:nvPr/>
              </p:nvSpPr>
              <p:spPr bwMode="auto">
                <a:xfrm>
                  <a:off x="1895475" y="4516438"/>
                  <a:ext cx="539750" cy="269875"/>
                </a:xfrm>
                <a:custGeom>
                  <a:avLst/>
                  <a:gdLst>
                    <a:gd name="T0" fmla="*/ 189 w 192"/>
                    <a:gd name="T1" fmla="*/ 39 h 96"/>
                    <a:gd name="T2" fmla="*/ 191 w 192"/>
                    <a:gd name="T3" fmla="*/ 38 h 96"/>
                    <a:gd name="T4" fmla="*/ 192 w 192"/>
                    <a:gd name="T5" fmla="*/ 36 h 96"/>
                    <a:gd name="T6" fmla="*/ 189 w 192"/>
                    <a:gd name="T7" fmla="*/ 4 h 96"/>
                    <a:gd name="T8" fmla="*/ 185 w 192"/>
                    <a:gd name="T9" fmla="*/ 0 h 96"/>
                    <a:gd name="T10" fmla="*/ 102 w 192"/>
                    <a:gd name="T11" fmla="*/ 7 h 96"/>
                    <a:gd name="T12" fmla="*/ 55 w 192"/>
                    <a:gd name="T13" fmla="*/ 12 h 96"/>
                    <a:gd name="T14" fmla="*/ 4 w 192"/>
                    <a:gd name="T15" fmla="*/ 16 h 96"/>
                    <a:gd name="T16" fmla="*/ 2 w 192"/>
                    <a:gd name="T17" fmla="*/ 17 h 96"/>
                    <a:gd name="T18" fmla="*/ 1 w 192"/>
                    <a:gd name="T19" fmla="*/ 18 h 96"/>
                    <a:gd name="T20" fmla="*/ 0 w 192"/>
                    <a:gd name="T21" fmla="*/ 19 h 96"/>
                    <a:gd name="T22" fmla="*/ 0 w 192"/>
                    <a:gd name="T23" fmla="*/ 19 h 96"/>
                    <a:gd name="T24" fmla="*/ 0 w 192"/>
                    <a:gd name="T25" fmla="*/ 21 h 96"/>
                    <a:gd name="T26" fmla="*/ 4 w 192"/>
                    <a:gd name="T27" fmla="*/ 55 h 96"/>
                    <a:gd name="T28" fmla="*/ 4 w 192"/>
                    <a:gd name="T29" fmla="*/ 56 h 96"/>
                    <a:gd name="T30" fmla="*/ 3 w 192"/>
                    <a:gd name="T31" fmla="*/ 56 h 96"/>
                    <a:gd name="T32" fmla="*/ 0 w 192"/>
                    <a:gd name="T33" fmla="*/ 58 h 96"/>
                    <a:gd name="T34" fmla="*/ 0 w 192"/>
                    <a:gd name="T35" fmla="*/ 60 h 96"/>
                    <a:gd name="T36" fmla="*/ 0 w 192"/>
                    <a:gd name="T37" fmla="*/ 96 h 96"/>
                    <a:gd name="T38" fmla="*/ 8 w 192"/>
                    <a:gd name="T39" fmla="*/ 96 h 96"/>
                    <a:gd name="T40" fmla="*/ 188 w 192"/>
                    <a:gd name="T41" fmla="*/ 96 h 96"/>
                    <a:gd name="T42" fmla="*/ 192 w 192"/>
                    <a:gd name="T43" fmla="*/ 92 h 96"/>
                    <a:gd name="T44" fmla="*/ 188 w 192"/>
                    <a:gd name="T45" fmla="*/ 56 h 96"/>
                    <a:gd name="T46" fmla="*/ 188 w 192"/>
                    <a:gd name="T47" fmla="*/ 40 h 96"/>
                    <a:gd name="T48" fmla="*/ 184 w 192"/>
                    <a:gd name="T49" fmla="*/ 82 h 96"/>
                    <a:gd name="T50" fmla="*/ 178 w 192"/>
                    <a:gd name="T51" fmla="*/ 88 h 96"/>
                    <a:gd name="T52" fmla="*/ 166 w 192"/>
                    <a:gd name="T53" fmla="*/ 64 h 96"/>
                    <a:gd name="T54" fmla="*/ 138 w 192"/>
                    <a:gd name="T55" fmla="*/ 88 h 96"/>
                    <a:gd name="T56" fmla="*/ 102 w 192"/>
                    <a:gd name="T57" fmla="*/ 64 h 96"/>
                    <a:gd name="T58" fmla="*/ 66 w 192"/>
                    <a:gd name="T59" fmla="*/ 64 h 96"/>
                    <a:gd name="T60" fmla="*/ 78 w 192"/>
                    <a:gd name="T61" fmla="*/ 88 h 96"/>
                    <a:gd name="T62" fmla="*/ 66 w 192"/>
                    <a:gd name="T63" fmla="*/ 64 h 96"/>
                    <a:gd name="T64" fmla="*/ 26 w 192"/>
                    <a:gd name="T65" fmla="*/ 88 h 96"/>
                    <a:gd name="T66" fmla="*/ 8 w 192"/>
                    <a:gd name="T67" fmla="*/ 64 h 96"/>
                    <a:gd name="T68" fmla="*/ 38 w 192"/>
                    <a:gd name="T69" fmla="*/ 88 h 96"/>
                    <a:gd name="T70" fmla="*/ 9 w 192"/>
                    <a:gd name="T71" fmla="*/ 24 h 96"/>
                    <a:gd name="T72" fmla="*/ 40 w 192"/>
                    <a:gd name="T73" fmla="*/ 45 h 96"/>
                    <a:gd name="T74" fmla="*/ 9 w 192"/>
                    <a:gd name="T75" fmla="*/ 30 h 96"/>
                    <a:gd name="T76" fmla="*/ 65 w 192"/>
                    <a:gd name="T77" fmla="*/ 19 h 96"/>
                    <a:gd name="T78" fmla="*/ 80 w 192"/>
                    <a:gd name="T79" fmla="*/ 41 h 96"/>
                    <a:gd name="T80" fmla="*/ 101 w 192"/>
                    <a:gd name="T81" fmla="*/ 15 h 96"/>
                    <a:gd name="T82" fmla="*/ 138 w 192"/>
                    <a:gd name="T83" fmla="*/ 36 h 96"/>
                    <a:gd name="T84" fmla="*/ 101 w 192"/>
                    <a:gd name="T85" fmla="*/ 15 h 96"/>
                    <a:gd name="T86" fmla="*/ 164 w 192"/>
                    <a:gd name="T87" fmla="*/ 10 h 96"/>
                    <a:gd name="T88" fmla="*/ 184 w 192"/>
                    <a:gd name="T89" fmla="*/ 32 h 96"/>
                    <a:gd name="T90" fmla="*/ 153 w 192"/>
                    <a:gd name="T91" fmla="*/ 11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92" h="96">
                      <a:moveTo>
                        <a:pt x="188" y="40"/>
                      </a:moveTo>
                      <a:cubicBezTo>
                        <a:pt x="188" y="40"/>
                        <a:pt x="188" y="40"/>
                        <a:pt x="189" y="39"/>
                      </a:cubicBezTo>
                      <a:cubicBezTo>
                        <a:pt x="189" y="39"/>
                        <a:pt x="190" y="39"/>
                        <a:pt x="190" y="39"/>
                      </a:cubicBezTo>
                      <a:cubicBezTo>
                        <a:pt x="190" y="39"/>
                        <a:pt x="191" y="39"/>
                        <a:pt x="191" y="38"/>
                      </a:cubicBezTo>
                      <a:cubicBezTo>
                        <a:pt x="192" y="38"/>
                        <a:pt x="192" y="37"/>
                        <a:pt x="192" y="36"/>
                      </a:cubicBezTo>
                      <a:cubicBezTo>
                        <a:pt x="192" y="36"/>
                        <a:pt x="192" y="36"/>
                        <a:pt x="192" y="36"/>
                      </a:cubicBezTo>
                      <a:cubicBezTo>
                        <a:pt x="192" y="35"/>
                        <a:pt x="192" y="35"/>
                        <a:pt x="192" y="35"/>
                      </a:cubicBezTo>
                      <a:cubicBezTo>
                        <a:pt x="189" y="4"/>
                        <a:pt x="189" y="4"/>
                        <a:pt x="189" y="4"/>
                      </a:cubicBezTo>
                      <a:cubicBezTo>
                        <a:pt x="189" y="2"/>
                        <a:pt x="189" y="1"/>
                        <a:pt x="188" y="1"/>
                      </a:cubicBezTo>
                      <a:cubicBezTo>
                        <a:pt x="187" y="0"/>
                        <a:pt x="186" y="0"/>
                        <a:pt x="185" y="0"/>
                      </a:cubicBezTo>
                      <a:cubicBezTo>
                        <a:pt x="103" y="7"/>
                        <a:pt x="103" y="7"/>
                        <a:pt x="103" y="7"/>
                      </a:cubicBezTo>
                      <a:cubicBezTo>
                        <a:pt x="102" y="7"/>
                        <a:pt x="102" y="7"/>
                        <a:pt x="102" y="7"/>
                      </a:cubicBezTo>
                      <a:cubicBezTo>
                        <a:pt x="55" y="12"/>
                        <a:pt x="55" y="12"/>
                        <a:pt x="55" y="12"/>
                      </a:cubicBezTo>
                      <a:cubicBezTo>
                        <a:pt x="55" y="12"/>
                        <a:pt x="55" y="12"/>
                        <a:pt x="55" y="12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7"/>
                        <a:pt x="3" y="17"/>
                        <a:pt x="2" y="17"/>
                      </a:cubicBezTo>
                      <a:cubicBezTo>
                        <a:pt x="2" y="17"/>
                        <a:pt x="2" y="17"/>
                        <a:pt x="1" y="18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1" y="18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20"/>
                        <a:pt x="0" y="20"/>
                        <a:pt x="0" y="2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3" y="52"/>
                        <a:pt x="3" y="52"/>
                        <a:pt x="3" y="52"/>
                      </a:cubicBezTo>
                      <a:cubicBezTo>
                        <a:pt x="3" y="53"/>
                        <a:pt x="4" y="54"/>
                        <a:pt x="4" y="55"/>
                      </a:cubicBezTo>
                      <a:cubicBezTo>
                        <a:pt x="5" y="56"/>
                        <a:pt x="6" y="56"/>
                        <a:pt x="7" y="56"/>
                      </a:cubicBezTo>
                      <a:cubicBezTo>
                        <a:pt x="4" y="56"/>
                        <a:pt x="4" y="56"/>
                        <a:pt x="4" y="56"/>
                      </a:cubicBezTo>
                      <a:cubicBezTo>
                        <a:pt x="4" y="56"/>
                        <a:pt x="3" y="56"/>
                        <a:pt x="3" y="56"/>
                      </a:cubicBezTo>
                      <a:cubicBezTo>
                        <a:pt x="3" y="56"/>
                        <a:pt x="3" y="56"/>
                        <a:pt x="3" y="56"/>
                      </a:cubicBezTo>
                      <a:cubicBezTo>
                        <a:pt x="2" y="56"/>
                        <a:pt x="2" y="57"/>
                        <a:pt x="1" y="57"/>
                      </a:cubicBezTo>
                      <a:cubicBezTo>
                        <a:pt x="1" y="57"/>
                        <a:pt x="1" y="58"/>
                        <a:pt x="0" y="58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59"/>
                        <a:pt x="0" y="60"/>
                        <a:pt x="0" y="60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4" y="96"/>
                        <a:pt x="4" y="96"/>
                        <a:pt x="4" y="96"/>
                      </a:cubicBezTo>
                      <a:cubicBezTo>
                        <a:pt x="8" y="96"/>
                        <a:pt x="8" y="96"/>
                        <a:pt x="8" y="96"/>
                      </a:cubicBezTo>
                      <a:cubicBezTo>
                        <a:pt x="184" y="96"/>
                        <a:pt x="184" y="96"/>
                        <a:pt x="184" y="96"/>
                      </a:cubicBezTo>
                      <a:cubicBezTo>
                        <a:pt x="188" y="96"/>
                        <a:pt x="188" y="96"/>
                        <a:pt x="188" y="96"/>
                      </a:cubicBezTo>
                      <a:cubicBezTo>
                        <a:pt x="192" y="96"/>
                        <a:pt x="192" y="96"/>
                        <a:pt x="192" y="96"/>
                      </a:cubicBezTo>
                      <a:cubicBezTo>
                        <a:pt x="192" y="92"/>
                        <a:pt x="192" y="92"/>
                        <a:pt x="192" y="92"/>
                      </a:cubicBezTo>
                      <a:cubicBezTo>
                        <a:pt x="192" y="60"/>
                        <a:pt x="192" y="60"/>
                        <a:pt x="192" y="60"/>
                      </a:cubicBezTo>
                      <a:cubicBezTo>
                        <a:pt x="192" y="58"/>
                        <a:pt x="190" y="56"/>
                        <a:pt x="188" y="56"/>
                      </a:cubicBezTo>
                      <a:cubicBezTo>
                        <a:pt x="7" y="56"/>
                        <a:pt x="7" y="56"/>
                        <a:pt x="7" y="56"/>
                      </a:cubicBezTo>
                      <a:cubicBezTo>
                        <a:pt x="188" y="40"/>
                        <a:pt x="188" y="40"/>
                        <a:pt x="188" y="40"/>
                      </a:cubicBezTo>
                      <a:close/>
                      <a:moveTo>
                        <a:pt x="166" y="64"/>
                      </a:moveTo>
                      <a:cubicBezTo>
                        <a:pt x="184" y="82"/>
                        <a:pt x="184" y="82"/>
                        <a:pt x="184" y="82"/>
                      </a:cubicBezTo>
                      <a:cubicBezTo>
                        <a:pt x="184" y="88"/>
                        <a:pt x="184" y="88"/>
                        <a:pt x="184" y="88"/>
                      </a:cubicBezTo>
                      <a:cubicBezTo>
                        <a:pt x="178" y="88"/>
                        <a:pt x="178" y="88"/>
                        <a:pt x="178" y="88"/>
                      </a:cubicBezTo>
                      <a:cubicBezTo>
                        <a:pt x="154" y="64"/>
                        <a:pt x="154" y="64"/>
                        <a:pt x="154" y="64"/>
                      </a:cubicBezTo>
                      <a:lnTo>
                        <a:pt x="166" y="64"/>
                      </a:lnTo>
                      <a:close/>
                      <a:moveTo>
                        <a:pt x="114" y="64"/>
                      </a:moveTo>
                      <a:cubicBezTo>
                        <a:pt x="138" y="88"/>
                        <a:pt x="138" y="88"/>
                        <a:pt x="138" y="88"/>
                      </a:cubicBezTo>
                      <a:cubicBezTo>
                        <a:pt x="126" y="88"/>
                        <a:pt x="126" y="88"/>
                        <a:pt x="126" y="88"/>
                      </a:cubicBezTo>
                      <a:cubicBezTo>
                        <a:pt x="102" y="64"/>
                        <a:pt x="102" y="64"/>
                        <a:pt x="102" y="64"/>
                      </a:cubicBezTo>
                      <a:lnTo>
                        <a:pt x="114" y="64"/>
                      </a:lnTo>
                      <a:close/>
                      <a:moveTo>
                        <a:pt x="66" y="64"/>
                      </a:moveTo>
                      <a:cubicBezTo>
                        <a:pt x="90" y="88"/>
                        <a:pt x="90" y="88"/>
                        <a:pt x="90" y="88"/>
                      </a:cubicBezTo>
                      <a:cubicBezTo>
                        <a:pt x="78" y="88"/>
                        <a:pt x="78" y="88"/>
                        <a:pt x="78" y="88"/>
                      </a:cubicBezTo>
                      <a:cubicBezTo>
                        <a:pt x="54" y="64"/>
                        <a:pt x="54" y="64"/>
                        <a:pt x="54" y="64"/>
                      </a:cubicBezTo>
                      <a:lnTo>
                        <a:pt x="66" y="64"/>
                      </a:lnTo>
                      <a:close/>
                      <a:moveTo>
                        <a:pt x="38" y="88"/>
                      </a:moveTo>
                      <a:cubicBezTo>
                        <a:pt x="26" y="88"/>
                        <a:pt x="26" y="88"/>
                        <a:pt x="26" y="88"/>
                      </a:cubicBez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14" y="64"/>
                        <a:pt x="14" y="64"/>
                        <a:pt x="14" y="64"/>
                      </a:cubicBezTo>
                      <a:lnTo>
                        <a:pt x="38" y="88"/>
                      </a:lnTo>
                      <a:close/>
                      <a:moveTo>
                        <a:pt x="9" y="30"/>
                      </a:move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40" y="45"/>
                        <a:pt x="40" y="45"/>
                        <a:pt x="40" y="45"/>
                      </a:cubicBezTo>
                      <a:cubicBezTo>
                        <a:pt x="29" y="46"/>
                        <a:pt x="29" y="46"/>
                        <a:pt x="29" y="46"/>
                      </a:cubicBezTo>
                      <a:lnTo>
                        <a:pt x="9" y="30"/>
                      </a:lnTo>
                      <a:close/>
                      <a:moveTo>
                        <a:pt x="54" y="20"/>
                      </a:moveTo>
                      <a:cubicBezTo>
                        <a:pt x="65" y="19"/>
                        <a:pt x="65" y="19"/>
                        <a:pt x="65" y="19"/>
                      </a:cubicBezTo>
                      <a:cubicBezTo>
                        <a:pt x="91" y="40"/>
                        <a:pt x="91" y="40"/>
                        <a:pt x="91" y="40"/>
                      </a:cubicBezTo>
                      <a:cubicBezTo>
                        <a:pt x="80" y="41"/>
                        <a:pt x="80" y="41"/>
                        <a:pt x="80" y="41"/>
                      </a:cubicBezTo>
                      <a:lnTo>
                        <a:pt x="54" y="20"/>
                      </a:lnTo>
                      <a:close/>
                      <a:moveTo>
                        <a:pt x="101" y="15"/>
                      </a:moveTo>
                      <a:cubicBezTo>
                        <a:pt x="113" y="14"/>
                        <a:pt x="113" y="14"/>
                        <a:pt x="113" y="14"/>
                      </a:cubicBezTo>
                      <a:cubicBezTo>
                        <a:pt x="138" y="36"/>
                        <a:pt x="138" y="36"/>
                        <a:pt x="138" y="36"/>
                      </a:cubicBezTo>
                      <a:cubicBezTo>
                        <a:pt x="127" y="37"/>
                        <a:pt x="127" y="37"/>
                        <a:pt x="127" y="37"/>
                      </a:cubicBezTo>
                      <a:lnTo>
                        <a:pt x="101" y="15"/>
                      </a:lnTo>
                      <a:close/>
                      <a:moveTo>
                        <a:pt x="153" y="11"/>
                      </a:moveTo>
                      <a:cubicBezTo>
                        <a:pt x="164" y="10"/>
                        <a:pt x="164" y="10"/>
                        <a:pt x="164" y="10"/>
                      </a:cubicBezTo>
                      <a:cubicBezTo>
                        <a:pt x="183" y="26"/>
                        <a:pt x="183" y="26"/>
                        <a:pt x="183" y="26"/>
                      </a:cubicBezTo>
                      <a:cubicBezTo>
                        <a:pt x="184" y="32"/>
                        <a:pt x="184" y="32"/>
                        <a:pt x="184" y="32"/>
                      </a:cubicBezTo>
                      <a:cubicBezTo>
                        <a:pt x="178" y="32"/>
                        <a:pt x="178" y="32"/>
                        <a:pt x="178" y="32"/>
                      </a:cubicBezTo>
                      <a:lnTo>
                        <a:pt x="153" y="1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" name="Freeform 52"/>
                <p:cNvSpPr>
                  <a:spLocks noEditPoints="1"/>
                </p:cNvSpPr>
                <p:nvPr/>
              </p:nvSpPr>
              <p:spPr bwMode="auto">
                <a:xfrm>
                  <a:off x="1895475" y="4808538"/>
                  <a:ext cx="539750" cy="247650"/>
                </a:xfrm>
                <a:custGeom>
                  <a:avLst/>
                  <a:gdLst>
                    <a:gd name="T0" fmla="*/ 0 w 192"/>
                    <a:gd name="T1" fmla="*/ 68 h 88"/>
                    <a:gd name="T2" fmla="*/ 20 w 192"/>
                    <a:gd name="T3" fmla="*/ 88 h 88"/>
                    <a:gd name="T4" fmla="*/ 172 w 192"/>
                    <a:gd name="T5" fmla="*/ 88 h 88"/>
                    <a:gd name="T6" fmla="*/ 192 w 192"/>
                    <a:gd name="T7" fmla="*/ 68 h 88"/>
                    <a:gd name="T8" fmla="*/ 192 w 192"/>
                    <a:gd name="T9" fmla="*/ 0 h 88"/>
                    <a:gd name="T10" fmla="*/ 0 w 192"/>
                    <a:gd name="T11" fmla="*/ 0 h 88"/>
                    <a:gd name="T12" fmla="*/ 0 w 192"/>
                    <a:gd name="T13" fmla="*/ 68 h 88"/>
                    <a:gd name="T14" fmla="*/ 36 w 192"/>
                    <a:gd name="T15" fmla="*/ 16 h 88"/>
                    <a:gd name="T16" fmla="*/ 156 w 192"/>
                    <a:gd name="T17" fmla="*/ 16 h 88"/>
                    <a:gd name="T18" fmla="*/ 160 w 192"/>
                    <a:gd name="T19" fmla="*/ 20 h 88"/>
                    <a:gd name="T20" fmla="*/ 156 w 192"/>
                    <a:gd name="T21" fmla="*/ 24 h 88"/>
                    <a:gd name="T22" fmla="*/ 36 w 192"/>
                    <a:gd name="T23" fmla="*/ 24 h 88"/>
                    <a:gd name="T24" fmla="*/ 32 w 192"/>
                    <a:gd name="T25" fmla="*/ 20 h 88"/>
                    <a:gd name="T26" fmla="*/ 36 w 192"/>
                    <a:gd name="T27" fmla="*/ 16 h 88"/>
                    <a:gd name="T28" fmla="*/ 36 w 192"/>
                    <a:gd name="T29" fmla="*/ 40 h 88"/>
                    <a:gd name="T30" fmla="*/ 156 w 192"/>
                    <a:gd name="T31" fmla="*/ 40 h 88"/>
                    <a:gd name="T32" fmla="*/ 160 w 192"/>
                    <a:gd name="T33" fmla="*/ 44 h 88"/>
                    <a:gd name="T34" fmla="*/ 156 w 192"/>
                    <a:gd name="T35" fmla="*/ 48 h 88"/>
                    <a:gd name="T36" fmla="*/ 36 w 192"/>
                    <a:gd name="T37" fmla="*/ 48 h 88"/>
                    <a:gd name="T38" fmla="*/ 32 w 192"/>
                    <a:gd name="T39" fmla="*/ 44 h 88"/>
                    <a:gd name="T40" fmla="*/ 36 w 192"/>
                    <a:gd name="T41" fmla="*/ 4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92" h="88">
                      <a:moveTo>
                        <a:pt x="0" y="68"/>
                      </a:moveTo>
                      <a:cubicBezTo>
                        <a:pt x="0" y="79"/>
                        <a:pt x="9" y="88"/>
                        <a:pt x="20" y="88"/>
                      </a:cubicBezTo>
                      <a:cubicBezTo>
                        <a:pt x="172" y="88"/>
                        <a:pt x="172" y="88"/>
                        <a:pt x="172" y="88"/>
                      </a:cubicBezTo>
                      <a:cubicBezTo>
                        <a:pt x="183" y="88"/>
                        <a:pt x="192" y="79"/>
                        <a:pt x="192" y="68"/>
                      </a:cubicBezTo>
                      <a:cubicBezTo>
                        <a:pt x="192" y="0"/>
                        <a:pt x="192" y="0"/>
                        <a:pt x="19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68"/>
                      </a:lnTo>
                      <a:close/>
                      <a:moveTo>
                        <a:pt x="36" y="16"/>
                      </a:moveTo>
                      <a:cubicBezTo>
                        <a:pt x="156" y="16"/>
                        <a:pt x="156" y="16"/>
                        <a:pt x="156" y="16"/>
                      </a:cubicBezTo>
                      <a:cubicBezTo>
                        <a:pt x="158" y="16"/>
                        <a:pt x="160" y="18"/>
                        <a:pt x="160" y="20"/>
                      </a:cubicBezTo>
                      <a:cubicBezTo>
                        <a:pt x="160" y="22"/>
                        <a:pt x="158" y="24"/>
                        <a:pt x="156" y="24"/>
                      </a:cubicBezTo>
                      <a:cubicBezTo>
                        <a:pt x="36" y="24"/>
                        <a:pt x="36" y="24"/>
                        <a:pt x="36" y="24"/>
                      </a:cubicBezTo>
                      <a:cubicBezTo>
                        <a:pt x="34" y="24"/>
                        <a:pt x="32" y="22"/>
                        <a:pt x="32" y="20"/>
                      </a:cubicBezTo>
                      <a:cubicBezTo>
                        <a:pt x="32" y="18"/>
                        <a:pt x="34" y="16"/>
                        <a:pt x="36" y="16"/>
                      </a:cubicBezTo>
                      <a:close/>
                      <a:moveTo>
                        <a:pt x="36" y="40"/>
                      </a:moveTo>
                      <a:cubicBezTo>
                        <a:pt x="156" y="40"/>
                        <a:pt x="156" y="40"/>
                        <a:pt x="156" y="40"/>
                      </a:cubicBezTo>
                      <a:cubicBezTo>
                        <a:pt x="158" y="40"/>
                        <a:pt x="160" y="42"/>
                        <a:pt x="160" y="44"/>
                      </a:cubicBezTo>
                      <a:cubicBezTo>
                        <a:pt x="160" y="46"/>
                        <a:pt x="158" y="48"/>
                        <a:pt x="15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4" y="48"/>
                        <a:pt x="32" y="46"/>
                        <a:pt x="32" y="44"/>
                      </a:cubicBezTo>
                      <a:cubicBezTo>
                        <a:pt x="32" y="42"/>
                        <a:pt x="34" y="40"/>
                        <a:pt x="36" y="4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4" name="TextBox 23"/>
            <p:cNvSpPr txBox="1"/>
            <p:nvPr/>
          </p:nvSpPr>
          <p:spPr>
            <a:xfrm>
              <a:off x="1115616" y="2768171"/>
              <a:ext cx="2160240" cy="693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text. 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1187624" y="2430093"/>
              <a:ext cx="1800200" cy="2490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</a:rPr>
                <a:t>TEXT  HERE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15800" y="2768171"/>
              <a:ext cx="2160240" cy="693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text. 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3687808" y="2430093"/>
              <a:ext cx="1800200" cy="2490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</a:rPr>
                <a:t>TEXT  HERE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012160" y="2768171"/>
              <a:ext cx="2160240" cy="6934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text. 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84168" y="2430093"/>
              <a:ext cx="1800200" cy="2490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>
                      <a:lumMod val="50000"/>
                    </a:schemeClr>
                  </a:solidFill>
                </a:rPr>
                <a:t>TEXT  HERE</a:t>
              </a:r>
              <a:endParaRPr lang="zh-CN" altLang="en-US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23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76157" y="1619929"/>
            <a:ext cx="10994115" cy="4644363"/>
            <a:chOff x="2227742" y="3434360"/>
            <a:chExt cx="19876333" cy="8396576"/>
          </a:xfrm>
        </p:grpSpPr>
        <p:sp>
          <p:nvSpPr>
            <p:cNvPr id="6" name="TextBox 5"/>
            <p:cNvSpPr txBox="1"/>
            <p:nvPr/>
          </p:nvSpPr>
          <p:spPr>
            <a:xfrm>
              <a:off x="13988775" y="10848271"/>
              <a:ext cx="1919109" cy="5564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Diego</a:t>
              </a:r>
              <a:r>
                <a:rPr lang="en-US" sz="1400" baseline="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 Pina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071371" y="11357970"/>
              <a:ext cx="1753919" cy="472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100" smtClean="0">
                  <a:solidFill>
                    <a:schemeClr val="tx1">
                      <a:lumMod val="40000"/>
                      <a:lumOff val="60000"/>
                    </a:schemeClr>
                  </a:solidFill>
                  <a:latin typeface="Poppins SemiBold" charset="0"/>
                  <a:ea typeface="Poppins SemiBold" charset="0"/>
                  <a:cs typeface="Poppins SemiBold" charset="0"/>
                </a:rPr>
                <a:t>FACEBOOK</a:t>
              </a:r>
              <a:endParaRPr lang="en-US" sz="1100" dirty="0">
                <a:solidFill>
                  <a:schemeClr val="tx1">
                    <a:lumMod val="40000"/>
                    <a:lumOff val="60000"/>
                  </a:schemeClr>
                </a:solidFill>
                <a:latin typeface="Poppins SemiBold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8" name="Rectangle 9"/>
            <p:cNvSpPr/>
            <p:nvPr/>
          </p:nvSpPr>
          <p:spPr>
            <a:xfrm>
              <a:off x="17565257" y="7874184"/>
              <a:ext cx="4538818" cy="369796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>
                <a:solidFill>
                  <a:schemeClr val="bg1"/>
                </a:solidFill>
              </a:endParaRPr>
            </a:p>
          </p:txBody>
        </p:sp>
        <p:sp>
          <p:nvSpPr>
            <p:cNvPr id="9" name="Subtitle 2"/>
            <p:cNvSpPr txBox="1">
              <a:spLocks/>
            </p:cNvSpPr>
            <p:nvPr/>
          </p:nvSpPr>
          <p:spPr>
            <a:xfrm>
              <a:off x="18043772" y="8074476"/>
              <a:ext cx="3581788" cy="3179199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Poppins Light" charset="0"/>
                  <a:ea typeface="Poppins Light" charset="0"/>
                  <a:cs typeface="Poppins Light" charset="0"/>
                </a:rPr>
                <a:t>“Frequently, your initial font choice is taken out typeface”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749826" y="5431009"/>
              <a:ext cx="2272094" cy="5564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Vero</a:t>
              </a:r>
              <a:r>
                <a:rPr lang="en-US" sz="1400" baseline="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 Wellford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9150917" y="5940710"/>
              <a:ext cx="1469906" cy="472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100" dirty="0" smtClean="0">
                  <a:solidFill>
                    <a:schemeClr val="tx1">
                      <a:lumMod val="40000"/>
                      <a:lumOff val="60000"/>
                    </a:schemeClr>
                  </a:solidFill>
                  <a:latin typeface="Poppins SemiBold" charset="0"/>
                  <a:ea typeface="Poppins SemiBold" charset="0"/>
                  <a:cs typeface="Poppins SemiBold" charset="0"/>
                </a:rPr>
                <a:t>TWITTER</a:t>
              </a:r>
              <a:endParaRPr lang="en-US" sz="1100" dirty="0">
                <a:solidFill>
                  <a:schemeClr val="tx1">
                    <a:lumMod val="40000"/>
                    <a:lumOff val="60000"/>
                  </a:schemeClr>
                </a:solidFill>
                <a:latin typeface="Poppins SemiBold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12" name="Shape 2896"/>
            <p:cNvSpPr/>
            <p:nvPr/>
          </p:nvSpPr>
          <p:spPr>
            <a:xfrm>
              <a:off x="14665189" y="7554650"/>
              <a:ext cx="486446" cy="972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12" y="5053"/>
                  </a:moveTo>
                  <a:lnTo>
                    <a:pt x="11494" y="144"/>
                  </a:lnTo>
                  <a:cubicBezTo>
                    <a:pt x="11316" y="55"/>
                    <a:pt x="11071" y="0"/>
                    <a:pt x="10800" y="0"/>
                  </a:cubicBezTo>
                  <a:cubicBezTo>
                    <a:pt x="10529" y="0"/>
                    <a:pt x="10284" y="55"/>
                    <a:pt x="10106" y="144"/>
                  </a:cubicBezTo>
                  <a:lnTo>
                    <a:pt x="288" y="5053"/>
                  </a:lnTo>
                  <a:cubicBezTo>
                    <a:pt x="110" y="5142"/>
                    <a:pt x="0" y="5264"/>
                    <a:pt x="0" y="5400"/>
                  </a:cubicBezTo>
                  <a:cubicBezTo>
                    <a:pt x="0" y="5671"/>
                    <a:pt x="440" y="5891"/>
                    <a:pt x="982" y="5891"/>
                  </a:cubicBezTo>
                  <a:cubicBezTo>
                    <a:pt x="1253" y="5891"/>
                    <a:pt x="1498" y="5836"/>
                    <a:pt x="1676" y="5747"/>
                  </a:cubicBezTo>
                  <a:lnTo>
                    <a:pt x="9818" y="1676"/>
                  </a:lnTo>
                  <a:lnTo>
                    <a:pt x="9818" y="21109"/>
                  </a:lnTo>
                  <a:cubicBezTo>
                    <a:pt x="9818" y="21380"/>
                    <a:pt x="10258" y="21600"/>
                    <a:pt x="10800" y="21600"/>
                  </a:cubicBezTo>
                  <a:cubicBezTo>
                    <a:pt x="11342" y="21600"/>
                    <a:pt x="11782" y="21380"/>
                    <a:pt x="11782" y="21109"/>
                  </a:cubicBezTo>
                  <a:lnTo>
                    <a:pt x="11782" y="1676"/>
                  </a:lnTo>
                  <a:lnTo>
                    <a:pt x="19924" y="5747"/>
                  </a:lnTo>
                  <a:cubicBezTo>
                    <a:pt x="20102" y="5836"/>
                    <a:pt x="20347" y="5891"/>
                    <a:pt x="20618" y="5891"/>
                  </a:cubicBezTo>
                  <a:cubicBezTo>
                    <a:pt x="21160" y="5891"/>
                    <a:pt x="21600" y="5671"/>
                    <a:pt x="21600" y="5400"/>
                  </a:cubicBezTo>
                  <a:cubicBezTo>
                    <a:pt x="21600" y="5264"/>
                    <a:pt x="21490" y="5142"/>
                    <a:pt x="21312" y="5053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200"/>
            </a:p>
          </p:txBody>
        </p:sp>
        <p:sp>
          <p:nvSpPr>
            <p:cNvPr id="13" name="Rectangle 117"/>
            <p:cNvSpPr/>
            <p:nvPr/>
          </p:nvSpPr>
          <p:spPr>
            <a:xfrm>
              <a:off x="12743342" y="3434360"/>
              <a:ext cx="4538818" cy="369796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  <p:sp>
          <p:nvSpPr>
            <p:cNvPr id="14" name="Subtitle 2"/>
            <p:cNvSpPr txBox="1">
              <a:spLocks/>
            </p:cNvSpPr>
            <p:nvPr/>
          </p:nvSpPr>
          <p:spPr>
            <a:xfrm>
              <a:off x="13221857" y="3634651"/>
              <a:ext cx="3581788" cy="3179199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Poppins Light" charset="0"/>
                  <a:ea typeface="Poppins Light" charset="0"/>
                  <a:cs typeface="Poppins Light" charset="0"/>
                </a:rPr>
                <a:t>“Frequently, your initial font choice is taken out typeface”</a:t>
              </a:r>
            </a:p>
          </p:txBody>
        </p:sp>
        <p:sp>
          <p:nvSpPr>
            <p:cNvPr id="15" name="Shape 2895"/>
            <p:cNvSpPr/>
            <p:nvPr/>
          </p:nvSpPr>
          <p:spPr>
            <a:xfrm>
              <a:off x="19638356" y="6545851"/>
              <a:ext cx="495030" cy="990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5709"/>
                  </a:moveTo>
                  <a:cubicBezTo>
                    <a:pt x="20347" y="15709"/>
                    <a:pt x="20102" y="15764"/>
                    <a:pt x="19924" y="15853"/>
                  </a:cubicBezTo>
                  <a:lnTo>
                    <a:pt x="11782" y="19924"/>
                  </a:lnTo>
                  <a:lnTo>
                    <a:pt x="11782" y="491"/>
                  </a:lnTo>
                  <a:cubicBezTo>
                    <a:pt x="11782" y="220"/>
                    <a:pt x="11342" y="0"/>
                    <a:pt x="10800" y="0"/>
                  </a:cubicBezTo>
                  <a:cubicBezTo>
                    <a:pt x="10258" y="0"/>
                    <a:pt x="9818" y="220"/>
                    <a:pt x="9818" y="491"/>
                  </a:cubicBezTo>
                  <a:lnTo>
                    <a:pt x="9818" y="19924"/>
                  </a:lnTo>
                  <a:lnTo>
                    <a:pt x="1676" y="15853"/>
                  </a:lnTo>
                  <a:cubicBezTo>
                    <a:pt x="1498" y="15764"/>
                    <a:pt x="1253" y="15709"/>
                    <a:pt x="982" y="15709"/>
                  </a:cubicBezTo>
                  <a:cubicBezTo>
                    <a:pt x="440" y="15709"/>
                    <a:pt x="0" y="15929"/>
                    <a:pt x="0" y="16200"/>
                  </a:cubicBezTo>
                  <a:cubicBezTo>
                    <a:pt x="0" y="16336"/>
                    <a:pt x="110" y="16458"/>
                    <a:pt x="288" y="16547"/>
                  </a:cubicBezTo>
                  <a:lnTo>
                    <a:pt x="10106" y="21456"/>
                  </a:lnTo>
                  <a:cubicBezTo>
                    <a:pt x="10284" y="21545"/>
                    <a:pt x="10529" y="21600"/>
                    <a:pt x="10800" y="21600"/>
                  </a:cubicBezTo>
                  <a:cubicBezTo>
                    <a:pt x="11071" y="21600"/>
                    <a:pt x="11316" y="21545"/>
                    <a:pt x="11494" y="21456"/>
                  </a:cubicBezTo>
                  <a:lnTo>
                    <a:pt x="21312" y="16547"/>
                  </a:lnTo>
                  <a:cubicBezTo>
                    <a:pt x="21490" y="16458"/>
                    <a:pt x="21600" y="16336"/>
                    <a:pt x="21600" y="16200"/>
                  </a:cubicBezTo>
                  <a:cubicBezTo>
                    <a:pt x="21600" y="15929"/>
                    <a:pt x="21160" y="15709"/>
                    <a:pt x="20618" y="15709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20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473175" y="10848269"/>
              <a:ext cx="1919109" cy="5564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Diego</a:t>
              </a:r>
              <a:r>
                <a:rPr lang="en-US" sz="1400" baseline="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 Pina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55771" y="11357969"/>
              <a:ext cx="1753919" cy="472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100" smtClean="0">
                  <a:solidFill>
                    <a:schemeClr val="tx1">
                      <a:lumMod val="40000"/>
                      <a:lumOff val="60000"/>
                    </a:schemeClr>
                  </a:solidFill>
                  <a:latin typeface="Poppins SemiBold" charset="0"/>
                  <a:ea typeface="Poppins SemiBold" charset="0"/>
                  <a:cs typeface="Poppins SemiBold" charset="0"/>
                </a:rPr>
                <a:t>FACEBOOK</a:t>
              </a:r>
              <a:endParaRPr lang="en-US" sz="1100" dirty="0">
                <a:solidFill>
                  <a:schemeClr val="tx1">
                    <a:lumMod val="40000"/>
                    <a:lumOff val="60000"/>
                  </a:schemeClr>
                </a:solidFill>
                <a:latin typeface="Poppins SemiBold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18" name="Rectangle 136"/>
            <p:cNvSpPr/>
            <p:nvPr/>
          </p:nvSpPr>
          <p:spPr>
            <a:xfrm>
              <a:off x="7049657" y="7874184"/>
              <a:ext cx="4538818" cy="369796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  <p:sp>
          <p:nvSpPr>
            <p:cNvPr id="19" name="Subtitle 2"/>
            <p:cNvSpPr txBox="1">
              <a:spLocks/>
            </p:cNvSpPr>
            <p:nvPr/>
          </p:nvSpPr>
          <p:spPr>
            <a:xfrm>
              <a:off x="7528172" y="8074474"/>
              <a:ext cx="3581788" cy="3179199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altLang="zh-CN" sz="1800" dirty="0">
                  <a:solidFill>
                    <a:schemeClr val="bg1"/>
                  </a:solidFill>
                  <a:latin typeface="Poppins Light" charset="0"/>
                  <a:ea typeface="Poppins Light" charset="0"/>
                  <a:cs typeface="Poppins Light" charset="0"/>
                </a:rPr>
                <a:t>“Frequently, your initial font choice is </a:t>
              </a:r>
              <a:r>
                <a:rPr lang="en-US" altLang="zh-CN" sz="1800" dirty="0" smtClean="0">
                  <a:solidFill>
                    <a:schemeClr val="bg1"/>
                  </a:solidFill>
                  <a:latin typeface="Poppins Light" charset="0"/>
                  <a:ea typeface="Poppins Light" charset="0"/>
                  <a:cs typeface="Poppins Light" charset="0"/>
                </a:rPr>
                <a:t>taken”</a:t>
              </a:r>
              <a:endParaRPr lang="en-US" altLang="zh-CN" sz="18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234226" y="5431009"/>
              <a:ext cx="2272094" cy="5564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Vero</a:t>
              </a:r>
              <a:r>
                <a:rPr lang="en-US" sz="1400" baseline="0" dirty="0" smtClean="0">
                  <a:solidFill>
                    <a:schemeClr val="bg1">
                      <a:lumMod val="50000"/>
                    </a:schemeClr>
                  </a:solidFill>
                  <a:latin typeface="Poppins Medium" charset="0"/>
                  <a:ea typeface="Poppins Medium" charset="0"/>
                  <a:cs typeface="Poppins Medium" charset="0"/>
                </a:rPr>
                <a:t> Wellford</a:t>
              </a:r>
              <a:endParaRPr lang="en-US" sz="1400" dirty="0">
                <a:solidFill>
                  <a:schemeClr val="bg1">
                    <a:lumMod val="50000"/>
                  </a:schemeClr>
                </a:solidFill>
                <a:latin typeface="Poppins Medium" charset="0"/>
                <a:ea typeface="Poppins Medium" charset="0"/>
                <a:cs typeface="Poppins Medium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635317" y="5940710"/>
              <a:ext cx="1469906" cy="47296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/>
              <a:r>
                <a:rPr lang="en-US" sz="1100" dirty="0" smtClean="0">
                  <a:solidFill>
                    <a:schemeClr val="tx1">
                      <a:lumMod val="40000"/>
                      <a:lumOff val="60000"/>
                    </a:schemeClr>
                  </a:solidFill>
                  <a:latin typeface="Poppins SemiBold" charset="0"/>
                  <a:ea typeface="Poppins SemiBold" charset="0"/>
                  <a:cs typeface="Poppins SemiBold" charset="0"/>
                </a:rPr>
                <a:t>TWITTER</a:t>
              </a:r>
              <a:endParaRPr lang="en-US" sz="1100" dirty="0">
                <a:solidFill>
                  <a:schemeClr val="tx1">
                    <a:lumMod val="40000"/>
                    <a:lumOff val="60000"/>
                  </a:schemeClr>
                </a:solidFill>
                <a:latin typeface="Poppins SemiBold" charset="0"/>
                <a:ea typeface="Poppins SemiBold" charset="0"/>
                <a:cs typeface="Poppins SemiBold" charset="0"/>
              </a:endParaRPr>
            </a:p>
          </p:txBody>
        </p:sp>
        <p:sp>
          <p:nvSpPr>
            <p:cNvPr id="22" name="Shape 2896"/>
            <p:cNvSpPr/>
            <p:nvPr/>
          </p:nvSpPr>
          <p:spPr>
            <a:xfrm>
              <a:off x="4149589" y="7554650"/>
              <a:ext cx="486446" cy="972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12" y="5053"/>
                  </a:moveTo>
                  <a:lnTo>
                    <a:pt x="11494" y="144"/>
                  </a:lnTo>
                  <a:cubicBezTo>
                    <a:pt x="11316" y="55"/>
                    <a:pt x="11071" y="0"/>
                    <a:pt x="10800" y="0"/>
                  </a:cubicBezTo>
                  <a:cubicBezTo>
                    <a:pt x="10529" y="0"/>
                    <a:pt x="10284" y="55"/>
                    <a:pt x="10106" y="144"/>
                  </a:cubicBezTo>
                  <a:lnTo>
                    <a:pt x="288" y="5053"/>
                  </a:lnTo>
                  <a:cubicBezTo>
                    <a:pt x="110" y="5142"/>
                    <a:pt x="0" y="5264"/>
                    <a:pt x="0" y="5400"/>
                  </a:cubicBezTo>
                  <a:cubicBezTo>
                    <a:pt x="0" y="5671"/>
                    <a:pt x="440" y="5891"/>
                    <a:pt x="982" y="5891"/>
                  </a:cubicBezTo>
                  <a:cubicBezTo>
                    <a:pt x="1253" y="5891"/>
                    <a:pt x="1498" y="5836"/>
                    <a:pt x="1676" y="5747"/>
                  </a:cubicBezTo>
                  <a:lnTo>
                    <a:pt x="9818" y="1676"/>
                  </a:lnTo>
                  <a:lnTo>
                    <a:pt x="9818" y="21109"/>
                  </a:lnTo>
                  <a:cubicBezTo>
                    <a:pt x="9818" y="21380"/>
                    <a:pt x="10258" y="21600"/>
                    <a:pt x="10800" y="21600"/>
                  </a:cubicBezTo>
                  <a:cubicBezTo>
                    <a:pt x="11342" y="21600"/>
                    <a:pt x="11782" y="21380"/>
                    <a:pt x="11782" y="21109"/>
                  </a:cubicBezTo>
                  <a:lnTo>
                    <a:pt x="11782" y="1676"/>
                  </a:lnTo>
                  <a:lnTo>
                    <a:pt x="19924" y="5747"/>
                  </a:lnTo>
                  <a:cubicBezTo>
                    <a:pt x="20102" y="5836"/>
                    <a:pt x="20347" y="5891"/>
                    <a:pt x="20618" y="5891"/>
                  </a:cubicBezTo>
                  <a:cubicBezTo>
                    <a:pt x="21160" y="5891"/>
                    <a:pt x="21600" y="5671"/>
                    <a:pt x="21600" y="5400"/>
                  </a:cubicBezTo>
                  <a:cubicBezTo>
                    <a:pt x="21600" y="5264"/>
                    <a:pt x="21490" y="5142"/>
                    <a:pt x="21312" y="5053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200"/>
            </a:p>
          </p:txBody>
        </p:sp>
        <p:sp>
          <p:nvSpPr>
            <p:cNvPr id="23" name="Rectangle 142"/>
            <p:cNvSpPr/>
            <p:nvPr/>
          </p:nvSpPr>
          <p:spPr>
            <a:xfrm>
              <a:off x="2227742" y="3434360"/>
              <a:ext cx="4538818" cy="369796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  <p:sp>
          <p:nvSpPr>
            <p:cNvPr id="24" name="Subtitle 2"/>
            <p:cNvSpPr txBox="1">
              <a:spLocks/>
            </p:cNvSpPr>
            <p:nvPr/>
          </p:nvSpPr>
          <p:spPr>
            <a:xfrm>
              <a:off x="2706257" y="3634651"/>
              <a:ext cx="3581788" cy="3179199"/>
            </a:xfrm>
            <a:prstGeom prst="rect">
              <a:avLst/>
            </a:prstGeom>
          </p:spPr>
          <p:txBody>
            <a:bodyPr vert="horz" wrap="squar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Poppins Light" charset="0"/>
                  <a:ea typeface="Poppins Light" charset="0"/>
                  <a:cs typeface="Poppins Light" charset="0"/>
                </a:rPr>
                <a:t>“Frequently, your initial font choice is taken out typeface”</a:t>
              </a:r>
            </a:p>
          </p:txBody>
        </p:sp>
        <p:sp>
          <p:nvSpPr>
            <p:cNvPr id="25" name="Shape 2895"/>
            <p:cNvSpPr/>
            <p:nvPr/>
          </p:nvSpPr>
          <p:spPr>
            <a:xfrm>
              <a:off x="9122756" y="6545851"/>
              <a:ext cx="495030" cy="990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5709"/>
                  </a:moveTo>
                  <a:cubicBezTo>
                    <a:pt x="20347" y="15709"/>
                    <a:pt x="20102" y="15764"/>
                    <a:pt x="19924" y="15853"/>
                  </a:cubicBezTo>
                  <a:lnTo>
                    <a:pt x="11782" y="19924"/>
                  </a:lnTo>
                  <a:lnTo>
                    <a:pt x="11782" y="491"/>
                  </a:lnTo>
                  <a:cubicBezTo>
                    <a:pt x="11782" y="220"/>
                    <a:pt x="11342" y="0"/>
                    <a:pt x="10800" y="0"/>
                  </a:cubicBezTo>
                  <a:cubicBezTo>
                    <a:pt x="10258" y="0"/>
                    <a:pt x="9818" y="220"/>
                    <a:pt x="9818" y="491"/>
                  </a:cubicBezTo>
                  <a:lnTo>
                    <a:pt x="9818" y="19924"/>
                  </a:lnTo>
                  <a:lnTo>
                    <a:pt x="1676" y="15853"/>
                  </a:lnTo>
                  <a:cubicBezTo>
                    <a:pt x="1498" y="15764"/>
                    <a:pt x="1253" y="15709"/>
                    <a:pt x="982" y="15709"/>
                  </a:cubicBezTo>
                  <a:cubicBezTo>
                    <a:pt x="440" y="15709"/>
                    <a:pt x="0" y="15929"/>
                    <a:pt x="0" y="16200"/>
                  </a:cubicBezTo>
                  <a:cubicBezTo>
                    <a:pt x="0" y="16336"/>
                    <a:pt x="110" y="16458"/>
                    <a:pt x="288" y="16547"/>
                  </a:cubicBezTo>
                  <a:lnTo>
                    <a:pt x="10106" y="21456"/>
                  </a:lnTo>
                  <a:cubicBezTo>
                    <a:pt x="10284" y="21545"/>
                    <a:pt x="10529" y="21600"/>
                    <a:pt x="10800" y="21600"/>
                  </a:cubicBezTo>
                  <a:cubicBezTo>
                    <a:pt x="11071" y="21600"/>
                    <a:pt x="11316" y="21545"/>
                    <a:pt x="11494" y="21456"/>
                  </a:cubicBezTo>
                  <a:lnTo>
                    <a:pt x="21312" y="16547"/>
                  </a:lnTo>
                  <a:cubicBezTo>
                    <a:pt x="21490" y="16458"/>
                    <a:pt x="21600" y="16336"/>
                    <a:pt x="21600" y="16200"/>
                  </a:cubicBezTo>
                  <a:cubicBezTo>
                    <a:pt x="21600" y="15929"/>
                    <a:pt x="21160" y="15709"/>
                    <a:pt x="20618" y="15709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200"/>
            </a:p>
          </p:txBody>
        </p:sp>
        <p:pic>
          <p:nvPicPr>
            <p:cNvPr id="26" name="图片占位符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567016" y="8869031"/>
              <a:ext cx="1651592" cy="1650540"/>
            </a:xfrm>
            <a:prstGeom prst="ellipse">
              <a:avLst/>
            </a:prstGeom>
          </p:spPr>
        </p:pic>
        <p:pic>
          <p:nvPicPr>
            <p:cNvPr id="27" name="图片占位符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504555" y="3451770"/>
              <a:ext cx="1651592" cy="1650540"/>
            </a:xfrm>
            <a:prstGeom prst="ellipse">
              <a:avLst/>
            </a:prstGeom>
          </p:spPr>
        </p:pic>
        <p:pic>
          <p:nvPicPr>
            <p:cNvPr id="28" name="图片占位符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082616" y="8869031"/>
              <a:ext cx="1651592" cy="1650540"/>
            </a:xfrm>
            <a:prstGeom prst="ellipse">
              <a:avLst/>
            </a:prstGeom>
          </p:spPr>
        </p:pic>
        <p:pic>
          <p:nvPicPr>
            <p:cNvPr id="29" name="图片占位符 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020155" y="3451770"/>
              <a:ext cx="1651592" cy="1650540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723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-17688" y="4913086"/>
            <a:ext cx="12208101" cy="1944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22"/>
          <p:cNvSpPr>
            <a:spLocks noChangeArrowheads="1"/>
          </p:cNvSpPr>
          <p:nvPr/>
        </p:nvSpPr>
        <p:spPr bwMode="auto">
          <a:xfrm>
            <a:off x="924164" y="1643758"/>
            <a:ext cx="10418026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加入你的标题</a:t>
            </a:r>
            <a:endParaRPr lang="zh-CN" altLang="zh-CN" sz="6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22"/>
          <p:cNvSpPr>
            <a:spLocks noChangeArrowheads="1"/>
          </p:cNvSpPr>
          <p:nvPr/>
        </p:nvSpPr>
        <p:spPr bwMode="auto">
          <a:xfrm>
            <a:off x="3272534" y="2934709"/>
            <a:ext cx="5797352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加入你的文字描述和文案描</a:t>
            </a:r>
            <a:endParaRPr lang="zh-CN" altLang="zh-CN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257192" y="4392630"/>
            <a:ext cx="2080642" cy="1616283"/>
            <a:chOff x="2215144" y="982844"/>
            <a:chExt cx="1331179" cy="842780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17" name="文本框 9"/>
            <p:cNvSpPr txBox="1"/>
            <p:nvPr/>
          </p:nvSpPr>
          <p:spPr>
            <a:xfrm>
              <a:off x="2479524" y="1176682"/>
              <a:ext cx="1066799" cy="4333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 02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60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bldLvl="0" autoUpdateAnimBg="0"/>
      <p:bldP spid="13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ounded Rectangle 6"/>
          <p:cNvSpPr/>
          <p:nvPr/>
        </p:nvSpPr>
        <p:spPr>
          <a:xfrm>
            <a:off x="6184825" y="3266337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7"/>
          <p:cNvSpPr/>
          <p:nvPr/>
        </p:nvSpPr>
        <p:spPr>
          <a:xfrm rot="5400000">
            <a:off x="6717933" y="3799062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8"/>
          <p:cNvSpPr/>
          <p:nvPr/>
        </p:nvSpPr>
        <p:spPr>
          <a:xfrm rot="8183085">
            <a:off x="5164571" y="4101718"/>
            <a:ext cx="2912458" cy="488138"/>
          </a:xfrm>
          <a:prstGeom prst="roundRect">
            <a:avLst>
              <a:gd name="adj" fmla="val 5000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9"/>
          <p:cNvSpPr/>
          <p:nvPr/>
        </p:nvSpPr>
        <p:spPr>
          <a:xfrm>
            <a:off x="7298703" y="3319150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</a:t>
            </a:r>
            <a:endParaRPr lang="en-US" sz="1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ounded Rectangle 18"/>
          <p:cNvSpPr/>
          <p:nvPr/>
        </p:nvSpPr>
        <p:spPr>
          <a:xfrm>
            <a:off x="7937510" y="2661904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9"/>
          <p:cNvSpPr/>
          <p:nvPr/>
        </p:nvSpPr>
        <p:spPr>
          <a:xfrm rot="5400000">
            <a:off x="8470619" y="3194629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20"/>
          <p:cNvSpPr/>
          <p:nvPr/>
        </p:nvSpPr>
        <p:spPr>
          <a:xfrm rot="8183085">
            <a:off x="6917256" y="3497286"/>
            <a:ext cx="2912458" cy="488138"/>
          </a:xfrm>
          <a:prstGeom prst="roundRect">
            <a:avLst>
              <a:gd name="adj" fmla="val 5000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21"/>
          <p:cNvSpPr/>
          <p:nvPr/>
        </p:nvSpPr>
        <p:spPr>
          <a:xfrm>
            <a:off x="9051388" y="2714717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</a:t>
            </a:r>
            <a:endParaRPr lang="en-US" sz="1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Rounded Rectangle 26"/>
          <p:cNvSpPr/>
          <p:nvPr/>
        </p:nvSpPr>
        <p:spPr>
          <a:xfrm>
            <a:off x="9690195" y="2057472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27"/>
          <p:cNvSpPr/>
          <p:nvPr/>
        </p:nvSpPr>
        <p:spPr>
          <a:xfrm rot="5400000">
            <a:off x="10223304" y="2590197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28"/>
          <p:cNvSpPr/>
          <p:nvPr/>
        </p:nvSpPr>
        <p:spPr>
          <a:xfrm rot="8183085">
            <a:off x="8669942" y="2892853"/>
            <a:ext cx="2912458" cy="488138"/>
          </a:xfrm>
          <a:prstGeom prst="roundRect">
            <a:avLst>
              <a:gd name="adj" fmla="val 5000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29"/>
          <p:cNvSpPr/>
          <p:nvPr/>
        </p:nvSpPr>
        <p:spPr>
          <a:xfrm>
            <a:off x="10804074" y="2110285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</a:t>
            </a:r>
            <a:endParaRPr lang="en-US" sz="14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18958774">
            <a:off x="5675080" y="4301531"/>
            <a:ext cx="16532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MARKETING RATE</a:t>
            </a:r>
            <a:endParaRPr lang="en-US" sz="140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18958774">
            <a:off x="7537043" y="3668135"/>
            <a:ext cx="1459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MAIN OPTIONS</a:t>
            </a:r>
            <a:endParaRPr lang="en-US" sz="140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18958774">
            <a:off x="9394262" y="3027199"/>
            <a:ext cx="1321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 PEOJECT</a:t>
            </a:r>
            <a:endParaRPr lang="en-US" sz="140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4400" y="1788189"/>
            <a:ext cx="472085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SOLUTIONS</a:t>
            </a:r>
          </a:p>
          <a:p>
            <a:endParaRPr lang="en-US" sz="1100" dirty="0" smtClean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laborum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rumes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fugats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untras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Etharums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ser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quidem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rerum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facilis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nemis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fugats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nemo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minima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rerums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unsers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sadips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amets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laudantium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totam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rem </a:t>
            </a:r>
            <a:r>
              <a:rPr lang="en-US" sz="11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aperiam</a:t>
            </a: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</a:p>
        </p:txBody>
      </p:sp>
      <p:sp>
        <p:nvSpPr>
          <p:cNvPr id="22" name="Oval 36"/>
          <p:cNvSpPr/>
          <p:nvPr/>
        </p:nvSpPr>
        <p:spPr>
          <a:xfrm>
            <a:off x="1567967" y="3628608"/>
            <a:ext cx="392048" cy="392048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FontAwesome" pitchFamily="2" charset="0"/>
              </a:rPr>
              <a:t>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Oval 37"/>
          <p:cNvSpPr/>
          <p:nvPr/>
        </p:nvSpPr>
        <p:spPr>
          <a:xfrm>
            <a:off x="1567967" y="4479800"/>
            <a:ext cx="392048" cy="392048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FontAwesome" pitchFamily="2" charset="0"/>
              </a:rPr>
              <a:t>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4" name="Oval 38"/>
          <p:cNvSpPr/>
          <p:nvPr/>
        </p:nvSpPr>
        <p:spPr>
          <a:xfrm>
            <a:off x="1567967" y="5330991"/>
            <a:ext cx="392048" cy="392048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chemeClr val="bg1"/>
                </a:solidFill>
                <a:latin typeface="FontAwesome" pitchFamily="2" charset="0"/>
              </a:rPr>
              <a:t>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12509" y="3547633"/>
            <a:ext cx="3031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PERFORMANCE NAME</a:t>
            </a:r>
          </a:p>
          <a:p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1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Etharums ser quidem rerum facilis</a:t>
            </a:r>
            <a:endParaRPr lang="en-US" sz="11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07588" y="4399226"/>
            <a:ext cx="3031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PERFORMANCE NAME</a:t>
            </a:r>
          </a:p>
          <a:p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1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Etharums ser quidem rerum facilis</a:t>
            </a:r>
            <a:endParaRPr lang="en-US" sz="11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07588" y="5250016"/>
            <a:ext cx="30316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PERFORMANCE NAME</a:t>
            </a:r>
          </a:p>
          <a:p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1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Etharums ser quidem rerum facilis</a:t>
            </a:r>
            <a:endParaRPr lang="en-US" sz="11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0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75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25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75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25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5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75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572520" y="1841459"/>
            <a:ext cx="9472851" cy="4108470"/>
            <a:chOff x="1311264" y="1755301"/>
            <a:chExt cx="5723687" cy="2482420"/>
          </a:xfrm>
        </p:grpSpPr>
        <p:grpSp>
          <p:nvGrpSpPr>
            <p:cNvPr id="6" name="组合 5"/>
            <p:cNvGrpSpPr/>
            <p:nvPr/>
          </p:nvGrpSpPr>
          <p:grpSpPr>
            <a:xfrm>
              <a:off x="1311264" y="1939967"/>
              <a:ext cx="2342633" cy="2297754"/>
              <a:chOff x="1311264" y="1939967"/>
              <a:chExt cx="2342633" cy="2297754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311264" y="2189999"/>
                <a:ext cx="2072913" cy="204772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57150" cap="flat" cmpd="sng" algn="ctr">
                <a:solidFill>
                  <a:schemeClr val="tx2">
                    <a:lumMod val="50000"/>
                  </a:schemeClr>
                </a:solidFill>
                <a:prstDash val="sysDot"/>
                <a:miter lim="800000"/>
              </a:ln>
              <a:effectLst/>
            </p:spPr>
            <p:txBody>
              <a:bodyPr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800" kern="0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938957" y="2294381"/>
                <a:ext cx="565457" cy="559883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pic>
            <p:nvPicPr>
              <p:cNvPr id="9" name="图片 29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5220"/>
              <a:stretch>
                <a:fillRect/>
              </a:stretch>
            </p:blipFill>
            <p:spPr bwMode="auto">
              <a:xfrm>
                <a:off x="3028339" y="2423334"/>
                <a:ext cx="381785" cy="3019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椭圆 9"/>
              <p:cNvSpPr/>
              <p:nvPr/>
            </p:nvSpPr>
            <p:spPr>
              <a:xfrm>
                <a:off x="2310155" y="1939967"/>
                <a:ext cx="548405" cy="543035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pic>
            <p:nvPicPr>
              <p:cNvPr id="11" name="图片 32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66935" y="2083825"/>
                <a:ext cx="234843" cy="255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椭圆 11"/>
              <p:cNvSpPr/>
              <p:nvPr/>
            </p:nvSpPr>
            <p:spPr>
              <a:xfrm>
                <a:off x="3105492" y="2996053"/>
                <a:ext cx="548405" cy="541739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3171130" y="3127020"/>
                <a:ext cx="321431" cy="243653"/>
              </a:xfrm>
              <a:custGeom>
                <a:avLst/>
                <a:gdLst>
                  <a:gd name="connsiteX0" fmla="*/ 332089 w 388650"/>
                  <a:gd name="connsiteY0" fmla="*/ 43940 h 298935"/>
                  <a:gd name="connsiteX1" fmla="*/ 354779 w 388650"/>
                  <a:gd name="connsiteY1" fmla="*/ 43940 h 298935"/>
                  <a:gd name="connsiteX2" fmla="*/ 388650 w 388650"/>
                  <a:gd name="connsiteY2" fmla="*/ 77811 h 298935"/>
                  <a:gd name="connsiteX3" fmla="*/ 388650 w 388650"/>
                  <a:gd name="connsiteY3" fmla="*/ 162486 h 298935"/>
                  <a:gd name="connsiteX4" fmla="*/ 388650 w 388650"/>
                  <a:gd name="connsiteY4" fmla="*/ 213291 h 298935"/>
                  <a:gd name="connsiteX5" fmla="*/ 354779 w 388650"/>
                  <a:gd name="connsiteY5" fmla="*/ 247162 h 298935"/>
                  <a:gd name="connsiteX6" fmla="*/ 328319 w 388650"/>
                  <a:gd name="connsiteY6" fmla="*/ 247162 h 298935"/>
                  <a:gd name="connsiteX7" fmla="*/ 262816 w 388650"/>
                  <a:gd name="connsiteY7" fmla="*/ 298935 h 298935"/>
                  <a:gd name="connsiteX8" fmla="*/ 237822 w 388650"/>
                  <a:gd name="connsiteY8" fmla="*/ 247162 h 298935"/>
                  <a:gd name="connsiteX9" fmla="*/ 60533 w 388650"/>
                  <a:gd name="connsiteY9" fmla="*/ 247162 h 298935"/>
                  <a:gd name="connsiteX10" fmla="*/ 26662 w 388650"/>
                  <a:gd name="connsiteY10" fmla="*/ 213291 h 298935"/>
                  <a:gd name="connsiteX11" fmla="*/ 26662 w 388650"/>
                  <a:gd name="connsiteY11" fmla="*/ 188693 h 298935"/>
                  <a:gd name="connsiteX12" fmla="*/ 27227 w 388650"/>
                  <a:gd name="connsiteY12" fmla="*/ 188927 h 298935"/>
                  <a:gd name="connsiteX13" fmla="*/ 300065 w 388650"/>
                  <a:gd name="connsiteY13" fmla="*/ 188927 h 298935"/>
                  <a:gd name="connsiteX14" fmla="*/ 332089 w 388650"/>
                  <a:gd name="connsiteY14" fmla="*/ 156903 h 298935"/>
                  <a:gd name="connsiteX15" fmla="*/ 28100 w 388650"/>
                  <a:gd name="connsiteY15" fmla="*/ 0 h 298935"/>
                  <a:gd name="connsiteX16" fmla="*/ 290988 w 388650"/>
                  <a:gd name="connsiteY16" fmla="*/ 0 h 298935"/>
                  <a:gd name="connsiteX17" fmla="*/ 319088 w 388650"/>
                  <a:gd name="connsiteY17" fmla="*/ 28100 h 298935"/>
                  <a:gd name="connsiteX18" fmla="*/ 319088 w 388650"/>
                  <a:gd name="connsiteY18" fmla="*/ 140499 h 298935"/>
                  <a:gd name="connsiteX19" fmla="*/ 290988 w 388650"/>
                  <a:gd name="connsiteY19" fmla="*/ 168599 h 298935"/>
                  <a:gd name="connsiteX20" fmla="*/ 28100 w 388650"/>
                  <a:gd name="connsiteY20" fmla="*/ 168599 h 298935"/>
                  <a:gd name="connsiteX21" fmla="*/ 0 w 388650"/>
                  <a:gd name="connsiteY21" fmla="*/ 140499 h 298935"/>
                  <a:gd name="connsiteX22" fmla="*/ 0 w 388650"/>
                  <a:gd name="connsiteY22" fmla="*/ 28100 h 298935"/>
                  <a:gd name="connsiteX23" fmla="*/ 28100 w 388650"/>
                  <a:gd name="connsiteY23" fmla="*/ 0 h 298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88650" h="298935">
                    <a:moveTo>
                      <a:pt x="332089" y="43940"/>
                    </a:moveTo>
                    <a:lnTo>
                      <a:pt x="354779" y="43940"/>
                    </a:lnTo>
                    <a:cubicBezTo>
                      <a:pt x="373485" y="43940"/>
                      <a:pt x="388650" y="59105"/>
                      <a:pt x="388650" y="77811"/>
                    </a:cubicBezTo>
                    <a:lnTo>
                      <a:pt x="388650" y="162486"/>
                    </a:lnTo>
                    <a:lnTo>
                      <a:pt x="388650" y="213291"/>
                    </a:lnTo>
                    <a:cubicBezTo>
                      <a:pt x="388650" y="231997"/>
                      <a:pt x="373485" y="247162"/>
                      <a:pt x="354779" y="247162"/>
                    </a:cubicBezTo>
                    <a:lnTo>
                      <a:pt x="328319" y="247162"/>
                    </a:lnTo>
                    <a:lnTo>
                      <a:pt x="262816" y="298935"/>
                    </a:lnTo>
                    <a:lnTo>
                      <a:pt x="237822" y="247162"/>
                    </a:lnTo>
                    <a:lnTo>
                      <a:pt x="60533" y="247162"/>
                    </a:lnTo>
                    <a:cubicBezTo>
                      <a:pt x="41827" y="247162"/>
                      <a:pt x="26662" y="231997"/>
                      <a:pt x="26662" y="213291"/>
                    </a:cubicBezTo>
                    <a:lnTo>
                      <a:pt x="26662" y="188693"/>
                    </a:lnTo>
                    <a:lnTo>
                      <a:pt x="27227" y="188927"/>
                    </a:lnTo>
                    <a:lnTo>
                      <a:pt x="300065" y="188927"/>
                    </a:lnTo>
                    <a:cubicBezTo>
                      <a:pt x="317751" y="188927"/>
                      <a:pt x="332089" y="174589"/>
                      <a:pt x="332089" y="156903"/>
                    </a:cubicBezTo>
                    <a:close/>
                    <a:moveTo>
                      <a:pt x="28100" y="0"/>
                    </a:moveTo>
                    <a:lnTo>
                      <a:pt x="290988" y="0"/>
                    </a:lnTo>
                    <a:cubicBezTo>
                      <a:pt x="306507" y="0"/>
                      <a:pt x="319088" y="12581"/>
                      <a:pt x="319088" y="28100"/>
                    </a:cubicBezTo>
                    <a:lnTo>
                      <a:pt x="319088" y="140499"/>
                    </a:lnTo>
                    <a:cubicBezTo>
                      <a:pt x="319088" y="156018"/>
                      <a:pt x="306507" y="168599"/>
                      <a:pt x="290988" y="168599"/>
                    </a:cubicBezTo>
                    <a:lnTo>
                      <a:pt x="28100" y="168599"/>
                    </a:lnTo>
                    <a:cubicBezTo>
                      <a:pt x="12581" y="168599"/>
                      <a:pt x="0" y="156018"/>
                      <a:pt x="0" y="140499"/>
                    </a:cubicBezTo>
                    <a:lnTo>
                      <a:pt x="0" y="28100"/>
                    </a:lnTo>
                    <a:cubicBezTo>
                      <a:pt x="0" y="12581"/>
                      <a:pt x="12581" y="0"/>
                      <a:pt x="28100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2879935" y="3715393"/>
                <a:ext cx="447382" cy="443241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 dirty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 rot="10800000" flipH="1">
                <a:off x="2951599" y="3822545"/>
                <a:ext cx="284699" cy="209956"/>
              </a:xfrm>
              <a:custGeom>
                <a:avLst/>
                <a:gdLst>
                  <a:gd name="connsiteX0" fmla="*/ 441259 w 1065398"/>
                  <a:gd name="connsiteY0" fmla="*/ 795512 h 795512"/>
                  <a:gd name="connsiteX1" fmla="*/ 624139 w 1065398"/>
                  <a:gd name="connsiteY1" fmla="*/ 795512 h 795512"/>
                  <a:gd name="connsiteX2" fmla="*/ 624139 w 1065398"/>
                  <a:gd name="connsiteY2" fmla="*/ 611235 h 795512"/>
                  <a:gd name="connsiteX3" fmla="*/ 975398 w 1065398"/>
                  <a:gd name="connsiteY3" fmla="*/ 611235 h 795512"/>
                  <a:gd name="connsiteX4" fmla="*/ 1065398 w 1065398"/>
                  <a:gd name="connsiteY4" fmla="*/ 521235 h 795512"/>
                  <a:gd name="connsiteX5" fmla="*/ 975398 w 1065398"/>
                  <a:gd name="connsiteY5" fmla="*/ 431235 h 795512"/>
                  <a:gd name="connsiteX6" fmla="*/ 624139 w 1065398"/>
                  <a:gd name="connsiteY6" fmla="*/ 431235 h 795512"/>
                  <a:gd name="connsiteX7" fmla="*/ 624139 w 1065398"/>
                  <a:gd name="connsiteY7" fmla="*/ 0 h 795512"/>
                  <a:gd name="connsiteX8" fmla="*/ 441259 w 1065398"/>
                  <a:gd name="connsiteY8" fmla="*/ 0 h 795512"/>
                  <a:gd name="connsiteX9" fmla="*/ 441259 w 1065398"/>
                  <a:gd name="connsiteY9" fmla="*/ 217756 h 795512"/>
                  <a:gd name="connsiteX10" fmla="*/ 90000 w 1065398"/>
                  <a:gd name="connsiteY10" fmla="*/ 217756 h 795512"/>
                  <a:gd name="connsiteX11" fmla="*/ 0 w 1065398"/>
                  <a:gd name="connsiteY11" fmla="*/ 307756 h 795512"/>
                  <a:gd name="connsiteX12" fmla="*/ 90000 w 1065398"/>
                  <a:gd name="connsiteY12" fmla="*/ 397756 h 795512"/>
                  <a:gd name="connsiteX13" fmla="*/ 441259 w 1065398"/>
                  <a:gd name="connsiteY13" fmla="*/ 397756 h 795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065398" h="795512">
                    <a:moveTo>
                      <a:pt x="441259" y="795512"/>
                    </a:moveTo>
                    <a:lnTo>
                      <a:pt x="624139" y="795512"/>
                    </a:lnTo>
                    <a:lnTo>
                      <a:pt x="624139" y="611235"/>
                    </a:lnTo>
                    <a:lnTo>
                      <a:pt x="975398" y="611235"/>
                    </a:lnTo>
                    <a:lnTo>
                      <a:pt x="1065398" y="521235"/>
                    </a:lnTo>
                    <a:lnTo>
                      <a:pt x="975398" y="431235"/>
                    </a:lnTo>
                    <a:lnTo>
                      <a:pt x="624139" y="431235"/>
                    </a:lnTo>
                    <a:lnTo>
                      <a:pt x="624139" y="0"/>
                    </a:lnTo>
                    <a:lnTo>
                      <a:pt x="441259" y="0"/>
                    </a:lnTo>
                    <a:lnTo>
                      <a:pt x="441259" y="217756"/>
                    </a:lnTo>
                    <a:lnTo>
                      <a:pt x="90000" y="217756"/>
                    </a:lnTo>
                    <a:lnTo>
                      <a:pt x="0" y="307756"/>
                    </a:lnTo>
                    <a:lnTo>
                      <a:pt x="90000" y="397756"/>
                    </a:lnTo>
                    <a:lnTo>
                      <a:pt x="441259" y="3977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827385" y="2852617"/>
                <a:ext cx="801198" cy="6508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zh-CN" sz="3200" kern="0" dirty="0" smtClean="0">
                    <a:solidFill>
                      <a:prstClr val="white"/>
                    </a:solidFill>
                    <a:latin typeface="Arial" panose="020B0604020202020204" pitchFamily="34" charset="0"/>
                  </a:rPr>
                  <a:t>TEXT</a:t>
                </a:r>
              </a:p>
              <a:p>
                <a:pPr>
                  <a:defRPr/>
                </a:pPr>
                <a:r>
                  <a:rPr lang="en-US" altLang="zh-CN" sz="3200" kern="0" dirty="0" smtClean="0">
                    <a:solidFill>
                      <a:prstClr val="white"/>
                    </a:solidFill>
                    <a:latin typeface="Arial" panose="020B0604020202020204" pitchFamily="34" charset="0"/>
                  </a:rPr>
                  <a:t>HERE</a:t>
                </a:r>
                <a:endParaRPr lang="zh-CN" altLang="en-US" sz="3200" kern="0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4269488" y="2366214"/>
              <a:ext cx="2765463" cy="1421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You can click here to enter you text.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285750" indent="-28575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You 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can </a:t>
              </a: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click 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here to enter you </a:t>
              </a: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 </a:t>
              </a:r>
              <a:endPara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marL="285750" indent="-28575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You 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can click here to enter you text</a:t>
              </a: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  <a:p>
              <a:pPr marL="285750" indent="-28575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zh-CN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You can click here to enter you text. </a:t>
              </a:r>
            </a:p>
            <a:p>
              <a:pPr marL="285750" indent="-28575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You can click here to enter you text. </a:t>
              </a:r>
              <a:endPara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269488" y="1755301"/>
              <a:ext cx="1751366" cy="27894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TEXT  HERE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62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950997" y="1855013"/>
            <a:ext cx="10339217" cy="4239079"/>
            <a:chOff x="762000" y="1581150"/>
            <a:chExt cx="7620000" cy="3124200"/>
          </a:xfrm>
        </p:grpSpPr>
        <p:sp>
          <p:nvSpPr>
            <p:cNvPr id="7" name="Rectangle 3"/>
            <p:cNvSpPr/>
            <p:nvPr/>
          </p:nvSpPr>
          <p:spPr>
            <a:xfrm>
              <a:off x="2899495" y="1581150"/>
              <a:ext cx="3352800" cy="963133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8" name="Rectangle 4"/>
            <p:cNvSpPr/>
            <p:nvPr/>
          </p:nvSpPr>
          <p:spPr>
            <a:xfrm>
              <a:off x="2899495" y="2647950"/>
              <a:ext cx="3352800" cy="963133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9" name="Rectangle 5"/>
            <p:cNvSpPr/>
            <p:nvPr/>
          </p:nvSpPr>
          <p:spPr>
            <a:xfrm>
              <a:off x="2899495" y="3742217"/>
              <a:ext cx="3352800" cy="963133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3886200" y="1581150"/>
              <a:ext cx="2286000" cy="918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Title Head</a:t>
              </a:r>
            </a:p>
            <a:p>
              <a:pPr defTabSz="1088232"/>
              <a:r>
                <a:rPr lang="en-US" sz="140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Mauris quam dolor, cursus at porta et, luctus eget purus. Nunc tempor luctus interdum. </a:t>
              </a: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3048000" y="2647950"/>
              <a:ext cx="2286000" cy="918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Brand Customization</a:t>
              </a:r>
            </a:p>
            <a:p>
              <a:pPr defTabSz="1088232"/>
              <a:r>
                <a:rPr lang="en-US" sz="140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Mauris quam dolor, cursus at porta et, luctus eget purus. Nunc tempor luctus interdum. </a:t>
              </a: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3886200" y="3732027"/>
              <a:ext cx="2286000" cy="918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Reworking</a:t>
              </a:r>
            </a:p>
            <a:p>
              <a:pPr defTabSz="1088232"/>
              <a:r>
                <a:rPr lang="en-US" sz="140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Mauris quam dolor, cursus at porta et, luctus eget purus. Nunc tempor luctus interdum. </a:t>
              </a:r>
            </a:p>
          </p:txBody>
        </p:sp>
        <p:grpSp>
          <p:nvGrpSpPr>
            <p:cNvPr id="13" name="Group 9"/>
            <p:cNvGrpSpPr/>
            <p:nvPr/>
          </p:nvGrpSpPr>
          <p:grpSpPr>
            <a:xfrm>
              <a:off x="5357567" y="2917396"/>
              <a:ext cx="647523" cy="480154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32" name="Freeform 17"/>
              <p:cNvSpPr>
                <a:spLocks/>
              </p:cNvSpPr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33" name="Freeform 18"/>
              <p:cNvSpPr>
                <a:spLocks/>
              </p:cNvSpPr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</p:grpSp>
        <p:grpSp>
          <p:nvGrpSpPr>
            <p:cNvPr id="14" name="Group 12"/>
            <p:cNvGrpSpPr/>
            <p:nvPr/>
          </p:nvGrpSpPr>
          <p:grpSpPr>
            <a:xfrm>
              <a:off x="3191301" y="3956794"/>
              <a:ext cx="544382" cy="533978"/>
              <a:chOff x="2905125" y="4002088"/>
              <a:chExt cx="249238" cy="244475"/>
            </a:xfrm>
            <a:solidFill>
              <a:schemeClr val="bg1"/>
            </a:solidFill>
          </p:grpSpPr>
          <p:sp>
            <p:nvSpPr>
              <p:cNvPr id="30" name="Freeform 50"/>
              <p:cNvSpPr>
                <a:spLocks noEditPoints="1"/>
              </p:cNvSpPr>
              <p:nvPr/>
            </p:nvSpPr>
            <p:spPr bwMode="auto">
              <a:xfrm>
                <a:off x="2905125" y="4002088"/>
                <a:ext cx="249238" cy="244475"/>
              </a:xfrm>
              <a:custGeom>
                <a:avLst/>
                <a:gdLst>
                  <a:gd name="T0" fmla="*/ 82 w 95"/>
                  <a:gd name="T1" fmla="*/ 58 h 93"/>
                  <a:gd name="T2" fmla="*/ 95 w 95"/>
                  <a:gd name="T3" fmla="*/ 52 h 93"/>
                  <a:gd name="T4" fmla="*/ 95 w 95"/>
                  <a:gd name="T5" fmla="*/ 42 h 93"/>
                  <a:gd name="T6" fmla="*/ 82 w 95"/>
                  <a:gd name="T7" fmla="*/ 36 h 93"/>
                  <a:gd name="T8" fmla="*/ 79 w 95"/>
                  <a:gd name="T9" fmla="*/ 31 h 93"/>
                  <a:gd name="T10" fmla="*/ 84 w 95"/>
                  <a:gd name="T11" fmla="*/ 18 h 93"/>
                  <a:gd name="T12" fmla="*/ 77 w 95"/>
                  <a:gd name="T13" fmla="*/ 10 h 93"/>
                  <a:gd name="T14" fmla="*/ 64 w 95"/>
                  <a:gd name="T15" fmla="*/ 16 h 93"/>
                  <a:gd name="T16" fmla="*/ 58 w 95"/>
                  <a:gd name="T17" fmla="*/ 13 h 93"/>
                  <a:gd name="T18" fmla="*/ 52 w 95"/>
                  <a:gd name="T19" fmla="*/ 0 h 93"/>
                  <a:gd name="T20" fmla="*/ 42 w 95"/>
                  <a:gd name="T21" fmla="*/ 0 h 93"/>
                  <a:gd name="T22" fmla="*/ 36 w 95"/>
                  <a:gd name="T23" fmla="*/ 13 h 93"/>
                  <a:gd name="T24" fmla="*/ 31 w 95"/>
                  <a:gd name="T25" fmla="*/ 16 h 93"/>
                  <a:gd name="T26" fmla="*/ 17 w 95"/>
                  <a:gd name="T27" fmla="*/ 11 h 93"/>
                  <a:gd name="T28" fmla="*/ 10 w 95"/>
                  <a:gd name="T29" fmla="*/ 18 h 93"/>
                  <a:gd name="T30" fmla="*/ 15 w 95"/>
                  <a:gd name="T31" fmla="*/ 31 h 93"/>
                  <a:gd name="T32" fmla="*/ 13 w 95"/>
                  <a:gd name="T33" fmla="*/ 36 h 93"/>
                  <a:gd name="T34" fmla="*/ 0 w 95"/>
                  <a:gd name="T35" fmla="*/ 42 h 93"/>
                  <a:gd name="T36" fmla="*/ 0 w 95"/>
                  <a:gd name="T37" fmla="*/ 52 h 93"/>
                  <a:gd name="T38" fmla="*/ 13 w 95"/>
                  <a:gd name="T39" fmla="*/ 58 h 93"/>
                  <a:gd name="T40" fmla="*/ 15 w 95"/>
                  <a:gd name="T41" fmla="*/ 63 h 93"/>
                  <a:gd name="T42" fmla="*/ 10 w 95"/>
                  <a:gd name="T43" fmla="*/ 76 h 93"/>
                  <a:gd name="T44" fmla="*/ 18 w 95"/>
                  <a:gd name="T45" fmla="*/ 84 h 93"/>
                  <a:gd name="T46" fmla="*/ 31 w 95"/>
                  <a:gd name="T47" fmla="*/ 78 h 93"/>
                  <a:gd name="T48" fmla="*/ 37 w 95"/>
                  <a:gd name="T49" fmla="*/ 81 h 93"/>
                  <a:gd name="T50" fmla="*/ 42 w 95"/>
                  <a:gd name="T51" fmla="*/ 93 h 93"/>
                  <a:gd name="T52" fmla="*/ 53 w 95"/>
                  <a:gd name="T53" fmla="*/ 93 h 93"/>
                  <a:gd name="T54" fmla="*/ 58 w 95"/>
                  <a:gd name="T55" fmla="*/ 81 h 93"/>
                  <a:gd name="T56" fmla="*/ 64 w 95"/>
                  <a:gd name="T57" fmla="*/ 78 h 93"/>
                  <a:gd name="T58" fmla="*/ 77 w 95"/>
                  <a:gd name="T59" fmla="*/ 83 h 93"/>
                  <a:gd name="T60" fmla="*/ 85 w 95"/>
                  <a:gd name="T61" fmla="*/ 76 h 93"/>
                  <a:gd name="T62" fmla="*/ 79 w 95"/>
                  <a:gd name="T63" fmla="*/ 63 h 93"/>
                  <a:gd name="T64" fmla="*/ 82 w 95"/>
                  <a:gd name="T65" fmla="*/ 58 h 93"/>
                  <a:gd name="T66" fmla="*/ 47 w 95"/>
                  <a:gd name="T67" fmla="*/ 62 h 93"/>
                  <a:gd name="T68" fmla="*/ 32 w 95"/>
                  <a:gd name="T69" fmla="*/ 47 h 93"/>
                  <a:gd name="T70" fmla="*/ 47 w 95"/>
                  <a:gd name="T71" fmla="*/ 32 h 93"/>
                  <a:gd name="T72" fmla="*/ 63 w 95"/>
                  <a:gd name="T73" fmla="*/ 47 h 93"/>
                  <a:gd name="T74" fmla="*/ 47 w 95"/>
                  <a:gd name="T75" fmla="*/ 6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8"/>
                    </a:moveTo>
                    <a:cubicBezTo>
                      <a:pt x="82" y="58"/>
                      <a:pt x="95" y="53"/>
                      <a:pt x="95" y="52"/>
                    </a:cubicBezTo>
                    <a:cubicBezTo>
                      <a:pt x="95" y="42"/>
                      <a:pt x="95" y="42"/>
                      <a:pt x="95" y="42"/>
                    </a:cubicBezTo>
                    <a:cubicBezTo>
                      <a:pt x="95" y="41"/>
                      <a:pt x="82" y="36"/>
                      <a:pt x="82" y="36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1"/>
                      <a:pt x="85" y="18"/>
                      <a:pt x="84" y="18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64" y="16"/>
                      <a:pt x="64" y="16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3" y="0"/>
                      <a:pt x="5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36" y="13"/>
                      <a:pt x="36" y="13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18" y="10"/>
                      <a:pt x="17" y="11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8"/>
                      <a:pt x="15" y="31"/>
                      <a:pt x="15" y="31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3" y="58"/>
                      <a:pt x="13" y="5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3"/>
                      <a:pt x="10" y="76"/>
                      <a:pt x="10" y="76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8" y="84"/>
                      <a:pt x="31" y="78"/>
                      <a:pt x="31" y="78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42" y="93"/>
                      <a:pt x="42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3" y="93"/>
                      <a:pt x="58" y="81"/>
                      <a:pt x="58" y="81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4"/>
                      <a:pt x="77" y="83"/>
                    </a:cubicBezTo>
                    <a:cubicBezTo>
                      <a:pt x="85" y="76"/>
                      <a:pt x="85" y="76"/>
                      <a:pt x="85" y="76"/>
                    </a:cubicBezTo>
                    <a:cubicBezTo>
                      <a:pt x="85" y="76"/>
                      <a:pt x="79" y="63"/>
                      <a:pt x="79" y="63"/>
                    </a:cubicBezTo>
                    <a:lnTo>
                      <a:pt x="82" y="58"/>
                    </a:lnTo>
                    <a:close/>
                    <a:moveTo>
                      <a:pt x="47" y="62"/>
                    </a:moveTo>
                    <a:cubicBezTo>
                      <a:pt x="39" y="62"/>
                      <a:pt x="32" y="55"/>
                      <a:pt x="32" y="47"/>
                    </a:cubicBezTo>
                    <a:cubicBezTo>
                      <a:pt x="32" y="39"/>
                      <a:pt x="39" y="32"/>
                      <a:pt x="47" y="32"/>
                    </a:cubicBezTo>
                    <a:cubicBezTo>
                      <a:pt x="56" y="32"/>
                      <a:pt x="63" y="39"/>
                      <a:pt x="63" y="47"/>
                    </a:cubicBezTo>
                    <a:cubicBezTo>
                      <a:pt x="63" y="55"/>
                      <a:pt x="56" y="62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31" name="Oval 51"/>
              <p:cNvSpPr>
                <a:spLocks noChangeArrowheads="1"/>
              </p:cNvSpPr>
              <p:nvPr/>
            </p:nvSpPr>
            <p:spPr bwMode="auto">
              <a:xfrm>
                <a:off x="3005138" y="4102100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3163020" y="1831072"/>
              <a:ext cx="646980" cy="477816"/>
              <a:chOff x="3052763" y="2647950"/>
              <a:chExt cx="346075" cy="255588"/>
            </a:xfrm>
            <a:solidFill>
              <a:schemeClr val="bg1"/>
            </a:solidFill>
          </p:grpSpPr>
          <p:sp>
            <p:nvSpPr>
              <p:cNvPr id="27" name="Freeform 108"/>
              <p:cNvSpPr>
                <a:spLocks/>
              </p:cNvSpPr>
              <p:nvPr/>
            </p:nvSpPr>
            <p:spPr bwMode="auto">
              <a:xfrm>
                <a:off x="3175000" y="2825750"/>
                <a:ext cx="100013" cy="77788"/>
              </a:xfrm>
              <a:custGeom>
                <a:avLst/>
                <a:gdLst>
                  <a:gd name="T0" fmla="*/ 36 w 38"/>
                  <a:gd name="T1" fmla="*/ 11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1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2"/>
                      <a:pt x="37" y="11"/>
                      <a:pt x="3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28" name="Freeform 109"/>
              <p:cNvSpPr>
                <a:spLocks/>
              </p:cNvSpPr>
              <p:nvPr/>
            </p:nvSpPr>
            <p:spPr bwMode="auto">
              <a:xfrm>
                <a:off x="3109913" y="2736850"/>
                <a:ext cx="230188" cy="101600"/>
              </a:xfrm>
              <a:custGeom>
                <a:avLst/>
                <a:gdLst>
                  <a:gd name="T0" fmla="*/ 87 w 88"/>
                  <a:gd name="T1" fmla="*/ 24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39">
                    <a:moveTo>
                      <a:pt x="87" y="24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29" name="Freeform 110"/>
              <p:cNvSpPr>
                <a:spLocks/>
              </p:cNvSpPr>
              <p:nvPr/>
            </p:nvSpPr>
            <p:spPr bwMode="auto">
              <a:xfrm>
                <a:off x="3052763" y="2647950"/>
                <a:ext cx="346075" cy="134938"/>
              </a:xfrm>
              <a:custGeom>
                <a:avLst/>
                <a:gdLst>
                  <a:gd name="T0" fmla="*/ 131 w 132"/>
                  <a:gd name="T1" fmla="*/ 36 h 52"/>
                  <a:gd name="T2" fmla="*/ 131 w 132"/>
                  <a:gd name="T3" fmla="*/ 36 h 52"/>
                  <a:gd name="T4" fmla="*/ 1 w 132"/>
                  <a:gd name="T5" fmla="*/ 36 h 52"/>
                  <a:gd name="T6" fmla="*/ 1 w 132"/>
                  <a:gd name="T7" fmla="*/ 38 h 52"/>
                  <a:gd name="T8" fmla="*/ 13 w 132"/>
                  <a:gd name="T9" fmla="*/ 51 h 52"/>
                  <a:gd name="T10" fmla="*/ 16 w 132"/>
                  <a:gd name="T11" fmla="*/ 51 h 52"/>
                  <a:gd name="T12" fmla="*/ 116 w 132"/>
                  <a:gd name="T13" fmla="*/ 51 h 52"/>
                  <a:gd name="T14" fmla="*/ 118 w 132"/>
                  <a:gd name="T15" fmla="*/ 51 h 52"/>
                  <a:gd name="T16" fmla="*/ 131 w 132"/>
                  <a:gd name="T17" fmla="*/ 38 h 52"/>
                  <a:gd name="T18" fmla="*/ 131 w 132"/>
                  <a:gd name="T19" fmla="*/ 38 h 52"/>
                  <a:gd name="T20" fmla="*/ 131 w 132"/>
                  <a:gd name="T2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2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8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2"/>
                      <a:pt x="15" y="52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2"/>
                      <a:pt x="118" y="52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8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6781800" y="2957721"/>
              <a:ext cx="1600200" cy="10774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Secure Locking</a:t>
              </a:r>
            </a:p>
            <a:p>
              <a:pPr algn="ctr" defTabSz="1088232"/>
              <a:r>
                <a:rPr lang="en-US" sz="14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Nullam eu. </a:t>
              </a:r>
            </a:p>
          </p:txBody>
        </p:sp>
        <p:sp>
          <p:nvSpPr>
            <p:cNvPr id="17" name="Oval 20"/>
            <p:cNvSpPr/>
            <p:nvPr/>
          </p:nvSpPr>
          <p:spPr>
            <a:xfrm>
              <a:off x="7167045" y="2171876"/>
              <a:ext cx="829711" cy="829711"/>
            </a:xfrm>
            <a:prstGeom prst="ellipse">
              <a:avLst/>
            </a:prstGeom>
            <a:noFill/>
            <a:ln w="1270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762000" y="2957721"/>
              <a:ext cx="1600200" cy="10774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>
                <a:lnSpc>
                  <a:spcPct val="200000"/>
                </a:lnSpc>
              </a:pPr>
              <a:r>
                <a:rPr 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Home Edition</a:t>
              </a:r>
            </a:p>
            <a:p>
              <a:pPr algn="ctr" defTabSz="1088232"/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eu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tempor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purus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.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Nunc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a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leo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magna,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consequat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risus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.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4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eu</a:t>
              </a: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. </a:t>
              </a:r>
            </a:p>
          </p:txBody>
        </p:sp>
        <p:sp>
          <p:nvSpPr>
            <p:cNvPr id="19" name="Oval 25"/>
            <p:cNvSpPr/>
            <p:nvPr/>
          </p:nvSpPr>
          <p:spPr>
            <a:xfrm>
              <a:off x="1147245" y="2171876"/>
              <a:ext cx="829711" cy="829711"/>
            </a:xfrm>
            <a:prstGeom prst="ellipse">
              <a:avLst/>
            </a:prstGeom>
            <a:noFill/>
            <a:ln w="1270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grpSp>
          <p:nvGrpSpPr>
            <p:cNvPr id="20" name="Group 29"/>
            <p:cNvGrpSpPr/>
            <p:nvPr/>
          </p:nvGrpSpPr>
          <p:grpSpPr>
            <a:xfrm>
              <a:off x="1310573" y="2358170"/>
              <a:ext cx="542011" cy="439179"/>
              <a:chOff x="2351234" y="1054100"/>
              <a:chExt cx="401638" cy="325438"/>
            </a:xfrm>
            <a:solidFill>
              <a:srgbClr val="4BACC6"/>
            </a:solidFill>
          </p:grpSpPr>
          <p:sp>
            <p:nvSpPr>
              <p:cNvPr id="24" name="Freeform 5"/>
              <p:cNvSpPr>
                <a:spLocks noEditPoints="1"/>
              </p:cNvSpPr>
              <p:nvPr/>
            </p:nvSpPr>
            <p:spPr bwMode="auto">
              <a:xfrm>
                <a:off x="2351234" y="1054100"/>
                <a:ext cx="401638" cy="325438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3 h 124"/>
                  <a:gd name="T8" fmla="*/ 21 w 153"/>
                  <a:gd name="T9" fmla="*/ 120 h 124"/>
                  <a:gd name="T10" fmla="*/ 24 w 153"/>
                  <a:gd name="T11" fmla="*/ 124 h 124"/>
                  <a:gd name="T12" fmla="*/ 62 w 153"/>
                  <a:gd name="T13" fmla="*/ 124 h 124"/>
                  <a:gd name="T14" fmla="*/ 62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8 w 153"/>
                  <a:gd name="T23" fmla="*/ 124 h 124"/>
                  <a:gd name="T24" fmla="*/ 126 w 153"/>
                  <a:gd name="T25" fmla="*/ 124 h 124"/>
                  <a:gd name="T26" fmla="*/ 130 w 153"/>
                  <a:gd name="T27" fmla="*/ 119 h 124"/>
                  <a:gd name="T28" fmla="*/ 130 w 153"/>
                  <a:gd name="T29" fmla="*/ 62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59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120"/>
                      <a:pt x="21" y="120"/>
                      <a:pt x="21" y="120"/>
                    </a:cubicBezTo>
                    <a:cubicBezTo>
                      <a:pt x="21" y="120"/>
                      <a:pt x="20" y="124"/>
                      <a:pt x="24" y="124"/>
                    </a:cubicBezTo>
                    <a:cubicBezTo>
                      <a:pt x="28" y="124"/>
                      <a:pt x="62" y="124"/>
                      <a:pt x="62" y="124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62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8" y="124"/>
                      <a:pt x="88" y="124"/>
                      <a:pt x="88" y="124"/>
                    </a:cubicBezTo>
                    <a:cubicBezTo>
                      <a:pt x="88" y="124"/>
                      <a:pt x="121" y="124"/>
                      <a:pt x="126" y="124"/>
                    </a:cubicBezTo>
                    <a:cubicBezTo>
                      <a:pt x="130" y="124"/>
                      <a:pt x="130" y="119"/>
                      <a:pt x="130" y="119"/>
                    </a:cubicBezTo>
                    <a:cubicBezTo>
                      <a:pt x="130" y="62"/>
                      <a:pt x="130" y="62"/>
                      <a:pt x="130" y="62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8" y="76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59" y="68"/>
                      <a:pt x="59" y="59"/>
                    </a:cubicBezTo>
                    <a:cubicBezTo>
                      <a:pt x="59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2651125" y="1093788"/>
                <a:ext cx="39688" cy="80963"/>
              </a:xfrm>
              <a:custGeom>
                <a:avLst/>
                <a:gdLst>
                  <a:gd name="T0" fmla="*/ 25 w 25"/>
                  <a:gd name="T1" fmla="*/ 51 h 51"/>
                  <a:gd name="T2" fmla="*/ 25 w 25"/>
                  <a:gd name="T3" fmla="*/ 0 h 51"/>
                  <a:gd name="T4" fmla="*/ 0 w 25"/>
                  <a:gd name="T5" fmla="*/ 0 h 51"/>
                  <a:gd name="T6" fmla="*/ 0 w 25"/>
                  <a:gd name="T7" fmla="*/ 29 h 51"/>
                  <a:gd name="T8" fmla="*/ 25 w 25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1">
                    <a:moveTo>
                      <a:pt x="25" y="51"/>
                    </a:moveTo>
                    <a:lnTo>
                      <a:pt x="25" y="0"/>
                    </a:lnTo>
                    <a:lnTo>
                      <a:pt x="0" y="0"/>
                    </a:lnTo>
                    <a:lnTo>
                      <a:pt x="0" y="29"/>
                    </a:lnTo>
                    <a:lnTo>
                      <a:pt x="25" y="51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26" name="Oval 7"/>
              <p:cNvSpPr>
                <a:spLocks noChangeArrowheads="1"/>
              </p:cNvSpPr>
              <p:nvPr/>
            </p:nvSpPr>
            <p:spPr bwMode="auto">
              <a:xfrm>
                <a:off x="2513013" y="1187450"/>
                <a:ext cx="44450" cy="42863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</p:grpSp>
        <p:grpSp>
          <p:nvGrpSpPr>
            <p:cNvPr id="21" name="Group 34"/>
            <p:cNvGrpSpPr/>
            <p:nvPr/>
          </p:nvGrpSpPr>
          <p:grpSpPr>
            <a:xfrm>
              <a:off x="7441995" y="2336200"/>
              <a:ext cx="318765" cy="416166"/>
              <a:chOff x="2905124" y="3362325"/>
              <a:chExt cx="285750" cy="373063"/>
            </a:xfrm>
            <a:solidFill>
              <a:srgbClr val="4BACC6"/>
            </a:solidFill>
          </p:grpSpPr>
          <p:sp>
            <p:nvSpPr>
              <p:cNvPr id="22" name="Freeform 37"/>
              <p:cNvSpPr>
                <a:spLocks noEditPoints="1"/>
              </p:cNvSpPr>
              <p:nvPr/>
            </p:nvSpPr>
            <p:spPr bwMode="auto">
              <a:xfrm>
                <a:off x="2905124" y="3362325"/>
                <a:ext cx="285750" cy="373063"/>
              </a:xfrm>
              <a:custGeom>
                <a:avLst/>
                <a:gdLst>
                  <a:gd name="T0" fmla="*/ 103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4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5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5 w 109"/>
                  <a:gd name="T23" fmla="*/ 142 h 142"/>
                  <a:gd name="T24" fmla="*/ 103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3 w 109"/>
                  <a:gd name="T31" fmla="*/ 68 h 142"/>
                  <a:gd name="T32" fmla="*/ 66 w 109"/>
                  <a:gd name="T33" fmla="*/ 124 h 142"/>
                  <a:gd name="T34" fmla="*/ 54 w 109"/>
                  <a:gd name="T35" fmla="*/ 136 h 142"/>
                  <a:gd name="T36" fmla="*/ 42 w 109"/>
                  <a:gd name="T37" fmla="*/ 124 h 142"/>
                  <a:gd name="T38" fmla="*/ 42 w 109"/>
                  <a:gd name="T39" fmla="*/ 102 h 142"/>
                  <a:gd name="T40" fmla="*/ 54 w 109"/>
                  <a:gd name="T41" fmla="*/ 91 h 142"/>
                  <a:gd name="T42" fmla="*/ 66 w 109"/>
                  <a:gd name="T43" fmla="*/ 102 h 142"/>
                  <a:gd name="T44" fmla="*/ 66 w 109"/>
                  <a:gd name="T45" fmla="*/ 124 h 142"/>
                  <a:gd name="T46" fmla="*/ 76 w 109"/>
                  <a:gd name="T47" fmla="*/ 68 h 142"/>
                  <a:gd name="T48" fmla="*/ 32 w 109"/>
                  <a:gd name="T49" fmla="*/ 68 h 142"/>
                  <a:gd name="T50" fmla="*/ 32 w 109"/>
                  <a:gd name="T51" fmla="*/ 44 h 142"/>
                  <a:gd name="T52" fmla="*/ 39 w 109"/>
                  <a:gd name="T53" fmla="*/ 27 h 142"/>
                  <a:gd name="T54" fmla="*/ 54 w 109"/>
                  <a:gd name="T55" fmla="*/ 20 h 142"/>
                  <a:gd name="T56" fmla="*/ 70 w 109"/>
                  <a:gd name="T57" fmla="*/ 27 h 142"/>
                  <a:gd name="T58" fmla="*/ 76 w 109"/>
                  <a:gd name="T59" fmla="*/ 44 h 142"/>
                  <a:gd name="T60" fmla="*/ 76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3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4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2" y="68"/>
                      <a:pt x="0" y="70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2" y="142"/>
                      <a:pt x="5" y="142"/>
                    </a:cubicBezTo>
                    <a:cubicBezTo>
                      <a:pt x="103" y="142"/>
                      <a:pt x="103" y="142"/>
                      <a:pt x="103" y="142"/>
                    </a:cubicBezTo>
                    <a:cubicBezTo>
                      <a:pt x="106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0"/>
                      <a:pt x="106" y="68"/>
                      <a:pt x="103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4" y="136"/>
                    </a:cubicBezTo>
                    <a:cubicBezTo>
                      <a:pt x="48" y="136"/>
                      <a:pt x="42" y="131"/>
                      <a:pt x="42" y="124"/>
                    </a:cubicBezTo>
                    <a:cubicBezTo>
                      <a:pt x="42" y="102"/>
                      <a:pt x="42" y="102"/>
                      <a:pt x="42" y="102"/>
                    </a:cubicBezTo>
                    <a:cubicBezTo>
                      <a:pt x="42" y="96"/>
                      <a:pt x="48" y="91"/>
                      <a:pt x="54" y="91"/>
                    </a:cubicBezTo>
                    <a:cubicBezTo>
                      <a:pt x="61" y="91"/>
                      <a:pt x="66" y="96"/>
                      <a:pt x="66" y="102"/>
                    </a:cubicBezTo>
                    <a:lnTo>
                      <a:pt x="66" y="124"/>
                    </a:lnTo>
                    <a:close/>
                    <a:moveTo>
                      <a:pt x="76" y="68"/>
                    </a:move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37"/>
                      <a:pt x="35" y="31"/>
                      <a:pt x="39" y="27"/>
                    </a:cubicBezTo>
                    <a:cubicBezTo>
                      <a:pt x="43" y="22"/>
                      <a:pt x="48" y="20"/>
                      <a:pt x="54" y="20"/>
                    </a:cubicBezTo>
                    <a:cubicBezTo>
                      <a:pt x="60" y="20"/>
                      <a:pt x="66" y="22"/>
                      <a:pt x="70" y="27"/>
                    </a:cubicBezTo>
                    <a:cubicBezTo>
                      <a:pt x="74" y="31"/>
                      <a:pt x="76" y="37"/>
                      <a:pt x="76" y="44"/>
                    </a:cubicBezTo>
                    <a:lnTo>
                      <a:pt x="76" y="68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  <p:sp>
            <p:nvSpPr>
              <p:cNvPr id="23" name="Freeform 38"/>
              <p:cNvSpPr>
                <a:spLocks/>
              </p:cNvSpPr>
              <p:nvPr/>
            </p:nvSpPr>
            <p:spPr bwMode="auto">
              <a:xfrm>
                <a:off x="3009900" y="3616325"/>
                <a:ext cx="38100" cy="84138"/>
              </a:xfrm>
              <a:custGeom>
                <a:avLst/>
                <a:gdLst>
                  <a:gd name="T0" fmla="*/ 7 w 14"/>
                  <a:gd name="T1" fmla="*/ 0 h 32"/>
                  <a:gd name="T2" fmla="*/ 0 w 14"/>
                  <a:gd name="T3" fmla="*/ 7 h 32"/>
                  <a:gd name="T4" fmla="*/ 0 w 14"/>
                  <a:gd name="T5" fmla="*/ 25 h 32"/>
                  <a:gd name="T6" fmla="*/ 7 w 14"/>
                  <a:gd name="T7" fmla="*/ 32 h 32"/>
                  <a:gd name="T8" fmla="*/ 14 w 14"/>
                  <a:gd name="T9" fmla="*/ 25 h 32"/>
                  <a:gd name="T10" fmla="*/ 14 w 14"/>
                  <a:gd name="T11" fmla="*/ 7 h 32"/>
                  <a:gd name="T12" fmla="*/ 7 w 14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32">
                    <a:moveTo>
                      <a:pt x="7" y="0"/>
                    </a:moveTo>
                    <a:cubicBezTo>
                      <a:pt x="4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4" y="32"/>
                      <a:pt x="7" y="32"/>
                    </a:cubicBezTo>
                    <a:cubicBezTo>
                      <a:pt x="11" y="32"/>
                      <a:pt x="14" y="29"/>
                      <a:pt x="14" y="2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8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359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Oval 6"/>
          <p:cNvSpPr/>
          <p:nvPr/>
        </p:nvSpPr>
        <p:spPr>
          <a:xfrm>
            <a:off x="896679" y="2174358"/>
            <a:ext cx="1254642" cy="1254642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Simple-Line-Icons" panose="02000503000000000000" pitchFamily="2" charset="2"/>
              </a:rPr>
              <a:t></a:t>
            </a:r>
          </a:p>
          <a:p>
            <a:pPr algn="ctr"/>
            <a:endParaRPr lang="en-US" sz="1200" dirty="0">
              <a:solidFill>
                <a:schemeClr val="bg1"/>
              </a:solidFill>
              <a:latin typeface="Abel" panose="02000506030000020004" pitchFamily="2" charset="0"/>
            </a:endParaRPr>
          </a:p>
          <a:p>
            <a:pPr algn="ctr"/>
            <a:r>
              <a:rPr lang="en-US" sz="1200" dirty="0" smtClean="0">
                <a:solidFill>
                  <a:schemeClr val="bg1"/>
                </a:solidFill>
                <a:latin typeface="Abel" panose="02000506030000020004" pitchFamily="2" charset="0"/>
              </a:rPr>
              <a:t>BUSINESS PLAN</a:t>
            </a:r>
            <a:endParaRPr lang="en-US" sz="1200" dirty="0">
              <a:solidFill>
                <a:schemeClr val="bg1"/>
              </a:solidFill>
              <a:latin typeface="Abel" panose="02000506030000020004" pitchFamily="2" charset="0"/>
            </a:endParaRPr>
          </a:p>
        </p:txBody>
      </p:sp>
      <p:sp>
        <p:nvSpPr>
          <p:cNvPr id="41" name="Oval 7"/>
          <p:cNvSpPr/>
          <p:nvPr/>
        </p:nvSpPr>
        <p:spPr>
          <a:xfrm>
            <a:off x="838200" y="2115879"/>
            <a:ext cx="1371600" cy="13716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8"/>
          <p:cNvSpPr/>
          <p:nvPr/>
        </p:nvSpPr>
        <p:spPr>
          <a:xfrm>
            <a:off x="1656908" y="323495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</a:rPr>
              <a:t>1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40314" y="3290500"/>
            <a:ext cx="17556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PLAN SECTION</a:t>
            </a:r>
            <a:endParaRPr lang="en-US" sz="10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268279" y="2570846"/>
            <a:ext cx="3175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facilis</a:t>
            </a:r>
          </a:p>
        </p:txBody>
      </p:sp>
      <p:sp>
        <p:nvSpPr>
          <p:cNvPr id="45" name="Oval 11"/>
          <p:cNvSpPr/>
          <p:nvPr/>
        </p:nvSpPr>
        <p:spPr>
          <a:xfrm>
            <a:off x="2545101" y="4304414"/>
            <a:ext cx="1254642" cy="1254642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Simple-Line-Icons" panose="02000503000000000000" pitchFamily="2" charset="2"/>
              </a:rPr>
              <a:t></a:t>
            </a:r>
          </a:p>
          <a:p>
            <a:pPr algn="ctr"/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  <a:p>
            <a:pPr algn="ctr"/>
            <a:r>
              <a:rPr lang="en-US" sz="1200" smtClean="0">
                <a:solidFill>
                  <a:schemeClr val="bg1"/>
                </a:solidFill>
                <a:latin typeface="Abel" panose="02000506030000020004" pitchFamily="2" charset="0"/>
              </a:rPr>
              <a:t>MARKETING RESEARCH</a:t>
            </a:r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</p:txBody>
      </p:sp>
      <p:sp>
        <p:nvSpPr>
          <p:cNvPr id="46" name="Oval 12"/>
          <p:cNvSpPr/>
          <p:nvPr/>
        </p:nvSpPr>
        <p:spPr>
          <a:xfrm>
            <a:off x="2486622" y="4245935"/>
            <a:ext cx="1371600" cy="13716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13"/>
          <p:cNvSpPr/>
          <p:nvPr/>
        </p:nvSpPr>
        <p:spPr>
          <a:xfrm>
            <a:off x="3305330" y="536501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</a:rPr>
              <a:t>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788736" y="5420556"/>
            <a:ext cx="17556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PLAN SECTION</a:t>
            </a:r>
            <a:endParaRPr lang="en-US" sz="10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16701" y="4700902"/>
            <a:ext cx="3175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facilis</a:t>
            </a:r>
          </a:p>
        </p:txBody>
      </p:sp>
      <p:sp>
        <p:nvSpPr>
          <p:cNvPr id="50" name="Oval 16"/>
          <p:cNvSpPr/>
          <p:nvPr/>
        </p:nvSpPr>
        <p:spPr>
          <a:xfrm>
            <a:off x="5303251" y="2174358"/>
            <a:ext cx="1254642" cy="1254642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Simple-Line-Icons" panose="02000503000000000000" pitchFamily="2" charset="2"/>
              </a:rPr>
              <a:t></a:t>
            </a:r>
          </a:p>
          <a:p>
            <a:pPr algn="ctr"/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  <a:p>
            <a:pPr algn="ctr"/>
            <a:r>
              <a:rPr lang="en-US" sz="1200" smtClean="0">
                <a:solidFill>
                  <a:schemeClr val="bg1"/>
                </a:solidFill>
                <a:latin typeface="Abel" panose="02000506030000020004" pitchFamily="2" charset="0"/>
              </a:rPr>
              <a:t>CORPORATE DESIGN</a:t>
            </a:r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</p:txBody>
      </p:sp>
      <p:sp>
        <p:nvSpPr>
          <p:cNvPr id="51" name="Oval 17"/>
          <p:cNvSpPr/>
          <p:nvPr/>
        </p:nvSpPr>
        <p:spPr>
          <a:xfrm>
            <a:off x="5244772" y="2115879"/>
            <a:ext cx="1371600" cy="13716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18"/>
          <p:cNvSpPr/>
          <p:nvPr/>
        </p:nvSpPr>
        <p:spPr>
          <a:xfrm>
            <a:off x="6063480" y="3234956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</a:rPr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546886" y="3290500"/>
            <a:ext cx="15712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CORPORATE IDENTITY</a:t>
            </a:r>
            <a:endParaRPr lang="en-US" sz="10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674851" y="2570846"/>
            <a:ext cx="3175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facilis</a:t>
            </a:r>
          </a:p>
        </p:txBody>
      </p:sp>
      <p:sp>
        <p:nvSpPr>
          <p:cNvPr id="55" name="Oval 21"/>
          <p:cNvSpPr/>
          <p:nvPr/>
        </p:nvSpPr>
        <p:spPr>
          <a:xfrm>
            <a:off x="7209250" y="4304414"/>
            <a:ext cx="1254642" cy="1254642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Simple-Line-Icons" panose="02000503000000000000" pitchFamily="2" charset="2"/>
              </a:rPr>
              <a:t></a:t>
            </a:r>
          </a:p>
          <a:p>
            <a:pPr algn="ctr"/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  <a:p>
            <a:pPr algn="ctr"/>
            <a:r>
              <a:rPr lang="en-US" sz="1200" smtClean="0">
                <a:solidFill>
                  <a:schemeClr val="bg1"/>
                </a:solidFill>
                <a:latin typeface="Abel" panose="02000506030000020004" pitchFamily="2" charset="0"/>
              </a:rPr>
              <a:t>BUSINESS PLAN</a:t>
            </a:r>
            <a:endParaRPr lang="en-US" sz="1200">
              <a:solidFill>
                <a:schemeClr val="bg1"/>
              </a:solidFill>
              <a:latin typeface="Abel" panose="02000506030000020004" pitchFamily="2" charset="0"/>
            </a:endParaRPr>
          </a:p>
        </p:txBody>
      </p:sp>
      <p:sp>
        <p:nvSpPr>
          <p:cNvPr id="56" name="Oval 22"/>
          <p:cNvSpPr/>
          <p:nvPr/>
        </p:nvSpPr>
        <p:spPr>
          <a:xfrm>
            <a:off x="7150771" y="4245935"/>
            <a:ext cx="1371600" cy="13716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23"/>
          <p:cNvSpPr/>
          <p:nvPr/>
        </p:nvSpPr>
        <p:spPr>
          <a:xfrm>
            <a:off x="7969479" y="5365012"/>
            <a:ext cx="388088" cy="38808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</a:rPr>
              <a:t>4</a:t>
            </a:r>
            <a:endParaRPr lang="en-US" sz="160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452885" y="5420556"/>
            <a:ext cx="17556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PLAN SECTION</a:t>
            </a:r>
            <a:endParaRPr lang="en-US" sz="1000" b="1">
              <a:solidFill>
                <a:schemeClr val="tx1">
                  <a:lumMod val="50000"/>
                  <a:lumOff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580851" y="4700902"/>
            <a:ext cx="2772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</a:t>
            </a:r>
            <a:r>
              <a:rPr lang="en-US" sz="1000" smtClean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facilis</a:t>
            </a:r>
          </a:p>
        </p:txBody>
      </p:sp>
      <p:cxnSp>
        <p:nvCxnSpPr>
          <p:cNvPr id="60" name="Straight Arrow Connector 26"/>
          <p:cNvCxnSpPr>
            <a:stCxn id="42" idx="5"/>
            <a:endCxn id="46" idx="1"/>
          </p:cNvCxnSpPr>
          <p:nvPr/>
        </p:nvCxnSpPr>
        <p:spPr>
          <a:xfrm>
            <a:off x="1988162" y="3566210"/>
            <a:ext cx="699326" cy="880591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27"/>
          <p:cNvCxnSpPr>
            <a:stCxn id="46" idx="7"/>
            <a:endCxn id="51" idx="3"/>
          </p:cNvCxnSpPr>
          <p:nvPr/>
        </p:nvCxnSpPr>
        <p:spPr>
          <a:xfrm flipV="1">
            <a:off x="3657356" y="3286613"/>
            <a:ext cx="1788282" cy="1160188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28"/>
          <p:cNvCxnSpPr>
            <a:stCxn id="52" idx="5"/>
            <a:endCxn id="56" idx="1"/>
          </p:cNvCxnSpPr>
          <p:nvPr/>
        </p:nvCxnSpPr>
        <p:spPr>
          <a:xfrm>
            <a:off x="6394734" y="3566210"/>
            <a:ext cx="956903" cy="880591"/>
          </a:xfrm>
          <a:prstGeom prst="straightConnector1">
            <a:avLst/>
          </a:prstGeom>
          <a:ln>
            <a:solidFill>
              <a:srgbClr val="7F8C8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7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5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250"/>
                            </p:stCondLst>
                            <p:childTnLst>
                              <p:par>
                                <p:cTn id="1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"/>
                            </p:stCondLst>
                            <p:childTnLst>
                              <p:par>
                                <p:cTn id="1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750"/>
                            </p:stCondLst>
                            <p:childTnLst>
                              <p:par>
                                <p:cTn id="1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"/>
                            </p:stCondLst>
                            <p:childTnLst>
                              <p:par>
                                <p:cTn id="1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/>
      <p:bldP spid="44" grpId="0"/>
      <p:bldP spid="45" grpId="0" animBg="1"/>
      <p:bldP spid="46" grpId="0" animBg="1"/>
      <p:bldP spid="47" grpId="0" animBg="1"/>
      <p:bldP spid="48" grpId="0"/>
      <p:bldP spid="49" grpId="0"/>
      <p:bldP spid="50" grpId="0" animBg="1"/>
      <p:bldP spid="51" grpId="0" animBg="1"/>
      <p:bldP spid="52" grpId="0" animBg="1"/>
      <p:bldP spid="53" grpId="0"/>
      <p:bldP spid="54" grpId="0"/>
      <p:bldP spid="55" grpId="0" animBg="1"/>
      <p:bldP spid="56" grpId="0" animBg="1"/>
      <p:bldP spid="57" grpId="0" animBg="1"/>
      <p:bldP spid="58" grpId="0"/>
      <p:bldP spid="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559904" y="2282349"/>
            <a:ext cx="11262030" cy="3428173"/>
            <a:chOff x="855400" y="1347614"/>
            <a:chExt cx="7498015" cy="2282403"/>
          </a:xfrm>
        </p:grpSpPr>
        <p:grpSp>
          <p:nvGrpSpPr>
            <p:cNvPr id="6" name="组合 5"/>
            <p:cNvGrpSpPr/>
            <p:nvPr/>
          </p:nvGrpSpPr>
          <p:grpSpPr>
            <a:xfrm>
              <a:off x="967190" y="1347614"/>
              <a:ext cx="1439180" cy="1278500"/>
              <a:chOff x="967190" y="1347614"/>
              <a:chExt cx="1439180" cy="1278500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127870" y="1347614"/>
                <a:ext cx="1278500" cy="1278500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967190" y="1347614"/>
                <a:ext cx="432048" cy="4320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A</a:t>
                </a:r>
                <a:endParaRPr lang="zh-CN" altLang="en-US" dirty="0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519470" y="1713814"/>
                <a:ext cx="495300" cy="546100"/>
                <a:chOff x="1917700" y="530225"/>
                <a:chExt cx="495300" cy="546100"/>
              </a:xfrm>
            </p:grpSpPr>
            <p:sp>
              <p:nvSpPr>
                <p:cNvPr id="10" name="Freeform 23"/>
                <p:cNvSpPr>
                  <a:spLocks noEditPoints="1"/>
                </p:cNvSpPr>
                <p:nvPr/>
              </p:nvSpPr>
              <p:spPr bwMode="auto">
                <a:xfrm>
                  <a:off x="1917700" y="530225"/>
                  <a:ext cx="495300" cy="546100"/>
                </a:xfrm>
                <a:custGeom>
                  <a:avLst/>
                  <a:gdLst>
                    <a:gd name="T0" fmla="*/ 160 w 176"/>
                    <a:gd name="T1" fmla="*/ 130 h 194"/>
                    <a:gd name="T2" fmla="*/ 176 w 176"/>
                    <a:gd name="T3" fmla="*/ 114 h 194"/>
                    <a:gd name="T4" fmla="*/ 160 w 176"/>
                    <a:gd name="T5" fmla="*/ 98 h 194"/>
                    <a:gd name="T6" fmla="*/ 152 w 176"/>
                    <a:gd name="T7" fmla="*/ 100 h 194"/>
                    <a:gd name="T8" fmla="*/ 90 w 176"/>
                    <a:gd name="T9" fmla="*/ 34 h 194"/>
                    <a:gd name="T10" fmla="*/ 91 w 176"/>
                    <a:gd name="T11" fmla="*/ 32 h 194"/>
                    <a:gd name="T12" fmla="*/ 91 w 176"/>
                    <a:gd name="T13" fmla="*/ 7 h 194"/>
                    <a:gd name="T14" fmla="*/ 66 w 176"/>
                    <a:gd name="T15" fmla="*/ 7 h 194"/>
                    <a:gd name="T16" fmla="*/ 51 w 176"/>
                    <a:gd name="T17" fmla="*/ 21 h 194"/>
                    <a:gd name="T18" fmla="*/ 34 w 176"/>
                    <a:gd name="T19" fmla="*/ 18 h 194"/>
                    <a:gd name="T20" fmla="*/ 1 w 176"/>
                    <a:gd name="T21" fmla="*/ 31 h 194"/>
                    <a:gd name="T22" fmla="*/ 1 w 176"/>
                    <a:gd name="T23" fmla="*/ 37 h 194"/>
                    <a:gd name="T24" fmla="*/ 61 w 176"/>
                    <a:gd name="T25" fmla="*/ 97 h 194"/>
                    <a:gd name="T26" fmla="*/ 64 w 176"/>
                    <a:gd name="T27" fmla="*/ 98 h 194"/>
                    <a:gd name="T28" fmla="*/ 67 w 176"/>
                    <a:gd name="T29" fmla="*/ 97 h 194"/>
                    <a:gd name="T30" fmla="*/ 77 w 176"/>
                    <a:gd name="T31" fmla="*/ 47 h 194"/>
                    <a:gd name="T32" fmla="*/ 84 w 176"/>
                    <a:gd name="T33" fmla="*/ 39 h 194"/>
                    <a:gd name="T34" fmla="*/ 146 w 176"/>
                    <a:gd name="T35" fmla="*/ 106 h 194"/>
                    <a:gd name="T36" fmla="*/ 144 w 176"/>
                    <a:gd name="T37" fmla="*/ 114 h 194"/>
                    <a:gd name="T38" fmla="*/ 146 w 176"/>
                    <a:gd name="T39" fmla="*/ 122 h 194"/>
                    <a:gd name="T40" fmla="*/ 126 w 176"/>
                    <a:gd name="T41" fmla="*/ 142 h 194"/>
                    <a:gd name="T42" fmla="*/ 112 w 176"/>
                    <a:gd name="T43" fmla="*/ 138 h 194"/>
                    <a:gd name="T44" fmla="*/ 88 w 176"/>
                    <a:gd name="T45" fmla="*/ 162 h 194"/>
                    <a:gd name="T46" fmla="*/ 52 w 176"/>
                    <a:gd name="T47" fmla="*/ 162 h 194"/>
                    <a:gd name="T48" fmla="*/ 32 w 176"/>
                    <a:gd name="T49" fmla="*/ 182 h 194"/>
                    <a:gd name="T50" fmla="*/ 32 w 176"/>
                    <a:gd name="T51" fmla="*/ 190 h 194"/>
                    <a:gd name="T52" fmla="*/ 36 w 176"/>
                    <a:gd name="T53" fmla="*/ 194 h 194"/>
                    <a:gd name="T54" fmla="*/ 156 w 176"/>
                    <a:gd name="T55" fmla="*/ 194 h 194"/>
                    <a:gd name="T56" fmla="*/ 160 w 176"/>
                    <a:gd name="T57" fmla="*/ 190 h 194"/>
                    <a:gd name="T58" fmla="*/ 160 w 176"/>
                    <a:gd name="T59" fmla="*/ 182 h 194"/>
                    <a:gd name="T60" fmla="*/ 140 w 176"/>
                    <a:gd name="T61" fmla="*/ 162 h 194"/>
                    <a:gd name="T62" fmla="*/ 136 w 176"/>
                    <a:gd name="T63" fmla="*/ 162 h 194"/>
                    <a:gd name="T64" fmla="*/ 132 w 176"/>
                    <a:gd name="T65" fmla="*/ 148 h 194"/>
                    <a:gd name="T66" fmla="*/ 152 w 176"/>
                    <a:gd name="T67" fmla="*/ 128 h 194"/>
                    <a:gd name="T68" fmla="*/ 160 w 176"/>
                    <a:gd name="T69" fmla="*/ 130 h 194"/>
                    <a:gd name="T70" fmla="*/ 55 w 176"/>
                    <a:gd name="T71" fmla="*/ 48 h 194"/>
                    <a:gd name="T72" fmla="*/ 52 w 176"/>
                    <a:gd name="T73" fmla="*/ 50 h 194"/>
                    <a:gd name="T74" fmla="*/ 50 w 176"/>
                    <a:gd name="T75" fmla="*/ 48 h 194"/>
                    <a:gd name="T76" fmla="*/ 31 w 176"/>
                    <a:gd name="T77" fmla="*/ 42 h 194"/>
                    <a:gd name="T78" fmla="*/ 27 w 176"/>
                    <a:gd name="T79" fmla="*/ 39 h 194"/>
                    <a:gd name="T80" fmla="*/ 30 w 176"/>
                    <a:gd name="T81" fmla="*/ 34 h 194"/>
                    <a:gd name="T82" fmla="*/ 34 w 176"/>
                    <a:gd name="T83" fmla="*/ 34 h 194"/>
                    <a:gd name="T84" fmla="*/ 55 w 176"/>
                    <a:gd name="T85" fmla="*/ 43 h 194"/>
                    <a:gd name="T86" fmla="*/ 55 w 176"/>
                    <a:gd name="T87" fmla="*/ 48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76" h="194">
                      <a:moveTo>
                        <a:pt x="160" y="130"/>
                      </a:moveTo>
                      <a:cubicBezTo>
                        <a:pt x="169" y="130"/>
                        <a:pt x="176" y="123"/>
                        <a:pt x="176" y="114"/>
                      </a:cubicBezTo>
                      <a:cubicBezTo>
                        <a:pt x="176" y="105"/>
                        <a:pt x="169" y="98"/>
                        <a:pt x="160" y="98"/>
                      </a:cubicBezTo>
                      <a:cubicBezTo>
                        <a:pt x="157" y="98"/>
                        <a:pt x="155" y="99"/>
                        <a:pt x="152" y="100"/>
                      </a:cubicBezTo>
                      <a:cubicBezTo>
                        <a:pt x="90" y="34"/>
                        <a:pt x="90" y="34"/>
                        <a:pt x="90" y="34"/>
                      </a:cubicBezTo>
                      <a:cubicBezTo>
                        <a:pt x="91" y="32"/>
                        <a:pt x="91" y="32"/>
                        <a:pt x="91" y="32"/>
                      </a:cubicBezTo>
                      <a:cubicBezTo>
                        <a:pt x="98" y="25"/>
                        <a:pt x="98" y="14"/>
                        <a:pt x="91" y="7"/>
                      </a:cubicBezTo>
                      <a:cubicBezTo>
                        <a:pt x="84" y="0"/>
                        <a:pt x="73" y="0"/>
                        <a:pt x="66" y="7"/>
                      </a:cubicBezTo>
                      <a:cubicBezTo>
                        <a:pt x="51" y="21"/>
                        <a:pt x="51" y="21"/>
                        <a:pt x="51" y="21"/>
                      </a:cubicBezTo>
                      <a:cubicBezTo>
                        <a:pt x="46" y="19"/>
                        <a:pt x="40" y="18"/>
                        <a:pt x="34" y="18"/>
                      </a:cubicBezTo>
                      <a:cubicBezTo>
                        <a:pt x="22" y="18"/>
                        <a:pt x="10" y="23"/>
                        <a:pt x="1" y="31"/>
                      </a:cubicBezTo>
                      <a:cubicBezTo>
                        <a:pt x="0" y="33"/>
                        <a:pt x="0" y="35"/>
                        <a:pt x="1" y="37"/>
                      </a:cubicBezTo>
                      <a:cubicBezTo>
                        <a:pt x="61" y="97"/>
                        <a:pt x="61" y="97"/>
                        <a:pt x="61" y="97"/>
                      </a:cubicBezTo>
                      <a:cubicBezTo>
                        <a:pt x="62" y="97"/>
                        <a:pt x="63" y="98"/>
                        <a:pt x="64" y="98"/>
                      </a:cubicBezTo>
                      <a:cubicBezTo>
                        <a:pt x="65" y="98"/>
                        <a:pt x="66" y="97"/>
                        <a:pt x="67" y="97"/>
                      </a:cubicBezTo>
                      <a:cubicBezTo>
                        <a:pt x="80" y="83"/>
                        <a:pt x="84" y="63"/>
                        <a:pt x="77" y="47"/>
                      </a:cubicBezTo>
                      <a:cubicBezTo>
                        <a:pt x="84" y="39"/>
                        <a:pt x="84" y="39"/>
                        <a:pt x="84" y="39"/>
                      </a:cubicBezTo>
                      <a:cubicBezTo>
                        <a:pt x="146" y="106"/>
                        <a:pt x="146" y="106"/>
                        <a:pt x="146" y="106"/>
                      </a:cubicBezTo>
                      <a:cubicBezTo>
                        <a:pt x="145" y="108"/>
                        <a:pt x="144" y="111"/>
                        <a:pt x="144" y="114"/>
                      </a:cubicBezTo>
                      <a:cubicBezTo>
                        <a:pt x="144" y="117"/>
                        <a:pt x="145" y="120"/>
                        <a:pt x="146" y="122"/>
                      </a:cubicBezTo>
                      <a:cubicBezTo>
                        <a:pt x="126" y="142"/>
                        <a:pt x="126" y="142"/>
                        <a:pt x="126" y="142"/>
                      </a:cubicBezTo>
                      <a:cubicBezTo>
                        <a:pt x="122" y="140"/>
                        <a:pt x="117" y="138"/>
                        <a:pt x="112" y="138"/>
                      </a:cubicBezTo>
                      <a:cubicBezTo>
                        <a:pt x="99" y="138"/>
                        <a:pt x="88" y="149"/>
                        <a:pt x="88" y="162"/>
                      </a:cubicBezTo>
                      <a:cubicBezTo>
                        <a:pt x="52" y="162"/>
                        <a:pt x="52" y="162"/>
                        <a:pt x="52" y="162"/>
                      </a:cubicBezTo>
                      <a:cubicBezTo>
                        <a:pt x="41" y="162"/>
                        <a:pt x="32" y="171"/>
                        <a:pt x="32" y="182"/>
                      </a:cubicBezTo>
                      <a:cubicBezTo>
                        <a:pt x="32" y="190"/>
                        <a:pt x="32" y="190"/>
                        <a:pt x="32" y="190"/>
                      </a:cubicBezTo>
                      <a:cubicBezTo>
                        <a:pt x="32" y="192"/>
                        <a:pt x="34" y="194"/>
                        <a:pt x="36" y="194"/>
                      </a:cubicBezTo>
                      <a:cubicBezTo>
                        <a:pt x="156" y="194"/>
                        <a:pt x="156" y="194"/>
                        <a:pt x="156" y="194"/>
                      </a:cubicBezTo>
                      <a:cubicBezTo>
                        <a:pt x="158" y="194"/>
                        <a:pt x="160" y="192"/>
                        <a:pt x="160" y="190"/>
                      </a:cubicBezTo>
                      <a:cubicBezTo>
                        <a:pt x="160" y="182"/>
                        <a:pt x="160" y="182"/>
                        <a:pt x="160" y="182"/>
                      </a:cubicBezTo>
                      <a:cubicBezTo>
                        <a:pt x="160" y="171"/>
                        <a:pt x="151" y="162"/>
                        <a:pt x="140" y="162"/>
                      </a:cubicBezTo>
                      <a:cubicBezTo>
                        <a:pt x="136" y="162"/>
                        <a:pt x="136" y="162"/>
                        <a:pt x="136" y="162"/>
                      </a:cubicBezTo>
                      <a:cubicBezTo>
                        <a:pt x="136" y="157"/>
                        <a:pt x="134" y="152"/>
                        <a:pt x="132" y="148"/>
                      </a:cubicBezTo>
                      <a:cubicBezTo>
                        <a:pt x="152" y="128"/>
                        <a:pt x="152" y="128"/>
                        <a:pt x="152" y="128"/>
                      </a:cubicBezTo>
                      <a:cubicBezTo>
                        <a:pt x="154" y="129"/>
                        <a:pt x="157" y="130"/>
                        <a:pt x="160" y="130"/>
                      </a:cubicBezTo>
                      <a:close/>
                      <a:moveTo>
                        <a:pt x="55" y="48"/>
                      </a:moveTo>
                      <a:cubicBezTo>
                        <a:pt x="55" y="49"/>
                        <a:pt x="53" y="50"/>
                        <a:pt x="52" y="50"/>
                      </a:cubicBezTo>
                      <a:cubicBezTo>
                        <a:pt x="51" y="50"/>
                        <a:pt x="50" y="49"/>
                        <a:pt x="50" y="48"/>
                      </a:cubicBezTo>
                      <a:cubicBezTo>
                        <a:pt x="45" y="43"/>
                        <a:pt x="38" y="41"/>
                        <a:pt x="31" y="42"/>
                      </a:cubicBezTo>
                      <a:cubicBezTo>
                        <a:pt x="29" y="42"/>
                        <a:pt x="27" y="41"/>
                        <a:pt x="27" y="39"/>
                      </a:cubicBezTo>
                      <a:cubicBezTo>
                        <a:pt x="26" y="36"/>
                        <a:pt x="28" y="34"/>
                        <a:pt x="30" y="34"/>
                      </a:cubicBezTo>
                      <a:cubicBezTo>
                        <a:pt x="31" y="34"/>
                        <a:pt x="33" y="34"/>
                        <a:pt x="34" y="34"/>
                      </a:cubicBezTo>
                      <a:cubicBezTo>
                        <a:pt x="42" y="34"/>
                        <a:pt x="50" y="37"/>
                        <a:pt x="55" y="43"/>
                      </a:cubicBezTo>
                      <a:cubicBezTo>
                        <a:pt x="57" y="44"/>
                        <a:pt x="57" y="47"/>
                        <a:pt x="55" y="4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" name="Freeform 24"/>
                <p:cNvSpPr>
                  <a:spLocks/>
                </p:cNvSpPr>
                <p:nvPr/>
              </p:nvSpPr>
              <p:spPr bwMode="auto">
                <a:xfrm>
                  <a:off x="1935163" y="690563"/>
                  <a:ext cx="98425" cy="93663"/>
                </a:xfrm>
                <a:custGeom>
                  <a:avLst/>
                  <a:gdLst>
                    <a:gd name="T0" fmla="*/ 4 w 35"/>
                    <a:gd name="T1" fmla="*/ 0 h 33"/>
                    <a:gd name="T2" fmla="*/ 9 w 35"/>
                    <a:gd name="T3" fmla="*/ 26 h 33"/>
                    <a:gd name="T4" fmla="*/ 25 w 35"/>
                    <a:gd name="T5" fmla="*/ 33 h 33"/>
                    <a:gd name="T6" fmla="*/ 35 w 35"/>
                    <a:gd name="T7" fmla="*/ 31 h 33"/>
                    <a:gd name="T8" fmla="*/ 4 w 35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33">
                      <a:moveTo>
                        <a:pt x="4" y="0"/>
                      </a:moveTo>
                      <a:cubicBezTo>
                        <a:pt x="0" y="9"/>
                        <a:pt x="2" y="19"/>
                        <a:pt x="9" y="26"/>
                      </a:cubicBezTo>
                      <a:cubicBezTo>
                        <a:pt x="13" y="31"/>
                        <a:pt x="19" y="33"/>
                        <a:pt x="25" y="33"/>
                      </a:cubicBezTo>
                      <a:cubicBezTo>
                        <a:pt x="28" y="33"/>
                        <a:pt x="32" y="32"/>
                        <a:pt x="35" y="31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2983414" y="1347614"/>
              <a:ext cx="1439180" cy="1278500"/>
              <a:chOff x="2983414" y="1347614"/>
              <a:chExt cx="1439180" cy="12785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144094" y="1347614"/>
                <a:ext cx="1278500" cy="1278500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2983414" y="1347614"/>
                <a:ext cx="1048122" cy="891663"/>
                <a:chOff x="2983414" y="1347614"/>
                <a:chExt cx="1048122" cy="891663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2983414" y="1347614"/>
                  <a:ext cx="432048" cy="432048"/>
                </a:xfrm>
                <a:prstGeom prst="ellipse">
                  <a:avLst/>
                </a:prstGeom>
                <a:solidFill>
                  <a:schemeClr val="tx2">
                    <a:lumMod val="50000"/>
                  </a:schemeClr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dirty="0"/>
                    <a:t>B</a:t>
                  </a:r>
                  <a:endParaRPr lang="zh-CN" altLang="en-US" dirty="0"/>
                </a:p>
              </p:txBody>
            </p:sp>
            <p:grpSp>
              <p:nvGrpSpPr>
                <p:cNvPr id="16" name="组合 15"/>
                <p:cNvGrpSpPr/>
                <p:nvPr/>
              </p:nvGrpSpPr>
              <p:grpSpPr>
                <a:xfrm>
                  <a:off x="3604498" y="1696352"/>
                  <a:ext cx="427038" cy="542925"/>
                  <a:chOff x="3290888" y="533400"/>
                  <a:chExt cx="427038" cy="542925"/>
                </a:xfrm>
              </p:grpSpPr>
              <p:sp>
                <p:nvSpPr>
                  <p:cNvPr id="17" name="Freeform 25"/>
                  <p:cNvSpPr>
                    <a:spLocks/>
                  </p:cNvSpPr>
                  <p:nvPr/>
                </p:nvSpPr>
                <p:spPr bwMode="auto">
                  <a:xfrm>
                    <a:off x="3290888" y="533400"/>
                    <a:ext cx="427038" cy="542925"/>
                  </a:xfrm>
                  <a:custGeom>
                    <a:avLst/>
                    <a:gdLst>
                      <a:gd name="T0" fmla="*/ 108 w 152"/>
                      <a:gd name="T1" fmla="*/ 161 h 193"/>
                      <a:gd name="T2" fmla="*/ 68 w 152"/>
                      <a:gd name="T3" fmla="*/ 161 h 193"/>
                      <a:gd name="T4" fmla="*/ 68 w 152"/>
                      <a:gd name="T5" fmla="*/ 145 h 193"/>
                      <a:gd name="T6" fmla="*/ 121 w 152"/>
                      <a:gd name="T7" fmla="*/ 122 h 193"/>
                      <a:gd name="T8" fmla="*/ 130 w 152"/>
                      <a:gd name="T9" fmla="*/ 19 h 193"/>
                      <a:gd name="T10" fmla="*/ 130 w 152"/>
                      <a:gd name="T11" fmla="*/ 18 h 193"/>
                      <a:gd name="T12" fmla="*/ 130 w 152"/>
                      <a:gd name="T13" fmla="*/ 18 h 193"/>
                      <a:gd name="T14" fmla="*/ 128 w 152"/>
                      <a:gd name="T15" fmla="*/ 14 h 193"/>
                      <a:gd name="T16" fmla="*/ 130 w 152"/>
                      <a:gd name="T17" fmla="*/ 10 h 193"/>
                      <a:gd name="T18" fmla="*/ 137 w 152"/>
                      <a:gd name="T19" fmla="*/ 10 h 193"/>
                      <a:gd name="T20" fmla="*/ 143 w 152"/>
                      <a:gd name="T21" fmla="*/ 10 h 193"/>
                      <a:gd name="T22" fmla="*/ 143 w 152"/>
                      <a:gd name="T23" fmla="*/ 5 h 193"/>
                      <a:gd name="T24" fmla="*/ 124 w 152"/>
                      <a:gd name="T25" fmla="*/ 5 h 193"/>
                      <a:gd name="T26" fmla="*/ 120 w 152"/>
                      <a:gd name="T27" fmla="*/ 14 h 193"/>
                      <a:gd name="T28" fmla="*/ 124 w 152"/>
                      <a:gd name="T29" fmla="*/ 23 h 193"/>
                      <a:gd name="T30" fmla="*/ 124 w 152"/>
                      <a:gd name="T31" fmla="*/ 23 h 193"/>
                      <a:gd name="T32" fmla="*/ 115 w 152"/>
                      <a:gd name="T33" fmla="*/ 116 h 193"/>
                      <a:gd name="T34" fmla="*/ 23 w 152"/>
                      <a:gd name="T35" fmla="*/ 124 h 193"/>
                      <a:gd name="T36" fmla="*/ 23 w 152"/>
                      <a:gd name="T37" fmla="*/ 124 h 193"/>
                      <a:gd name="T38" fmla="*/ 4 w 152"/>
                      <a:gd name="T39" fmla="*/ 125 h 193"/>
                      <a:gd name="T40" fmla="*/ 0 w 152"/>
                      <a:gd name="T41" fmla="*/ 134 h 193"/>
                      <a:gd name="T42" fmla="*/ 4 w 152"/>
                      <a:gd name="T43" fmla="*/ 144 h 193"/>
                      <a:gd name="T44" fmla="*/ 7 w 152"/>
                      <a:gd name="T45" fmla="*/ 145 h 193"/>
                      <a:gd name="T46" fmla="*/ 10 w 152"/>
                      <a:gd name="T47" fmla="*/ 144 h 193"/>
                      <a:gd name="T48" fmla="*/ 10 w 152"/>
                      <a:gd name="T49" fmla="*/ 138 h 193"/>
                      <a:gd name="T50" fmla="*/ 8 w 152"/>
                      <a:gd name="T51" fmla="*/ 134 h 193"/>
                      <a:gd name="T52" fmla="*/ 10 w 152"/>
                      <a:gd name="T53" fmla="*/ 130 h 193"/>
                      <a:gd name="T54" fmla="*/ 18 w 152"/>
                      <a:gd name="T55" fmla="*/ 130 h 193"/>
                      <a:gd name="T56" fmla="*/ 18 w 152"/>
                      <a:gd name="T57" fmla="*/ 131 h 193"/>
                      <a:gd name="T58" fmla="*/ 18 w 152"/>
                      <a:gd name="T59" fmla="*/ 131 h 193"/>
                      <a:gd name="T60" fmla="*/ 60 w 152"/>
                      <a:gd name="T61" fmla="*/ 145 h 193"/>
                      <a:gd name="T62" fmla="*/ 60 w 152"/>
                      <a:gd name="T63" fmla="*/ 161 h 193"/>
                      <a:gd name="T64" fmla="*/ 20 w 152"/>
                      <a:gd name="T65" fmla="*/ 161 h 193"/>
                      <a:gd name="T66" fmla="*/ 0 w 152"/>
                      <a:gd name="T67" fmla="*/ 181 h 193"/>
                      <a:gd name="T68" fmla="*/ 0 w 152"/>
                      <a:gd name="T69" fmla="*/ 189 h 193"/>
                      <a:gd name="T70" fmla="*/ 4 w 152"/>
                      <a:gd name="T71" fmla="*/ 193 h 193"/>
                      <a:gd name="T72" fmla="*/ 124 w 152"/>
                      <a:gd name="T73" fmla="*/ 193 h 193"/>
                      <a:gd name="T74" fmla="*/ 128 w 152"/>
                      <a:gd name="T75" fmla="*/ 189 h 193"/>
                      <a:gd name="T76" fmla="*/ 128 w 152"/>
                      <a:gd name="T77" fmla="*/ 181 h 193"/>
                      <a:gd name="T78" fmla="*/ 108 w 152"/>
                      <a:gd name="T79" fmla="*/ 161 h 1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52" h="193">
                        <a:moveTo>
                          <a:pt x="108" y="161"/>
                        </a:moveTo>
                        <a:cubicBezTo>
                          <a:pt x="68" y="161"/>
                          <a:pt x="68" y="161"/>
                          <a:pt x="68" y="161"/>
                        </a:cubicBezTo>
                        <a:cubicBezTo>
                          <a:pt x="68" y="145"/>
                          <a:pt x="68" y="145"/>
                          <a:pt x="68" y="145"/>
                        </a:cubicBezTo>
                        <a:cubicBezTo>
                          <a:pt x="88" y="144"/>
                          <a:pt x="107" y="136"/>
                          <a:pt x="121" y="122"/>
                        </a:cubicBezTo>
                        <a:cubicBezTo>
                          <a:pt x="148" y="94"/>
                          <a:pt x="152" y="50"/>
                          <a:pt x="130" y="19"/>
                        </a:cubicBezTo>
                        <a:cubicBezTo>
                          <a:pt x="130" y="18"/>
                          <a:pt x="130" y="18"/>
                          <a:pt x="130" y="18"/>
                        </a:cubicBezTo>
                        <a:cubicBezTo>
                          <a:pt x="130" y="18"/>
                          <a:pt x="130" y="18"/>
                          <a:pt x="130" y="18"/>
                        </a:cubicBezTo>
                        <a:cubicBezTo>
                          <a:pt x="129" y="17"/>
                          <a:pt x="128" y="16"/>
                          <a:pt x="128" y="14"/>
                        </a:cubicBezTo>
                        <a:cubicBezTo>
                          <a:pt x="128" y="13"/>
                          <a:pt x="129" y="11"/>
                          <a:pt x="130" y="10"/>
                        </a:cubicBezTo>
                        <a:cubicBezTo>
                          <a:pt x="132" y="8"/>
                          <a:pt x="135" y="8"/>
                          <a:pt x="137" y="10"/>
                        </a:cubicBezTo>
                        <a:cubicBezTo>
                          <a:pt x="139" y="12"/>
                          <a:pt x="141" y="12"/>
                          <a:pt x="143" y="10"/>
                        </a:cubicBezTo>
                        <a:cubicBezTo>
                          <a:pt x="144" y="9"/>
                          <a:pt x="144" y="6"/>
                          <a:pt x="143" y="5"/>
                        </a:cubicBezTo>
                        <a:cubicBezTo>
                          <a:pt x="138" y="0"/>
                          <a:pt x="129" y="0"/>
                          <a:pt x="124" y="5"/>
                        </a:cubicBezTo>
                        <a:cubicBezTo>
                          <a:pt x="121" y="7"/>
                          <a:pt x="120" y="11"/>
                          <a:pt x="120" y="14"/>
                        </a:cubicBezTo>
                        <a:cubicBezTo>
                          <a:pt x="120" y="18"/>
                          <a:pt x="121" y="21"/>
                          <a:pt x="124" y="23"/>
                        </a:cubicBezTo>
                        <a:cubicBezTo>
                          <a:pt x="124" y="23"/>
                          <a:pt x="124" y="23"/>
                          <a:pt x="124" y="23"/>
                        </a:cubicBezTo>
                        <a:cubicBezTo>
                          <a:pt x="143" y="52"/>
                          <a:pt x="140" y="92"/>
                          <a:pt x="115" y="116"/>
                        </a:cubicBezTo>
                        <a:cubicBezTo>
                          <a:pt x="91" y="140"/>
                          <a:pt x="51" y="144"/>
                          <a:pt x="23" y="124"/>
                        </a:cubicBezTo>
                        <a:cubicBezTo>
                          <a:pt x="23" y="124"/>
                          <a:pt x="23" y="124"/>
                          <a:pt x="23" y="124"/>
                        </a:cubicBezTo>
                        <a:cubicBezTo>
                          <a:pt x="17" y="120"/>
                          <a:pt x="9" y="120"/>
                          <a:pt x="4" y="125"/>
                        </a:cubicBezTo>
                        <a:cubicBezTo>
                          <a:pt x="2" y="127"/>
                          <a:pt x="0" y="131"/>
                          <a:pt x="0" y="134"/>
                        </a:cubicBezTo>
                        <a:cubicBezTo>
                          <a:pt x="0" y="138"/>
                          <a:pt x="2" y="141"/>
                          <a:pt x="4" y="144"/>
                        </a:cubicBezTo>
                        <a:cubicBezTo>
                          <a:pt x="5" y="144"/>
                          <a:pt x="6" y="145"/>
                          <a:pt x="7" y="145"/>
                        </a:cubicBezTo>
                        <a:cubicBezTo>
                          <a:pt x="8" y="145"/>
                          <a:pt x="9" y="144"/>
                          <a:pt x="10" y="144"/>
                        </a:cubicBezTo>
                        <a:cubicBezTo>
                          <a:pt x="11" y="142"/>
                          <a:pt x="11" y="140"/>
                          <a:pt x="10" y="138"/>
                        </a:cubicBezTo>
                        <a:cubicBezTo>
                          <a:pt x="9" y="137"/>
                          <a:pt x="8" y="136"/>
                          <a:pt x="8" y="134"/>
                        </a:cubicBezTo>
                        <a:cubicBezTo>
                          <a:pt x="8" y="133"/>
                          <a:pt x="9" y="131"/>
                          <a:pt x="10" y="130"/>
                        </a:cubicBezTo>
                        <a:cubicBezTo>
                          <a:pt x="12" y="128"/>
                          <a:pt x="15" y="128"/>
                          <a:pt x="18" y="130"/>
                        </a:cubicBezTo>
                        <a:cubicBezTo>
                          <a:pt x="18" y="131"/>
                          <a:pt x="18" y="131"/>
                          <a:pt x="18" y="131"/>
                        </a:cubicBezTo>
                        <a:cubicBezTo>
                          <a:pt x="18" y="131"/>
                          <a:pt x="18" y="131"/>
                          <a:pt x="18" y="131"/>
                        </a:cubicBezTo>
                        <a:cubicBezTo>
                          <a:pt x="31" y="140"/>
                          <a:pt x="45" y="144"/>
                          <a:pt x="60" y="145"/>
                        </a:cubicBezTo>
                        <a:cubicBezTo>
                          <a:pt x="60" y="161"/>
                          <a:pt x="60" y="161"/>
                          <a:pt x="60" y="161"/>
                        </a:cubicBezTo>
                        <a:cubicBezTo>
                          <a:pt x="20" y="161"/>
                          <a:pt x="20" y="161"/>
                          <a:pt x="20" y="161"/>
                        </a:cubicBezTo>
                        <a:cubicBezTo>
                          <a:pt x="9" y="161"/>
                          <a:pt x="0" y="170"/>
                          <a:pt x="0" y="181"/>
                        </a:cubicBezTo>
                        <a:cubicBezTo>
                          <a:pt x="0" y="189"/>
                          <a:pt x="0" y="189"/>
                          <a:pt x="0" y="189"/>
                        </a:cubicBezTo>
                        <a:cubicBezTo>
                          <a:pt x="0" y="191"/>
                          <a:pt x="2" y="193"/>
                          <a:pt x="4" y="193"/>
                        </a:cubicBezTo>
                        <a:cubicBezTo>
                          <a:pt x="124" y="193"/>
                          <a:pt x="124" y="193"/>
                          <a:pt x="124" y="193"/>
                        </a:cubicBezTo>
                        <a:cubicBezTo>
                          <a:pt x="127" y="193"/>
                          <a:pt x="128" y="191"/>
                          <a:pt x="128" y="189"/>
                        </a:cubicBezTo>
                        <a:cubicBezTo>
                          <a:pt x="128" y="181"/>
                          <a:pt x="128" y="181"/>
                          <a:pt x="128" y="181"/>
                        </a:cubicBezTo>
                        <a:cubicBezTo>
                          <a:pt x="128" y="170"/>
                          <a:pt x="119" y="161"/>
                          <a:pt x="108" y="161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  <p:sp>
                <p:nvSpPr>
                  <p:cNvPr id="18" name="Freeform 26"/>
                  <p:cNvSpPr>
                    <a:spLocks noEditPoints="1"/>
                  </p:cNvSpPr>
                  <p:nvPr/>
                </p:nvSpPr>
                <p:spPr bwMode="auto">
                  <a:xfrm>
                    <a:off x="3290888" y="536575"/>
                    <a:ext cx="358775" cy="357188"/>
                  </a:xfrm>
                  <a:custGeom>
                    <a:avLst/>
                    <a:gdLst>
                      <a:gd name="T0" fmla="*/ 64 w 128"/>
                      <a:gd name="T1" fmla="*/ 127 h 127"/>
                      <a:gd name="T2" fmla="*/ 128 w 128"/>
                      <a:gd name="T3" fmla="*/ 64 h 127"/>
                      <a:gd name="T4" fmla="*/ 64 w 128"/>
                      <a:gd name="T5" fmla="*/ 0 h 127"/>
                      <a:gd name="T6" fmla="*/ 0 w 128"/>
                      <a:gd name="T7" fmla="*/ 64 h 127"/>
                      <a:gd name="T8" fmla="*/ 64 w 128"/>
                      <a:gd name="T9" fmla="*/ 127 h 127"/>
                      <a:gd name="T10" fmla="*/ 64 w 128"/>
                      <a:gd name="T11" fmla="*/ 24 h 127"/>
                      <a:gd name="T12" fmla="*/ 68 w 128"/>
                      <a:gd name="T13" fmla="*/ 28 h 127"/>
                      <a:gd name="T14" fmla="*/ 64 w 128"/>
                      <a:gd name="T15" fmla="*/ 32 h 127"/>
                      <a:gd name="T16" fmla="*/ 28 w 128"/>
                      <a:gd name="T17" fmla="*/ 68 h 127"/>
                      <a:gd name="T18" fmla="*/ 24 w 128"/>
                      <a:gd name="T19" fmla="*/ 72 h 127"/>
                      <a:gd name="T20" fmla="*/ 20 w 128"/>
                      <a:gd name="T21" fmla="*/ 68 h 127"/>
                      <a:gd name="T22" fmla="*/ 64 w 128"/>
                      <a:gd name="T23" fmla="*/ 24 h 1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28" h="127">
                        <a:moveTo>
                          <a:pt x="64" y="127"/>
                        </a:moveTo>
                        <a:cubicBezTo>
                          <a:pt x="99" y="127"/>
                          <a:pt x="128" y="99"/>
                          <a:pt x="128" y="64"/>
                        </a:cubicBezTo>
                        <a:cubicBezTo>
                          <a:pt x="128" y="29"/>
                          <a:pt x="99" y="0"/>
                          <a:pt x="64" y="0"/>
                        </a:cubicBezTo>
                        <a:cubicBezTo>
                          <a:pt x="29" y="0"/>
                          <a:pt x="0" y="29"/>
                          <a:pt x="0" y="64"/>
                        </a:cubicBezTo>
                        <a:cubicBezTo>
                          <a:pt x="0" y="99"/>
                          <a:pt x="29" y="127"/>
                          <a:pt x="64" y="127"/>
                        </a:cubicBezTo>
                        <a:close/>
                        <a:moveTo>
                          <a:pt x="64" y="24"/>
                        </a:moveTo>
                        <a:cubicBezTo>
                          <a:pt x="66" y="24"/>
                          <a:pt x="68" y="26"/>
                          <a:pt x="68" y="28"/>
                        </a:cubicBezTo>
                        <a:cubicBezTo>
                          <a:pt x="68" y="30"/>
                          <a:pt x="66" y="32"/>
                          <a:pt x="64" y="32"/>
                        </a:cubicBezTo>
                        <a:cubicBezTo>
                          <a:pt x="44" y="32"/>
                          <a:pt x="28" y="48"/>
                          <a:pt x="28" y="68"/>
                        </a:cubicBezTo>
                        <a:cubicBezTo>
                          <a:pt x="28" y="70"/>
                          <a:pt x="27" y="72"/>
                          <a:pt x="24" y="72"/>
                        </a:cubicBezTo>
                        <a:cubicBezTo>
                          <a:pt x="22" y="72"/>
                          <a:pt x="20" y="70"/>
                          <a:pt x="20" y="68"/>
                        </a:cubicBezTo>
                        <a:cubicBezTo>
                          <a:pt x="20" y="44"/>
                          <a:pt x="40" y="24"/>
                          <a:pt x="64" y="2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19" name="组合 18"/>
            <p:cNvGrpSpPr/>
            <p:nvPr/>
          </p:nvGrpSpPr>
          <p:grpSpPr>
            <a:xfrm>
              <a:off x="4775916" y="1347614"/>
              <a:ext cx="1439180" cy="1278500"/>
              <a:chOff x="4775916" y="1347614"/>
              <a:chExt cx="1439180" cy="1278500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4936596" y="1347614"/>
                <a:ext cx="1278500" cy="1278500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4775916" y="1347614"/>
                <a:ext cx="432048" cy="4320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C</a:t>
                </a:r>
                <a:endParaRPr lang="zh-CN" altLang="en-US" dirty="0"/>
              </a:p>
            </p:txBody>
          </p:sp>
          <p:sp>
            <p:nvSpPr>
              <p:cNvPr id="22" name="Freeform 97"/>
              <p:cNvSpPr>
                <a:spLocks/>
              </p:cNvSpPr>
              <p:nvPr/>
            </p:nvSpPr>
            <p:spPr bwMode="auto">
              <a:xfrm>
                <a:off x="5278454" y="1721031"/>
                <a:ext cx="634975" cy="528835"/>
              </a:xfrm>
              <a:custGeom>
                <a:avLst/>
                <a:gdLst>
                  <a:gd name="T0" fmla="*/ 188 w 192"/>
                  <a:gd name="T1" fmla="*/ 80 h 160"/>
                  <a:gd name="T2" fmla="*/ 164 w 192"/>
                  <a:gd name="T3" fmla="*/ 80 h 160"/>
                  <a:gd name="T4" fmla="*/ 161 w 192"/>
                  <a:gd name="T5" fmla="*/ 82 h 160"/>
                  <a:gd name="T6" fmla="*/ 157 w 192"/>
                  <a:gd name="T7" fmla="*/ 88 h 160"/>
                  <a:gd name="T8" fmla="*/ 152 w 192"/>
                  <a:gd name="T9" fmla="*/ 67 h 160"/>
                  <a:gd name="T10" fmla="*/ 148 w 192"/>
                  <a:gd name="T11" fmla="*/ 64 h 160"/>
                  <a:gd name="T12" fmla="*/ 144 w 192"/>
                  <a:gd name="T13" fmla="*/ 67 h 160"/>
                  <a:gd name="T14" fmla="*/ 134 w 192"/>
                  <a:gd name="T15" fmla="*/ 98 h 160"/>
                  <a:gd name="T16" fmla="*/ 128 w 192"/>
                  <a:gd name="T17" fmla="*/ 51 h 160"/>
                  <a:gd name="T18" fmla="*/ 124 w 192"/>
                  <a:gd name="T19" fmla="*/ 48 h 160"/>
                  <a:gd name="T20" fmla="*/ 120 w 192"/>
                  <a:gd name="T21" fmla="*/ 51 h 160"/>
                  <a:gd name="T22" fmla="*/ 103 w 192"/>
                  <a:gd name="T23" fmla="*/ 127 h 160"/>
                  <a:gd name="T24" fmla="*/ 96 w 192"/>
                  <a:gd name="T25" fmla="*/ 4 h 160"/>
                  <a:gd name="T26" fmla="*/ 92 w 192"/>
                  <a:gd name="T27" fmla="*/ 0 h 160"/>
                  <a:gd name="T28" fmla="*/ 88 w 192"/>
                  <a:gd name="T29" fmla="*/ 3 h 160"/>
                  <a:gd name="T30" fmla="*/ 69 w 192"/>
                  <a:gd name="T31" fmla="*/ 85 h 160"/>
                  <a:gd name="T32" fmla="*/ 64 w 192"/>
                  <a:gd name="T33" fmla="*/ 43 h 160"/>
                  <a:gd name="T34" fmla="*/ 61 w 192"/>
                  <a:gd name="T35" fmla="*/ 40 h 160"/>
                  <a:gd name="T36" fmla="*/ 56 w 192"/>
                  <a:gd name="T37" fmla="*/ 43 h 160"/>
                  <a:gd name="T38" fmla="*/ 45 w 192"/>
                  <a:gd name="T39" fmla="*/ 78 h 160"/>
                  <a:gd name="T40" fmla="*/ 40 w 192"/>
                  <a:gd name="T41" fmla="*/ 59 h 160"/>
                  <a:gd name="T42" fmla="*/ 37 w 192"/>
                  <a:gd name="T43" fmla="*/ 56 h 160"/>
                  <a:gd name="T44" fmla="*/ 33 w 192"/>
                  <a:gd name="T45" fmla="*/ 58 h 160"/>
                  <a:gd name="T46" fmla="*/ 26 w 192"/>
                  <a:gd name="T47" fmla="*/ 72 h 160"/>
                  <a:gd name="T48" fmla="*/ 4 w 192"/>
                  <a:gd name="T49" fmla="*/ 72 h 160"/>
                  <a:gd name="T50" fmla="*/ 0 w 192"/>
                  <a:gd name="T51" fmla="*/ 76 h 160"/>
                  <a:gd name="T52" fmla="*/ 4 w 192"/>
                  <a:gd name="T53" fmla="*/ 80 h 160"/>
                  <a:gd name="T54" fmla="*/ 28 w 192"/>
                  <a:gd name="T55" fmla="*/ 80 h 160"/>
                  <a:gd name="T56" fmla="*/ 32 w 192"/>
                  <a:gd name="T57" fmla="*/ 78 h 160"/>
                  <a:gd name="T58" fmla="*/ 35 w 192"/>
                  <a:gd name="T59" fmla="*/ 71 h 160"/>
                  <a:gd name="T60" fmla="*/ 40 w 192"/>
                  <a:gd name="T61" fmla="*/ 93 h 160"/>
                  <a:gd name="T62" fmla="*/ 44 w 192"/>
                  <a:gd name="T63" fmla="*/ 96 h 160"/>
                  <a:gd name="T64" fmla="*/ 48 w 192"/>
                  <a:gd name="T65" fmla="*/ 93 h 160"/>
                  <a:gd name="T66" fmla="*/ 58 w 192"/>
                  <a:gd name="T67" fmla="*/ 62 h 160"/>
                  <a:gd name="T68" fmla="*/ 64 w 192"/>
                  <a:gd name="T69" fmla="*/ 108 h 160"/>
                  <a:gd name="T70" fmla="*/ 68 w 192"/>
                  <a:gd name="T71" fmla="*/ 112 h 160"/>
                  <a:gd name="T72" fmla="*/ 72 w 192"/>
                  <a:gd name="T73" fmla="*/ 109 h 160"/>
                  <a:gd name="T74" fmla="*/ 90 w 192"/>
                  <a:gd name="T75" fmla="*/ 32 h 160"/>
                  <a:gd name="T76" fmla="*/ 96 w 192"/>
                  <a:gd name="T77" fmla="*/ 156 h 160"/>
                  <a:gd name="T78" fmla="*/ 100 w 192"/>
                  <a:gd name="T79" fmla="*/ 160 h 160"/>
                  <a:gd name="T80" fmla="*/ 100 w 192"/>
                  <a:gd name="T81" fmla="*/ 160 h 160"/>
                  <a:gd name="T82" fmla="*/ 104 w 192"/>
                  <a:gd name="T83" fmla="*/ 157 h 160"/>
                  <a:gd name="T84" fmla="*/ 123 w 192"/>
                  <a:gd name="T85" fmla="*/ 75 h 160"/>
                  <a:gd name="T86" fmla="*/ 128 w 192"/>
                  <a:gd name="T87" fmla="*/ 116 h 160"/>
                  <a:gd name="T88" fmla="*/ 132 w 192"/>
                  <a:gd name="T89" fmla="*/ 120 h 160"/>
                  <a:gd name="T90" fmla="*/ 136 w 192"/>
                  <a:gd name="T91" fmla="*/ 117 h 160"/>
                  <a:gd name="T92" fmla="*/ 148 w 192"/>
                  <a:gd name="T93" fmla="*/ 82 h 160"/>
                  <a:gd name="T94" fmla="*/ 152 w 192"/>
                  <a:gd name="T95" fmla="*/ 101 h 160"/>
                  <a:gd name="T96" fmla="*/ 156 w 192"/>
                  <a:gd name="T97" fmla="*/ 104 h 160"/>
                  <a:gd name="T98" fmla="*/ 160 w 192"/>
                  <a:gd name="T99" fmla="*/ 102 h 160"/>
                  <a:gd name="T100" fmla="*/ 167 w 192"/>
                  <a:gd name="T101" fmla="*/ 88 h 160"/>
                  <a:gd name="T102" fmla="*/ 188 w 192"/>
                  <a:gd name="T103" fmla="*/ 88 h 160"/>
                  <a:gd name="T104" fmla="*/ 192 w 192"/>
                  <a:gd name="T105" fmla="*/ 84 h 160"/>
                  <a:gd name="T106" fmla="*/ 188 w 192"/>
                  <a:gd name="T107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2" h="160">
                    <a:moveTo>
                      <a:pt x="188" y="80"/>
                    </a:moveTo>
                    <a:cubicBezTo>
                      <a:pt x="164" y="80"/>
                      <a:pt x="164" y="80"/>
                      <a:pt x="164" y="80"/>
                    </a:cubicBezTo>
                    <a:cubicBezTo>
                      <a:pt x="163" y="80"/>
                      <a:pt x="161" y="81"/>
                      <a:pt x="161" y="82"/>
                    </a:cubicBezTo>
                    <a:cubicBezTo>
                      <a:pt x="157" y="88"/>
                      <a:pt x="157" y="88"/>
                      <a:pt x="157" y="88"/>
                    </a:cubicBezTo>
                    <a:cubicBezTo>
                      <a:pt x="152" y="67"/>
                      <a:pt x="152" y="67"/>
                      <a:pt x="152" y="67"/>
                    </a:cubicBezTo>
                    <a:cubicBezTo>
                      <a:pt x="152" y="65"/>
                      <a:pt x="150" y="64"/>
                      <a:pt x="148" y="64"/>
                    </a:cubicBezTo>
                    <a:cubicBezTo>
                      <a:pt x="147" y="64"/>
                      <a:pt x="145" y="65"/>
                      <a:pt x="144" y="67"/>
                    </a:cubicBezTo>
                    <a:cubicBezTo>
                      <a:pt x="134" y="98"/>
                      <a:pt x="134" y="98"/>
                      <a:pt x="134" y="98"/>
                    </a:cubicBezTo>
                    <a:cubicBezTo>
                      <a:pt x="128" y="51"/>
                      <a:pt x="128" y="51"/>
                      <a:pt x="128" y="51"/>
                    </a:cubicBezTo>
                    <a:cubicBezTo>
                      <a:pt x="128" y="49"/>
                      <a:pt x="126" y="48"/>
                      <a:pt x="124" y="48"/>
                    </a:cubicBezTo>
                    <a:cubicBezTo>
                      <a:pt x="123" y="48"/>
                      <a:pt x="121" y="49"/>
                      <a:pt x="120" y="51"/>
                    </a:cubicBezTo>
                    <a:cubicBezTo>
                      <a:pt x="103" y="127"/>
                      <a:pt x="103" y="127"/>
                      <a:pt x="103" y="127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2"/>
                      <a:pt x="94" y="0"/>
                      <a:pt x="92" y="0"/>
                    </a:cubicBezTo>
                    <a:cubicBezTo>
                      <a:pt x="91" y="0"/>
                      <a:pt x="89" y="1"/>
                      <a:pt x="88" y="3"/>
                    </a:cubicBezTo>
                    <a:cubicBezTo>
                      <a:pt x="69" y="85"/>
                      <a:pt x="69" y="85"/>
                      <a:pt x="69" y="85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64" y="42"/>
                      <a:pt x="62" y="40"/>
                      <a:pt x="61" y="40"/>
                    </a:cubicBezTo>
                    <a:cubicBezTo>
                      <a:pt x="59" y="40"/>
                      <a:pt x="57" y="41"/>
                      <a:pt x="56" y="43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0" y="59"/>
                      <a:pt x="40" y="59"/>
                      <a:pt x="40" y="59"/>
                    </a:cubicBezTo>
                    <a:cubicBezTo>
                      <a:pt x="40" y="57"/>
                      <a:pt x="38" y="56"/>
                      <a:pt x="37" y="56"/>
                    </a:cubicBezTo>
                    <a:cubicBezTo>
                      <a:pt x="35" y="56"/>
                      <a:pt x="33" y="57"/>
                      <a:pt x="33" y="58"/>
                    </a:cubicBezTo>
                    <a:cubicBezTo>
                      <a:pt x="26" y="72"/>
                      <a:pt x="26" y="72"/>
                      <a:pt x="26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2" y="72"/>
                      <a:pt x="0" y="74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28" y="80"/>
                      <a:pt x="28" y="80"/>
                      <a:pt x="28" y="80"/>
                    </a:cubicBezTo>
                    <a:cubicBezTo>
                      <a:pt x="30" y="80"/>
                      <a:pt x="31" y="79"/>
                      <a:pt x="32" y="78"/>
                    </a:cubicBezTo>
                    <a:cubicBezTo>
                      <a:pt x="35" y="71"/>
                      <a:pt x="35" y="71"/>
                      <a:pt x="35" y="71"/>
                    </a:cubicBezTo>
                    <a:cubicBezTo>
                      <a:pt x="40" y="93"/>
                      <a:pt x="40" y="93"/>
                      <a:pt x="40" y="93"/>
                    </a:cubicBezTo>
                    <a:cubicBezTo>
                      <a:pt x="41" y="95"/>
                      <a:pt x="42" y="96"/>
                      <a:pt x="44" y="96"/>
                    </a:cubicBezTo>
                    <a:cubicBezTo>
                      <a:pt x="46" y="96"/>
                      <a:pt x="47" y="95"/>
                      <a:pt x="48" y="93"/>
                    </a:cubicBezTo>
                    <a:cubicBezTo>
                      <a:pt x="58" y="62"/>
                      <a:pt x="58" y="62"/>
                      <a:pt x="58" y="62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4" y="110"/>
                      <a:pt x="66" y="112"/>
                      <a:pt x="68" y="112"/>
                    </a:cubicBezTo>
                    <a:cubicBezTo>
                      <a:pt x="70" y="112"/>
                      <a:pt x="72" y="111"/>
                      <a:pt x="72" y="109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6" y="156"/>
                      <a:pt x="96" y="156"/>
                      <a:pt x="96" y="156"/>
                    </a:cubicBezTo>
                    <a:cubicBezTo>
                      <a:pt x="96" y="158"/>
                      <a:pt x="98" y="160"/>
                      <a:pt x="100" y="160"/>
                    </a:cubicBezTo>
                    <a:cubicBezTo>
                      <a:pt x="100" y="160"/>
                      <a:pt x="100" y="160"/>
                      <a:pt x="100" y="160"/>
                    </a:cubicBezTo>
                    <a:cubicBezTo>
                      <a:pt x="102" y="160"/>
                      <a:pt x="104" y="159"/>
                      <a:pt x="104" y="157"/>
                    </a:cubicBezTo>
                    <a:cubicBezTo>
                      <a:pt x="123" y="75"/>
                      <a:pt x="123" y="75"/>
                      <a:pt x="123" y="75"/>
                    </a:cubicBezTo>
                    <a:cubicBezTo>
                      <a:pt x="128" y="116"/>
                      <a:pt x="128" y="116"/>
                      <a:pt x="128" y="116"/>
                    </a:cubicBezTo>
                    <a:cubicBezTo>
                      <a:pt x="128" y="118"/>
                      <a:pt x="130" y="120"/>
                      <a:pt x="132" y="120"/>
                    </a:cubicBezTo>
                    <a:cubicBezTo>
                      <a:pt x="134" y="120"/>
                      <a:pt x="135" y="119"/>
                      <a:pt x="136" y="117"/>
                    </a:cubicBezTo>
                    <a:cubicBezTo>
                      <a:pt x="148" y="82"/>
                      <a:pt x="148" y="82"/>
                      <a:pt x="148" y="82"/>
                    </a:cubicBezTo>
                    <a:cubicBezTo>
                      <a:pt x="152" y="101"/>
                      <a:pt x="152" y="101"/>
                      <a:pt x="152" y="101"/>
                    </a:cubicBezTo>
                    <a:cubicBezTo>
                      <a:pt x="153" y="102"/>
                      <a:pt x="154" y="104"/>
                      <a:pt x="156" y="104"/>
                    </a:cubicBezTo>
                    <a:cubicBezTo>
                      <a:pt x="157" y="104"/>
                      <a:pt x="159" y="103"/>
                      <a:pt x="160" y="102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88" y="88"/>
                      <a:pt x="188" y="88"/>
                      <a:pt x="188" y="88"/>
                    </a:cubicBezTo>
                    <a:cubicBezTo>
                      <a:pt x="190" y="88"/>
                      <a:pt x="192" y="86"/>
                      <a:pt x="192" y="84"/>
                    </a:cubicBezTo>
                    <a:cubicBezTo>
                      <a:pt x="192" y="82"/>
                      <a:pt x="190" y="80"/>
                      <a:pt x="188" y="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6548372" y="1347614"/>
              <a:ext cx="1439180" cy="1278500"/>
              <a:chOff x="6548372" y="1347614"/>
              <a:chExt cx="1439180" cy="12785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709052" y="1347614"/>
                <a:ext cx="1278500" cy="1278500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6548372" y="1347614"/>
                <a:ext cx="432048" cy="4320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/>
                  <a:t>D</a:t>
                </a:r>
                <a:endParaRPr lang="zh-CN" altLang="en-US" dirty="0"/>
              </a:p>
            </p:txBody>
          </p:sp>
          <p:sp>
            <p:nvSpPr>
              <p:cNvPr id="26" name="Freeform 154"/>
              <p:cNvSpPr>
                <a:spLocks noEditPoints="1"/>
              </p:cNvSpPr>
              <p:nvPr/>
            </p:nvSpPr>
            <p:spPr bwMode="auto">
              <a:xfrm>
                <a:off x="7094774" y="1718552"/>
                <a:ext cx="507055" cy="519991"/>
              </a:xfrm>
              <a:custGeom>
                <a:avLst/>
                <a:gdLst>
                  <a:gd name="T0" fmla="*/ 80 w 91"/>
                  <a:gd name="T1" fmla="*/ 44 h 93"/>
                  <a:gd name="T2" fmla="*/ 87 w 91"/>
                  <a:gd name="T3" fmla="*/ 37 h 93"/>
                  <a:gd name="T4" fmla="*/ 87 w 91"/>
                  <a:gd name="T5" fmla="*/ 23 h 93"/>
                  <a:gd name="T6" fmla="*/ 68 w 91"/>
                  <a:gd name="T7" fmla="*/ 4 h 93"/>
                  <a:gd name="T8" fmla="*/ 54 w 91"/>
                  <a:gd name="T9" fmla="*/ 4 h 93"/>
                  <a:gd name="T10" fmla="*/ 47 w 91"/>
                  <a:gd name="T11" fmla="*/ 11 h 93"/>
                  <a:gd name="T12" fmla="*/ 80 w 91"/>
                  <a:gd name="T13" fmla="*/ 44 h 93"/>
                  <a:gd name="T14" fmla="*/ 52 w 91"/>
                  <a:gd name="T15" fmla="*/ 23 h 93"/>
                  <a:gd name="T16" fmla="*/ 68 w 91"/>
                  <a:gd name="T17" fmla="*/ 39 h 93"/>
                  <a:gd name="T18" fmla="*/ 77 w 91"/>
                  <a:gd name="T19" fmla="*/ 48 h 93"/>
                  <a:gd name="T20" fmla="*/ 43 w 91"/>
                  <a:gd name="T21" fmla="*/ 81 h 93"/>
                  <a:gd name="T22" fmla="*/ 34 w 91"/>
                  <a:gd name="T23" fmla="*/ 73 h 93"/>
                  <a:gd name="T24" fmla="*/ 19 w 91"/>
                  <a:gd name="T25" fmla="*/ 59 h 93"/>
                  <a:gd name="T26" fmla="*/ 41 w 91"/>
                  <a:gd name="T27" fmla="*/ 37 h 93"/>
                  <a:gd name="T28" fmla="*/ 39 w 91"/>
                  <a:gd name="T29" fmla="*/ 34 h 93"/>
                  <a:gd name="T30" fmla="*/ 16 w 91"/>
                  <a:gd name="T31" fmla="*/ 57 h 93"/>
                  <a:gd name="T32" fmla="*/ 10 w 91"/>
                  <a:gd name="T33" fmla="*/ 48 h 93"/>
                  <a:gd name="T34" fmla="*/ 43 w 91"/>
                  <a:gd name="T35" fmla="*/ 14 h 93"/>
                  <a:gd name="T36" fmla="*/ 52 w 91"/>
                  <a:gd name="T37" fmla="*/ 23 h 93"/>
                  <a:gd name="T38" fmla="*/ 4 w 91"/>
                  <a:gd name="T39" fmla="*/ 69 h 93"/>
                  <a:gd name="T40" fmla="*/ 0 w 91"/>
                  <a:gd name="T41" fmla="*/ 86 h 93"/>
                  <a:gd name="T42" fmla="*/ 6 w 91"/>
                  <a:gd name="T43" fmla="*/ 93 h 93"/>
                  <a:gd name="T44" fmla="*/ 24 w 91"/>
                  <a:gd name="T45" fmla="*/ 89 h 93"/>
                  <a:gd name="T46" fmla="*/ 4 w 91"/>
                  <a:gd name="T47" fmla="*/ 6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" h="93">
                    <a:moveTo>
                      <a:pt x="80" y="44"/>
                    </a:moveTo>
                    <a:cubicBezTo>
                      <a:pt x="87" y="37"/>
                      <a:pt x="87" y="37"/>
                      <a:pt x="87" y="37"/>
                    </a:cubicBezTo>
                    <a:cubicBezTo>
                      <a:pt x="91" y="33"/>
                      <a:pt x="91" y="27"/>
                      <a:pt x="87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4" y="0"/>
                      <a:pt x="58" y="0"/>
                      <a:pt x="54" y="4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80" y="44"/>
                      <a:pt x="80" y="44"/>
                      <a:pt x="80" y="44"/>
                    </a:cubicBezTo>
                    <a:close/>
                    <a:moveTo>
                      <a:pt x="52" y="23"/>
                    </a:moveTo>
                    <a:cubicBezTo>
                      <a:pt x="68" y="39"/>
                      <a:pt x="68" y="39"/>
                      <a:pt x="68" y="39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35" y="83"/>
                      <a:pt x="33" y="79"/>
                      <a:pt x="34" y="73"/>
                    </a:cubicBezTo>
                    <a:cubicBezTo>
                      <a:pt x="26" y="72"/>
                      <a:pt x="20" y="68"/>
                      <a:pt x="19" y="59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0" y="58"/>
                      <a:pt x="9" y="54"/>
                      <a:pt x="10" y="48"/>
                    </a:cubicBezTo>
                    <a:cubicBezTo>
                      <a:pt x="21" y="37"/>
                      <a:pt x="32" y="26"/>
                      <a:pt x="43" y="14"/>
                    </a:cubicBezTo>
                    <a:cubicBezTo>
                      <a:pt x="52" y="23"/>
                      <a:pt x="52" y="23"/>
                      <a:pt x="52" y="23"/>
                    </a:cubicBezTo>
                    <a:close/>
                    <a:moveTo>
                      <a:pt x="4" y="69"/>
                    </a:moveTo>
                    <a:cubicBezTo>
                      <a:pt x="0" y="86"/>
                      <a:pt x="0" y="86"/>
                      <a:pt x="0" y="86"/>
                    </a:cubicBezTo>
                    <a:cubicBezTo>
                      <a:pt x="6" y="93"/>
                      <a:pt x="6" y="93"/>
                      <a:pt x="6" y="93"/>
                    </a:cubicBezTo>
                    <a:cubicBezTo>
                      <a:pt x="24" y="89"/>
                      <a:pt x="24" y="89"/>
                      <a:pt x="24" y="89"/>
                    </a:cubicBezTo>
                    <a:lnTo>
                      <a:pt x="4" y="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855400" y="2778246"/>
              <a:ext cx="1823439" cy="851771"/>
              <a:chOff x="855400" y="2778246"/>
              <a:chExt cx="1823439" cy="851771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891437" y="2778246"/>
                <a:ext cx="1751366" cy="26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855400" y="3160471"/>
                <a:ext cx="1823439" cy="469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2871624" y="2778246"/>
              <a:ext cx="1823439" cy="851771"/>
              <a:chOff x="2871624" y="2778246"/>
              <a:chExt cx="1823439" cy="851771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2907661" y="2778246"/>
                <a:ext cx="1751366" cy="26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2871624" y="3160471"/>
                <a:ext cx="1823439" cy="469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4706537" y="2778246"/>
              <a:ext cx="1823439" cy="851771"/>
              <a:chOff x="4706537" y="2778246"/>
              <a:chExt cx="1823439" cy="851771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4742574" y="2778246"/>
                <a:ext cx="1751366" cy="26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706537" y="3160471"/>
                <a:ext cx="1823439" cy="469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6529976" y="2778246"/>
              <a:ext cx="1823439" cy="851771"/>
              <a:chOff x="6529976" y="2778246"/>
              <a:chExt cx="1823439" cy="851771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6566013" y="2778246"/>
                <a:ext cx="1751366" cy="2663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6529976" y="3160471"/>
                <a:ext cx="1823439" cy="469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3666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-17688" y="4913086"/>
            <a:ext cx="12208101" cy="1944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22"/>
          <p:cNvSpPr>
            <a:spLocks noChangeArrowheads="1"/>
          </p:cNvSpPr>
          <p:nvPr/>
        </p:nvSpPr>
        <p:spPr bwMode="auto">
          <a:xfrm>
            <a:off x="924164" y="1643758"/>
            <a:ext cx="10418026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加入你的标题</a:t>
            </a:r>
            <a:endParaRPr lang="zh-CN" altLang="zh-CN" sz="6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22"/>
          <p:cNvSpPr>
            <a:spLocks noChangeArrowheads="1"/>
          </p:cNvSpPr>
          <p:nvPr/>
        </p:nvSpPr>
        <p:spPr bwMode="auto">
          <a:xfrm>
            <a:off x="3272534" y="2934709"/>
            <a:ext cx="5797352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加入你的文字描述和文案描</a:t>
            </a:r>
            <a:endParaRPr lang="zh-CN" altLang="zh-CN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257192" y="4392630"/>
            <a:ext cx="2080642" cy="1616283"/>
            <a:chOff x="2215144" y="982844"/>
            <a:chExt cx="1331179" cy="842780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17" name="文本框 9"/>
            <p:cNvSpPr txBox="1"/>
            <p:nvPr/>
          </p:nvSpPr>
          <p:spPr>
            <a:xfrm>
              <a:off x="2479524" y="1176682"/>
              <a:ext cx="1066799" cy="4333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 03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60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bldLvl="0" autoUpdateAnimBg="0"/>
      <p:bldP spid="13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3" name="图片占位符 47" descr="shutterstock_95792629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4400" y="1666875"/>
            <a:ext cx="3286125" cy="2170113"/>
          </a:xfrm>
          <a:prstGeom prst="rect">
            <a:avLst/>
          </a:prstGeom>
        </p:spPr>
      </p:pic>
      <p:pic>
        <p:nvPicPr>
          <p:cNvPr id="74" name="图片占位符 48" descr="potera-raboty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52605" y="1666875"/>
            <a:ext cx="3286125" cy="2170113"/>
          </a:xfrm>
          <a:prstGeom prst="rect">
            <a:avLst/>
          </a:prstGeom>
        </p:spPr>
      </p:pic>
      <p:pic>
        <p:nvPicPr>
          <p:cNvPr id="75" name="图片占位符 49" descr="WPBM69MX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90810" y="1672567"/>
            <a:ext cx="3286125" cy="2170113"/>
          </a:xfrm>
          <a:prstGeom prst="rect">
            <a:avLst/>
          </a:prstGeom>
        </p:spPr>
      </p:pic>
      <p:sp>
        <p:nvSpPr>
          <p:cNvPr id="76" name="Rectangle 14"/>
          <p:cNvSpPr/>
          <p:nvPr/>
        </p:nvSpPr>
        <p:spPr>
          <a:xfrm>
            <a:off x="914400" y="3837098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15"/>
          <p:cNvSpPr/>
          <p:nvPr/>
        </p:nvSpPr>
        <p:spPr>
          <a:xfrm>
            <a:off x="4453270" y="383709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16"/>
          <p:cNvSpPr/>
          <p:nvPr/>
        </p:nvSpPr>
        <p:spPr>
          <a:xfrm>
            <a:off x="7992140" y="3837099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/>
          <p:cNvSpPr txBox="1"/>
          <p:nvPr/>
        </p:nvSpPr>
        <p:spPr>
          <a:xfrm>
            <a:off x="2136181" y="3590878"/>
            <a:ext cx="841897" cy="24622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2014.08.08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675051" y="3590878"/>
            <a:ext cx="841897" cy="24622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2014.08.08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9213921" y="3590878"/>
            <a:ext cx="841897" cy="24622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2014.08.08</a:t>
            </a:r>
            <a:endParaRPr lang="en-US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54642" y="4996204"/>
            <a:ext cx="260497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amets.. 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769894" y="4108874"/>
            <a:ext cx="15744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Paper Cup</a:t>
            </a:r>
            <a:endParaRPr lang="en-US" sz="16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4" name="Rectangle 27"/>
          <p:cNvSpPr/>
          <p:nvPr/>
        </p:nvSpPr>
        <p:spPr>
          <a:xfrm>
            <a:off x="4759615" y="3837097"/>
            <a:ext cx="3285460" cy="2398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5" name="Group 29"/>
          <p:cNvGrpSpPr/>
          <p:nvPr/>
        </p:nvGrpSpPr>
        <p:grpSpPr>
          <a:xfrm>
            <a:off x="1808295" y="4554631"/>
            <a:ext cx="1536142" cy="338554"/>
            <a:chOff x="1786754" y="4538752"/>
            <a:chExt cx="1536142" cy="338554"/>
          </a:xfrm>
          <a:solidFill>
            <a:schemeClr val="tx2">
              <a:lumMod val="50000"/>
            </a:schemeClr>
          </a:solidFill>
        </p:grpSpPr>
        <p:sp>
          <p:nvSpPr>
            <p:cNvPr id="86" name="Rectangle 22"/>
            <p:cNvSpPr/>
            <p:nvPr/>
          </p:nvSpPr>
          <p:spPr>
            <a:xfrm>
              <a:off x="1786754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7" name="Rectangle 23"/>
            <p:cNvSpPr/>
            <p:nvPr/>
          </p:nvSpPr>
          <p:spPr>
            <a:xfrm>
              <a:off x="2073327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8" name="Rectangle 24"/>
            <p:cNvSpPr/>
            <p:nvPr/>
          </p:nvSpPr>
          <p:spPr>
            <a:xfrm>
              <a:off x="2359900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 dirty="0">
                  <a:solidFill>
                    <a:schemeClr val="bg1"/>
                  </a:solidFill>
                  <a:latin typeface="FontAwesome" pitchFamily="2" charset="0"/>
                </a:rPr>
                <a:t>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89" name="Rectangle 25"/>
            <p:cNvSpPr/>
            <p:nvPr/>
          </p:nvSpPr>
          <p:spPr>
            <a:xfrm>
              <a:off x="2646473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 dirty="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0" name="Rectangle 28"/>
            <p:cNvSpPr/>
            <p:nvPr/>
          </p:nvSpPr>
          <p:spPr>
            <a:xfrm>
              <a:off x="2933046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4793511" y="4996204"/>
            <a:ext cx="260497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amets..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4943284" y="4108874"/>
            <a:ext cx="23054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Illustration Graphic</a:t>
            </a:r>
            <a:endParaRPr lang="en-US" sz="16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93" name="Group 32"/>
          <p:cNvGrpSpPr/>
          <p:nvPr/>
        </p:nvGrpSpPr>
        <p:grpSpPr>
          <a:xfrm>
            <a:off x="5347164" y="4554631"/>
            <a:ext cx="1536142" cy="338554"/>
            <a:chOff x="1786754" y="4538752"/>
            <a:chExt cx="1536142" cy="338554"/>
          </a:xfrm>
          <a:solidFill>
            <a:schemeClr val="tx2">
              <a:lumMod val="50000"/>
            </a:schemeClr>
          </a:solidFill>
        </p:grpSpPr>
        <p:sp>
          <p:nvSpPr>
            <p:cNvPr id="94" name="Rectangle 33"/>
            <p:cNvSpPr/>
            <p:nvPr/>
          </p:nvSpPr>
          <p:spPr>
            <a:xfrm>
              <a:off x="1786754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5" name="Rectangle 34"/>
            <p:cNvSpPr/>
            <p:nvPr/>
          </p:nvSpPr>
          <p:spPr>
            <a:xfrm>
              <a:off x="2073327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6" name="Rectangle 35"/>
            <p:cNvSpPr/>
            <p:nvPr/>
          </p:nvSpPr>
          <p:spPr>
            <a:xfrm>
              <a:off x="2359900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7" name="Rectangle 36"/>
            <p:cNvSpPr/>
            <p:nvPr/>
          </p:nvSpPr>
          <p:spPr>
            <a:xfrm>
              <a:off x="2646473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 dirty="0" smtClean="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8" name="Rectangle 37"/>
            <p:cNvSpPr/>
            <p:nvPr/>
          </p:nvSpPr>
          <p:spPr>
            <a:xfrm>
              <a:off x="2933046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99" name="TextBox 98"/>
          <p:cNvSpPr txBox="1"/>
          <p:nvPr/>
        </p:nvSpPr>
        <p:spPr>
          <a:xfrm>
            <a:off x="8342062" y="4990573"/>
            <a:ext cx="260497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05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amets.. 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926244" y="4103243"/>
            <a:ext cx="14366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Fashion Units</a:t>
            </a:r>
            <a:endParaRPr lang="en-US" sz="16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1" name="Group 40"/>
          <p:cNvGrpSpPr/>
          <p:nvPr/>
        </p:nvGrpSpPr>
        <p:grpSpPr>
          <a:xfrm>
            <a:off x="8895715" y="4549000"/>
            <a:ext cx="1536142" cy="338554"/>
            <a:chOff x="1786754" y="4538752"/>
            <a:chExt cx="1536142" cy="338554"/>
          </a:xfrm>
          <a:solidFill>
            <a:schemeClr val="tx2">
              <a:lumMod val="50000"/>
            </a:schemeClr>
          </a:solidFill>
        </p:grpSpPr>
        <p:sp>
          <p:nvSpPr>
            <p:cNvPr id="102" name="Rectangle 41"/>
            <p:cNvSpPr/>
            <p:nvPr/>
          </p:nvSpPr>
          <p:spPr>
            <a:xfrm>
              <a:off x="1786754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3" name="Rectangle 42"/>
            <p:cNvSpPr/>
            <p:nvPr/>
          </p:nvSpPr>
          <p:spPr>
            <a:xfrm>
              <a:off x="2073327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4" name="Rectangle 43"/>
            <p:cNvSpPr/>
            <p:nvPr/>
          </p:nvSpPr>
          <p:spPr>
            <a:xfrm>
              <a:off x="2359900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5" name="Rectangle 44"/>
            <p:cNvSpPr/>
            <p:nvPr/>
          </p:nvSpPr>
          <p:spPr>
            <a:xfrm>
              <a:off x="2646473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6" name="Rectangle 45"/>
            <p:cNvSpPr/>
            <p:nvPr/>
          </p:nvSpPr>
          <p:spPr>
            <a:xfrm>
              <a:off x="2933046" y="4538752"/>
              <a:ext cx="3898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sz="1600">
                  <a:solidFill>
                    <a:schemeClr val="bg1">
                      <a:lumMod val="50000"/>
                    </a:schemeClr>
                  </a:solidFill>
                  <a:latin typeface="FontAwesome" pitchFamily="2" charset="0"/>
                </a:rPr>
                <a:t></a:t>
              </a:r>
              <a:endParaRPr 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632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7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5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 animBg="1"/>
      <p:bldP spid="91" grpId="0"/>
      <p:bldP spid="92" grpId="0"/>
      <p:bldP spid="99" grpId="0"/>
      <p:bldP spid="1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9"/>
          <p:cNvGrpSpPr>
            <a:grpSpLocks/>
          </p:cNvGrpSpPr>
          <p:nvPr/>
        </p:nvGrpSpPr>
        <p:grpSpPr bwMode="auto">
          <a:xfrm flipH="1">
            <a:off x="4211638" y="2185988"/>
            <a:ext cx="1881187" cy="1854200"/>
            <a:chOff x="0" y="0"/>
            <a:chExt cx="1881184" cy="1854204"/>
          </a:xfrm>
          <a:solidFill>
            <a:schemeClr val="tx2">
              <a:lumMod val="50000"/>
            </a:schemeClr>
          </a:solidFill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0" y="0"/>
              <a:ext cx="1881184" cy="1854204"/>
            </a:xfrm>
            <a:custGeom>
              <a:avLst/>
              <a:gdLst>
                <a:gd name="T0" fmla="*/ 467 w 972"/>
                <a:gd name="T1" fmla="*/ 0 h 958"/>
                <a:gd name="T2" fmla="*/ 493 w 972"/>
                <a:gd name="T3" fmla="*/ 0 h 958"/>
                <a:gd name="T4" fmla="*/ 633 w 972"/>
                <a:gd name="T5" fmla="*/ 25 h 958"/>
                <a:gd name="T6" fmla="*/ 897 w 972"/>
                <a:gd name="T7" fmla="*/ 241 h 958"/>
                <a:gd name="T8" fmla="*/ 953 w 972"/>
                <a:gd name="T9" fmla="*/ 561 h 958"/>
                <a:gd name="T10" fmla="*/ 774 w 972"/>
                <a:gd name="T11" fmla="*/ 857 h 958"/>
                <a:gd name="T12" fmla="*/ 482 w 972"/>
                <a:gd name="T13" fmla="*/ 957 h 958"/>
                <a:gd name="T14" fmla="*/ 2 w 972"/>
                <a:gd name="T15" fmla="*/ 958 h 958"/>
                <a:gd name="T16" fmla="*/ 2 w 972"/>
                <a:gd name="T17" fmla="*/ 532 h 958"/>
                <a:gd name="T18" fmla="*/ 6 w 972"/>
                <a:gd name="T19" fmla="*/ 416 h 958"/>
                <a:gd name="T20" fmla="*/ 169 w 972"/>
                <a:gd name="T21" fmla="*/ 115 h 958"/>
                <a:gd name="T22" fmla="*/ 467 w 972"/>
                <a:gd name="T23" fmla="*/ 0 h 958"/>
                <a:gd name="T24" fmla="*/ 459 w 972"/>
                <a:gd name="T25" fmla="*/ 98 h 958"/>
                <a:gd name="T26" fmla="*/ 264 w 972"/>
                <a:gd name="T27" fmla="*/ 165 h 958"/>
                <a:gd name="T28" fmla="*/ 117 w 972"/>
                <a:gd name="T29" fmla="*/ 363 h 958"/>
                <a:gd name="T30" fmla="*/ 131 w 972"/>
                <a:gd name="T31" fmla="*/ 631 h 958"/>
                <a:gd name="T32" fmla="*/ 323 w 972"/>
                <a:gd name="T33" fmla="*/ 827 h 958"/>
                <a:gd name="T34" fmla="*/ 606 w 972"/>
                <a:gd name="T35" fmla="*/ 840 h 958"/>
                <a:gd name="T36" fmla="*/ 817 w 972"/>
                <a:gd name="T37" fmla="*/ 660 h 958"/>
                <a:gd name="T38" fmla="*/ 857 w 972"/>
                <a:gd name="T39" fmla="*/ 411 h 958"/>
                <a:gd name="T40" fmla="*/ 707 w 972"/>
                <a:gd name="T41" fmla="*/ 171 h 958"/>
                <a:gd name="T42" fmla="*/ 459 w 972"/>
                <a:gd name="T43" fmla="*/ 98 h 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2" h="958">
                  <a:moveTo>
                    <a:pt x="467" y="0"/>
                  </a:moveTo>
                  <a:cubicBezTo>
                    <a:pt x="493" y="0"/>
                    <a:pt x="493" y="0"/>
                    <a:pt x="493" y="0"/>
                  </a:cubicBezTo>
                  <a:cubicBezTo>
                    <a:pt x="540" y="2"/>
                    <a:pt x="588" y="10"/>
                    <a:pt x="633" y="25"/>
                  </a:cubicBezTo>
                  <a:cubicBezTo>
                    <a:pt x="744" y="62"/>
                    <a:pt x="839" y="140"/>
                    <a:pt x="897" y="241"/>
                  </a:cubicBezTo>
                  <a:cubicBezTo>
                    <a:pt x="952" y="337"/>
                    <a:pt x="972" y="452"/>
                    <a:pt x="953" y="561"/>
                  </a:cubicBezTo>
                  <a:cubicBezTo>
                    <a:pt x="933" y="677"/>
                    <a:pt x="868" y="785"/>
                    <a:pt x="774" y="857"/>
                  </a:cubicBezTo>
                  <a:cubicBezTo>
                    <a:pt x="692" y="922"/>
                    <a:pt x="587" y="958"/>
                    <a:pt x="482" y="957"/>
                  </a:cubicBezTo>
                  <a:cubicBezTo>
                    <a:pt x="322" y="958"/>
                    <a:pt x="162" y="958"/>
                    <a:pt x="2" y="958"/>
                  </a:cubicBezTo>
                  <a:cubicBezTo>
                    <a:pt x="2" y="816"/>
                    <a:pt x="2" y="674"/>
                    <a:pt x="2" y="532"/>
                  </a:cubicBezTo>
                  <a:cubicBezTo>
                    <a:pt x="2" y="493"/>
                    <a:pt x="0" y="454"/>
                    <a:pt x="6" y="416"/>
                  </a:cubicBezTo>
                  <a:cubicBezTo>
                    <a:pt x="21" y="300"/>
                    <a:pt x="80" y="191"/>
                    <a:pt x="169" y="115"/>
                  </a:cubicBezTo>
                  <a:cubicBezTo>
                    <a:pt x="251" y="44"/>
                    <a:pt x="359" y="3"/>
                    <a:pt x="467" y="0"/>
                  </a:cubicBezTo>
                  <a:close/>
                  <a:moveTo>
                    <a:pt x="459" y="98"/>
                  </a:moveTo>
                  <a:cubicBezTo>
                    <a:pt x="390" y="102"/>
                    <a:pt x="321" y="125"/>
                    <a:pt x="264" y="165"/>
                  </a:cubicBezTo>
                  <a:cubicBezTo>
                    <a:pt x="195" y="213"/>
                    <a:pt x="142" y="283"/>
                    <a:pt x="117" y="363"/>
                  </a:cubicBezTo>
                  <a:cubicBezTo>
                    <a:pt x="89" y="450"/>
                    <a:pt x="94" y="548"/>
                    <a:pt x="131" y="631"/>
                  </a:cubicBezTo>
                  <a:cubicBezTo>
                    <a:pt x="168" y="717"/>
                    <a:pt x="238" y="788"/>
                    <a:pt x="323" y="827"/>
                  </a:cubicBezTo>
                  <a:cubicBezTo>
                    <a:pt x="411" y="867"/>
                    <a:pt x="514" y="872"/>
                    <a:pt x="606" y="840"/>
                  </a:cubicBezTo>
                  <a:cubicBezTo>
                    <a:pt x="695" y="809"/>
                    <a:pt x="772" y="743"/>
                    <a:pt x="817" y="660"/>
                  </a:cubicBezTo>
                  <a:cubicBezTo>
                    <a:pt x="858" y="585"/>
                    <a:pt x="872" y="495"/>
                    <a:pt x="857" y="411"/>
                  </a:cubicBezTo>
                  <a:cubicBezTo>
                    <a:pt x="840" y="316"/>
                    <a:pt x="785" y="228"/>
                    <a:pt x="707" y="171"/>
                  </a:cubicBezTo>
                  <a:cubicBezTo>
                    <a:pt x="636" y="119"/>
                    <a:pt x="547" y="93"/>
                    <a:pt x="459" y="98"/>
                  </a:cubicBezTo>
                  <a:close/>
                </a:path>
              </a:pathLst>
            </a:custGeom>
            <a:grpFill/>
            <a:ln w="25400" cap="flat" cmpd="sng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12"/>
            <p:cNvSpPr>
              <a:spLocks noEditPoints="1"/>
            </p:cNvSpPr>
            <p:nvPr/>
          </p:nvSpPr>
          <p:spPr bwMode="auto">
            <a:xfrm>
              <a:off x="313939" y="310260"/>
              <a:ext cx="1238589" cy="1238589"/>
            </a:xfrm>
            <a:custGeom>
              <a:avLst/>
              <a:gdLst>
                <a:gd name="T0" fmla="*/ 263 w 640"/>
                <a:gd name="T1" fmla="*/ 0 h 640"/>
                <a:gd name="T2" fmla="*/ 378 w 640"/>
                <a:gd name="T3" fmla="*/ 0 h 640"/>
                <a:gd name="T4" fmla="*/ 378 w 640"/>
                <a:gd name="T5" fmla="*/ 57 h 640"/>
                <a:gd name="T6" fmla="*/ 467 w 640"/>
                <a:gd name="T7" fmla="*/ 94 h 640"/>
                <a:gd name="T8" fmla="*/ 507 w 640"/>
                <a:gd name="T9" fmla="*/ 55 h 640"/>
                <a:gd name="T10" fmla="*/ 576 w 640"/>
                <a:gd name="T11" fmla="*/ 124 h 640"/>
                <a:gd name="T12" fmla="*/ 584 w 640"/>
                <a:gd name="T13" fmla="*/ 136 h 640"/>
                <a:gd name="T14" fmla="*/ 546 w 640"/>
                <a:gd name="T15" fmla="*/ 175 h 640"/>
                <a:gd name="T16" fmla="*/ 583 w 640"/>
                <a:gd name="T17" fmla="*/ 263 h 640"/>
                <a:gd name="T18" fmla="*/ 640 w 640"/>
                <a:gd name="T19" fmla="*/ 263 h 640"/>
                <a:gd name="T20" fmla="*/ 640 w 640"/>
                <a:gd name="T21" fmla="*/ 375 h 640"/>
                <a:gd name="T22" fmla="*/ 584 w 640"/>
                <a:gd name="T23" fmla="*/ 375 h 640"/>
                <a:gd name="T24" fmla="*/ 547 w 640"/>
                <a:gd name="T25" fmla="*/ 467 h 640"/>
                <a:gd name="T26" fmla="*/ 586 w 640"/>
                <a:gd name="T27" fmla="*/ 507 h 640"/>
                <a:gd name="T28" fmla="*/ 507 w 640"/>
                <a:gd name="T29" fmla="*/ 586 h 640"/>
                <a:gd name="T30" fmla="*/ 468 w 640"/>
                <a:gd name="T31" fmla="*/ 547 h 640"/>
                <a:gd name="T32" fmla="*/ 378 w 640"/>
                <a:gd name="T33" fmla="*/ 585 h 640"/>
                <a:gd name="T34" fmla="*/ 378 w 640"/>
                <a:gd name="T35" fmla="*/ 640 h 640"/>
                <a:gd name="T36" fmla="*/ 263 w 640"/>
                <a:gd name="T37" fmla="*/ 640 h 640"/>
                <a:gd name="T38" fmla="*/ 263 w 640"/>
                <a:gd name="T39" fmla="*/ 587 h 640"/>
                <a:gd name="T40" fmla="*/ 171 w 640"/>
                <a:gd name="T41" fmla="*/ 550 h 640"/>
                <a:gd name="T42" fmla="*/ 134 w 640"/>
                <a:gd name="T43" fmla="*/ 586 h 640"/>
                <a:gd name="T44" fmla="*/ 55 w 640"/>
                <a:gd name="T45" fmla="*/ 507 h 640"/>
                <a:gd name="T46" fmla="*/ 90 w 640"/>
                <a:gd name="T47" fmla="*/ 471 h 640"/>
                <a:gd name="T48" fmla="*/ 50 w 640"/>
                <a:gd name="T49" fmla="*/ 377 h 640"/>
                <a:gd name="T50" fmla="*/ 0 w 640"/>
                <a:gd name="T51" fmla="*/ 375 h 640"/>
                <a:gd name="T52" fmla="*/ 0 w 640"/>
                <a:gd name="T53" fmla="*/ 263 h 640"/>
                <a:gd name="T54" fmla="*/ 51 w 640"/>
                <a:gd name="T55" fmla="*/ 263 h 640"/>
                <a:gd name="T56" fmla="*/ 90 w 640"/>
                <a:gd name="T57" fmla="*/ 171 h 640"/>
                <a:gd name="T58" fmla="*/ 57 w 640"/>
                <a:gd name="T59" fmla="*/ 133 h 640"/>
                <a:gd name="T60" fmla="*/ 127 w 640"/>
                <a:gd name="T61" fmla="*/ 62 h 640"/>
                <a:gd name="T62" fmla="*/ 138 w 640"/>
                <a:gd name="T63" fmla="*/ 58 h 640"/>
                <a:gd name="T64" fmla="*/ 172 w 640"/>
                <a:gd name="T65" fmla="*/ 92 h 640"/>
                <a:gd name="T66" fmla="*/ 263 w 640"/>
                <a:gd name="T67" fmla="*/ 55 h 640"/>
                <a:gd name="T68" fmla="*/ 263 w 640"/>
                <a:gd name="T69" fmla="*/ 0 h 640"/>
                <a:gd name="T70" fmla="*/ 281 w 640"/>
                <a:gd name="T71" fmla="*/ 82 h 640"/>
                <a:gd name="T72" fmla="*/ 147 w 640"/>
                <a:gd name="T73" fmla="*/ 151 h 640"/>
                <a:gd name="T74" fmla="*/ 80 w 640"/>
                <a:gd name="T75" fmla="*/ 300 h 640"/>
                <a:gd name="T76" fmla="*/ 115 w 640"/>
                <a:gd name="T77" fmla="*/ 445 h 640"/>
                <a:gd name="T78" fmla="*/ 256 w 640"/>
                <a:gd name="T79" fmla="*/ 551 h 640"/>
                <a:gd name="T80" fmla="*/ 431 w 640"/>
                <a:gd name="T81" fmla="*/ 531 h 640"/>
                <a:gd name="T82" fmla="*/ 536 w 640"/>
                <a:gd name="T83" fmla="*/ 420 h 640"/>
                <a:gd name="T84" fmla="*/ 547 w 640"/>
                <a:gd name="T85" fmla="*/ 244 h 640"/>
                <a:gd name="T86" fmla="*/ 427 w 640"/>
                <a:gd name="T87" fmla="*/ 105 h 640"/>
                <a:gd name="T88" fmla="*/ 281 w 640"/>
                <a:gd name="T89" fmla="*/ 82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40" h="640">
                  <a:moveTo>
                    <a:pt x="263" y="0"/>
                  </a:moveTo>
                  <a:cubicBezTo>
                    <a:pt x="302" y="0"/>
                    <a:pt x="340" y="0"/>
                    <a:pt x="378" y="0"/>
                  </a:cubicBezTo>
                  <a:cubicBezTo>
                    <a:pt x="378" y="19"/>
                    <a:pt x="378" y="38"/>
                    <a:pt x="378" y="57"/>
                  </a:cubicBezTo>
                  <a:cubicBezTo>
                    <a:pt x="410" y="64"/>
                    <a:pt x="439" y="78"/>
                    <a:pt x="467" y="94"/>
                  </a:cubicBezTo>
                  <a:cubicBezTo>
                    <a:pt x="480" y="81"/>
                    <a:pt x="493" y="67"/>
                    <a:pt x="507" y="55"/>
                  </a:cubicBezTo>
                  <a:cubicBezTo>
                    <a:pt x="530" y="78"/>
                    <a:pt x="553" y="101"/>
                    <a:pt x="576" y="124"/>
                  </a:cubicBezTo>
                  <a:cubicBezTo>
                    <a:pt x="579" y="128"/>
                    <a:pt x="585" y="130"/>
                    <a:pt x="584" y="136"/>
                  </a:cubicBezTo>
                  <a:cubicBezTo>
                    <a:pt x="572" y="150"/>
                    <a:pt x="558" y="161"/>
                    <a:pt x="546" y="175"/>
                  </a:cubicBezTo>
                  <a:cubicBezTo>
                    <a:pt x="564" y="202"/>
                    <a:pt x="576" y="232"/>
                    <a:pt x="583" y="263"/>
                  </a:cubicBezTo>
                  <a:cubicBezTo>
                    <a:pt x="602" y="263"/>
                    <a:pt x="621" y="263"/>
                    <a:pt x="640" y="263"/>
                  </a:cubicBezTo>
                  <a:cubicBezTo>
                    <a:pt x="640" y="301"/>
                    <a:pt x="640" y="338"/>
                    <a:pt x="640" y="375"/>
                  </a:cubicBezTo>
                  <a:cubicBezTo>
                    <a:pt x="621" y="375"/>
                    <a:pt x="602" y="375"/>
                    <a:pt x="584" y="375"/>
                  </a:cubicBezTo>
                  <a:cubicBezTo>
                    <a:pt x="577" y="408"/>
                    <a:pt x="564" y="439"/>
                    <a:pt x="547" y="467"/>
                  </a:cubicBezTo>
                  <a:cubicBezTo>
                    <a:pt x="560" y="480"/>
                    <a:pt x="573" y="493"/>
                    <a:pt x="586" y="507"/>
                  </a:cubicBezTo>
                  <a:cubicBezTo>
                    <a:pt x="559" y="533"/>
                    <a:pt x="533" y="559"/>
                    <a:pt x="507" y="586"/>
                  </a:cubicBezTo>
                  <a:cubicBezTo>
                    <a:pt x="494" y="573"/>
                    <a:pt x="481" y="560"/>
                    <a:pt x="468" y="547"/>
                  </a:cubicBezTo>
                  <a:cubicBezTo>
                    <a:pt x="440" y="565"/>
                    <a:pt x="410" y="578"/>
                    <a:pt x="378" y="585"/>
                  </a:cubicBezTo>
                  <a:cubicBezTo>
                    <a:pt x="378" y="604"/>
                    <a:pt x="378" y="622"/>
                    <a:pt x="378" y="640"/>
                  </a:cubicBezTo>
                  <a:cubicBezTo>
                    <a:pt x="340" y="640"/>
                    <a:pt x="302" y="640"/>
                    <a:pt x="263" y="640"/>
                  </a:cubicBezTo>
                  <a:cubicBezTo>
                    <a:pt x="263" y="622"/>
                    <a:pt x="263" y="605"/>
                    <a:pt x="263" y="587"/>
                  </a:cubicBezTo>
                  <a:cubicBezTo>
                    <a:pt x="231" y="579"/>
                    <a:pt x="199" y="568"/>
                    <a:pt x="171" y="550"/>
                  </a:cubicBezTo>
                  <a:cubicBezTo>
                    <a:pt x="158" y="562"/>
                    <a:pt x="147" y="574"/>
                    <a:pt x="134" y="586"/>
                  </a:cubicBezTo>
                  <a:cubicBezTo>
                    <a:pt x="108" y="559"/>
                    <a:pt x="82" y="533"/>
                    <a:pt x="55" y="507"/>
                  </a:cubicBezTo>
                  <a:cubicBezTo>
                    <a:pt x="66" y="494"/>
                    <a:pt x="78" y="483"/>
                    <a:pt x="90" y="471"/>
                  </a:cubicBezTo>
                  <a:cubicBezTo>
                    <a:pt x="71" y="442"/>
                    <a:pt x="58" y="410"/>
                    <a:pt x="50" y="377"/>
                  </a:cubicBezTo>
                  <a:cubicBezTo>
                    <a:pt x="34" y="374"/>
                    <a:pt x="17" y="376"/>
                    <a:pt x="0" y="375"/>
                  </a:cubicBezTo>
                  <a:cubicBezTo>
                    <a:pt x="0" y="338"/>
                    <a:pt x="0" y="301"/>
                    <a:pt x="0" y="263"/>
                  </a:cubicBezTo>
                  <a:cubicBezTo>
                    <a:pt x="17" y="263"/>
                    <a:pt x="34" y="263"/>
                    <a:pt x="51" y="263"/>
                  </a:cubicBezTo>
                  <a:cubicBezTo>
                    <a:pt x="58" y="230"/>
                    <a:pt x="72" y="199"/>
                    <a:pt x="90" y="171"/>
                  </a:cubicBezTo>
                  <a:cubicBezTo>
                    <a:pt x="82" y="157"/>
                    <a:pt x="63" y="148"/>
                    <a:pt x="57" y="133"/>
                  </a:cubicBezTo>
                  <a:cubicBezTo>
                    <a:pt x="79" y="109"/>
                    <a:pt x="103" y="86"/>
                    <a:pt x="127" y="62"/>
                  </a:cubicBezTo>
                  <a:cubicBezTo>
                    <a:pt x="130" y="60"/>
                    <a:pt x="134" y="53"/>
                    <a:pt x="138" y="58"/>
                  </a:cubicBezTo>
                  <a:cubicBezTo>
                    <a:pt x="149" y="69"/>
                    <a:pt x="160" y="81"/>
                    <a:pt x="172" y="92"/>
                  </a:cubicBezTo>
                  <a:cubicBezTo>
                    <a:pt x="200" y="74"/>
                    <a:pt x="231" y="62"/>
                    <a:pt x="263" y="55"/>
                  </a:cubicBezTo>
                  <a:cubicBezTo>
                    <a:pt x="263" y="37"/>
                    <a:pt x="263" y="18"/>
                    <a:pt x="263" y="0"/>
                  </a:cubicBezTo>
                  <a:close/>
                  <a:moveTo>
                    <a:pt x="281" y="82"/>
                  </a:moveTo>
                  <a:cubicBezTo>
                    <a:pt x="231" y="90"/>
                    <a:pt x="183" y="114"/>
                    <a:pt x="147" y="151"/>
                  </a:cubicBezTo>
                  <a:cubicBezTo>
                    <a:pt x="108" y="191"/>
                    <a:pt x="84" y="245"/>
                    <a:pt x="80" y="300"/>
                  </a:cubicBezTo>
                  <a:cubicBezTo>
                    <a:pt x="76" y="351"/>
                    <a:pt x="88" y="402"/>
                    <a:pt x="115" y="445"/>
                  </a:cubicBezTo>
                  <a:cubicBezTo>
                    <a:pt x="146" y="497"/>
                    <a:pt x="198" y="535"/>
                    <a:pt x="256" y="551"/>
                  </a:cubicBezTo>
                  <a:cubicBezTo>
                    <a:pt x="314" y="567"/>
                    <a:pt x="378" y="560"/>
                    <a:pt x="431" y="531"/>
                  </a:cubicBezTo>
                  <a:cubicBezTo>
                    <a:pt x="477" y="507"/>
                    <a:pt x="515" y="467"/>
                    <a:pt x="536" y="420"/>
                  </a:cubicBezTo>
                  <a:cubicBezTo>
                    <a:pt x="562" y="366"/>
                    <a:pt x="566" y="301"/>
                    <a:pt x="547" y="244"/>
                  </a:cubicBezTo>
                  <a:cubicBezTo>
                    <a:pt x="528" y="184"/>
                    <a:pt x="483" y="133"/>
                    <a:pt x="427" y="105"/>
                  </a:cubicBezTo>
                  <a:cubicBezTo>
                    <a:pt x="383" y="82"/>
                    <a:pt x="331" y="74"/>
                    <a:pt x="281" y="8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14"/>
            <p:cNvSpPr>
              <a:spLocks noChangeArrowheads="1"/>
            </p:cNvSpPr>
            <p:nvPr/>
          </p:nvSpPr>
          <p:spPr bwMode="auto">
            <a:xfrm>
              <a:off x="505246" y="497888"/>
              <a:ext cx="857202" cy="853523"/>
            </a:xfrm>
            <a:custGeom>
              <a:avLst/>
              <a:gdLst>
                <a:gd name="T0" fmla="*/ 352169 w 443"/>
                <a:gd name="T1" fmla="*/ 17419 h 441"/>
                <a:gd name="T2" fmla="*/ 640483 w 443"/>
                <a:gd name="T3" fmla="*/ 69675 h 441"/>
                <a:gd name="T4" fmla="*/ 835917 w 443"/>
                <a:gd name="T5" fmla="*/ 354183 h 441"/>
                <a:gd name="T6" fmla="*/ 762387 w 443"/>
                <a:gd name="T7" fmla="*/ 673528 h 441"/>
                <a:gd name="T8" fmla="*/ 474073 w 443"/>
                <a:gd name="T9" fmla="*/ 841910 h 441"/>
                <a:gd name="T10" fmla="*/ 179954 w 443"/>
                <a:gd name="T11" fmla="*/ 764493 h 441"/>
                <a:gd name="T12" fmla="*/ 11610 w 443"/>
                <a:gd name="T13" fmla="*/ 470309 h 441"/>
                <a:gd name="T14" fmla="*/ 81270 w 443"/>
                <a:gd name="T15" fmla="*/ 193543 h 441"/>
                <a:gd name="T16" fmla="*/ 352169 w 443"/>
                <a:gd name="T17" fmla="*/ 17419 h 4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3"/>
                <a:gd name="T28" fmla="*/ 0 h 441"/>
                <a:gd name="T29" fmla="*/ 443 w 443"/>
                <a:gd name="T30" fmla="*/ 441 h 4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3" h="441">
                  <a:moveTo>
                    <a:pt x="182" y="9"/>
                  </a:moveTo>
                  <a:cubicBezTo>
                    <a:pt x="233" y="0"/>
                    <a:pt x="287" y="9"/>
                    <a:pt x="331" y="36"/>
                  </a:cubicBezTo>
                  <a:cubicBezTo>
                    <a:pt x="384" y="68"/>
                    <a:pt x="422" y="122"/>
                    <a:pt x="432" y="183"/>
                  </a:cubicBezTo>
                  <a:cubicBezTo>
                    <a:pt x="443" y="240"/>
                    <a:pt x="429" y="301"/>
                    <a:pt x="394" y="348"/>
                  </a:cubicBezTo>
                  <a:cubicBezTo>
                    <a:pt x="359" y="396"/>
                    <a:pt x="304" y="428"/>
                    <a:pt x="245" y="435"/>
                  </a:cubicBezTo>
                  <a:cubicBezTo>
                    <a:pt x="192" y="441"/>
                    <a:pt x="136" y="427"/>
                    <a:pt x="93" y="395"/>
                  </a:cubicBezTo>
                  <a:cubicBezTo>
                    <a:pt x="44" y="359"/>
                    <a:pt x="12" y="303"/>
                    <a:pt x="6" y="243"/>
                  </a:cubicBezTo>
                  <a:cubicBezTo>
                    <a:pt x="0" y="193"/>
                    <a:pt x="13" y="141"/>
                    <a:pt x="42" y="100"/>
                  </a:cubicBezTo>
                  <a:cubicBezTo>
                    <a:pt x="74" y="52"/>
                    <a:pt x="126" y="19"/>
                    <a:pt x="182" y="9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2</a:t>
              </a:r>
              <a:endPara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" name="Group 13"/>
          <p:cNvGrpSpPr>
            <a:grpSpLocks/>
          </p:cNvGrpSpPr>
          <p:nvPr/>
        </p:nvGrpSpPr>
        <p:grpSpPr bwMode="auto">
          <a:xfrm flipH="1">
            <a:off x="6169025" y="2176463"/>
            <a:ext cx="1854200" cy="1874837"/>
            <a:chOff x="0" y="0"/>
            <a:chExt cx="1854205" cy="1875052"/>
          </a:xfrm>
          <a:solidFill>
            <a:schemeClr val="tx2">
              <a:lumMod val="50000"/>
            </a:schemeClr>
          </a:solidFill>
        </p:grpSpPr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0" y="0"/>
              <a:ext cx="1854205" cy="1875052"/>
            </a:xfrm>
            <a:custGeom>
              <a:avLst/>
              <a:gdLst>
                <a:gd name="T0" fmla="*/ 227 w 958"/>
                <a:gd name="T1" fmla="*/ 81 h 969"/>
                <a:gd name="T2" fmla="*/ 536 w 958"/>
                <a:gd name="T3" fmla="*/ 13 h 969"/>
                <a:gd name="T4" fmla="*/ 842 w 958"/>
                <a:gd name="T5" fmla="*/ 176 h 969"/>
                <a:gd name="T6" fmla="*/ 958 w 958"/>
                <a:gd name="T7" fmla="*/ 483 h 969"/>
                <a:gd name="T8" fmla="*/ 958 w 958"/>
                <a:gd name="T9" fmla="*/ 967 h 969"/>
                <a:gd name="T10" fmla="*/ 544 w 958"/>
                <a:gd name="T11" fmla="*/ 967 h 969"/>
                <a:gd name="T12" fmla="*/ 402 w 958"/>
                <a:gd name="T13" fmla="*/ 961 h 969"/>
                <a:gd name="T14" fmla="*/ 104 w 958"/>
                <a:gd name="T15" fmla="*/ 786 h 969"/>
                <a:gd name="T16" fmla="*/ 0 w 958"/>
                <a:gd name="T17" fmla="*/ 497 h 969"/>
                <a:gd name="T18" fmla="*/ 0 w 958"/>
                <a:gd name="T19" fmla="*/ 469 h 969"/>
                <a:gd name="T20" fmla="*/ 20 w 958"/>
                <a:gd name="T21" fmla="*/ 350 h 969"/>
                <a:gd name="T22" fmla="*/ 227 w 958"/>
                <a:gd name="T23" fmla="*/ 81 h 969"/>
                <a:gd name="T24" fmla="*/ 453 w 958"/>
                <a:gd name="T25" fmla="*/ 107 h 969"/>
                <a:gd name="T26" fmla="*/ 285 w 958"/>
                <a:gd name="T27" fmla="*/ 159 h 969"/>
                <a:gd name="T28" fmla="*/ 122 w 958"/>
                <a:gd name="T29" fmla="*/ 353 h 969"/>
                <a:gd name="T30" fmla="*/ 125 w 958"/>
                <a:gd name="T31" fmla="*/ 633 h 969"/>
                <a:gd name="T32" fmla="*/ 311 w 958"/>
                <a:gd name="T33" fmla="*/ 831 h 969"/>
                <a:gd name="T34" fmla="*/ 600 w 958"/>
                <a:gd name="T35" fmla="*/ 851 h 969"/>
                <a:gd name="T36" fmla="*/ 815 w 958"/>
                <a:gd name="T37" fmla="*/ 669 h 969"/>
                <a:gd name="T38" fmla="*/ 848 w 958"/>
                <a:gd name="T39" fmla="*/ 390 h 969"/>
                <a:gd name="T40" fmla="*/ 691 w 958"/>
                <a:gd name="T41" fmla="*/ 171 h 969"/>
                <a:gd name="T42" fmla="*/ 453 w 958"/>
                <a:gd name="T43" fmla="*/ 10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8" h="969">
                  <a:moveTo>
                    <a:pt x="227" y="81"/>
                  </a:moveTo>
                  <a:cubicBezTo>
                    <a:pt x="318" y="24"/>
                    <a:pt x="429" y="0"/>
                    <a:pt x="536" y="13"/>
                  </a:cubicBezTo>
                  <a:cubicBezTo>
                    <a:pt x="654" y="26"/>
                    <a:pt x="765" y="86"/>
                    <a:pt x="842" y="176"/>
                  </a:cubicBezTo>
                  <a:cubicBezTo>
                    <a:pt x="915" y="260"/>
                    <a:pt x="957" y="371"/>
                    <a:pt x="958" y="483"/>
                  </a:cubicBezTo>
                  <a:cubicBezTo>
                    <a:pt x="958" y="645"/>
                    <a:pt x="958" y="806"/>
                    <a:pt x="958" y="967"/>
                  </a:cubicBezTo>
                  <a:cubicBezTo>
                    <a:pt x="820" y="967"/>
                    <a:pt x="682" y="967"/>
                    <a:pt x="544" y="967"/>
                  </a:cubicBezTo>
                  <a:cubicBezTo>
                    <a:pt x="497" y="967"/>
                    <a:pt x="449" y="969"/>
                    <a:pt x="402" y="961"/>
                  </a:cubicBezTo>
                  <a:cubicBezTo>
                    <a:pt x="285" y="943"/>
                    <a:pt x="177" y="879"/>
                    <a:pt x="104" y="786"/>
                  </a:cubicBezTo>
                  <a:cubicBezTo>
                    <a:pt x="39" y="705"/>
                    <a:pt x="2" y="601"/>
                    <a:pt x="0" y="497"/>
                  </a:cubicBezTo>
                  <a:cubicBezTo>
                    <a:pt x="0" y="469"/>
                    <a:pt x="0" y="469"/>
                    <a:pt x="0" y="469"/>
                  </a:cubicBezTo>
                  <a:cubicBezTo>
                    <a:pt x="3" y="429"/>
                    <a:pt x="8" y="389"/>
                    <a:pt x="20" y="350"/>
                  </a:cubicBezTo>
                  <a:cubicBezTo>
                    <a:pt x="53" y="239"/>
                    <a:pt x="128" y="142"/>
                    <a:pt x="227" y="81"/>
                  </a:cubicBezTo>
                  <a:close/>
                  <a:moveTo>
                    <a:pt x="453" y="107"/>
                  </a:moveTo>
                  <a:cubicBezTo>
                    <a:pt x="394" y="111"/>
                    <a:pt x="336" y="129"/>
                    <a:pt x="285" y="159"/>
                  </a:cubicBezTo>
                  <a:cubicBezTo>
                    <a:pt x="211" y="203"/>
                    <a:pt x="152" y="272"/>
                    <a:pt x="122" y="353"/>
                  </a:cubicBezTo>
                  <a:cubicBezTo>
                    <a:pt x="88" y="442"/>
                    <a:pt x="89" y="544"/>
                    <a:pt x="125" y="633"/>
                  </a:cubicBezTo>
                  <a:cubicBezTo>
                    <a:pt x="160" y="719"/>
                    <a:pt x="228" y="791"/>
                    <a:pt x="311" y="831"/>
                  </a:cubicBezTo>
                  <a:cubicBezTo>
                    <a:pt x="400" y="875"/>
                    <a:pt x="506" y="882"/>
                    <a:pt x="600" y="851"/>
                  </a:cubicBezTo>
                  <a:cubicBezTo>
                    <a:pt x="691" y="820"/>
                    <a:pt x="770" y="754"/>
                    <a:pt x="815" y="669"/>
                  </a:cubicBezTo>
                  <a:cubicBezTo>
                    <a:pt x="861" y="585"/>
                    <a:pt x="873" y="483"/>
                    <a:pt x="848" y="390"/>
                  </a:cubicBezTo>
                  <a:cubicBezTo>
                    <a:pt x="825" y="301"/>
                    <a:pt x="767" y="222"/>
                    <a:pt x="691" y="171"/>
                  </a:cubicBezTo>
                  <a:cubicBezTo>
                    <a:pt x="622" y="124"/>
                    <a:pt x="536" y="102"/>
                    <a:pt x="453" y="107"/>
                  </a:cubicBezTo>
                  <a:close/>
                </a:path>
              </a:pathLst>
            </a:custGeom>
            <a:grpFill/>
            <a:ln w="25400" cap="flat" cmpd="sng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310261" y="328655"/>
              <a:ext cx="1238589" cy="1238589"/>
            </a:xfrm>
            <a:custGeom>
              <a:avLst/>
              <a:gdLst>
                <a:gd name="T0" fmla="*/ 263 w 640"/>
                <a:gd name="T1" fmla="*/ 0 h 640"/>
                <a:gd name="T2" fmla="*/ 375 w 640"/>
                <a:gd name="T3" fmla="*/ 0 h 640"/>
                <a:gd name="T4" fmla="*/ 375 w 640"/>
                <a:gd name="T5" fmla="*/ 54 h 640"/>
                <a:gd name="T6" fmla="*/ 468 w 640"/>
                <a:gd name="T7" fmla="*/ 92 h 640"/>
                <a:gd name="T8" fmla="*/ 507 w 640"/>
                <a:gd name="T9" fmla="*/ 57 h 640"/>
                <a:gd name="T10" fmla="*/ 586 w 640"/>
                <a:gd name="T11" fmla="*/ 134 h 640"/>
                <a:gd name="T12" fmla="*/ 549 w 640"/>
                <a:gd name="T13" fmla="*/ 171 h 640"/>
                <a:gd name="T14" fmla="*/ 588 w 640"/>
                <a:gd name="T15" fmla="*/ 263 h 640"/>
                <a:gd name="T16" fmla="*/ 640 w 640"/>
                <a:gd name="T17" fmla="*/ 263 h 640"/>
                <a:gd name="T18" fmla="*/ 640 w 640"/>
                <a:gd name="T19" fmla="*/ 375 h 640"/>
                <a:gd name="T20" fmla="*/ 590 w 640"/>
                <a:gd name="T21" fmla="*/ 375 h 640"/>
                <a:gd name="T22" fmla="*/ 550 w 640"/>
                <a:gd name="T23" fmla="*/ 471 h 640"/>
                <a:gd name="T24" fmla="*/ 586 w 640"/>
                <a:gd name="T25" fmla="*/ 506 h 640"/>
                <a:gd name="T26" fmla="*/ 507 w 640"/>
                <a:gd name="T27" fmla="*/ 586 h 640"/>
                <a:gd name="T28" fmla="*/ 472 w 640"/>
                <a:gd name="T29" fmla="*/ 551 h 640"/>
                <a:gd name="T30" fmla="*/ 375 w 640"/>
                <a:gd name="T31" fmla="*/ 590 h 640"/>
                <a:gd name="T32" fmla="*/ 375 w 640"/>
                <a:gd name="T33" fmla="*/ 640 h 640"/>
                <a:gd name="T34" fmla="*/ 263 w 640"/>
                <a:gd name="T35" fmla="*/ 640 h 640"/>
                <a:gd name="T36" fmla="*/ 263 w 640"/>
                <a:gd name="T37" fmla="*/ 588 h 640"/>
                <a:gd name="T38" fmla="*/ 172 w 640"/>
                <a:gd name="T39" fmla="*/ 548 h 640"/>
                <a:gd name="T40" fmla="*/ 134 w 640"/>
                <a:gd name="T41" fmla="*/ 586 h 640"/>
                <a:gd name="T42" fmla="*/ 55 w 640"/>
                <a:gd name="T43" fmla="*/ 507 h 640"/>
                <a:gd name="T44" fmla="*/ 94 w 640"/>
                <a:gd name="T45" fmla="*/ 468 h 640"/>
                <a:gd name="T46" fmla="*/ 57 w 640"/>
                <a:gd name="T47" fmla="*/ 375 h 640"/>
                <a:gd name="T48" fmla="*/ 0 w 640"/>
                <a:gd name="T49" fmla="*/ 375 h 640"/>
                <a:gd name="T50" fmla="*/ 0 w 640"/>
                <a:gd name="T51" fmla="*/ 263 h 640"/>
                <a:gd name="T52" fmla="*/ 59 w 640"/>
                <a:gd name="T53" fmla="*/ 263 h 640"/>
                <a:gd name="T54" fmla="*/ 95 w 640"/>
                <a:gd name="T55" fmla="*/ 176 h 640"/>
                <a:gd name="T56" fmla="*/ 55 w 640"/>
                <a:gd name="T57" fmla="*/ 134 h 640"/>
                <a:gd name="T58" fmla="*/ 133 w 640"/>
                <a:gd name="T59" fmla="*/ 57 h 640"/>
                <a:gd name="T60" fmla="*/ 174 w 640"/>
                <a:gd name="T61" fmla="*/ 95 h 640"/>
                <a:gd name="T62" fmla="*/ 263 w 640"/>
                <a:gd name="T63" fmla="*/ 57 h 640"/>
                <a:gd name="T64" fmla="*/ 263 w 640"/>
                <a:gd name="T65" fmla="*/ 0 h 640"/>
                <a:gd name="T66" fmla="*/ 281 w 640"/>
                <a:gd name="T67" fmla="*/ 81 h 640"/>
                <a:gd name="T68" fmla="*/ 149 w 640"/>
                <a:gd name="T69" fmla="*/ 149 h 640"/>
                <a:gd name="T70" fmla="*/ 81 w 640"/>
                <a:gd name="T71" fmla="*/ 292 h 640"/>
                <a:gd name="T72" fmla="*/ 109 w 640"/>
                <a:gd name="T73" fmla="*/ 435 h 640"/>
                <a:gd name="T74" fmla="*/ 240 w 640"/>
                <a:gd name="T75" fmla="*/ 545 h 640"/>
                <a:gd name="T76" fmla="*/ 412 w 640"/>
                <a:gd name="T77" fmla="*/ 540 h 640"/>
                <a:gd name="T78" fmla="*/ 535 w 640"/>
                <a:gd name="T79" fmla="*/ 423 h 640"/>
                <a:gd name="T80" fmla="*/ 547 w 640"/>
                <a:gd name="T81" fmla="*/ 244 h 640"/>
                <a:gd name="T82" fmla="*/ 425 w 640"/>
                <a:gd name="T83" fmla="*/ 103 h 640"/>
                <a:gd name="T84" fmla="*/ 281 w 640"/>
                <a:gd name="T85" fmla="*/ 81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0" h="640">
                  <a:moveTo>
                    <a:pt x="263" y="0"/>
                  </a:moveTo>
                  <a:cubicBezTo>
                    <a:pt x="301" y="0"/>
                    <a:pt x="338" y="0"/>
                    <a:pt x="375" y="0"/>
                  </a:cubicBezTo>
                  <a:cubicBezTo>
                    <a:pt x="375" y="18"/>
                    <a:pt x="376" y="36"/>
                    <a:pt x="375" y="54"/>
                  </a:cubicBezTo>
                  <a:cubicBezTo>
                    <a:pt x="408" y="63"/>
                    <a:pt x="440" y="73"/>
                    <a:pt x="468" y="92"/>
                  </a:cubicBezTo>
                  <a:cubicBezTo>
                    <a:pt x="482" y="81"/>
                    <a:pt x="492" y="65"/>
                    <a:pt x="507" y="57"/>
                  </a:cubicBezTo>
                  <a:cubicBezTo>
                    <a:pt x="534" y="82"/>
                    <a:pt x="559" y="109"/>
                    <a:pt x="586" y="134"/>
                  </a:cubicBezTo>
                  <a:cubicBezTo>
                    <a:pt x="574" y="147"/>
                    <a:pt x="561" y="159"/>
                    <a:pt x="549" y="171"/>
                  </a:cubicBezTo>
                  <a:cubicBezTo>
                    <a:pt x="568" y="199"/>
                    <a:pt x="580" y="231"/>
                    <a:pt x="588" y="263"/>
                  </a:cubicBezTo>
                  <a:cubicBezTo>
                    <a:pt x="605" y="263"/>
                    <a:pt x="623" y="263"/>
                    <a:pt x="640" y="263"/>
                  </a:cubicBezTo>
                  <a:cubicBezTo>
                    <a:pt x="640" y="301"/>
                    <a:pt x="640" y="338"/>
                    <a:pt x="640" y="375"/>
                  </a:cubicBezTo>
                  <a:cubicBezTo>
                    <a:pt x="623" y="375"/>
                    <a:pt x="607" y="376"/>
                    <a:pt x="590" y="375"/>
                  </a:cubicBezTo>
                  <a:cubicBezTo>
                    <a:pt x="581" y="409"/>
                    <a:pt x="570" y="442"/>
                    <a:pt x="550" y="471"/>
                  </a:cubicBezTo>
                  <a:cubicBezTo>
                    <a:pt x="562" y="483"/>
                    <a:pt x="574" y="495"/>
                    <a:pt x="586" y="506"/>
                  </a:cubicBezTo>
                  <a:cubicBezTo>
                    <a:pt x="560" y="533"/>
                    <a:pt x="533" y="559"/>
                    <a:pt x="507" y="586"/>
                  </a:cubicBezTo>
                  <a:cubicBezTo>
                    <a:pt x="495" y="575"/>
                    <a:pt x="483" y="563"/>
                    <a:pt x="472" y="551"/>
                  </a:cubicBezTo>
                  <a:cubicBezTo>
                    <a:pt x="442" y="569"/>
                    <a:pt x="409" y="583"/>
                    <a:pt x="375" y="590"/>
                  </a:cubicBezTo>
                  <a:cubicBezTo>
                    <a:pt x="375" y="607"/>
                    <a:pt x="375" y="623"/>
                    <a:pt x="375" y="640"/>
                  </a:cubicBezTo>
                  <a:cubicBezTo>
                    <a:pt x="338" y="640"/>
                    <a:pt x="301" y="640"/>
                    <a:pt x="263" y="640"/>
                  </a:cubicBezTo>
                  <a:cubicBezTo>
                    <a:pt x="263" y="623"/>
                    <a:pt x="263" y="605"/>
                    <a:pt x="263" y="588"/>
                  </a:cubicBezTo>
                  <a:cubicBezTo>
                    <a:pt x="231" y="581"/>
                    <a:pt x="200" y="566"/>
                    <a:pt x="172" y="548"/>
                  </a:cubicBezTo>
                  <a:cubicBezTo>
                    <a:pt x="159" y="561"/>
                    <a:pt x="147" y="573"/>
                    <a:pt x="134" y="586"/>
                  </a:cubicBezTo>
                  <a:cubicBezTo>
                    <a:pt x="108" y="560"/>
                    <a:pt x="81" y="533"/>
                    <a:pt x="55" y="507"/>
                  </a:cubicBezTo>
                  <a:cubicBezTo>
                    <a:pt x="68" y="494"/>
                    <a:pt x="81" y="481"/>
                    <a:pt x="94" y="468"/>
                  </a:cubicBezTo>
                  <a:cubicBezTo>
                    <a:pt x="77" y="439"/>
                    <a:pt x="65" y="408"/>
                    <a:pt x="57" y="375"/>
                  </a:cubicBezTo>
                  <a:cubicBezTo>
                    <a:pt x="38" y="375"/>
                    <a:pt x="19" y="375"/>
                    <a:pt x="0" y="375"/>
                  </a:cubicBezTo>
                  <a:cubicBezTo>
                    <a:pt x="0" y="338"/>
                    <a:pt x="0" y="301"/>
                    <a:pt x="0" y="263"/>
                  </a:cubicBezTo>
                  <a:cubicBezTo>
                    <a:pt x="20" y="263"/>
                    <a:pt x="39" y="263"/>
                    <a:pt x="59" y="263"/>
                  </a:cubicBezTo>
                  <a:cubicBezTo>
                    <a:pt x="66" y="232"/>
                    <a:pt x="79" y="203"/>
                    <a:pt x="95" y="176"/>
                  </a:cubicBezTo>
                  <a:cubicBezTo>
                    <a:pt x="83" y="161"/>
                    <a:pt x="68" y="148"/>
                    <a:pt x="55" y="134"/>
                  </a:cubicBezTo>
                  <a:cubicBezTo>
                    <a:pt x="81" y="109"/>
                    <a:pt x="106" y="82"/>
                    <a:pt x="133" y="57"/>
                  </a:cubicBezTo>
                  <a:cubicBezTo>
                    <a:pt x="149" y="65"/>
                    <a:pt x="160" y="83"/>
                    <a:pt x="174" y="95"/>
                  </a:cubicBezTo>
                  <a:cubicBezTo>
                    <a:pt x="202" y="77"/>
                    <a:pt x="232" y="64"/>
                    <a:pt x="263" y="57"/>
                  </a:cubicBezTo>
                  <a:cubicBezTo>
                    <a:pt x="263" y="38"/>
                    <a:pt x="263" y="19"/>
                    <a:pt x="263" y="0"/>
                  </a:cubicBezTo>
                  <a:close/>
                  <a:moveTo>
                    <a:pt x="281" y="81"/>
                  </a:moveTo>
                  <a:cubicBezTo>
                    <a:pt x="231" y="89"/>
                    <a:pt x="185" y="113"/>
                    <a:pt x="149" y="149"/>
                  </a:cubicBezTo>
                  <a:cubicBezTo>
                    <a:pt x="111" y="187"/>
                    <a:pt x="86" y="238"/>
                    <a:pt x="81" y="292"/>
                  </a:cubicBezTo>
                  <a:cubicBezTo>
                    <a:pt x="75" y="341"/>
                    <a:pt x="85" y="392"/>
                    <a:pt x="109" y="435"/>
                  </a:cubicBezTo>
                  <a:cubicBezTo>
                    <a:pt x="137" y="486"/>
                    <a:pt x="185" y="526"/>
                    <a:pt x="240" y="545"/>
                  </a:cubicBezTo>
                  <a:cubicBezTo>
                    <a:pt x="295" y="564"/>
                    <a:pt x="357" y="562"/>
                    <a:pt x="412" y="540"/>
                  </a:cubicBezTo>
                  <a:cubicBezTo>
                    <a:pt x="465" y="517"/>
                    <a:pt x="510" y="475"/>
                    <a:pt x="535" y="423"/>
                  </a:cubicBezTo>
                  <a:cubicBezTo>
                    <a:pt x="562" y="368"/>
                    <a:pt x="566" y="302"/>
                    <a:pt x="547" y="244"/>
                  </a:cubicBezTo>
                  <a:cubicBezTo>
                    <a:pt x="528" y="183"/>
                    <a:pt x="482" y="131"/>
                    <a:pt x="425" y="103"/>
                  </a:cubicBezTo>
                  <a:cubicBezTo>
                    <a:pt x="381" y="81"/>
                    <a:pt x="330" y="74"/>
                    <a:pt x="281" y="8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15"/>
            <p:cNvSpPr>
              <a:spLocks noChangeArrowheads="1"/>
            </p:cNvSpPr>
            <p:nvPr/>
          </p:nvSpPr>
          <p:spPr bwMode="auto">
            <a:xfrm>
              <a:off x="495436" y="512604"/>
              <a:ext cx="860881" cy="859655"/>
            </a:xfrm>
            <a:custGeom>
              <a:avLst/>
              <a:gdLst>
                <a:gd name="T0" fmla="*/ 350156 w 445"/>
                <a:gd name="T1" fmla="*/ 21298 h 444"/>
                <a:gd name="T2" fmla="*/ 648079 w 445"/>
                <a:gd name="T3" fmla="*/ 73574 h 444"/>
                <a:gd name="T4" fmla="*/ 833797 w 445"/>
                <a:gd name="T5" fmla="*/ 327211 h 444"/>
                <a:gd name="T6" fmla="*/ 795106 w 445"/>
                <a:gd name="T7" fmla="*/ 635060 h 444"/>
                <a:gd name="T8" fmla="*/ 526201 w 445"/>
                <a:gd name="T9" fmla="*/ 836421 h 444"/>
                <a:gd name="T10" fmla="*/ 228279 w 445"/>
                <a:gd name="T11" fmla="*/ 795762 h 444"/>
                <a:gd name="T12" fmla="*/ 25149 w 445"/>
                <a:gd name="T13" fmla="*/ 528572 h 444"/>
                <a:gd name="T14" fmla="*/ 69644 w 445"/>
                <a:gd name="T15" fmla="*/ 218786 h 444"/>
                <a:gd name="T16" fmla="*/ 350156 w 445"/>
                <a:gd name="T17" fmla="*/ 21298 h 44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5"/>
                <a:gd name="T28" fmla="*/ 0 h 444"/>
                <a:gd name="T29" fmla="*/ 445 w 445"/>
                <a:gd name="T30" fmla="*/ 444 h 44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5" h="444">
                  <a:moveTo>
                    <a:pt x="181" y="11"/>
                  </a:moveTo>
                  <a:cubicBezTo>
                    <a:pt x="233" y="0"/>
                    <a:pt x="289" y="10"/>
                    <a:pt x="335" y="38"/>
                  </a:cubicBezTo>
                  <a:cubicBezTo>
                    <a:pt x="382" y="67"/>
                    <a:pt x="418" y="115"/>
                    <a:pt x="431" y="169"/>
                  </a:cubicBezTo>
                  <a:cubicBezTo>
                    <a:pt x="445" y="222"/>
                    <a:pt x="438" y="280"/>
                    <a:pt x="411" y="328"/>
                  </a:cubicBezTo>
                  <a:cubicBezTo>
                    <a:pt x="382" y="380"/>
                    <a:pt x="330" y="419"/>
                    <a:pt x="272" y="432"/>
                  </a:cubicBezTo>
                  <a:cubicBezTo>
                    <a:pt x="220" y="444"/>
                    <a:pt x="165" y="437"/>
                    <a:pt x="118" y="411"/>
                  </a:cubicBezTo>
                  <a:cubicBezTo>
                    <a:pt x="66" y="382"/>
                    <a:pt x="27" y="331"/>
                    <a:pt x="13" y="273"/>
                  </a:cubicBezTo>
                  <a:cubicBezTo>
                    <a:pt x="0" y="219"/>
                    <a:pt x="8" y="161"/>
                    <a:pt x="36" y="113"/>
                  </a:cubicBezTo>
                  <a:cubicBezTo>
                    <a:pt x="67" y="60"/>
                    <a:pt x="121" y="22"/>
                    <a:pt x="181" y="11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1</a:t>
              </a:r>
              <a:endPara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" name="Group 17"/>
          <p:cNvGrpSpPr>
            <a:grpSpLocks/>
          </p:cNvGrpSpPr>
          <p:nvPr/>
        </p:nvGrpSpPr>
        <p:grpSpPr bwMode="auto">
          <a:xfrm>
            <a:off x="4225925" y="4108450"/>
            <a:ext cx="1854200" cy="1871663"/>
            <a:chOff x="0" y="0"/>
            <a:chExt cx="1854205" cy="1871373"/>
          </a:xfrm>
          <a:solidFill>
            <a:schemeClr val="tx2">
              <a:lumMod val="50000"/>
            </a:schemeClr>
          </a:solidFill>
        </p:grpSpPr>
        <p:sp>
          <p:nvSpPr>
            <p:cNvPr id="15" name="Freeform 7"/>
            <p:cNvSpPr>
              <a:spLocks noEditPoints="1"/>
            </p:cNvSpPr>
            <p:nvPr/>
          </p:nvSpPr>
          <p:spPr bwMode="auto">
            <a:xfrm>
              <a:off x="0" y="0"/>
              <a:ext cx="1854205" cy="1871373"/>
            </a:xfrm>
            <a:custGeom>
              <a:avLst/>
              <a:gdLst>
                <a:gd name="T0" fmla="*/ 134 w 958"/>
                <a:gd name="T1" fmla="*/ 147 h 967"/>
                <a:gd name="T2" fmla="*/ 472 w 958"/>
                <a:gd name="T3" fmla="*/ 0 h 967"/>
                <a:gd name="T4" fmla="*/ 958 w 958"/>
                <a:gd name="T5" fmla="*/ 0 h 967"/>
                <a:gd name="T6" fmla="*/ 958 w 958"/>
                <a:gd name="T7" fmla="*/ 474 h 967"/>
                <a:gd name="T8" fmla="*/ 948 w 958"/>
                <a:gd name="T9" fmla="*/ 578 h 967"/>
                <a:gd name="T10" fmla="*/ 756 w 958"/>
                <a:gd name="T11" fmla="*/ 870 h 967"/>
                <a:gd name="T12" fmla="*/ 436 w 958"/>
                <a:gd name="T13" fmla="*/ 956 h 967"/>
                <a:gd name="T14" fmla="*/ 127 w 958"/>
                <a:gd name="T15" fmla="*/ 804 h 967"/>
                <a:gd name="T16" fmla="*/ 0 w 958"/>
                <a:gd name="T17" fmla="*/ 500 h 967"/>
                <a:gd name="T18" fmla="*/ 0 w 958"/>
                <a:gd name="T19" fmla="*/ 464 h 967"/>
                <a:gd name="T20" fmla="*/ 134 w 958"/>
                <a:gd name="T21" fmla="*/ 147 h 967"/>
                <a:gd name="T22" fmla="*/ 441 w 958"/>
                <a:gd name="T23" fmla="*/ 99 h 967"/>
                <a:gd name="T24" fmla="*/ 258 w 958"/>
                <a:gd name="T25" fmla="*/ 168 h 967"/>
                <a:gd name="T26" fmla="*/ 113 w 958"/>
                <a:gd name="T27" fmla="*/ 371 h 967"/>
                <a:gd name="T28" fmla="*/ 136 w 958"/>
                <a:gd name="T29" fmla="*/ 646 h 967"/>
                <a:gd name="T30" fmla="*/ 336 w 958"/>
                <a:gd name="T31" fmla="*/ 833 h 967"/>
                <a:gd name="T32" fmla="*/ 612 w 958"/>
                <a:gd name="T33" fmla="*/ 837 h 967"/>
                <a:gd name="T34" fmla="*/ 819 w 958"/>
                <a:gd name="T35" fmla="*/ 653 h 967"/>
                <a:gd name="T36" fmla="*/ 846 w 958"/>
                <a:gd name="T37" fmla="*/ 374 h 967"/>
                <a:gd name="T38" fmla="*/ 680 w 958"/>
                <a:gd name="T39" fmla="*/ 154 h 967"/>
                <a:gd name="T40" fmla="*/ 441 w 958"/>
                <a:gd name="T41" fmla="*/ 99 h 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58" h="967">
                  <a:moveTo>
                    <a:pt x="134" y="147"/>
                  </a:moveTo>
                  <a:cubicBezTo>
                    <a:pt x="221" y="56"/>
                    <a:pt x="346" y="1"/>
                    <a:pt x="472" y="0"/>
                  </a:cubicBezTo>
                  <a:cubicBezTo>
                    <a:pt x="634" y="0"/>
                    <a:pt x="796" y="0"/>
                    <a:pt x="958" y="0"/>
                  </a:cubicBezTo>
                  <a:cubicBezTo>
                    <a:pt x="958" y="158"/>
                    <a:pt x="958" y="316"/>
                    <a:pt x="958" y="474"/>
                  </a:cubicBezTo>
                  <a:cubicBezTo>
                    <a:pt x="958" y="509"/>
                    <a:pt x="955" y="544"/>
                    <a:pt x="948" y="578"/>
                  </a:cubicBezTo>
                  <a:cubicBezTo>
                    <a:pt x="924" y="695"/>
                    <a:pt x="854" y="801"/>
                    <a:pt x="756" y="870"/>
                  </a:cubicBezTo>
                  <a:cubicBezTo>
                    <a:pt x="664" y="936"/>
                    <a:pt x="548" y="967"/>
                    <a:pt x="436" y="956"/>
                  </a:cubicBezTo>
                  <a:cubicBezTo>
                    <a:pt x="318" y="946"/>
                    <a:pt x="206" y="890"/>
                    <a:pt x="127" y="804"/>
                  </a:cubicBezTo>
                  <a:cubicBezTo>
                    <a:pt x="50" y="721"/>
                    <a:pt x="5" y="612"/>
                    <a:pt x="0" y="500"/>
                  </a:cubicBezTo>
                  <a:cubicBezTo>
                    <a:pt x="0" y="464"/>
                    <a:pt x="0" y="464"/>
                    <a:pt x="0" y="464"/>
                  </a:cubicBezTo>
                  <a:cubicBezTo>
                    <a:pt x="4" y="347"/>
                    <a:pt x="52" y="232"/>
                    <a:pt x="134" y="147"/>
                  </a:cubicBezTo>
                  <a:close/>
                  <a:moveTo>
                    <a:pt x="441" y="99"/>
                  </a:moveTo>
                  <a:cubicBezTo>
                    <a:pt x="375" y="106"/>
                    <a:pt x="311" y="129"/>
                    <a:pt x="258" y="168"/>
                  </a:cubicBezTo>
                  <a:cubicBezTo>
                    <a:pt x="189" y="217"/>
                    <a:pt x="137" y="289"/>
                    <a:pt x="113" y="371"/>
                  </a:cubicBezTo>
                  <a:cubicBezTo>
                    <a:pt x="86" y="461"/>
                    <a:pt x="94" y="562"/>
                    <a:pt x="136" y="646"/>
                  </a:cubicBezTo>
                  <a:cubicBezTo>
                    <a:pt x="176" y="731"/>
                    <a:pt x="249" y="799"/>
                    <a:pt x="336" y="833"/>
                  </a:cubicBezTo>
                  <a:cubicBezTo>
                    <a:pt x="423" y="869"/>
                    <a:pt x="524" y="870"/>
                    <a:pt x="612" y="837"/>
                  </a:cubicBezTo>
                  <a:cubicBezTo>
                    <a:pt x="701" y="804"/>
                    <a:pt x="776" y="737"/>
                    <a:pt x="819" y="653"/>
                  </a:cubicBezTo>
                  <a:cubicBezTo>
                    <a:pt x="863" y="568"/>
                    <a:pt x="872" y="466"/>
                    <a:pt x="846" y="374"/>
                  </a:cubicBezTo>
                  <a:cubicBezTo>
                    <a:pt x="820" y="284"/>
                    <a:pt x="760" y="204"/>
                    <a:pt x="680" y="154"/>
                  </a:cubicBezTo>
                  <a:cubicBezTo>
                    <a:pt x="609" y="110"/>
                    <a:pt x="524" y="91"/>
                    <a:pt x="441" y="99"/>
                  </a:cubicBezTo>
                  <a:close/>
                </a:path>
              </a:pathLst>
            </a:custGeom>
            <a:grpFill/>
            <a:ln w="25400" cap="flat" cmpd="sng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6"/>
            <p:cNvSpPr>
              <a:spLocks noEditPoints="1"/>
            </p:cNvSpPr>
            <p:nvPr/>
          </p:nvSpPr>
          <p:spPr bwMode="auto">
            <a:xfrm>
              <a:off x="310261" y="305356"/>
              <a:ext cx="1238589" cy="1238589"/>
            </a:xfrm>
            <a:custGeom>
              <a:avLst/>
              <a:gdLst>
                <a:gd name="T0" fmla="*/ 263 w 640"/>
                <a:gd name="T1" fmla="*/ 0 h 640"/>
                <a:gd name="T2" fmla="*/ 375 w 640"/>
                <a:gd name="T3" fmla="*/ 0 h 640"/>
                <a:gd name="T4" fmla="*/ 375 w 640"/>
                <a:gd name="T5" fmla="*/ 52 h 640"/>
                <a:gd name="T6" fmla="*/ 472 w 640"/>
                <a:gd name="T7" fmla="*/ 91 h 640"/>
                <a:gd name="T8" fmla="*/ 507 w 640"/>
                <a:gd name="T9" fmla="*/ 56 h 640"/>
                <a:gd name="T10" fmla="*/ 586 w 640"/>
                <a:gd name="T11" fmla="*/ 135 h 640"/>
                <a:gd name="T12" fmla="*/ 550 w 640"/>
                <a:gd name="T13" fmla="*/ 171 h 640"/>
                <a:gd name="T14" fmla="*/ 589 w 640"/>
                <a:gd name="T15" fmla="*/ 263 h 640"/>
                <a:gd name="T16" fmla="*/ 640 w 640"/>
                <a:gd name="T17" fmla="*/ 263 h 640"/>
                <a:gd name="T18" fmla="*/ 640 w 640"/>
                <a:gd name="T19" fmla="*/ 378 h 640"/>
                <a:gd name="T20" fmla="*/ 588 w 640"/>
                <a:gd name="T21" fmla="*/ 378 h 640"/>
                <a:gd name="T22" fmla="*/ 548 w 640"/>
                <a:gd name="T23" fmla="*/ 470 h 640"/>
                <a:gd name="T24" fmla="*/ 586 w 640"/>
                <a:gd name="T25" fmla="*/ 508 h 640"/>
                <a:gd name="T26" fmla="*/ 507 w 640"/>
                <a:gd name="T27" fmla="*/ 587 h 640"/>
                <a:gd name="T28" fmla="*/ 468 w 640"/>
                <a:gd name="T29" fmla="*/ 548 h 640"/>
                <a:gd name="T30" fmla="*/ 377 w 640"/>
                <a:gd name="T31" fmla="*/ 585 h 640"/>
                <a:gd name="T32" fmla="*/ 375 w 640"/>
                <a:gd name="T33" fmla="*/ 640 h 640"/>
                <a:gd name="T34" fmla="*/ 263 w 640"/>
                <a:gd name="T35" fmla="*/ 640 h 640"/>
                <a:gd name="T36" fmla="*/ 263 w 640"/>
                <a:gd name="T37" fmla="*/ 583 h 640"/>
                <a:gd name="T38" fmla="*/ 175 w 640"/>
                <a:gd name="T39" fmla="*/ 545 h 640"/>
                <a:gd name="T40" fmla="*/ 134 w 640"/>
                <a:gd name="T41" fmla="*/ 587 h 640"/>
                <a:gd name="T42" fmla="*/ 54 w 640"/>
                <a:gd name="T43" fmla="*/ 507 h 640"/>
                <a:gd name="T44" fmla="*/ 96 w 640"/>
                <a:gd name="T45" fmla="*/ 466 h 640"/>
                <a:gd name="T46" fmla="*/ 59 w 640"/>
                <a:gd name="T47" fmla="*/ 378 h 640"/>
                <a:gd name="T48" fmla="*/ 0 w 640"/>
                <a:gd name="T49" fmla="*/ 378 h 640"/>
                <a:gd name="T50" fmla="*/ 0 w 640"/>
                <a:gd name="T51" fmla="*/ 263 h 640"/>
                <a:gd name="T52" fmla="*/ 58 w 640"/>
                <a:gd name="T53" fmla="*/ 263 h 640"/>
                <a:gd name="T54" fmla="*/ 94 w 640"/>
                <a:gd name="T55" fmla="*/ 175 h 640"/>
                <a:gd name="T56" fmla="*/ 55 w 640"/>
                <a:gd name="T57" fmla="*/ 135 h 640"/>
                <a:gd name="T58" fmla="*/ 134 w 640"/>
                <a:gd name="T59" fmla="*/ 56 h 640"/>
                <a:gd name="T60" fmla="*/ 172 w 640"/>
                <a:gd name="T61" fmla="*/ 94 h 640"/>
                <a:gd name="T62" fmla="*/ 263 w 640"/>
                <a:gd name="T63" fmla="*/ 54 h 640"/>
                <a:gd name="T64" fmla="*/ 263 w 640"/>
                <a:gd name="T65" fmla="*/ 0 h 640"/>
                <a:gd name="T66" fmla="*/ 290 w 640"/>
                <a:gd name="T67" fmla="*/ 83 h 640"/>
                <a:gd name="T68" fmla="*/ 92 w 640"/>
                <a:gd name="T69" fmla="*/ 244 h 640"/>
                <a:gd name="T70" fmla="*/ 102 w 640"/>
                <a:gd name="T71" fmla="*/ 423 h 640"/>
                <a:gd name="T72" fmla="*/ 228 w 640"/>
                <a:gd name="T73" fmla="*/ 543 h 640"/>
                <a:gd name="T74" fmla="*/ 408 w 640"/>
                <a:gd name="T75" fmla="*/ 544 h 640"/>
                <a:gd name="T76" fmla="*/ 532 w 640"/>
                <a:gd name="T77" fmla="*/ 432 h 640"/>
                <a:gd name="T78" fmla="*/ 555 w 640"/>
                <a:gd name="T79" fmla="*/ 280 h 640"/>
                <a:gd name="T80" fmla="*/ 451 w 640"/>
                <a:gd name="T81" fmla="*/ 121 h 640"/>
                <a:gd name="T82" fmla="*/ 290 w 640"/>
                <a:gd name="T83" fmla="*/ 83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40" h="640">
                  <a:moveTo>
                    <a:pt x="263" y="0"/>
                  </a:moveTo>
                  <a:cubicBezTo>
                    <a:pt x="301" y="0"/>
                    <a:pt x="338" y="0"/>
                    <a:pt x="375" y="0"/>
                  </a:cubicBezTo>
                  <a:cubicBezTo>
                    <a:pt x="375" y="17"/>
                    <a:pt x="375" y="35"/>
                    <a:pt x="375" y="52"/>
                  </a:cubicBezTo>
                  <a:cubicBezTo>
                    <a:pt x="410" y="59"/>
                    <a:pt x="442" y="73"/>
                    <a:pt x="472" y="91"/>
                  </a:cubicBezTo>
                  <a:cubicBezTo>
                    <a:pt x="483" y="79"/>
                    <a:pt x="495" y="67"/>
                    <a:pt x="507" y="56"/>
                  </a:cubicBezTo>
                  <a:cubicBezTo>
                    <a:pt x="533" y="83"/>
                    <a:pt x="560" y="108"/>
                    <a:pt x="586" y="135"/>
                  </a:cubicBezTo>
                  <a:cubicBezTo>
                    <a:pt x="574" y="147"/>
                    <a:pt x="562" y="159"/>
                    <a:pt x="550" y="171"/>
                  </a:cubicBezTo>
                  <a:cubicBezTo>
                    <a:pt x="569" y="199"/>
                    <a:pt x="581" y="230"/>
                    <a:pt x="589" y="263"/>
                  </a:cubicBezTo>
                  <a:cubicBezTo>
                    <a:pt x="606" y="263"/>
                    <a:pt x="623" y="263"/>
                    <a:pt x="640" y="263"/>
                  </a:cubicBezTo>
                  <a:cubicBezTo>
                    <a:pt x="640" y="302"/>
                    <a:pt x="640" y="340"/>
                    <a:pt x="640" y="378"/>
                  </a:cubicBezTo>
                  <a:cubicBezTo>
                    <a:pt x="622" y="378"/>
                    <a:pt x="605" y="378"/>
                    <a:pt x="588" y="378"/>
                  </a:cubicBezTo>
                  <a:cubicBezTo>
                    <a:pt x="580" y="411"/>
                    <a:pt x="567" y="442"/>
                    <a:pt x="548" y="470"/>
                  </a:cubicBezTo>
                  <a:cubicBezTo>
                    <a:pt x="561" y="483"/>
                    <a:pt x="573" y="495"/>
                    <a:pt x="586" y="508"/>
                  </a:cubicBezTo>
                  <a:cubicBezTo>
                    <a:pt x="559" y="534"/>
                    <a:pt x="533" y="560"/>
                    <a:pt x="507" y="587"/>
                  </a:cubicBezTo>
                  <a:cubicBezTo>
                    <a:pt x="494" y="574"/>
                    <a:pt x="481" y="561"/>
                    <a:pt x="468" y="548"/>
                  </a:cubicBezTo>
                  <a:cubicBezTo>
                    <a:pt x="440" y="566"/>
                    <a:pt x="409" y="577"/>
                    <a:pt x="377" y="585"/>
                  </a:cubicBezTo>
                  <a:cubicBezTo>
                    <a:pt x="373" y="603"/>
                    <a:pt x="376" y="622"/>
                    <a:pt x="375" y="640"/>
                  </a:cubicBezTo>
                  <a:cubicBezTo>
                    <a:pt x="338" y="640"/>
                    <a:pt x="301" y="640"/>
                    <a:pt x="263" y="640"/>
                  </a:cubicBezTo>
                  <a:cubicBezTo>
                    <a:pt x="263" y="621"/>
                    <a:pt x="263" y="602"/>
                    <a:pt x="263" y="583"/>
                  </a:cubicBezTo>
                  <a:cubicBezTo>
                    <a:pt x="232" y="575"/>
                    <a:pt x="202" y="563"/>
                    <a:pt x="175" y="545"/>
                  </a:cubicBezTo>
                  <a:cubicBezTo>
                    <a:pt x="161" y="559"/>
                    <a:pt x="148" y="573"/>
                    <a:pt x="134" y="587"/>
                  </a:cubicBezTo>
                  <a:cubicBezTo>
                    <a:pt x="107" y="560"/>
                    <a:pt x="81" y="534"/>
                    <a:pt x="54" y="507"/>
                  </a:cubicBezTo>
                  <a:cubicBezTo>
                    <a:pt x="68" y="494"/>
                    <a:pt x="82" y="480"/>
                    <a:pt x="96" y="466"/>
                  </a:cubicBezTo>
                  <a:cubicBezTo>
                    <a:pt x="79" y="439"/>
                    <a:pt x="66" y="409"/>
                    <a:pt x="59" y="378"/>
                  </a:cubicBezTo>
                  <a:cubicBezTo>
                    <a:pt x="39" y="378"/>
                    <a:pt x="20" y="378"/>
                    <a:pt x="0" y="378"/>
                  </a:cubicBezTo>
                  <a:cubicBezTo>
                    <a:pt x="0" y="340"/>
                    <a:pt x="0" y="302"/>
                    <a:pt x="0" y="263"/>
                  </a:cubicBezTo>
                  <a:cubicBezTo>
                    <a:pt x="19" y="263"/>
                    <a:pt x="39" y="263"/>
                    <a:pt x="58" y="263"/>
                  </a:cubicBezTo>
                  <a:cubicBezTo>
                    <a:pt x="65" y="232"/>
                    <a:pt x="77" y="202"/>
                    <a:pt x="94" y="175"/>
                  </a:cubicBezTo>
                  <a:cubicBezTo>
                    <a:pt x="81" y="161"/>
                    <a:pt x="68" y="148"/>
                    <a:pt x="55" y="135"/>
                  </a:cubicBezTo>
                  <a:cubicBezTo>
                    <a:pt x="81" y="109"/>
                    <a:pt x="107" y="82"/>
                    <a:pt x="134" y="56"/>
                  </a:cubicBezTo>
                  <a:cubicBezTo>
                    <a:pt x="147" y="69"/>
                    <a:pt x="159" y="81"/>
                    <a:pt x="172" y="94"/>
                  </a:cubicBezTo>
                  <a:cubicBezTo>
                    <a:pt x="200" y="75"/>
                    <a:pt x="231" y="62"/>
                    <a:pt x="263" y="54"/>
                  </a:cubicBezTo>
                  <a:cubicBezTo>
                    <a:pt x="263" y="36"/>
                    <a:pt x="263" y="18"/>
                    <a:pt x="263" y="0"/>
                  </a:cubicBezTo>
                  <a:close/>
                  <a:moveTo>
                    <a:pt x="290" y="83"/>
                  </a:moveTo>
                  <a:cubicBezTo>
                    <a:pt x="200" y="93"/>
                    <a:pt x="120" y="158"/>
                    <a:pt x="92" y="244"/>
                  </a:cubicBezTo>
                  <a:cubicBezTo>
                    <a:pt x="72" y="302"/>
                    <a:pt x="75" y="367"/>
                    <a:pt x="102" y="423"/>
                  </a:cubicBezTo>
                  <a:cubicBezTo>
                    <a:pt x="127" y="477"/>
                    <a:pt x="173" y="521"/>
                    <a:pt x="228" y="543"/>
                  </a:cubicBezTo>
                  <a:cubicBezTo>
                    <a:pt x="285" y="567"/>
                    <a:pt x="351" y="567"/>
                    <a:pt x="408" y="544"/>
                  </a:cubicBezTo>
                  <a:cubicBezTo>
                    <a:pt x="461" y="523"/>
                    <a:pt x="505" y="482"/>
                    <a:pt x="532" y="432"/>
                  </a:cubicBezTo>
                  <a:cubicBezTo>
                    <a:pt x="556" y="386"/>
                    <a:pt x="564" y="331"/>
                    <a:pt x="555" y="280"/>
                  </a:cubicBezTo>
                  <a:cubicBezTo>
                    <a:pt x="544" y="215"/>
                    <a:pt x="506" y="157"/>
                    <a:pt x="451" y="121"/>
                  </a:cubicBezTo>
                  <a:cubicBezTo>
                    <a:pt x="404" y="89"/>
                    <a:pt x="346" y="76"/>
                    <a:pt x="290" y="83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8"/>
            <p:cNvSpPr>
              <a:spLocks noChangeArrowheads="1"/>
            </p:cNvSpPr>
            <p:nvPr/>
          </p:nvSpPr>
          <p:spPr bwMode="auto">
            <a:xfrm>
              <a:off x="494210" y="499115"/>
              <a:ext cx="860881" cy="860881"/>
            </a:xfrm>
            <a:custGeom>
              <a:avLst/>
              <a:gdLst>
                <a:gd name="T0" fmla="*/ 359829 w 445"/>
                <a:gd name="T1" fmla="*/ 19346 h 445"/>
                <a:gd name="T2" fmla="*/ 663555 w 445"/>
                <a:gd name="T3" fmla="*/ 83186 h 445"/>
                <a:gd name="T4" fmla="*/ 843470 w 445"/>
                <a:gd name="T5" fmla="*/ 363698 h 445"/>
                <a:gd name="T6" fmla="*/ 789302 w 445"/>
                <a:gd name="T7" fmla="*/ 646144 h 445"/>
                <a:gd name="T8" fmla="*/ 551351 w 445"/>
                <a:gd name="T9" fmla="*/ 829928 h 445"/>
                <a:gd name="T10" fmla="*/ 228279 w 445"/>
                <a:gd name="T11" fmla="*/ 795106 h 445"/>
                <a:gd name="T12" fmla="*/ 27084 w 445"/>
                <a:gd name="T13" fmla="*/ 526201 h 445"/>
                <a:gd name="T14" fmla="*/ 81252 w 445"/>
                <a:gd name="T15" fmla="*/ 203129 h 445"/>
                <a:gd name="T16" fmla="*/ 359829 w 445"/>
                <a:gd name="T17" fmla="*/ 19346 h 44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5"/>
                <a:gd name="T28" fmla="*/ 0 h 445"/>
                <a:gd name="T29" fmla="*/ 445 w 445"/>
                <a:gd name="T30" fmla="*/ 445 h 44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5" h="445">
                  <a:moveTo>
                    <a:pt x="186" y="10"/>
                  </a:moveTo>
                  <a:cubicBezTo>
                    <a:pt x="240" y="0"/>
                    <a:pt x="297" y="12"/>
                    <a:pt x="343" y="43"/>
                  </a:cubicBezTo>
                  <a:cubicBezTo>
                    <a:pt x="392" y="75"/>
                    <a:pt x="427" y="129"/>
                    <a:pt x="436" y="188"/>
                  </a:cubicBezTo>
                  <a:cubicBezTo>
                    <a:pt x="445" y="238"/>
                    <a:pt x="434" y="291"/>
                    <a:pt x="408" y="334"/>
                  </a:cubicBezTo>
                  <a:cubicBezTo>
                    <a:pt x="380" y="379"/>
                    <a:pt x="336" y="414"/>
                    <a:pt x="285" y="429"/>
                  </a:cubicBezTo>
                  <a:cubicBezTo>
                    <a:pt x="230" y="445"/>
                    <a:pt x="169" y="439"/>
                    <a:pt x="118" y="411"/>
                  </a:cubicBezTo>
                  <a:cubicBezTo>
                    <a:pt x="66" y="382"/>
                    <a:pt x="27" y="330"/>
                    <a:pt x="14" y="272"/>
                  </a:cubicBezTo>
                  <a:cubicBezTo>
                    <a:pt x="0" y="216"/>
                    <a:pt x="11" y="154"/>
                    <a:pt x="42" y="105"/>
                  </a:cubicBezTo>
                  <a:cubicBezTo>
                    <a:pt x="74" y="55"/>
                    <a:pt x="128" y="20"/>
                    <a:pt x="186" y="10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3</a:t>
              </a:r>
              <a:endPara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8" name="Group 21"/>
          <p:cNvGrpSpPr>
            <a:grpSpLocks/>
          </p:cNvGrpSpPr>
          <p:nvPr/>
        </p:nvGrpSpPr>
        <p:grpSpPr bwMode="auto">
          <a:xfrm>
            <a:off x="6149975" y="4114800"/>
            <a:ext cx="1892300" cy="1858963"/>
            <a:chOff x="0" y="0"/>
            <a:chExt cx="1890994" cy="1857884"/>
          </a:xfrm>
          <a:solidFill>
            <a:schemeClr val="tx2">
              <a:lumMod val="50000"/>
            </a:schemeClr>
          </a:solidFill>
        </p:grpSpPr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310260" y="309034"/>
              <a:ext cx="1238589" cy="1239816"/>
            </a:xfrm>
            <a:custGeom>
              <a:avLst/>
              <a:gdLst>
                <a:gd name="T0" fmla="*/ 263 w 640"/>
                <a:gd name="T1" fmla="*/ 0 h 640"/>
                <a:gd name="T2" fmla="*/ 378 w 640"/>
                <a:gd name="T3" fmla="*/ 0 h 640"/>
                <a:gd name="T4" fmla="*/ 378 w 640"/>
                <a:gd name="T5" fmla="*/ 54 h 640"/>
                <a:gd name="T6" fmla="*/ 469 w 640"/>
                <a:gd name="T7" fmla="*/ 94 h 640"/>
                <a:gd name="T8" fmla="*/ 507 w 640"/>
                <a:gd name="T9" fmla="*/ 56 h 640"/>
                <a:gd name="T10" fmla="*/ 586 w 640"/>
                <a:gd name="T11" fmla="*/ 135 h 640"/>
                <a:gd name="T12" fmla="*/ 547 w 640"/>
                <a:gd name="T13" fmla="*/ 174 h 640"/>
                <a:gd name="T14" fmla="*/ 584 w 640"/>
                <a:gd name="T15" fmla="*/ 265 h 640"/>
                <a:gd name="T16" fmla="*/ 640 w 640"/>
                <a:gd name="T17" fmla="*/ 266 h 640"/>
                <a:gd name="T18" fmla="*/ 640 w 640"/>
                <a:gd name="T19" fmla="*/ 378 h 640"/>
                <a:gd name="T20" fmla="*/ 583 w 640"/>
                <a:gd name="T21" fmla="*/ 378 h 640"/>
                <a:gd name="T22" fmla="*/ 546 w 640"/>
                <a:gd name="T23" fmla="*/ 468 h 640"/>
                <a:gd name="T24" fmla="*/ 586 w 640"/>
                <a:gd name="T25" fmla="*/ 508 h 640"/>
                <a:gd name="T26" fmla="*/ 507 w 640"/>
                <a:gd name="T27" fmla="*/ 587 h 640"/>
                <a:gd name="T28" fmla="*/ 468 w 640"/>
                <a:gd name="T29" fmla="*/ 548 h 640"/>
                <a:gd name="T30" fmla="*/ 378 w 640"/>
                <a:gd name="T31" fmla="*/ 585 h 640"/>
                <a:gd name="T32" fmla="*/ 378 w 640"/>
                <a:gd name="T33" fmla="*/ 640 h 640"/>
                <a:gd name="T34" fmla="*/ 263 w 640"/>
                <a:gd name="T35" fmla="*/ 640 h 640"/>
                <a:gd name="T36" fmla="*/ 263 w 640"/>
                <a:gd name="T37" fmla="*/ 587 h 640"/>
                <a:gd name="T38" fmla="*/ 172 w 640"/>
                <a:gd name="T39" fmla="*/ 550 h 640"/>
                <a:gd name="T40" fmla="*/ 135 w 640"/>
                <a:gd name="T41" fmla="*/ 587 h 640"/>
                <a:gd name="T42" fmla="*/ 55 w 640"/>
                <a:gd name="T43" fmla="*/ 508 h 640"/>
                <a:gd name="T44" fmla="*/ 91 w 640"/>
                <a:gd name="T45" fmla="*/ 472 h 640"/>
                <a:gd name="T46" fmla="*/ 51 w 640"/>
                <a:gd name="T47" fmla="*/ 378 h 640"/>
                <a:gd name="T48" fmla="*/ 0 w 640"/>
                <a:gd name="T49" fmla="*/ 378 h 640"/>
                <a:gd name="T50" fmla="*/ 0 w 640"/>
                <a:gd name="T51" fmla="*/ 266 h 640"/>
                <a:gd name="T52" fmla="*/ 50 w 640"/>
                <a:gd name="T53" fmla="*/ 266 h 640"/>
                <a:gd name="T54" fmla="*/ 90 w 640"/>
                <a:gd name="T55" fmla="*/ 171 h 640"/>
                <a:gd name="T56" fmla="*/ 55 w 640"/>
                <a:gd name="T57" fmla="*/ 136 h 640"/>
                <a:gd name="T58" fmla="*/ 135 w 640"/>
                <a:gd name="T59" fmla="*/ 56 h 640"/>
                <a:gd name="T60" fmla="*/ 169 w 640"/>
                <a:gd name="T61" fmla="*/ 90 h 640"/>
                <a:gd name="T62" fmla="*/ 183 w 640"/>
                <a:gd name="T63" fmla="*/ 83 h 640"/>
                <a:gd name="T64" fmla="*/ 263 w 640"/>
                <a:gd name="T65" fmla="*/ 53 h 640"/>
                <a:gd name="T66" fmla="*/ 263 w 640"/>
                <a:gd name="T67" fmla="*/ 0 h 640"/>
                <a:gd name="T68" fmla="*/ 293 w 640"/>
                <a:gd name="T69" fmla="*/ 82 h 640"/>
                <a:gd name="T70" fmla="*/ 90 w 640"/>
                <a:gd name="T71" fmla="*/ 247 h 640"/>
                <a:gd name="T72" fmla="*/ 107 w 640"/>
                <a:gd name="T73" fmla="*/ 433 h 640"/>
                <a:gd name="T74" fmla="*/ 232 w 640"/>
                <a:gd name="T75" fmla="*/ 544 h 640"/>
                <a:gd name="T76" fmla="*/ 408 w 640"/>
                <a:gd name="T77" fmla="*/ 544 h 640"/>
                <a:gd name="T78" fmla="*/ 532 w 640"/>
                <a:gd name="T79" fmla="*/ 432 h 640"/>
                <a:gd name="T80" fmla="*/ 551 w 640"/>
                <a:gd name="T81" fmla="*/ 260 h 640"/>
                <a:gd name="T82" fmla="*/ 449 w 640"/>
                <a:gd name="T83" fmla="*/ 119 h 640"/>
                <a:gd name="T84" fmla="*/ 293 w 640"/>
                <a:gd name="T85" fmla="*/ 82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0" h="640">
                  <a:moveTo>
                    <a:pt x="263" y="0"/>
                  </a:moveTo>
                  <a:cubicBezTo>
                    <a:pt x="302" y="0"/>
                    <a:pt x="340" y="0"/>
                    <a:pt x="378" y="0"/>
                  </a:cubicBezTo>
                  <a:cubicBezTo>
                    <a:pt x="378" y="18"/>
                    <a:pt x="378" y="36"/>
                    <a:pt x="378" y="54"/>
                  </a:cubicBezTo>
                  <a:cubicBezTo>
                    <a:pt x="410" y="62"/>
                    <a:pt x="441" y="75"/>
                    <a:pt x="469" y="94"/>
                  </a:cubicBezTo>
                  <a:cubicBezTo>
                    <a:pt x="482" y="82"/>
                    <a:pt x="494" y="68"/>
                    <a:pt x="507" y="56"/>
                  </a:cubicBezTo>
                  <a:cubicBezTo>
                    <a:pt x="533" y="83"/>
                    <a:pt x="560" y="109"/>
                    <a:pt x="586" y="135"/>
                  </a:cubicBezTo>
                  <a:cubicBezTo>
                    <a:pt x="573" y="148"/>
                    <a:pt x="561" y="161"/>
                    <a:pt x="547" y="174"/>
                  </a:cubicBezTo>
                  <a:cubicBezTo>
                    <a:pt x="564" y="202"/>
                    <a:pt x="577" y="232"/>
                    <a:pt x="584" y="265"/>
                  </a:cubicBezTo>
                  <a:cubicBezTo>
                    <a:pt x="602" y="268"/>
                    <a:pt x="621" y="265"/>
                    <a:pt x="640" y="266"/>
                  </a:cubicBezTo>
                  <a:cubicBezTo>
                    <a:pt x="640" y="303"/>
                    <a:pt x="640" y="341"/>
                    <a:pt x="640" y="378"/>
                  </a:cubicBezTo>
                  <a:cubicBezTo>
                    <a:pt x="621" y="378"/>
                    <a:pt x="602" y="378"/>
                    <a:pt x="583" y="378"/>
                  </a:cubicBezTo>
                  <a:cubicBezTo>
                    <a:pt x="576" y="410"/>
                    <a:pt x="563" y="440"/>
                    <a:pt x="546" y="468"/>
                  </a:cubicBezTo>
                  <a:cubicBezTo>
                    <a:pt x="560" y="481"/>
                    <a:pt x="573" y="494"/>
                    <a:pt x="586" y="508"/>
                  </a:cubicBezTo>
                  <a:cubicBezTo>
                    <a:pt x="560" y="534"/>
                    <a:pt x="533" y="560"/>
                    <a:pt x="507" y="587"/>
                  </a:cubicBezTo>
                  <a:cubicBezTo>
                    <a:pt x="494" y="574"/>
                    <a:pt x="481" y="561"/>
                    <a:pt x="468" y="548"/>
                  </a:cubicBezTo>
                  <a:cubicBezTo>
                    <a:pt x="439" y="564"/>
                    <a:pt x="410" y="578"/>
                    <a:pt x="378" y="585"/>
                  </a:cubicBezTo>
                  <a:cubicBezTo>
                    <a:pt x="378" y="604"/>
                    <a:pt x="378" y="622"/>
                    <a:pt x="378" y="640"/>
                  </a:cubicBezTo>
                  <a:cubicBezTo>
                    <a:pt x="340" y="640"/>
                    <a:pt x="302" y="640"/>
                    <a:pt x="263" y="640"/>
                  </a:cubicBezTo>
                  <a:cubicBezTo>
                    <a:pt x="263" y="622"/>
                    <a:pt x="263" y="605"/>
                    <a:pt x="263" y="587"/>
                  </a:cubicBezTo>
                  <a:cubicBezTo>
                    <a:pt x="231" y="580"/>
                    <a:pt x="200" y="568"/>
                    <a:pt x="172" y="550"/>
                  </a:cubicBezTo>
                  <a:cubicBezTo>
                    <a:pt x="159" y="562"/>
                    <a:pt x="147" y="574"/>
                    <a:pt x="135" y="587"/>
                  </a:cubicBezTo>
                  <a:cubicBezTo>
                    <a:pt x="108" y="561"/>
                    <a:pt x="82" y="534"/>
                    <a:pt x="55" y="508"/>
                  </a:cubicBezTo>
                  <a:cubicBezTo>
                    <a:pt x="67" y="496"/>
                    <a:pt x="79" y="484"/>
                    <a:pt x="91" y="472"/>
                  </a:cubicBezTo>
                  <a:cubicBezTo>
                    <a:pt x="72" y="443"/>
                    <a:pt x="59" y="411"/>
                    <a:pt x="51" y="378"/>
                  </a:cubicBezTo>
                  <a:cubicBezTo>
                    <a:pt x="34" y="378"/>
                    <a:pt x="17" y="378"/>
                    <a:pt x="0" y="378"/>
                  </a:cubicBezTo>
                  <a:cubicBezTo>
                    <a:pt x="0" y="341"/>
                    <a:pt x="0" y="303"/>
                    <a:pt x="0" y="266"/>
                  </a:cubicBezTo>
                  <a:cubicBezTo>
                    <a:pt x="17" y="266"/>
                    <a:pt x="33" y="266"/>
                    <a:pt x="50" y="266"/>
                  </a:cubicBezTo>
                  <a:cubicBezTo>
                    <a:pt x="57" y="232"/>
                    <a:pt x="70" y="199"/>
                    <a:pt x="90" y="171"/>
                  </a:cubicBezTo>
                  <a:cubicBezTo>
                    <a:pt x="79" y="158"/>
                    <a:pt x="67" y="147"/>
                    <a:pt x="55" y="136"/>
                  </a:cubicBezTo>
                  <a:cubicBezTo>
                    <a:pt x="81" y="109"/>
                    <a:pt x="108" y="82"/>
                    <a:pt x="135" y="56"/>
                  </a:cubicBezTo>
                  <a:cubicBezTo>
                    <a:pt x="146" y="67"/>
                    <a:pt x="157" y="79"/>
                    <a:pt x="169" y="90"/>
                  </a:cubicBezTo>
                  <a:cubicBezTo>
                    <a:pt x="174" y="89"/>
                    <a:pt x="178" y="85"/>
                    <a:pt x="183" y="83"/>
                  </a:cubicBezTo>
                  <a:cubicBezTo>
                    <a:pt x="208" y="68"/>
                    <a:pt x="235" y="59"/>
                    <a:pt x="263" y="53"/>
                  </a:cubicBezTo>
                  <a:cubicBezTo>
                    <a:pt x="263" y="35"/>
                    <a:pt x="263" y="18"/>
                    <a:pt x="263" y="0"/>
                  </a:cubicBezTo>
                  <a:close/>
                  <a:moveTo>
                    <a:pt x="293" y="82"/>
                  </a:moveTo>
                  <a:cubicBezTo>
                    <a:pt x="201" y="91"/>
                    <a:pt x="118" y="158"/>
                    <a:pt x="90" y="247"/>
                  </a:cubicBezTo>
                  <a:cubicBezTo>
                    <a:pt x="71" y="308"/>
                    <a:pt x="76" y="377"/>
                    <a:pt x="107" y="433"/>
                  </a:cubicBezTo>
                  <a:cubicBezTo>
                    <a:pt x="133" y="483"/>
                    <a:pt x="178" y="524"/>
                    <a:pt x="232" y="544"/>
                  </a:cubicBezTo>
                  <a:cubicBezTo>
                    <a:pt x="288" y="566"/>
                    <a:pt x="352" y="566"/>
                    <a:pt x="408" y="544"/>
                  </a:cubicBezTo>
                  <a:cubicBezTo>
                    <a:pt x="461" y="523"/>
                    <a:pt x="505" y="482"/>
                    <a:pt x="532" y="432"/>
                  </a:cubicBezTo>
                  <a:cubicBezTo>
                    <a:pt x="559" y="380"/>
                    <a:pt x="566" y="317"/>
                    <a:pt x="551" y="260"/>
                  </a:cubicBezTo>
                  <a:cubicBezTo>
                    <a:pt x="536" y="202"/>
                    <a:pt x="499" y="151"/>
                    <a:pt x="449" y="119"/>
                  </a:cubicBezTo>
                  <a:cubicBezTo>
                    <a:pt x="403" y="89"/>
                    <a:pt x="347" y="76"/>
                    <a:pt x="293" y="82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19"/>
            <p:cNvSpPr>
              <a:spLocks noChangeArrowheads="1"/>
            </p:cNvSpPr>
            <p:nvPr/>
          </p:nvSpPr>
          <p:spPr bwMode="auto">
            <a:xfrm>
              <a:off x="501567" y="505246"/>
              <a:ext cx="855975" cy="853523"/>
            </a:xfrm>
            <a:custGeom>
              <a:avLst/>
              <a:gdLst>
                <a:gd name="T0" fmla="*/ 352460 w 442"/>
                <a:gd name="T1" fmla="*/ 17419 h 441"/>
                <a:gd name="T2" fmla="*/ 642950 w 442"/>
                <a:gd name="T3" fmla="*/ 69675 h 441"/>
                <a:gd name="T4" fmla="*/ 836609 w 442"/>
                <a:gd name="T5" fmla="*/ 354183 h 441"/>
                <a:gd name="T6" fmla="*/ 778511 w 442"/>
                <a:gd name="T7" fmla="*/ 650303 h 441"/>
                <a:gd name="T8" fmla="*/ 474466 w 442"/>
                <a:gd name="T9" fmla="*/ 841910 h 441"/>
                <a:gd name="T10" fmla="*/ 183977 w 442"/>
                <a:gd name="T11" fmla="*/ 766429 h 441"/>
                <a:gd name="T12" fmla="*/ 11620 w 442"/>
                <a:gd name="T13" fmla="*/ 478050 h 441"/>
                <a:gd name="T14" fmla="*/ 81337 w 442"/>
                <a:gd name="T15" fmla="*/ 193543 h 441"/>
                <a:gd name="T16" fmla="*/ 352460 w 442"/>
                <a:gd name="T17" fmla="*/ 17419 h 44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42"/>
                <a:gd name="T28" fmla="*/ 0 h 441"/>
                <a:gd name="T29" fmla="*/ 442 w 442"/>
                <a:gd name="T30" fmla="*/ 441 h 44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42" h="441">
                  <a:moveTo>
                    <a:pt x="182" y="9"/>
                  </a:moveTo>
                  <a:cubicBezTo>
                    <a:pt x="233" y="0"/>
                    <a:pt x="287" y="9"/>
                    <a:pt x="332" y="36"/>
                  </a:cubicBezTo>
                  <a:cubicBezTo>
                    <a:pt x="384" y="68"/>
                    <a:pt x="422" y="122"/>
                    <a:pt x="432" y="183"/>
                  </a:cubicBezTo>
                  <a:cubicBezTo>
                    <a:pt x="442" y="235"/>
                    <a:pt x="431" y="291"/>
                    <a:pt x="402" y="336"/>
                  </a:cubicBezTo>
                  <a:cubicBezTo>
                    <a:pt x="368" y="391"/>
                    <a:pt x="309" y="428"/>
                    <a:pt x="245" y="435"/>
                  </a:cubicBezTo>
                  <a:cubicBezTo>
                    <a:pt x="193" y="441"/>
                    <a:pt x="138" y="427"/>
                    <a:pt x="95" y="396"/>
                  </a:cubicBezTo>
                  <a:cubicBezTo>
                    <a:pt x="47" y="362"/>
                    <a:pt x="13" y="307"/>
                    <a:pt x="6" y="247"/>
                  </a:cubicBezTo>
                  <a:cubicBezTo>
                    <a:pt x="0" y="196"/>
                    <a:pt x="13" y="142"/>
                    <a:pt x="42" y="100"/>
                  </a:cubicBezTo>
                  <a:cubicBezTo>
                    <a:pt x="74" y="52"/>
                    <a:pt x="126" y="19"/>
                    <a:pt x="182" y="9"/>
                  </a:cubicBezTo>
                  <a:close/>
                </a:path>
              </a:pathLst>
            </a:cu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4</a:t>
              </a:r>
              <a:endPara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4"/>
            <p:cNvSpPr>
              <a:spLocks noEditPoints="1"/>
            </p:cNvSpPr>
            <p:nvPr/>
          </p:nvSpPr>
          <p:spPr bwMode="auto">
            <a:xfrm>
              <a:off x="0" y="0"/>
              <a:ext cx="1890994" cy="1857884"/>
            </a:xfrm>
            <a:custGeom>
              <a:avLst/>
              <a:gdLst>
                <a:gd name="T0" fmla="*/ 0 w 977"/>
                <a:gd name="T1" fmla="*/ 2 h 960"/>
                <a:gd name="T2" fmla="*/ 412 w 977"/>
                <a:gd name="T3" fmla="*/ 2 h 960"/>
                <a:gd name="T4" fmla="*/ 560 w 977"/>
                <a:gd name="T5" fmla="*/ 9 h 960"/>
                <a:gd name="T6" fmla="*/ 864 w 977"/>
                <a:gd name="T7" fmla="*/ 196 h 960"/>
                <a:gd name="T8" fmla="*/ 946 w 977"/>
                <a:gd name="T9" fmla="*/ 584 h 960"/>
                <a:gd name="T10" fmla="*/ 721 w 977"/>
                <a:gd name="T11" fmla="*/ 894 h 960"/>
                <a:gd name="T12" fmla="*/ 479 w 977"/>
                <a:gd name="T13" fmla="*/ 960 h 960"/>
                <a:gd name="T14" fmla="*/ 477 w 977"/>
                <a:gd name="T15" fmla="*/ 960 h 960"/>
                <a:gd name="T16" fmla="*/ 305 w 977"/>
                <a:gd name="T17" fmla="*/ 927 h 960"/>
                <a:gd name="T18" fmla="*/ 92 w 977"/>
                <a:gd name="T19" fmla="*/ 764 h 960"/>
                <a:gd name="T20" fmla="*/ 0 w 977"/>
                <a:gd name="T21" fmla="*/ 484 h 960"/>
                <a:gd name="T22" fmla="*/ 0 w 977"/>
                <a:gd name="T23" fmla="*/ 2 h 960"/>
                <a:gd name="T24" fmla="*/ 422 w 977"/>
                <a:gd name="T25" fmla="*/ 103 h 960"/>
                <a:gd name="T26" fmla="*/ 158 w 977"/>
                <a:gd name="T27" fmla="*/ 274 h 960"/>
                <a:gd name="T28" fmla="*/ 100 w 977"/>
                <a:gd name="T29" fmla="*/ 524 h 960"/>
                <a:gd name="T30" fmla="*/ 224 w 977"/>
                <a:gd name="T31" fmla="*/ 764 h 960"/>
                <a:gd name="T32" fmla="*/ 448 w 977"/>
                <a:gd name="T33" fmla="*/ 861 h 960"/>
                <a:gd name="T34" fmla="*/ 683 w 977"/>
                <a:gd name="T35" fmla="*/ 803 h 960"/>
                <a:gd name="T36" fmla="*/ 838 w 977"/>
                <a:gd name="T37" fmla="*/ 610 h 960"/>
                <a:gd name="T38" fmla="*/ 844 w 977"/>
                <a:gd name="T39" fmla="*/ 368 h 960"/>
                <a:gd name="T40" fmla="*/ 665 w 977"/>
                <a:gd name="T41" fmla="*/ 147 h 960"/>
                <a:gd name="T42" fmla="*/ 422 w 977"/>
                <a:gd name="T43" fmla="*/ 103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77" h="960">
                  <a:moveTo>
                    <a:pt x="0" y="2"/>
                  </a:moveTo>
                  <a:cubicBezTo>
                    <a:pt x="137" y="2"/>
                    <a:pt x="275" y="2"/>
                    <a:pt x="412" y="2"/>
                  </a:cubicBezTo>
                  <a:cubicBezTo>
                    <a:pt x="462" y="2"/>
                    <a:pt x="511" y="0"/>
                    <a:pt x="560" y="9"/>
                  </a:cubicBezTo>
                  <a:cubicBezTo>
                    <a:pt x="680" y="29"/>
                    <a:pt x="791" y="98"/>
                    <a:pt x="864" y="196"/>
                  </a:cubicBezTo>
                  <a:cubicBezTo>
                    <a:pt x="946" y="305"/>
                    <a:pt x="977" y="451"/>
                    <a:pt x="946" y="584"/>
                  </a:cubicBezTo>
                  <a:cubicBezTo>
                    <a:pt x="919" y="713"/>
                    <a:pt x="835" y="828"/>
                    <a:pt x="721" y="894"/>
                  </a:cubicBezTo>
                  <a:cubicBezTo>
                    <a:pt x="648" y="937"/>
                    <a:pt x="564" y="959"/>
                    <a:pt x="479" y="960"/>
                  </a:cubicBezTo>
                  <a:cubicBezTo>
                    <a:pt x="477" y="960"/>
                    <a:pt x="477" y="960"/>
                    <a:pt x="477" y="960"/>
                  </a:cubicBezTo>
                  <a:cubicBezTo>
                    <a:pt x="419" y="959"/>
                    <a:pt x="360" y="949"/>
                    <a:pt x="305" y="927"/>
                  </a:cubicBezTo>
                  <a:cubicBezTo>
                    <a:pt x="221" y="895"/>
                    <a:pt x="146" y="837"/>
                    <a:pt x="92" y="764"/>
                  </a:cubicBezTo>
                  <a:cubicBezTo>
                    <a:pt x="33" y="683"/>
                    <a:pt x="0" y="584"/>
                    <a:pt x="0" y="484"/>
                  </a:cubicBezTo>
                  <a:cubicBezTo>
                    <a:pt x="0" y="323"/>
                    <a:pt x="0" y="163"/>
                    <a:pt x="0" y="2"/>
                  </a:cubicBezTo>
                  <a:close/>
                  <a:moveTo>
                    <a:pt x="422" y="103"/>
                  </a:moveTo>
                  <a:cubicBezTo>
                    <a:pt x="315" y="118"/>
                    <a:pt x="216" y="183"/>
                    <a:pt x="158" y="274"/>
                  </a:cubicBezTo>
                  <a:cubicBezTo>
                    <a:pt x="110" y="347"/>
                    <a:pt x="89" y="437"/>
                    <a:pt x="100" y="524"/>
                  </a:cubicBezTo>
                  <a:cubicBezTo>
                    <a:pt x="109" y="616"/>
                    <a:pt x="155" y="703"/>
                    <a:pt x="224" y="764"/>
                  </a:cubicBezTo>
                  <a:cubicBezTo>
                    <a:pt x="285" y="820"/>
                    <a:pt x="365" y="855"/>
                    <a:pt x="448" y="861"/>
                  </a:cubicBezTo>
                  <a:cubicBezTo>
                    <a:pt x="530" y="868"/>
                    <a:pt x="614" y="847"/>
                    <a:pt x="683" y="803"/>
                  </a:cubicBezTo>
                  <a:cubicBezTo>
                    <a:pt x="754" y="758"/>
                    <a:pt x="810" y="689"/>
                    <a:pt x="838" y="610"/>
                  </a:cubicBezTo>
                  <a:cubicBezTo>
                    <a:pt x="866" y="533"/>
                    <a:pt x="868" y="446"/>
                    <a:pt x="844" y="368"/>
                  </a:cubicBezTo>
                  <a:cubicBezTo>
                    <a:pt x="815" y="275"/>
                    <a:pt x="750" y="194"/>
                    <a:pt x="665" y="147"/>
                  </a:cubicBezTo>
                  <a:cubicBezTo>
                    <a:pt x="592" y="106"/>
                    <a:pt x="505" y="91"/>
                    <a:pt x="422" y="103"/>
                  </a:cubicBezTo>
                  <a:close/>
                </a:path>
              </a:pathLst>
            </a:custGeom>
            <a:grpFill/>
            <a:ln w="25400" cap="flat" cmpd="sng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2" name="Group 25"/>
          <p:cNvGrpSpPr>
            <a:grpSpLocks/>
          </p:cNvGrpSpPr>
          <p:nvPr/>
        </p:nvGrpSpPr>
        <p:grpSpPr bwMode="auto">
          <a:xfrm>
            <a:off x="8142288" y="2447925"/>
            <a:ext cx="3432175" cy="1184275"/>
            <a:chOff x="0" y="0"/>
            <a:chExt cx="2674843" cy="1184196"/>
          </a:xfrm>
        </p:grpSpPr>
        <p:sp>
          <p:nvSpPr>
            <p:cNvPr id="23" name="文本框 33"/>
            <p:cNvSpPr txBox="1">
              <a:spLocks noChangeArrowheads="1"/>
            </p:cNvSpPr>
            <p:nvPr/>
          </p:nvSpPr>
          <p:spPr bwMode="auto">
            <a:xfrm>
              <a:off x="0" y="0"/>
              <a:ext cx="26748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MORE THAN TEMPLATE</a:t>
              </a:r>
              <a:endPara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文本框 14"/>
            <p:cNvSpPr txBox="1">
              <a:spLocks noChangeArrowheads="1"/>
            </p:cNvSpPr>
            <p:nvPr/>
          </p:nvSpPr>
          <p:spPr bwMode="auto">
            <a:xfrm>
              <a:off x="0" y="353199"/>
              <a:ext cx="267484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dobe Gothic Std B" pitchFamily="34" charset="-128"/>
                  <a:ea typeface="冬青黑体简体中文 W3" pitchFamily="2" charset="-122"/>
                </a:rPr>
                <a:t>Lorem ipsum dolor sit amet, consectetur adipisicing elit, sed do eiusmod tempor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dobe Gothic Std B" pitchFamily="34" charset="-128"/>
                <a:ea typeface="冬青黑体简体中文 W3" pitchFamily="2" charset="-122"/>
              </a:endParaRPr>
            </a:p>
          </p:txBody>
        </p:sp>
      </p:grpSp>
      <p:grpSp>
        <p:nvGrpSpPr>
          <p:cNvPr id="25" name="Group 28"/>
          <p:cNvGrpSpPr>
            <a:grpSpLocks/>
          </p:cNvGrpSpPr>
          <p:nvPr/>
        </p:nvGrpSpPr>
        <p:grpSpPr bwMode="auto">
          <a:xfrm>
            <a:off x="8142288" y="4406900"/>
            <a:ext cx="3432175" cy="1184275"/>
            <a:chOff x="0" y="0"/>
            <a:chExt cx="2674843" cy="1184196"/>
          </a:xfrm>
        </p:grpSpPr>
        <p:sp>
          <p:nvSpPr>
            <p:cNvPr id="26" name="文本框 33"/>
            <p:cNvSpPr txBox="1">
              <a:spLocks noChangeArrowheads="1"/>
            </p:cNvSpPr>
            <p:nvPr/>
          </p:nvSpPr>
          <p:spPr bwMode="auto">
            <a:xfrm>
              <a:off x="0" y="0"/>
              <a:ext cx="26748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MORE THAN TEMPLATE</a:t>
              </a:r>
              <a:endPara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文本框 14"/>
            <p:cNvSpPr txBox="1">
              <a:spLocks noChangeArrowheads="1"/>
            </p:cNvSpPr>
            <p:nvPr/>
          </p:nvSpPr>
          <p:spPr bwMode="auto">
            <a:xfrm>
              <a:off x="0" y="353199"/>
              <a:ext cx="267484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dobe Gothic Std B" pitchFamily="34" charset="-128"/>
                  <a:ea typeface="冬青黑体简体中文 W3" pitchFamily="2" charset="-122"/>
                </a:rPr>
                <a:t>Lorem ipsum dolor sit amet, consectetur adipisicing elit, sed do eiusmod tempor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dobe Gothic Std B" pitchFamily="34" charset="-128"/>
                <a:ea typeface="冬青黑体简体中文 W3" pitchFamily="2" charset="-122"/>
              </a:endParaRPr>
            </a:p>
          </p:txBody>
        </p:sp>
      </p:grpSp>
      <p:grpSp>
        <p:nvGrpSpPr>
          <p:cNvPr id="28" name="Group 31"/>
          <p:cNvGrpSpPr>
            <a:grpSpLocks/>
          </p:cNvGrpSpPr>
          <p:nvPr/>
        </p:nvGrpSpPr>
        <p:grpSpPr bwMode="auto">
          <a:xfrm>
            <a:off x="995363" y="2447925"/>
            <a:ext cx="3432175" cy="1184275"/>
            <a:chOff x="0" y="0"/>
            <a:chExt cx="2674843" cy="1184196"/>
          </a:xfrm>
        </p:grpSpPr>
        <p:sp>
          <p:nvSpPr>
            <p:cNvPr id="29" name="文本框 33"/>
            <p:cNvSpPr txBox="1">
              <a:spLocks noChangeArrowheads="1"/>
            </p:cNvSpPr>
            <p:nvPr/>
          </p:nvSpPr>
          <p:spPr bwMode="auto">
            <a:xfrm>
              <a:off x="0" y="0"/>
              <a:ext cx="26748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MORE THAN TEMPLATE</a:t>
              </a:r>
              <a:endPara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文本框 14"/>
            <p:cNvSpPr txBox="1">
              <a:spLocks noChangeArrowheads="1"/>
            </p:cNvSpPr>
            <p:nvPr/>
          </p:nvSpPr>
          <p:spPr bwMode="auto">
            <a:xfrm>
              <a:off x="0" y="353199"/>
              <a:ext cx="267484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dobe Gothic Std B" pitchFamily="34" charset="-128"/>
                  <a:ea typeface="冬青黑体简体中文 W3" pitchFamily="2" charset="-122"/>
                </a:rPr>
                <a:t>Lorem ipsum dolor sit amet, consectetur adipisicing elit, sed do eiusmod tempor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dobe Gothic Std B" pitchFamily="34" charset="-128"/>
                <a:ea typeface="冬青黑体简体中文 W3" pitchFamily="2" charset="-122"/>
              </a:endParaRPr>
            </a:p>
          </p:txBody>
        </p:sp>
      </p:grpSp>
      <p:grpSp>
        <p:nvGrpSpPr>
          <p:cNvPr id="31" name="Group 34"/>
          <p:cNvGrpSpPr>
            <a:grpSpLocks/>
          </p:cNvGrpSpPr>
          <p:nvPr/>
        </p:nvGrpSpPr>
        <p:grpSpPr bwMode="auto">
          <a:xfrm>
            <a:off x="995363" y="4406900"/>
            <a:ext cx="3432175" cy="1184275"/>
            <a:chOff x="0" y="0"/>
            <a:chExt cx="2674843" cy="1184196"/>
          </a:xfrm>
        </p:grpSpPr>
        <p:sp>
          <p:nvSpPr>
            <p:cNvPr id="32" name="文本框 33"/>
            <p:cNvSpPr txBox="1">
              <a:spLocks noChangeArrowheads="1"/>
            </p:cNvSpPr>
            <p:nvPr/>
          </p:nvSpPr>
          <p:spPr bwMode="auto">
            <a:xfrm>
              <a:off x="0" y="0"/>
              <a:ext cx="26748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rPr>
                <a:t>MORE THAN TEMPLATE</a:t>
              </a:r>
              <a:endPara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文本框 14"/>
            <p:cNvSpPr txBox="1">
              <a:spLocks noChangeArrowheads="1"/>
            </p:cNvSpPr>
            <p:nvPr/>
          </p:nvSpPr>
          <p:spPr bwMode="auto">
            <a:xfrm>
              <a:off x="0" y="353199"/>
              <a:ext cx="267484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Adobe Gothic Std B" pitchFamily="34" charset="-128"/>
                  <a:ea typeface="冬青黑体简体中文 W3" pitchFamily="2" charset="-122"/>
                </a:rPr>
                <a:t>Lorem ipsum dolor sit amet, consectetur adipisicing elit, sed do eiusmod tempor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dobe Gothic Std B" pitchFamily="34" charset="-128"/>
                <a:ea typeface="冬青黑体简体中文 W3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62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69169" y="1872629"/>
            <a:ext cx="10912175" cy="4503644"/>
            <a:chOff x="669170" y="1491630"/>
            <a:chExt cx="7791262" cy="3215589"/>
          </a:xfrm>
        </p:grpSpPr>
        <p:grpSp>
          <p:nvGrpSpPr>
            <p:cNvPr id="6" name="组合 5"/>
            <p:cNvGrpSpPr/>
            <p:nvPr/>
          </p:nvGrpSpPr>
          <p:grpSpPr>
            <a:xfrm>
              <a:off x="2703440" y="1491630"/>
              <a:ext cx="3606687" cy="2614079"/>
              <a:chOff x="2703440" y="1491630"/>
              <a:chExt cx="3606687" cy="2614079"/>
            </a:xfrm>
          </p:grpSpPr>
          <p:sp>
            <p:nvSpPr>
              <p:cNvPr id="7" name="椭圆 1"/>
              <p:cNvSpPr/>
              <p:nvPr/>
            </p:nvSpPr>
            <p:spPr>
              <a:xfrm>
                <a:off x="3762648" y="1535177"/>
                <a:ext cx="1481867" cy="1718812"/>
              </a:xfrm>
              <a:custGeom>
                <a:avLst/>
                <a:gdLst/>
                <a:ahLst/>
                <a:cxnLst/>
                <a:rect l="l" t="t" r="r" b="b"/>
                <a:pathLst>
                  <a:path w="3240360" h="3757972">
                    <a:moveTo>
                      <a:pt x="1620180" y="0"/>
                    </a:moveTo>
                    <a:cubicBezTo>
                      <a:pt x="2514981" y="0"/>
                      <a:pt x="3240360" y="725379"/>
                      <a:pt x="3240360" y="1620180"/>
                    </a:cubicBezTo>
                    <a:cubicBezTo>
                      <a:pt x="3240360" y="2212023"/>
                      <a:pt x="2923020" y="2729746"/>
                      <a:pt x="2448272" y="3010903"/>
                    </a:cubicBezTo>
                    <a:lnTo>
                      <a:pt x="2448272" y="3511913"/>
                    </a:lnTo>
                    <a:cubicBezTo>
                      <a:pt x="2448272" y="3647808"/>
                      <a:pt x="2338108" y="3757972"/>
                      <a:pt x="2202213" y="3757972"/>
                    </a:cubicBezTo>
                    <a:lnTo>
                      <a:pt x="1038147" y="3757972"/>
                    </a:lnTo>
                    <a:cubicBezTo>
                      <a:pt x="902252" y="3757972"/>
                      <a:pt x="792088" y="3647808"/>
                      <a:pt x="792088" y="3511913"/>
                    </a:cubicBezTo>
                    <a:lnTo>
                      <a:pt x="792088" y="3010903"/>
                    </a:lnTo>
                    <a:cubicBezTo>
                      <a:pt x="317340" y="2729746"/>
                      <a:pt x="0" y="2212023"/>
                      <a:pt x="0" y="1620180"/>
                    </a:cubicBezTo>
                    <a:cubicBezTo>
                      <a:pt x="0" y="725379"/>
                      <a:pt x="725379" y="0"/>
                      <a:pt x="1620180" y="0"/>
                    </a:cubicBezTo>
                    <a:close/>
                  </a:path>
                </a:pathLst>
              </a:custGeom>
              <a:noFill/>
              <a:ln w="203200" cap="flat" cmpd="sng" algn="ctr">
                <a:solidFill>
                  <a:schemeClr val="tx2">
                    <a:lumMod val="5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kern="0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</a:t>
                </a:r>
                <a:endParaRPr lang="en-US" sz="36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7"/>
              <p:cNvSpPr/>
              <p:nvPr/>
            </p:nvSpPr>
            <p:spPr>
              <a:xfrm>
                <a:off x="4163533" y="3375662"/>
                <a:ext cx="692904" cy="143448"/>
              </a:xfrm>
              <a:prstGeom prst="roundRect">
                <a:avLst>
                  <a:gd name="adj" fmla="val 50000"/>
                </a:avLst>
              </a:prstGeom>
              <a:solidFill>
                <a:sysClr val="window" lastClr="FFFFFF">
                  <a:lumMod val="7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kern="0">
                  <a:solidFill>
                    <a:sysClr val="window" lastClr="FFFFFF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4223730" y="3581869"/>
                <a:ext cx="572511" cy="144728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kern="0">
                  <a:solidFill>
                    <a:sysClr val="window" lastClr="FFFFFF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4163533" y="3789356"/>
                <a:ext cx="692904" cy="143448"/>
              </a:xfrm>
              <a:prstGeom prst="roundRect">
                <a:avLst>
                  <a:gd name="adj" fmla="val 50000"/>
                </a:avLst>
              </a:prstGeom>
              <a:solidFill>
                <a:sysClr val="window" lastClr="FFFFFF">
                  <a:lumMod val="75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kern="0">
                  <a:solidFill>
                    <a:sysClr val="window" lastClr="FFFFFF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4291612" y="3996843"/>
                <a:ext cx="436747" cy="108866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kern="0">
                  <a:solidFill>
                    <a:sysClr val="window" lastClr="FFFFFF"/>
                  </a:solidFill>
                  <a:latin typeface="Calibri"/>
                  <a:ea typeface="+mn-ea"/>
                </a:endParaRPr>
              </a:p>
            </p:txBody>
          </p:sp>
          <p:sp>
            <p:nvSpPr>
              <p:cNvPr id="12" name="椭圆 32"/>
              <p:cNvSpPr>
                <a:spLocks noChangeArrowheads="1"/>
              </p:cNvSpPr>
              <p:nvPr/>
            </p:nvSpPr>
            <p:spPr bwMode="auto">
              <a:xfrm>
                <a:off x="2703440" y="1491630"/>
                <a:ext cx="391920" cy="391920"/>
              </a:xfrm>
              <a:prstGeom prst="ellipse">
                <a:avLst/>
              </a:prstGeom>
              <a:solidFill>
                <a:srgbClr val="FFFFFF"/>
              </a:solidFill>
              <a:ln w="57150" algn="ctr">
                <a:solidFill>
                  <a:srgbClr val="BFBFBF"/>
                </a:solidFill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eaLnBrk="1" hangingPunct="1"/>
                <a:r>
                  <a:rPr lang="en-US" altLang="zh-CN" sz="2800" b="1" dirty="0">
                    <a:solidFill>
                      <a:schemeClr val="bg1">
                        <a:lumMod val="50000"/>
                      </a:schemeClr>
                    </a:solidFill>
                    <a:latin typeface="Agency FB" pitchFamily="34" charset="0"/>
                    <a:ea typeface="微软雅黑" pitchFamily="34" charset="-122"/>
                    <a:cs typeface="Times New Roman" pitchFamily="18" charset="0"/>
                  </a:rPr>
                  <a:t>01</a:t>
                </a:r>
              </a:p>
            </p:txBody>
          </p:sp>
          <p:cxnSp>
            <p:nvCxnSpPr>
              <p:cNvPr id="13" name="直接连接符 33"/>
              <p:cNvCxnSpPr>
                <a:cxnSpLocks noChangeShapeType="1"/>
              </p:cNvCxnSpPr>
              <p:nvPr/>
            </p:nvCxnSpPr>
            <p:spPr bwMode="auto">
              <a:xfrm>
                <a:off x="3152995" y="1737540"/>
                <a:ext cx="522560" cy="219014"/>
              </a:xfrm>
              <a:prstGeom prst="line">
                <a:avLst/>
              </a:prstGeom>
              <a:noFill/>
              <a:ln w="38100" algn="ctr">
                <a:solidFill>
                  <a:srgbClr val="BFBFB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" name="椭圆 34"/>
              <p:cNvSpPr>
                <a:spLocks noChangeArrowheads="1"/>
              </p:cNvSpPr>
              <p:nvPr/>
            </p:nvSpPr>
            <p:spPr bwMode="auto">
              <a:xfrm>
                <a:off x="5918207" y="1491630"/>
                <a:ext cx="391920" cy="391920"/>
              </a:xfrm>
              <a:prstGeom prst="ellipse">
                <a:avLst/>
              </a:prstGeom>
              <a:solidFill>
                <a:srgbClr val="FFFFFF"/>
              </a:solidFill>
              <a:ln w="57150" algn="ctr">
                <a:solidFill>
                  <a:srgbClr val="BFBFBF"/>
                </a:solidFill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eaLnBrk="1" hangingPunct="1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  <a:latin typeface="Agency FB" pitchFamily="34" charset="0"/>
                    <a:ea typeface="微软雅黑" pitchFamily="34" charset="-122"/>
                    <a:cs typeface="Times New Roman" pitchFamily="18" charset="0"/>
                  </a:rPr>
                  <a:t>02</a:t>
                </a:r>
              </a:p>
            </p:txBody>
          </p:sp>
          <p:cxnSp>
            <p:nvCxnSpPr>
              <p:cNvPr id="15" name="直接连接符 35"/>
              <p:cNvCxnSpPr>
                <a:cxnSpLocks noChangeShapeType="1"/>
              </p:cNvCxnSpPr>
              <p:nvPr/>
            </p:nvCxnSpPr>
            <p:spPr bwMode="auto">
              <a:xfrm rot="8309691">
                <a:off x="5341854" y="1726013"/>
                <a:ext cx="522560" cy="217733"/>
              </a:xfrm>
              <a:prstGeom prst="line">
                <a:avLst/>
              </a:prstGeom>
              <a:noFill/>
              <a:ln w="38100" algn="ctr">
                <a:solidFill>
                  <a:srgbClr val="BFBFB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" name="椭圆 36"/>
              <p:cNvSpPr>
                <a:spLocks noChangeArrowheads="1"/>
              </p:cNvSpPr>
              <p:nvPr/>
            </p:nvSpPr>
            <p:spPr bwMode="auto">
              <a:xfrm>
                <a:off x="3213192" y="3579307"/>
                <a:ext cx="391920" cy="391920"/>
              </a:xfrm>
              <a:prstGeom prst="ellipse">
                <a:avLst/>
              </a:prstGeom>
              <a:solidFill>
                <a:srgbClr val="FFFFFF"/>
              </a:solidFill>
              <a:ln w="57150" algn="ctr">
                <a:solidFill>
                  <a:srgbClr val="BFBFBF"/>
                </a:solidFill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eaLnBrk="1" hangingPunct="1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  <a:latin typeface="Agency FB" pitchFamily="34" charset="0"/>
                    <a:ea typeface="微软雅黑" pitchFamily="34" charset="-122"/>
                    <a:cs typeface="Times New Roman" pitchFamily="18" charset="0"/>
                  </a:rPr>
                  <a:t>03</a:t>
                </a:r>
              </a:p>
            </p:txBody>
          </p:sp>
          <p:cxnSp>
            <p:nvCxnSpPr>
              <p:cNvPr id="17" name="直接连接符 37"/>
              <p:cNvCxnSpPr>
                <a:cxnSpLocks noChangeShapeType="1"/>
              </p:cNvCxnSpPr>
              <p:nvPr/>
            </p:nvCxnSpPr>
            <p:spPr bwMode="auto">
              <a:xfrm rot="17818244">
                <a:off x="3534669" y="3321869"/>
                <a:ext cx="522560" cy="217733"/>
              </a:xfrm>
              <a:prstGeom prst="line">
                <a:avLst/>
              </a:prstGeom>
              <a:noFill/>
              <a:ln w="38100" algn="ctr">
                <a:solidFill>
                  <a:srgbClr val="BFBFB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8" name="椭圆 38"/>
              <p:cNvSpPr>
                <a:spLocks noChangeArrowheads="1"/>
              </p:cNvSpPr>
              <p:nvPr/>
            </p:nvSpPr>
            <p:spPr bwMode="auto">
              <a:xfrm>
                <a:off x="5435351" y="3579307"/>
                <a:ext cx="391920" cy="391920"/>
              </a:xfrm>
              <a:prstGeom prst="ellipse">
                <a:avLst/>
              </a:prstGeom>
              <a:solidFill>
                <a:srgbClr val="FFFFFF"/>
              </a:solidFill>
              <a:ln w="57150" algn="ctr">
                <a:solidFill>
                  <a:srgbClr val="BFBFBF"/>
                </a:solidFill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eaLnBrk="1" hangingPunct="1"/>
                <a:r>
                  <a:rPr lang="en-US" altLang="zh-CN" sz="2400" b="1">
                    <a:solidFill>
                      <a:schemeClr val="bg1">
                        <a:lumMod val="50000"/>
                      </a:schemeClr>
                    </a:solidFill>
                    <a:latin typeface="Agency FB" pitchFamily="34" charset="0"/>
                    <a:ea typeface="微软雅黑" pitchFamily="34" charset="-122"/>
                    <a:cs typeface="Times New Roman" pitchFamily="18" charset="0"/>
                  </a:rPr>
                  <a:t>04</a:t>
                </a:r>
              </a:p>
            </p:txBody>
          </p:sp>
          <p:cxnSp>
            <p:nvCxnSpPr>
              <p:cNvPr id="19" name="直接连接符 39"/>
              <p:cNvCxnSpPr>
                <a:cxnSpLocks noChangeShapeType="1"/>
              </p:cNvCxnSpPr>
              <p:nvPr/>
            </p:nvCxnSpPr>
            <p:spPr bwMode="auto">
              <a:xfrm flipH="1" flipV="1">
                <a:off x="5006289" y="3246304"/>
                <a:ext cx="449555" cy="353496"/>
              </a:xfrm>
              <a:prstGeom prst="line">
                <a:avLst/>
              </a:prstGeom>
              <a:noFill/>
              <a:ln w="38100" algn="ctr">
                <a:solidFill>
                  <a:srgbClr val="BFBFB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20" name="组合 19"/>
            <p:cNvGrpSpPr/>
            <p:nvPr/>
          </p:nvGrpSpPr>
          <p:grpSpPr>
            <a:xfrm>
              <a:off x="669170" y="1997539"/>
              <a:ext cx="2720770" cy="977505"/>
              <a:chOff x="669170" y="1997539"/>
              <a:chExt cx="2720770" cy="977505"/>
            </a:xfrm>
          </p:grpSpPr>
          <p:sp>
            <p:nvSpPr>
              <p:cNvPr id="21" name="TextBox 20"/>
              <p:cNvSpPr txBox="1"/>
              <p:nvPr/>
            </p:nvSpPr>
            <p:spPr>
              <a:xfrm flipH="1">
                <a:off x="2408860" y="1997539"/>
                <a:ext cx="981080" cy="241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dirty="0" smtClean="0">
                    <a:solidFill>
                      <a:schemeClr val="bg1">
                        <a:lumMod val="50000"/>
                      </a:schemeClr>
                    </a:solidFill>
                    <a:cs typeface="Times New Roman" pitchFamily="18" charset="0"/>
                  </a:rPr>
                  <a:t>TEXT</a:t>
                </a:r>
                <a:endParaRPr lang="zh-CN" altLang="en-US" sz="2000" dirty="0">
                  <a:solidFill>
                    <a:schemeClr val="bg1">
                      <a:lumMod val="50000"/>
                    </a:schemeClr>
                  </a:solidFill>
                  <a:cs typeface="Times New Roman" pitchFamily="18" charset="0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669170" y="2216901"/>
                <a:ext cx="2483825" cy="75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You can click here to enter you text.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5603134" y="1997539"/>
              <a:ext cx="2842900" cy="977505"/>
              <a:chOff x="5603134" y="1997539"/>
              <a:chExt cx="2842900" cy="977505"/>
            </a:xfrm>
          </p:grpSpPr>
          <p:sp>
            <p:nvSpPr>
              <p:cNvPr id="24" name="TextBox 23"/>
              <p:cNvSpPr txBox="1"/>
              <p:nvPr/>
            </p:nvSpPr>
            <p:spPr>
              <a:xfrm flipH="1">
                <a:off x="5603134" y="1997539"/>
                <a:ext cx="981080" cy="241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dirty="0" smtClean="0">
                    <a:solidFill>
                      <a:schemeClr val="bg1">
                        <a:lumMod val="50000"/>
                      </a:schemeClr>
                    </a:solidFill>
                    <a:cs typeface="Times New Roman" pitchFamily="18" charset="0"/>
                  </a:rPr>
                  <a:t>TEXT</a:t>
                </a:r>
                <a:endParaRPr lang="zh-CN" altLang="en-US" sz="2000" dirty="0">
                  <a:solidFill>
                    <a:schemeClr val="bg1">
                      <a:lumMod val="50000"/>
                    </a:schemeClr>
                  </a:solidFill>
                  <a:cs typeface="Times New Roman" pitchFamily="18" charset="0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870951" y="2216901"/>
                <a:ext cx="2575083" cy="75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You can click here to enter you text.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69170" y="3663301"/>
              <a:ext cx="2720770" cy="1043918"/>
              <a:chOff x="669170" y="3663301"/>
              <a:chExt cx="2720770" cy="1043918"/>
            </a:xfrm>
          </p:grpSpPr>
          <p:sp>
            <p:nvSpPr>
              <p:cNvPr id="27" name="TextBox 26"/>
              <p:cNvSpPr txBox="1"/>
              <p:nvPr/>
            </p:nvSpPr>
            <p:spPr>
              <a:xfrm flipH="1">
                <a:off x="2408860" y="3663301"/>
                <a:ext cx="981080" cy="241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dirty="0" smtClean="0">
                    <a:solidFill>
                      <a:schemeClr val="bg1">
                        <a:lumMod val="50000"/>
                      </a:schemeClr>
                    </a:solidFill>
                    <a:cs typeface="Times New Roman" pitchFamily="18" charset="0"/>
                  </a:rPr>
                  <a:t>TEXT</a:t>
                </a:r>
                <a:endParaRPr lang="zh-CN" altLang="en-US" sz="2000" dirty="0">
                  <a:solidFill>
                    <a:schemeClr val="bg1">
                      <a:lumMod val="50000"/>
                    </a:schemeClr>
                  </a:solidFill>
                  <a:cs typeface="Times New Roman" pitchFamily="18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69170" y="3949076"/>
                <a:ext cx="2483825" cy="75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You can click here to enter you text.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617532" y="3665111"/>
              <a:ext cx="2842900" cy="977505"/>
              <a:chOff x="5617532" y="3665111"/>
              <a:chExt cx="2842900" cy="977505"/>
            </a:xfrm>
          </p:grpSpPr>
          <p:sp>
            <p:nvSpPr>
              <p:cNvPr id="30" name="TextBox 29"/>
              <p:cNvSpPr txBox="1"/>
              <p:nvPr/>
            </p:nvSpPr>
            <p:spPr>
              <a:xfrm flipH="1">
                <a:off x="5617532" y="3665111"/>
                <a:ext cx="981080" cy="241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dirty="0" smtClean="0">
                    <a:solidFill>
                      <a:schemeClr val="bg1">
                        <a:lumMod val="50000"/>
                      </a:schemeClr>
                    </a:solidFill>
                    <a:cs typeface="Times New Roman" pitchFamily="18" charset="0"/>
                  </a:rPr>
                  <a:t>TEXT</a:t>
                </a:r>
                <a:endParaRPr lang="zh-CN" altLang="en-US" sz="2000" dirty="0">
                  <a:solidFill>
                    <a:schemeClr val="bg1">
                      <a:lumMod val="50000"/>
                    </a:schemeClr>
                  </a:solidFill>
                  <a:cs typeface="Times New Roman" pitchFamily="18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885349" y="3884473"/>
                <a:ext cx="2575083" cy="75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 You can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click 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here to enter you </a:t>
                </a:r>
                <a:r>
                  <a:rPr lang="en-US" altLang="zh-CN" sz="1400" dirty="0" smtClean="0">
                    <a:solidFill>
                      <a:schemeClr val="bg1">
                        <a:lumMod val="50000"/>
                      </a:schemeClr>
                    </a:solidFill>
                  </a:rPr>
                  <a:t>text</a:t>
                </a:r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. You can click here to enter you text.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359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六边形 10"/>
          <p:cNvSpPr>
            <a:spLocks noChangeArrowheads="1"/>
          </p:cNvSpPr>
          <p:nvPr/>
        </p:nvSpPr>
        <p:spPr bwMode="auto">
          <a:xfrm rot="5400000">
            <a:off x="4071144" y="3198019"/>
            <a:ext cx="1466850" cy="1265238"/>
          </a:xfrm>
          <a:prstGeom prst="hexagon">
            <a:avLst>
              <a:gd name="adj" fmla="val 24980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19" name="六边形 11"/>
          <p:cNvSpPr>
            <a:spLocks noChangeArrowheads="1"/>
          </p:cNvSpPr>
          <p:nvPr/>
        </p:nvSpPr>
        <p:spPr bwMode="auto">
          <a:xfrm rot="5400000">
            <a:off x="4701382" y="4390231"/>
            <a:ext cx="1466850" cy="1265237"/>
          </a:xfrm>
          <a:prstGeom prst="hexagon">
            <a:avLst>
              <a:gd name="adj" fmla="val 24980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0" name="六边形 12"/>
          <p:cNvSpPr>
            <a:spLocks noChangeArrowheads="1"/>
          </p:cNvSpPr>
          <p:nvPr/>
        </p:nvSpPr>
        <p:spPr bwMode="auto">
          <a:xfrm rot="5400000">
            <a:off x="5995194" y="4374356"/>
            <a:ext cx="1466850" cy="1265238"/>
          </a:xfrm>
          <a:prstGeom prst="hexagon">
            <a:avLst>
              <a:gd name="adj" fmla="val 24980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1" name="六边形 13"/>
          <p:cNvSpPr>
            <a:spLocks noChangeArrowheads="1"/>
          </p:cNvSpPr>
          <p:nvPr/>
        </p:nvSpPr>
        <p:spPr bwMode="auto">
          <a:xfrm rot="5400000">
            <a:off x="6641307" y="3198019"/>
            <a:ext cx="1466850" cy="1265237"/>
          </a:xfrm>
          <a:prstGeom prst="hexagon">
            <a:avLst>
              <a:gd name="adj" fmla="val 24980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2" name="六边形 14"/>
          <p:cNvSpPr>
            <a:spLocks noChangeArrowheads="1"/>
          </p:cNvSpPr>
          <p:nvPr/>
        </p:nvSpPr>
        <p:spPr bwMode="auto">
          <a:xfrm rot="5400000">
            <a:off x="6018213" y="2005013"/>
            <a:ext cx="1468437" cy="1265237"/>
          </a:xfrm>
          <a:prstGeom prst="hexagon">
            <a:avLst>
              <a:gd name="adj" fmla="val 25007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3" name="六边形 15"/>
          <p:cNvSpPr>
            <a:spLocks noChangeArrowheads="1"/>
          </p:cNvSpPr>
          <p:nvPr/>
        </p:nvSpPr>
        <p:spPr bwMode="auto">
          <a:xfrm rot="5400000">
            <a:off x="4712494" y="2013744"/>
            <a:ext cx="1466850" cy="1265238"/>
          </a:xfrm>
          <a:prstGeom prst="hexagon">
            <a:avLst>
              <a:gd name="adj" fmla="val 24980"/>
              <a:gd name="vf" fmla="val 115470"/>
            </a:avLst>
          </a:pr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4" name="六边形 16"/>
          <p:cNvSpPr>
            <a:spLocks noChangeArrowheads="1"/>
          </p:cNvSpPr>
          <p:nvPr/>
        </p:nvSpPr>
        <p:spPr bwMode="auto">
          <a:xfrm rot="5400000">
            <a:off x="5405438" y="3240088"/>
            <a:ext cx="1379537" cy="1189037"/>
          </a:xfrm>
          <a:prstGeom prst="hexagon">
            <a:avLst>
              <a:gd name="adj" fmla="val 24993"/>
              <a:gd name="vf" fmla="val 115470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endParaRPr lang="zh-CN" altLang="en-US">
              <a:solidFill>
                <a:srgbClr val="FFFFFF"/>
              </a:solidFill>
              <a:latin typeface="宋体" charset="-122"/>
              <a:sym typeface="宋体" charset="-122"/>
            </a:endParaRPr>
          </a:p>
        </p:txBody>
      </p:sp>
      <p:sp>
        <p:nvSpPr>
          <p:cNvPr id="25" name="文本框 17"/>
          <p:cNvSpPr>
            <a:spLocks noChangeArrowheads="1"/>
          </p:cNvSpPr>
          <p:nvPr/>
        </p:nvSpPr>
        <p:spPr bwMode="auto">
          <a:xfrm>
            <a:off x="1619250" y="1905000"/>
            <a:ext cx="3149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 dirty="0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" name="文本框 18"/>
          <p:cNvSpPr>
            <a:spLocks noChangeArrowheads="1"/>
          </p:cNvSpPr>
          <p:nvPr/>
        </p:nvSpPr>
        <p:spPr bwMode="auto">
          <a:xfrm>
            <a:off x="900113" y="3265488"/>
            <a:ext cx="3151187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" name="文本框 19"/>
          <p:cNvSpPr>
            <a:spLocks noChangeArrowheads="1"/>
          </p:cNvSpPr>
          <p:nvPr/>
        </p:nvSpPr>
        <p:spPr bwMode="auto">
          <a:xfrm>
            <a:off x="1538288" y="4600575"/>
            <a:ext cx="3149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8" name="文本框 20"/>
          <p:cNvSpPr>
            <a:spLocks noChangeArrowheads="1"/>
          </p:cNvSpPr>
          <p:nvPr/>
        </p:nvSpPr>
        <p:spPr bwMode="auto">
          <a:xfrm>
            <a:off x="7539038" y="1905000"/>
            <a:ext cx="3151187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" name="文本框 21"/>
          <p:cNvSpPr>
            <a:spLocks noChangeArrowheads="1"/>
          </p:cNvSpPr>
          <p:nvPr/>
        </p:nvSpPr>
        <p:spPr bwMode="auto">
          <a:xfrm>
            <a:off x="8180388" y="3322638"/>
            <a:ext cx="3149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" name="文本框 22"/>
          <p:cNvSpPr>
            <a:spLocks noChangeArrowheads="1"/>
          </p:cNvSpPr>
          <p:nvPr/>
        </p:nvSpPr>
        <p:spPr bwMode="auto">
          <a:xfrm>
            <a:off x="7539038" y="4564063"/>
            <a:ext cx="31511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4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YOUR  TITLE</a:t>
            </a:r>
            <a:endParaRPr lang="en-US" altLang="zh-CN" sz="1400" b="1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 Click here to add  you to the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" pitchFamily="34" charset="0"/>
              <a:sym typeface="Calibri" pitchFamily="34" charset="0"/>
            </a:endParaRPr>
          </a:p>
          <a:p>
            <a:pPr eaLnBrk="1" hangingPunct="1">
              <a:buFont typeface="Arial" charset="0"/>
              <a:buNone/>
            </a:pP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Calibri" pitchFamily="34" charset="0"/>
                <a:sym typeface="Calibri" pitchFamily="34" charset="0"/>
              </a:rPr>
              <a:t> center of the narrative thought</a:t>
            </a:r>
            <a:endParaRPr lang="en-US" altLang="zh-CN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31" name="图片 2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063" y="4816475"/>
            <a:ext cx="630237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图片 2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2238" y="2327275"/>
            <a:ext cx="569912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图片 2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4125" y="2290763"/>
            <a:ext cx="73977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图片 26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7063" y="3497263"/>
            <a:ext cx="763587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图片 27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1038" y="3492500"/>
            <a:ext cx="6619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图片 28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7313" y="4600575"/>
            <a:ext cx="5842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矩形 29"/>
          <p:cNvSpPr>
            <a:spLocks noChangeArrowheads="1"/>
          </p:cNvSpPr>
          <p:nvPr/>
        </p:nvSpPr>
        <p:spPr bwMode="auto">
          <a:xfrm>
            <a:off x="5543550" y="3559175"/>
            <a:ext cx="14271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TEXT   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charset="0"/>
              <a:buNone/>
            </a:pP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0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75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5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250"/>
                            </p:stCondLst>
                            <p:childTnLst>
                              <p:par>
                                <p:cTn id="1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213844" y="1931738"/>
            <a:ext cx="10373698" cy="4063558"/>
            <a:chOff x="1009295" y="1172870"/>
            <a:chExt cx="7019089" cy="2749497"/>
          </a:xfrm>
        </p:grpSpPr>
        <p:sp>
          <p:nvSpPr>
            <p:cNvPr id="6" name="TextBox 5"/>
            <p:cNvSpPr txBox="1"/>
            <p:nvPr/>
          </p:nvSpPr>
          <p:spPr>
            <a:xfrm>
              <a:off x="1009295" y="1347614"/>
              <a:ext cx="2016225" cy="354023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</a:rPr>
                <a:t>TEXT  HERE</a:t>
              </a:r>
              <a:endParaRPr lang="zh-CN" alt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16129" y="1940711"/>
              <a:ext cx="3134137" cy="1311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Clr>
                  <a:srgbClr val="CC0099"/>
                </a:buClr>
                <a:buFont typeface="Wingdings" panose="05000000000000000000" pitchFamily="2" charset="2"/>
                <a:buChar char="l"/>
              </a:pP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can click here to enter you text.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endParaRPr lang="en-US" altLang="zh-CN" sz="16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171450" indent="-171450">
                <a:lnSpc>
                  <a:spcPct val="150000"/>
                </a:lnSpc>
                <a:buClr>
                  <a:srgbClr val="CC0099"/>
                </a:buClr>
                <a:buFont typeface="Wingdings" panose="05000000000000000000" pitchFamily="2" charset="2"/>
                <a:buChar char="l"/>
              </a:pP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click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here to enter you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text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endParaRPr lang="en-US" altLang="zh-CN" sz="16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171450" indent="-171450">
                <a:lnSpc>
                  <a:spcPct val="150000"/>
                </a:lnSpc>
                <a:buClr>
                  <a:srgbClr val="CC0099"/>
                </a:buClr>
                <a:buFont typeface="Wingdings" panose="05000000000000000000" pitchFamily="2" charset="2"/>
                <a:buChar char="l"/>
              </a:pP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.</a:t>
              </a:r>
            </a:p>
            <a:p>
              <a:pPr marL="171450" indent="-171450">
                <a:lnSpc>
                  <a:spcPct val="150000"/>
                </a:lnSpc>
                <a:buClr>
                  <a:srgbClr val="CC0099"/>
                </a:buClr>
                <a:buFont typeface="Wingdings" panose="05000000000000000000" pitchFamily="2" charset="2"/>
                <a:buChar char="l"/>
              </a:pP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endParaRPr lang="en-US" altLang="zh-CN" sz="1600" dirty="0" smtClean="0">
                <a:solidFill>
                  <a:schemeClr val="bg1">
                    <a:lumMod val="50000"/>
                  </a:schemeClr>
                </a:solidFill>
              </a:endParaRPr>
            </a:p>
            <a:p>
              <a:pPr marL="171450" indent="-171450">
                <a:lnSpc>
                  <a:spcPct val="150000"/>
                </a:lnSpc>
                <a:buClr>
                  <a:srgbClr val="CC0099"/>
                </a:buClr>
                <a:buFont typeface="Wingdings" panose="05000000000000000000" pitchFamily="2" charset="2"/>
                <a:buChar char="l"/>
              </a:pP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283968" y="3435846"/>
              <a:ext cx="3744416" cy="0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657466" y="3445173"/>
              <a:ext cx="3051252" cy="477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chemeClr val="bg1">
                      <a:lumMod val="50000"/>
                    </a:schemeClr>
                  </a:solidFill>
                </a:rPr>
                <a:t>You can click here to enter you text.</a:t>
              </a:r>
              <a:r>
                <a:rPr lang="en-US" altLang="zh-CN" sz="1400" b="1" dirty="0">
                  <a:solidFill>
                    <a:schemeClr val="bg1">
                      <a:lumMod val="50000"/>
                    </a:schemeClr>
                  </a:solidFill>
                </a:rPr>
                <a:t> You can </a:t>
              </a:r>
              <a:r>
                <a:rPr lang="en-US" altLang="zh-CN" sz="1400" b="1" dirty="0" smtClean="0">
                  <a:solidFill>
                    <a:schemeClr val="bg1">
                      <a:lumMod val="50000"/>
                    </a:schemeClr>
                  </a:solidFill>
                </a:rPr>
                <a:t>click </a:t>
              </a:r>
              <a:r>
                <a:rPr lang="en-US" altLang="zh-CN" sz="1400" b="1" dirty="0">
                  <a:solidFill>
                    <a:schemeClr val="bg1">
                      <a:lumMod val="50000"/>
                    </a:schemeClr>
                  </a:solidFill>
                </a:rPr>
                <a:t>here to enter you </a:t>
              </a:r>
              <a:r>
                <a:rPr lang="en-US" altLang="zh-CN" sz="1400" b="1" dirty="0" smtClean="0">
                  <a:solidFill>
                    <a:schemeClr val="bg1">
                      <a:lumMod val="50000"/>
                    </a:schemeClr>
                  </a:solidFill>
                </a:rPr>
                <a:t>text</a:t>
              </a:r>
              <a:r>
                <a:rPr lang="en-US" altLang="zh-CN" sz="1400" b="1" dirty="0">
                  <a:solidFill>
                    <a:schemeClr val="bg1">
                      <a:lumMod val="50000"/>
                    </a:schemeClr>
                  </a:solidFill>
                </a:rPr>
                <a:t>. </a:t>
              </a:r>
              <a:endParaRPr lang="zh-CN" altLang="en-US" sz="14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499992" y="1172870"/>
              <a:ext cx="1030446" cy="1030446"/>
              <a:chOff x="4499992" y="1172870"/>
              <a:chExt cx="1030446" cy="1030446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4499992" y="1172870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4726594" y="1334150"/>
                <a:ext cx="577240" cy="562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TEXT</a:t>
                </a:r>
              </a:p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HERE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819997" y="1172870"/>
              <a:ext cx="1030446" cy="1030446"/>
              <a:chOff x="6819997" y="1172870"/>
              <a:chExt cx="1030446" cy="1030446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6819997" y="1172870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046599" y="1334150"/>
                <a:ext cx="577240" cy="562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TEXT</a:t>
                </a:r>
              </a:p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HERE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5667869" y="2279568"/>
              <a:ext cx="1030446" cy="1030446"/>
              <a:chOff x="5667869" y="2279568"/>
              <a:chExt cx="1030446" cy="1030446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5667869" y="2279568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5894471" y="2440848"/>
                <a:ext cx="577240" cy="562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TEXT</a:t>
                </a:r>
              </a:p>
              <a:p>
                <a:pPr algn="ctr"/>
                <a:r>
                  <a:rPr lang="en-US" altLang="zh-CN" sz="2400" b="1" dirty="0" smtClean="0">
                    <a:solidFill>
                      <a:schemeClr val="bg1"/>
                    </a:solidFill>
                  </a:rPr>
                  <a:t>HERE</a:t>
                </a:r>
                <a:endParaRPr lang="zh-CN" altLang="en-US" sz="24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499992" y="2279568"/>
              <a:ext cx="1030446" cy="1030446"/>
              <a:chOff x="4499992" y="2279568"/>
              <a:chExt cx="1030446" cy="1030446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4499992" y="2279568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>
                <a:off x="4745340" y="2608983"/>
                <a:ext cx="539750" cy="539751"/>
                <a:chOff x="568325" y="5842000"/>
                <a:chExt cx="539750" cy="539751"/>
              </a:xfrm>
            </p:grpSpPr>
            <p:sp>
              <p:nvSpPr>
                <p:cNvPr id="22" name="Freeform 7"/>
                <p:cNvSpPr>
                  <a:spLocks/>
                </p:cNvSpPr>
                <p:nvPr/>
              </p:nvSpPr>
              <p:spPr bwMode="auto">
                <a:xfrm>
                  <a:off x="568325" y="6180138"/>
                  <a:ext cx="539750" cy="66675"/>
                </a:xfrm>
                <a:custGeom>
                  <a:avLst/>
                  <a:gdLst>
                    <a:gd name="T0" fmla="*/ 0 w 192"/>
                    <a:gd name="T1" fmla="*/ 12 h 24"/>
                    <a:gd name="T2" fmla="*/ 13 w 192"/>
                    <a:gd name="T3" fmla="*/ 24 h 24"/>
                    <a:gd name="T4" fmla="*/ 80 w 192"/>
                    <a:gd name="T5" fmla="*/ 24 h 24"/>
                    <a:gd name="T6" fmla="*/ 88 w 192"/>
                    <a:gd name="T7" fmla="*/ 24 h 24"/>
                    <a:gd name="T8" fmla="*/ 104 w 192"/>
                    <a:gd name="T9" fmla="*/ 24 h 24"/>
                    <a:gd name="T10" fmla="*/ 112 w 192"/>
                    <a:gd name="T11" fmla="*/ 24 h 24"/>
                    <a:gd name="T12" fmla="*/ 181 w 192"/>
                    <a:gd name="T13" fmla="*/ 24 h 24"/>
                    <a:gd name="T14" fmla="*/ 192 w 192"/>
                    <a:gd name="T15" fmla="*/ 12 h 24"/>
                    <a:gd name="T16" fmla="*/ 192 w 192"/>
                    <a:gd name="T17" fmla="*/ 0 h 24"/>
                    <a:gd name="T18" fmla="*/ 0 w 192"/>
                    <a:gd name="T19" fmla="*/ 0 h 24"/>
                    <a:gd name="T20" fmla="*/ 0 w 192"/>
                    <a:gd name="T21" fmla="*/ 1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92" h="24">
                      <a:moveTo>
                        <a:pt x="0" y="12"/>
                      </a:moveTo>
                      <a:cubicBezTo>
                        <a:pt x="0" y="19"/>
                        <a:pt x="6" y="24"/>
                        <a:pt x="13" y="24"/>
                      </a:cubicBezTo>
                      <a:cubicBezTo>
                        <a:pt x="80" y="24"/>
                        <a:pt x="80" y="24"/>
                        <a:pt x="80" y="24"/>
                      </a:cubicBezTo>
                      <a:cubicBezTo>
                        <a:pt x="88" y="24"/>
                        <a:pt x="88" y="24"/>
                        <a:pt x="88" y="24"/>
                      </a:cubicBezTo>
                      <a:cubicBezTo>
                        <a:pt x="104" y="24"/>
                        <a:pt x="104" y="24"/>
                        <a:pt x="104" y="24"/>
                      </a:cubicBezTo>
                      <a:cubicBezTo>
                        <a:pt x="112" y="24"/>
                        <a:pt x="112" y="24"/>
                        <a:pt x="112" y="24"/>
                      </a:cubicBezTo>
                      <a:cubicBezTo>
                        <a:pt x="181" y="24"/>
                        <a:pt x="181" y="24"/>
                        <a:pt x="181" y="24"/>
                      </a:cubicBezTo>
                      <a:cubicBezTo>
                        <a:pt x="187" y="24"/>
                        <a:pt x="192" y="18"/>
                        <a:pt x="192" y="12"/>
                      </a:cubicBezTo>
                      <a:cubicBezTo>
                        <a:pt x="192" y="0"/>
                        <a:pt x="192" y="0"/>
                        <a:pt x="19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000"/>
                </a:p>
              </p:txBody>
            </p:sp>
            <p:sp>
              <p:nvSpPr>
                <p:cNvPr id="23" name="Freeform 8"/>
                <p:cNvSpPr>
                  <a:spLocks/>
                </p:cNvSpPr>
                <p:nvPr/>
              </p:nvSpPr>
              <p:spPr bwMode="auto">
                <a:xfrm>
                  <a:off x="568325" y="5842000"/>
                  <a:ext cx="539750" cy="315913"/>
                </a:xfrm>
                <a:custGeom>
                  <a:avLst/>
                  <a:gdLst>
                    <a:gd name="T0" fmla="*/ 180 w 192"/>
                    <a:gd name="T1" fmla="*/ 0 h 112"/>
                    <a:gd name="T2" fmla="*/ 12 w 192"/>
                    <a:gd name="T3" fmla="*/ 0 h 112"/>
                    <a:gd name="T4" fmla="*/ 0 w 192"/>
                    <a:gd name="T5" fmla="*/ 12 h 112"/>
                    <a:gd name="T6" fmla="*/ 0 w 192"/>
                    <a:gd name="T7" fmla="*/ 112 h 112"/>
                    <a:gd name="T8" fmla="*/ 192 w 192"/>
                    <a:gd name="T9" fmla="*/ 112 h 112"/>
                    <a:gd name="T10" fmla="*/ 192 w 192"/>
                    <a:gd name="T11" fmla="*/ 12 h 112"/>
                    <a:gd name="T12" fmla="*/ 180 w 192"/>
                    <a:gd name="T13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2" h="112">
                      <a:moveTo>
                        <a:pt x="180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6" y="0"/>
                        <a:pt x="0" y="5"/>
                        <a:pt x="0" y="12"/>
                      </a:cubicBezTo>
                      <a:cubicBezTo>
                        <a:pt x="0" y="112"/>
                        <a:pt x="0" y="112"/>
                        <a:pt x="0" y="112"/>
                      </a:cubicBezTo>
                      <a:cubicBezTo>
                        <a:pt x="192" y="112"/>
                        <a:pt x="192" y="112"/>
                        <a:pt x="192" y="112"/>
                      </a:cubicBezTo>
                      <a:cubicBezTo>
                        <a:pt x="192" y="12"/>
                        <a:pt x="192" y="12"/>
                        <a:pt x="192" y="12"/>
                      </a:cubicBezTo>
                      <a:cubicBezTo>
                        <a:pt x="192" y="5"/>
                        <a:pt x="187" y="0"/>
                        <a:pt x="18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000"/>
                </a:p>
              </p:txBody>
            </p:sp>
            <p:sp>
              <p:nvSpPr>
                <p:cNvPr id="24" name="Freeform 9"/>
                <p:cNvSpPr>
                  <a:spLocks/>
                </p:cNvSpPr>
                <p:nvPr/>
              </p:nvSpPr>
              <p:spPr bwMode="auto">
                <a:xfrm>
                  <a:off x="725488" y="6269038"/>
                  <a:ext cx="225425" cy="112713"/>
                </a:xfrm>
                <a:custGeom>
                  <a:avLst/>
                  <a:gdLst>
                    <a:gd name="T0" fmla="*/ 56 w 80"/>
                    <a:gd name="T1" fmla="*/ 2 h 40"/>
                    <a:gd name="T2" fmla="*/ 56 w 80"/>
                    <a:gd name="T3" fmla="*/ 2 h 40"/>
                    <a:gd name="T4" fmla="*/ 56 w 80"/>
                    <a:gd name="T5" fmla="*/ 0 h 40"/>
                    <a:gd name="T6" fmla="*/ 48 w 80"/>
                    <a:gd name="T7" fmla="*/ 0 h 40"/>
                    <a:gd name="T8" fmla="*/ 32 w 80"/>
                    <a:gd name="T9" fmla="*/ 0 h 40"/>
                    <a:gd name="T10" fmla="*/ 24 w 80"/>
                    <a:gd name="T11" fmla="*/ 0 h 40"/>
                    <a:gd name="T12" fmla="*/ 24 w 80"/>
                    <a:gd name="T13" fmla="*/ 1 h 40"/>
                    <a:gd name="T14" fmla="*/ 24 w 80"/>
                    <a:gd name="T15" fmla="*/ 1 h 40"/>
                    <a:gd name="T16" fmla="*/ 0 w 80"/>
                    <a:gd name="T17" fmla="*/ 20 h 40"/>
                    <a:gd name="T18" fmla="*/ 13 w 80"/>
                    <a:gd name="T19" fmla="*/ 35 h 40"/>
                    <a:gd name="T20" fmla="*/ 40 w 80"/>
                    <a:gd name="T21" fmla="*/ 40 h 40"/>
                    <a:gd name="T22" fmla="*/ 80 w 80"/>
                    <a:gd name="T23" fmla="*/ 20 h 40"/>
                    <a:gd name="T24" fmla="*/ 80 w 80"/>
                    <a:gd name="T25" fmla="*/ 20 h 40"/>
                    <a:gd name="T26" fmla="*/ 80 w 80"/>
                    <a:gd name="T27" fmla="*/ 20 h 40"/>
                    <a:gd name="T28" fmla="*/ 80 w 80"/>
                    <a:gd name="T29" fmla="*/ 20 h 40"/>
                    <a:gd name="T30" fmla="*/ 80 w 80"/>
                    <a:gd name="T31" fmla="*/ 20 h 40"/>
                    <a:gd name="T32" fmla="*/ 56 w 80"/>
                    <a:gd name="T33" fmla="*/ 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0" h="40">
                      <a:moveTo>
                        <a:pt x="56" y="2"/>
                      </a:moveTo>
                      <a:cubicBezTo>
                        <a:pt x="56" y="2"/>
                        <a:pt x="56" y="2"/>
                        <a:pt x="56" y="2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9" y="5"/>
                        <a:pt x="0" y="11"/>
                        <a:pt x="0" y="20"/>
                      </a:cubicBezTo>
                      <a:cubicBezTo>
                        <a:pt x="0" y="26"/>
                        <a:pt x="5" y="31"/>
                        <a:pt x="13" y="35"/>
                      </a:cubicBezTo>
                      <a:cubicBezTo>
                        <a:pt x="20" y="38"/>
                        <a:pt x="30" y="40"/>
                        <a:pt x="40" y="40"/>
                      </a:cubicBezTo>
                      <a:cubicBezTo>
                        <a:pt x="63" y="40"/>
                        <a:pt x="80" y="31"/>
                        <a:pt x="80" y="20"/>
                      </a:cubicBezTo>
                      <a:cubicBezTo>
                        <a:pt x="80" y="20"/>
                        <a:pt x="80" y="20"/>
                        <a:pt x="80" y="20"/>
                      </a:cubicBezTo>
                      <a:cubicBezTo>
                        <a:pt x="80" y="20"/>
                        <a:pt x="80" y="20"/>
                        <a:pt x="80" y="20"/>
                      </a:cubicBezTo>
                      <a:cubicBezTo>
                        <a:pt x="80" y="20"/>
                        <a:pt x="80" y="20"/>
                        <a:pt x="80" y="20"/>
                      </a:cubicBezTo>
                      <a:cubicBezTo>
                        <a:pt x="80" y="20"/>
                        <a:pt x="80" y="20"/>
                        <a:pt x="80" y="20"/>
                      </a:cubicBezTo>
                      <a:cubicBezTo>
                        <a:pt x="80" y="11"/>
                        <a:pt x="71" y="5"/>
                        <a:pt x="56" y="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000"/>
                </a:p>
              </p:txBody>
            </p:sp>
          </p:grpSp>
        </p:grpSp>
        <p:grpSp>
          <p:nvGrpSpPr>
            <p:cNvPr id="25" name="组合 24"/>
            <p:cNvGrpSpPr/>
            <p:nvPr/>
          </p:nvGrpSpPr>
          <p:grpSpPr>
            <a:xfrm>
              <a:off x="6819997" y="2279568"/>
              <a:ext cx="1030446" cy="1030446"/>
              <a:chOff x="6819997" y="2279568"/>
              <a:chExt cx="1030446" cy="1030446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819997" y="2279568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sp>
            <p:nvSpPr>
              <p:cNvPr id="27" name="Freeform 11"/>
              <p:cNvSpPr>
                <a:spLocks noEditPoints="1"/>
              </p:cNvSpPr>
              <p:nvPr/>
            </p:nvSpPr>
            <p:spPr bwMode="auto">
              <a:xfrm>
                <a:off x="7065345" y="2664659"/>
                <a:ext cx="539750" cy="404813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3 w 192"/>
                  <a:gd name="T13" fmla="*/ 138 h 144"/>
                  <a:gd name="T14" fmla="*/ 74 w 192"/>
                  <a:gd name="T15" fmla="*/ 143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7 w 192"/>
                  <a:gd name="T21" fmla="*/ 128 h 144"/>
                  <a:gd name="T22" fmla="*/ 106 w 192"/>
                  <a:gd name="T23" fmla="*/ 128 h 144"/>
                  <a:gd name="T24" fmla="*/ 113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3 h 144"/>
                  <a:gd name="T30" fmla="*/ 120 w 192"/>
                  <a:gd name="T31" fmla="*/ 138 h 144"/>
                  <a:gd name="T32" fmla="*/ 115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3" y="138"/>
                      <a:pt x="73" y="138"/>
                      <a:pt x="73" y="138"/>
                    </a:cubicBezTo>
                    <a:cubicBezTo>
                      <a:pt x="72" y="140"/>
                      <a:pt x="72" y="142"/>
                      <a:pt x="74" y="143"/>
                    </a:cubicBezTo>
                    <a:cubicBezTo>
                      <a:pt x="75" y="144"/>
                      <a:pt x="76" y="144"/>
                      <a:pt x="76" y="144"/>
                    </a:cubicBezTo>
                    <a:cubicBezTo>
                      <a:pt x="78" y="144"/>
                      <a:pt x="79" y="143"/>
                      <a:pt x="80" y="142"/>
                    </a:cubicBezTo>
                    <a:cubicBezTo>
                      <a:pt x="87" y="128"/>
                      <a:pt x="87" y="128"/>
                      <a:pt x="87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3" y="142"/>
                      <a:pt x="113" y="142"/>
                      <a:pt x="113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3"/>
                    </a:cubicBezTo>
                    <a:cubicBezTo>
                      <a:pt x="120" y="142"/>
                      <a:pt x="121" y="140"/>
                      <a:pt x="120" y="138"/>
                    </a:cubicBezTo>
                    <a:cubicBezTo>
                      <a:pt x="115" y="128"/>
                      <a:pt x="115" y="128"/>
                      <a:pt x="115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667869" y="1172870"/>
              <a:ext cx="1030446" cy="1030446"/>
              <a:chOff x="5667869" y="1172870"/>
              <a:chExt cx="1030446" cy="1030446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5667869" y="1172870"/>
                <a:ext cx="1030446" cy="1030446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/>
              </a:p>
            </p:txBody>
          </p:sp>
          <p:grpSp>
            <p:nvGrpSpPr>
              <p:cNvPr id="30" name="组合 29"/>
              <p:cNvGrpSpPr/>
              <p:nvPr/>
            </p:nvGrpSpPr>
            <p:grpSpPr>
              <a:xfrm>
                <a:off x="5907732" y="1400960"/>
                <a:ext cx="496888" cy="539751"/>
                <a:chOff x="5843588" y="533400"/>
                <a:chExt cx="496888" cy="539751"/>
              </a:xfrm>
            </p:grpSpPr>
            <p:sp>
              <p:nvSpPr>
                <p:cNvPr id="31" name="Freeform 70"/>
                <p:cNvSpPr>
                  <a:spLocks noEditPoints="1"/>
                </p:cNvSpPr>
                <p:nvPr/>
              </p:nvSpPr>
              <p:spPr bwMode="auto">
                <a:xfrm>
                  <a:off x="5843588" y="533400"/>
                  <a:ext cx="384175" cy="517525"/>
                </a:xfrm>
                <a:custGeom>
                  <a:avLst/>
                  <a:gdLst>
                    <a:gd name="T0" fmla="*/ 80 w 136"/>
                    <a:gd name="T1" fmla="*/ 156 h 184"/>
                    <a:gd name="T2" fmla="*/ 68 w 136"/>
                    <a:gd name="T3" fmla="*/ 168 h 184"/>
                    <a:gd name="T4" fmla="*/ 56 w 136"/>
                    <a:gd name="T5" fmla="*/ 156 h 184"/>
                    <a:gd name="T6" fmla="*/ 68 w 136"/>
                    <a:gd name="T7" fmla="*/ 144 h 184"/>
                    <a:gd name="T8" fmla="*/ 80 w 136"/>
                    <a:gd name="T9" fmla="*/ 156 h 184"/>
                    <a:gd name="T10" fmla="*/ 80 w 136"/>
                    <a:gd name="T11" fmla="*/ 136 h 184"/>
                    <a:gd name="T12" fmla="*/ 20 w 136"/>
                    <a:gd name="T13" fmla="*/ 136 h 184"/>
                    <a:gd name="T14" fmla="*/ 16 w 136"/>
                    <a:gd name="T15" fmla="*/ 132 h 184"/>
                    <a:gd name="T16" fmla="*/ 16 w 136"/>
                    <a:gd name="T17" fmla="*/ 36 h 184"/>
                    <a:gd name="T18" fmla="*/ 20 w 136"/>
                    <a:gd name="T19" fmla="*/ 32 h 184"/>
                    <a:gd name="T20" fmla="*/ 116 w 136"/>
                    <a:gd name="T21" fmla="*/ 32 h 184"/>
                    <a:gd name="T22" fmla="*/ 120 w 136"/>
                    <a:gd name="T23" fmla="*/ 36 h 184"/>
                    <a:gd name="T24" fmla="*/ 120 w 136"/>
                    <a:gd name="T25" fmla="*/ 40 h 184"/>
                    <a:gd name="T26" fmla="*/ 136 w 136"/>
                    <a:gd name="T27" fmla="*/ 40 h 184"/>
                    <a:gd name="T28" fmla="*/ 136 w 136"/>
                    <a:gd name="T29" fmla="*/ 12 h 184"/>
                    <a:gd name="T30" fmla="*/ 124 w 136"/>
                    <a:gd name="T31" fmla="*/ 0 h 184"/>
                    <a:gd name="T32" fmla="*/ 12 w 136"/>
                    <a:gd name="T33" fmla="*/ 0 h 184"/>
                    <a:gd name="T34" fmla="*/ 0 w 136"/>
                    <a:gd name="T35" fmla="*/ 12 h 184"/>
                    <a:gd name="T36" fmla="*/ 0 w 136"/>
                    <a:gd name="T37" fmla="*/ 172 h 184"/>
                    <a:gd name="T38" fmla="*/ 12 w 136"/>
                    <a:gd name="T39" fmla="*/ 184 h 184"/>
                    <a:gd name="T40" fmla="*/ 81 w 136"/>
                    <a:gd name="T41" fmla="*/ 184 h 184"/>
                    <a:gd name="T42" fmla="*/ 80 w 136"/>
                    <a:gd name="T43" fmla="*/ 180 h 184"/>
                    <a:gd name="T44" fmla="*/ 80 w 136"/>
                    <a:gd name="T45" fmla="*/ 156 h 184"/>
                    <a:gd name="T46" fmla="*/ 65 w 136"/>
                    <a:gd name="T47" fmla="*/ 17 h 184"/>
                    <a:gd name="T48" fmla="*/ 71 w 136"/>
                    <a:gd name="T49" fmla="*/ 17 h 184"/>
                    <a:gd name="T50" fmla="*/ 72 w 136"/>
                    <a:gd name="T51" fmla="*/ 20 h 184"/>
                    <a:gd name="T52" fmla="*/ 71 w 136"/>
                    <a:gd name="T53" fmla="*/ 23 h 184"/>
                    <a:gd name="T54" fmla="*/ 68 w 136"/>
                    <a:gd name="T55" fmla="*/ 24 h 184"/>
                    <a:gd name="T56" fmla="*/ 65 w 136"/>
                    <a:gd name="T57" fmla="*/ 23 h 184"/>
                    <a:gd name="T58" fmla="*/ 64 w 136"/>
                    <a:gd name="T59" fmla="*/ 20 h 184"/>
                    <a:gd name="T60" fmla="*/ 65 w 136"/>
                    <a:gd name="T61" fmla="*/ 17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6" h="184">
                      <a:moveTo>
                        <a:pt x="80" y="156"/>
                      </a:moveTo>
                      <a:cubicBezTo>
                        <a:pt x="80" y="162"/>
                        <a:pt x="75" y="168"/>
                        <a:pt x="68" y="168"/>
                      </a:cubicBezTo>
                      <a:cubicBezTo>
                        <a:pt x="62" y="168"/>
                        <a:pt x="56" y="162"/>
                        <a:pt x="56" y="156"/>
                      </a:cubicBezTo>
                      <a:cubicBezTo>
                        <a:pt x="56" y="149"/>
                        <a:pt x="62" y="144"/>
                        <a:pt x="68" y="144"/>
                      </a:cubicBezTo>
                      <a:cubicBezTo>
                        <a:pt x="75" y="144"/>
                        <a:pt x="80" y="149"/>
                        <a:pt x="80" y="156"/>
                      </a:cubicBezTo>
                      <a:cubicBezTo>
                        <a:pt x="80" y="136"/>
                        <a:pt x="80" y="136"/>
                        <a:pt x="80" y="136"/>
                      </a:cubicBezTo>
                      <a:cubicBezTo>
                        <a:pt x="20" y="136"/>
                        <a:pt x="20" y="136"/>
                        <a:pt x="20" y="136"/>
                      </a:cubicBezTo>
                      <a:cubicBezTo>
                        <a:pt x="18" y="136"/>
                        <a:pt x="16" y="134"/>
                        <a:pt x="16" y="132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6" y="34"/>
                        <a:pt x="18" y="32"/>
                        <a:pt x="20" y="32"/>
                      </a:cubicBezTo>
                      <a:cubicBezTo>
                        <a:pt x="116" y="32"/>
                        <a:pt x="116" y="32"/>
                        <a:pt x="116" y="32"/>
                      </a:cubicBezTo>
                      <a:cubicBezTo>
                        <a:pt x="118" y="32"/>
                        <a:pt x="120" y="34"/>
                        <a:pt x="120" y="36"/>
                      </a:cubicBezTo>
                      <a:cubicBezTo>
                        <a:pt x="120" y="40"/>
                        <a:pt x="120" y="40"/>
                        <a:pt x="120" y="40"/>
                      </a:cubicBezTo>
                      <a:cubicBezTo>
                        <a:pt x="136" y="40"/>
                        <a:pt x="136" y="40"/>
                        <a:pt x="136" y="40"/>
                      </a:cubicBezTo>
                      <a:cubicBezTo>
                        <a:pt x="136" y="12"/>
                        <a:pt x="136" y="12"/>
                        <a:pt x="136" y="12"/>
                      </a:cubicBezTo>
                      <a:cubicBezTo>
                        <a:pt x="136" y="5"/>
                        <a:pt x="131" y="0"/>
                        <a:pt x="124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6" y="0"/>
                        <a:pt x="0" y="5"/>
                        <a:pt x="0" y="12"/>
                      </a:cubicBezTo>
                      <a:cubicBezTo>
                        <a:pt x="0" y="172"/>
                        <a:pt x="0" y="172"/>
                        <a:pt x="0" y="172"/>
                      </a:cubicBezTo>
                      <a:cubicBezTo>
                        <a:pt x="0" y="178"/>
                        <a:pt x="6" y="184"/>
                        <a:pt x="12" y="184"/>
                      </a:cubicBezTo>
                      <a:cubicBezTo>
                        <a:pt x="81" y="184"/>
                        <a:pt x="81" y="184"/>
                        <a:pt x="81" y="184"/>
                      </a:cubicBezTo>
                      <a:cubicBezTo>
                        <a:pt x="80" y="183"/>
                        <a:pt x="80" y="181"/>
                        <a:pt x="80" y="180"/>
                      </a:cubicBezTo>
                      <a:lnTo>
                        <a:pt x="80" y="156"/>
                      </a:lnTo>
                      <a:close/>
                      <a:moveTo>
                        <a:pt x="65" y="17"/>
                      </a:moveTo>
                      <a:cubicBezTo>
                        <a:pt x="67" y="16"/>
                        <a:pt x="70" y="16"/>
                        <a:pt x="71" y="17"/>
                      </a:cubicBezTo>
                      <a:cubicBezTo>
                        <a:pt x="72" y="18"/>
                        <a:pt x="72" y="19"/>
                        <a:pt x="72" y="20"/>
                      </a:cubicBezTo>
                      <a:cubicBezTo>
                        <a:pt x="72" y="21"/>
                        <a:pt x="72" y="22"/>
                        <a:pt x="71" y="23"/>
                      </a:cubicBezTo>
                      <a:cubicBezTo>
                        <a:pt x="70" y="23"/>
                        <a:pt x="69" y="24"/>
                        <a:pt x="68" y="24"/>
                      </a:cubicBezTo>
                      <a:cubicBezTo>
                        <a:pt x="67" y="24"/>
                        <a:pt x="66" y="23"/>
                        <a:pt x="65" y="23"/>
                      </a:cubicBezTo>
                      <a:cubicBezTo>
                        <a:pt x="65" y="22"/>
                        <a:pt x="64" y="21"/>
                        <a:pt x="64" y="20"/>
                      </a:cubicBezTo>
                      <a:cubicBezTo>
                        <a:pt x="64" y="19"/>
                        <a:pt x="65" y="18"/>
                        <a:pt x="65" y="1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000"/>
                </a:p>
              </p:txBody>
            </p:sp>
            <p:sp>
              <p:nvSpPr>
                <p:cNvPr id="32" name="Freeform 71"/>
                <p:cNvSpPr>
                  <a:spLocks noEditPoints="1"/>
                </p:cNvSpPr>
                <p:nvPr/>
              </p:nvSpPr>
              <p:spPr bwMode="auto">
                <a:xfrm>
                  <a:off x="6091238" y="668338"/>
                  <a:ext cx="249238" cy="404813"/>
                </a:xfrm>
                <a:custGeom>
                  <a:avLst/>
                  <a:gdLst>
                    <a:gd name="T0" fmla="*/ 76 w 88"/>
                    <a:gd name="T1" fmla="*/ 0 h 144"/>
                    <a:gd name="T2" fmla="*/ 12 w 88"/>
                    <a:gd name="T3" fmla="*/ 0 h 144"/>
                    <a:gd name="T4" fmla="*/ 0 w 88"/>
                    <a:gd name="T5" fmla="*/ 12 h 144"/>
                    <a:gd name="T6" fmla="*/ 0 w 88"/>
                    <a:gd name="T7" fmla="*/ 132 h 144"/>
                    <a:gd name="T8" fmla="*/ 12 w 88"/>
                    <a:gd name="T9" fmla="*/ 144 h 144"/>
                    <a:gd name="T10" fmla="*/ 76 w 88"/>
                    <a:gd name="T11" fmla="*/ 144 h 144"/>
                    <a:gd name="T12" fmla="*/ 88 w 88"/>
                    <a:gd name="T13" fmla="*/ 132 h 144"/>
                    <a:gd name="T14" fmla="*/ 88 w 88"/>
                    <a:gd name="T15" fmla="*/ 12 h 144"/>
                    <a:gd name="T16" fmla="*/ 76 w 88"/>
                    <a:gd name="T17" fmla="*/ 0 h 144"/>
                    <a:gd name="T18" fmla="*/ 41 w 88"/>
                    <a:gd name="T19" fmla="*/ 17 h 144"/>
                    <a:gd name="T20" fmla="*/ 47 w 88"/>
                    <a:gd name="T21" fmla="*/ 17 h 144"/>
                    <a:gd name="T22" fmla="*/ 48 w 88"/>
                    <a:gd name="T23" fmla="*/ 20 h 144"/>
                    <a:gd name="T24" fmla="*/ 47 w 88"/>
                    <a:gd name="T25" fmla="*/ 23 h 144"/>
                    <a:gd name="T26" fmla="*/ 44 w 88"/>
                    <a:gd name="T27" fmla="*/ 24 h 144"/>
                    <a:gd name="T28" fmla="*/ 41 w 88"/>
                    <a:gd name="T29" fmla="*/ 23 h 144"/>
                    <a:gd name="T30" fmla="*/ 40 w 88"/>
                    <a:gd name="T31" fmla="*/ 20 h 144"/>
                    <a:gd name="T32" fmla="*/ 41 w 88"/>
                    <a:gd name="T33" fmla="*/ 17 h 144"/>
                    <a:gd name="T34" fmla="*/ 25 w 88"/>
                    <a:gd name="T35" fmla="*/ 17 h 144"/>
                    <a:gd name="T36" fmla="*/ 31 w 88"/>
                    <a:gd name="T37" fmla="*/ 17 h 144"/>
                    <a:gd name="T38" fmla="*/ 32 w 88"/>
                    <a:gd name="T39" fmla="*/ 20 h 144"/>
                    <a:gd name="T40" fmla="*/ 31 w 88"/>
                    <a:gd name="T41" fmla="*/ 23 h 144"/>
                    <a:gd name="T42" fmla="*/ 28 w 88"/>
                    <a:gd name="T43" fmla="*/ 24 h 144"/>
                    <a:gd name="T44" fmla="*/ 25 w 88"/>
                    <a:gd name="T45" fmla="*/ 23 h 144"/>
                    <a:gd name="T46" fmla="*/ 24 w 88"/>
                    <a:gd name="T47" fmla="*/ 20 h 144"/>
                    <a:gd name="T48" fmla="*/ 25 w 88"/>
                    <a:gd name="T49" fmla="*/ 17 h 144"/>
                    <a:gd name="T50" fmla="*/ 47 w 88"/>
                    <a:gd name="T51" fmla="*/ 127 h 144"/>
                    <a:gd name="T52" fmla="*/ 44 w 88"/>
                    <a:gd name="T53" fmla="*/ 128 h 144"/>
                    <a:gd name="T54" fmla="*/ 41 w 88"/>
                    <a:gd name="T55" fmla="*/ 127 h 144"/>
                    <a:gd name="T56" fmla="*/ 40 w 88"/>
                    <a:gd name="T57" fmla="*/ 124 h 144"/>
                    <a:gd name="T58" fmla="*/ 41 w 88"/>
                    <a:gd name="T59" fmla="*/ 121 h 144"/>
                    <a:gd name="T60" fmla="*/ 47 w 88"/>
                    <a:gd name="T61" fmla="*/ 121 h 144"/>
                    <a:gd name="T62" fmla="*/ 48 w 88"/>
                    <a:gd name="T63" fmla="*/ 124 h 144"/>
                    <a:gd name="T64" fmla="*/ 47 w 88"/>
                    <a:gd name="T65" fmla="*/ 127 h 144"/>
                    <a:gd name="T66" fmla="*/ 72 w 88"/>
                    <a:gd name="T67" fmla="*/ 108 h 144"/>
                    <a:gd name="T68" fmla="*/ 68 w 88"/>
                    <a:gd name="T69" fmla="*/ 112 h 144"/>
                    <a:gd name="T70" fmla="*/ 20 w 88"/>
                    <a:gd name="T71" fmla="*/ 112 h 144"/>
                    <a:gd name="T72" fmla="*/ 16 w 88"/>
                    <a:gd name="T73" fmla="*/ 108 h 144"/>
                    <a:gd name="T74" fmla="*/ 16 w 88"/>
                    <a:gd name="T75" fmla="*/ 36 h 144"/>
                    <a:gd name="T76" fmla="*/ 20 w 88"/>
                    <a:gd name="T77" fmla="*/ 32 h 144"/>
                    <a:gd name="T78" fmla="*/ 68 w 88"/>
                    <a:gd name="T79" fmla="*/ 32 h 144"/>
                    <a:gd name="T80" fmla="*/ 72 w 88"/>
                    <a:gd name="T81" fmla="*/ 36 h 144"/>
                    <a:gd name="T82" fmla="*/ 72 w 88"/>
                    <a:gd name="T83" fmla="*/ 108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8" h="144">
                      <a:moveTo>
                        <a:pt x="76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6" y="0"/>
                        <a:pt x="0" y="5"/>
                        <a:pt x="0" y="12"/>
                      </a:cubicBezTo>
                      <a:cubicBezTo>
                        <a:pt x="0" y="132"/>
                        <a:pt x="0" y="132"/>
                        <a:pt x="0" y="132"/>
                      </a:cubicBezTo>
                      <a:cubicBezTo>
                        <a:pt x="0" y="138"/>
                        <a:pt x="6" y="144"/>
                        <a:pt x="12" y="144"/>
                      </a:cubicBezTo>
                      <a:cubicBezTo>
                        <a:pt x="76" y="144"/>
                        <a:pt x="76" y="144"/>
                        <a:pt x="76" y="144"/>
                      </a:cubicBezTo>
                      <a:cubicBezTo>
                        <a:pt x="83" y="144"/>
                        <a:pt x="88" y="138"/>
                        <a:pt x="88" y="132"/>
                      </a:cubicBezTo>
                      <a:cubicBezTo>
                        <a:pt x="88" y="12"/>
                        <a:pt x="88" y="12"/>
                        <a:pt x="88" y="12"/>
                      </a:cubicBezTo>
                      <a:cubicBezTo>
                        <a:pt x="88" y="5"/>
                        <a:pt x="83" y="0"/>
                        <a:pt x="76" y="0"/>
                      </a:cubicBezTo>
                      <a:close/>
                      <a:moveTo>
                        <a:pt x="41" y="17"/>
                      </a:moveTo>
                      <a:cubicBezTo>
                        <a:pt x="43" y="16"/>
                        <a:pt x="45" y="16"/>
                        <a:pt x="47" y="17"/>
                      </a:cubicBezTo>
                      <a:cubicBezTo>
                        <a:pt x="48" y="18"/>
                        <a:pt x="48" y="19"/>
                        <a:pt x="48" y="20"/>
                      </a:cubicBezTo>
                      <a:cubicBezTo>
                        <a:pt x="48" y="21"/>
                        <a:pt x="48" y="22"/>
                        <a:pt x="47" y="23"/>
                      </a:cubicBezTo>
                      <a:cubicBezTo>
                        <a:pt x="46" y="23"/>
                        <a:pt x="45" y="24"/>
                        <a:pt x="44" y="24"/>
                      </a:cubicBezTo>
                      <a:cubicBezTo>
                        <a:pt x="43" y="24"/>
                        <a:pt x="42" y="23"/>
                        <a:pt x="41" y="23"/>
                      </a:cubicBezTo>
                      <a:cubicBezTo>
                        <a:pt x="41" y="22"/>
                        <a:pt x="40" y="21"/>
                        <a:pt x="40" y="20"/>
                      </a:cubicBezTo>
                      <a:cubicBezTo>
                        <a:pt x="40" y="19"/>
                        <a:pt x="41" y="18"/>
                        <a:pt x="41" y="17"/>
                      </a:cubicBezTo>
                      <a:close/>
                      <a:moveTo>
                        <a:pt x="25" y="17"/>
                      </a:moveTo>
                      <a:cubicBezTo>
                        <a:pt x="27" y="16"/>
                        <a:pt x="30" y="16"/>
                        <a:pt x="31" y="17"/>
                      </a:cubicBezTo>
                      <a:cubicBezTo>
                        <a:pt x="32" y="18"/>
                        <a:pt x="32" y="19"/>
                        <a:pt x="32" y="20"/>
                      </a:cubicBezTo>
                      <a:cubicBezTo>
                        <a:pt x="32" y="21"/>
                        <a:pt x="32" y="22"/>
                        <a:pt x="31" y="23"/>
                      </a:cubicBezTo>
                      <a:cubicBezTo>
                        <a:pt x="30" y="23"/>
                        <a:pt x="29" y="24"/>
                        <a:pt x="28" y="24"/>
                      </a:cubicBezTo>
                      <a:cubicBezTo>
                        <a:pt x="27" y="24"/>
                        <a:pt x="26" y="23"/>
                        <a:pt x="25" y="23"/>
                      </a:cubicBezTo>
                      <a:cubicBezTo>
                        <a:pt x="25" y="22"/>
                        <a:pt x="24" y="21"/>
                        <a:pt x="24" y="20"/>
                      </a:cubicBezTo>
                      <a:cubicBezTo>
                        <a:pt x="24" y="19"/>
                        <a:pt x="25" y="18"/>
                        <a:pt x="25" y="17"/>
                      </a:cubicBezTo>
                      <a:close/>
                      <a:moveTo>
                        <a:pt x="47" y="127"/>
                      </a:moveTo>
                      <a:cubicBezTo>
                        <a:pt x="46" y="127"/>
                        <a:pt x="45" y="128"/>
                        <a:pt x="44" y="128"/>
                      </a:cubicBezTo>
                      <a:cubicBezTo>
                        <a:pt x="43" y="128"/>
                        <a:pt x="42" y="127"/>
                        <a:pt x="41" y="127"/>
                      </a:cubicBezTo>
                      <a:cubicBezTo>
                        <a:pt x="41" y="126"/>
                        <a:pt x="40" y="125"/>
                        <a:pt x="40" y="124"/>
                      </a:cubicBezTo>
                      <a:cubicBezTo>
                        <a:pt x="40" y="123"/>
                        <a:pt x="41" y="122"/>
                        <a:pt x="41" y="121"/>
                      </a:cubicBezTo>
                      <a:cubicBezTo>
                        <a:pt x="43" y="120"/>
                        <a:pt x="46" y="120"/>
                        <a:pt x="47" y="121"/>
                      </a:cubicBezTo>
                      <a:cubicBezTo>
                        <a:pt x="48" y="122"/>
                        <a:pt x="48" y="123"/>
                        <a:pt x="48" y="124"/>
                      </a:cubicBezTo>
                      <a:cubicBezTo>
                        <a:pt x="48" y="125"/>
                        <a:pt x="48" y="126"/>
                        <a:pt x="47" y="127"/>
                      </a:cubicBezTo>
                      <a:close/>
                      <a:moveTo>
                        <a:pt x="72" y="108"/>
                      </a:moveTo>
                      <a:cubicBezTo>
                        <a:pt x="72" y="110"/>
                        <a:pt x="70" y="112"/>
                        <a:pt x="68" y="112"/>
                      </a:cubicBezTo>
                      <a:cubicBezTo>
                        <a:pt x="20" y="112"/>
                        <a:pt x="20" y="112"/>
                        <a:pt x="20" y="112"/>
                      </a:cubicBezTo>
                      <a:cubicBezTo>
                        <a:pt x="18" y="112"/>
                        <a:pt x="16" y="110"/>
                        <a:pt x="16" y="108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6" y="34"/>
                        <a:pt x="18" y="32"/>
                        <a:pt x="20" y="32"/>
                      </a:cubicBezTo>
                      <a:cubicBezTo>
                        <a:pt x="68" y="32"/>
                        <a:pt x="68" y="32"/>
                        <a:pt x="68" y="32"/>
                      </a:cubicBezTo>
                      <a:cubicBezTo>
                        <a:pt x="70" y="32"/>
                        <a:pt x="72" y="34"/>
                        <a:pt x="72" y="36"/>
                      </a:cubicBezTo>
                      <a:lnTo>
                        <a:pt x="72" y="10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00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13666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-17688" y="4913086"/>
            <a:ext cx="12208101" cy="19449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22"/>
          <p:cNvSpPr>
            <a:spLocks noChangeArrowheads="1"/>
          </p:cNvSpPr>
          <p:nvPr/>
        </p:nvSpPr>
        <p:spPr bwMode="auto">
          <a:xfrm>
            <a:off x="924164" y="1643758"/>
            <a:ext cx="10418026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加入你的标题</a:t>
            </a:r>
            <a:endParaRPr lang="zh-CN" altLang="zh-CN" sz="6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文本框 22"/>
          <p:cNvSpPr>
            <a:spLocks noChangeArrowheads="1"/>
          </p:cNvSpPr>
          <p:nvPr/>
        </p:nvSpPr>
        <p:spPr bwMode="auto">
          <a:xfrm>
            <a:off x="3272534" y="2934709"/>
            <a:ext cx="5797352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加入你的文字描述和文案描</a:t>
            </a:r>
            <a:endParaRPr lang="zh-CN" altLang="zh-CN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257192" y="4392630"/>
            <a:ext cx="2080642" cy="1616283"/>
            <a:chOff x="2215144" y="982844"/>
            <a:chExt cx="1331179" cy="842780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0"/>
              </a:avLst>
            </a:prstGeom>
            <a:solidFill>
              <a:schemeClr val="tx2">
                <a:lumMod val="5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Impact" panose="020B0806030902050204" pitchFamily="34" charset="0"/>
              </a:endParaRPr>
            </a:p>
          </p:txBody>
        </p:sp>
        <p:sp>
          <p:nvSpPr>
            <p:cNvPr id="17" name="文本框 9"/>
            <p:cNvSpPr txBox="1"/>
            <p:nvPr/>
          </p:nvSpPr>
          <p:spPr>
            <a:xfrm>
              <a:off x="2479524" y="1176682"/>
              <a:ext cx="1066799" cy="4333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 04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60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bldLvl="0" autoUpdateAnimBg="0"/>
      <p:bldP spid="13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889733" y="3789348"/>
            <a:ext cx="2273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 Name</a:t>
            </a: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laborum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rumes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fugats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untras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28379" y="3778826"/>
            <a:ext cx="2273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 Name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2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67025" y="3778826"/>
            <a:ext cx="2273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 Name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2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03639" y="3778826"/>
            <a:ext cx="2273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 Name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..</a:t>
            </a:r>
            <a:endParaRPr lang="en-US" sz="12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Oval 25"/>
          <p:cNvSpPr/>
          <p:nvPr/>
        </p:nvSpPr>
        <p:spPr>
          <a:xfrm>
            <a:off x="934473" y="5078323"/>
            <a:ext cx="954546" cy="95454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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26531" y="5355541"/>
            <a:ext cx="9265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Lid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est laborum dolo rumes fugats untras. Etharums ser quidem rerum facilis dolores nemis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 fugats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vitaes nemo minima rerums unsers sadips amets.. Sed ut perspiciatis unde omnis iste natus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2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doloremque laudantium, totam rem aperiam, </a:t>
            </a:r>
          </a:p>
        </p:txBody>
      </p:sp>
      <p:sp>
        <p:nvSpPr>
          <p:cNvPr id="12" name="Oval 28"/>
          <p:cNvSpPr/>
          <p:nvPr/>
        </p:nvSpPr>
        <p:spPr>
          <a:xfrm>
            <a:off x="1649643" y="5078323"/>
            <a:ext cx="239376" cy="23937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图片占位符 19" descr="Fotolia_56937274_M-1024x68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14400" y="1795006"/>
            <a:ext cx="2435225" cy="1817687"/>
          </a:xfrm>
          <a:prstGeom prst="rect">
            <a:avLst/>
          </a:prstGeom>
        </p:spPr>
      </p:pic>
      <p:pic>
        <p:nvPicPr>
          <p:cNvPr id="14" name="图片占位符 20" descr="bigstock-young-businessman-has-an-idea-42696676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61907" y="1795006"/>
            <a:ext cx="2435225" cy="1817687"/>
          </a:xfrm>
          <a:prstGeom prst="rect">
            <a:avLst/>
          </a:prstGeom>
        </p:spPr>
      </p:pic>
      <p:pic>
        <p:nvPicPr>
          <p:cNvPr id="15" name="图片占位符 21" descr="bigstock-young-businessman-has-an-idea-42906571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9045" y="1799324"/>
            <a:ext cx="2435225" cy="1809051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16" name="图片占位符 27" descr="ChromaStock_7770090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56183" y="1794699"/>
            <a:ext cx="2435225" cy="181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70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046883" y="1535250"/>
            <a:ext cx="10505931" cy="5158933"/>
            <a:chOff x="510412" y="1104997"/>
            <a:chExt cx="7128846" cy="3500617"/>
          </a:xfrm>
        </p:grpSpPr>
        <p:grpSp>
          <p:nvGrpSpPr>
            <p:cNvPr id="6" name="组合 5"/>
            <p:cNvGrpSpPr/>
            <p:nvPr/>
          </p:nvGrpSpPr>
          <p:grpSpPr>
            <a:xfrm>
              <a:off x="1349319" y="1891561"/>
              <a:ext cx="6188246" cy="2041370"/>
              <a:chOff x="2057400" y="2822575"/>
              <a:chExt cx="5360988" cy="1768475"/>
            </a:xfrm>
          </p:grpSpPr>
          <p:sp>
            <p:nvSpPr>
              <p:cNvPr id="7" name="Freeform 17"/>
              <p:cNvSpPr>
                <a:spLocks/>
              </p:cNvSpPr>
              <p:nvPr/>
            </p:nvSpPr>
            <p:spPr bwMode="auto">
              <a:xfrm>
                <a:off x="4392613" y="3005138"/>
                <a:ext cx="1427162" cy="1404937"/>
              </a:xfrm>
              <a:custGeom>
                <a:avLst/>
                <a:gdLst>
                  <a:gd name="T0" fmla="*/ 145 w 145"/>
                  <a:gd name="T1" fmla="*/ 74 h 143"/>
                  <a:gd name="T2" fmla="*/ 133 w 145"/>
                  <a:gd name="T3" fmla="*/ 88 h 143"/>
                  <a:gd name="T4" fmla="*/ 8 w 145"/>
                  <a:gd name="T5" fmla="*/ 143 h 143"/>
                  <a:gd name="T6" fmla="*/ 2 w 145"/>
                  <a:gd name="T7" fmla="*/ 141 h 143"/>
                  <a:gd name="T8" fmla="*/ 0 w 145"/>
                  <a:gd name="T9" fmla="*/ 135 h 143"/>
                  <a:gd name="T10" fmla="*/ 6 w 145"/>
                  <a:gd name="T11" fmla="*/ 108 h 143"/>
                  <a:gd name="T12" fmla="*/ 50 w 145"/>
                  <a:gd name="T13" fmla="*/ 73 h 143"/>
                  <a:gd name="T14" fmla="*/ 21 w 145"/>
                  <a:gd name="T15" fmla="*/ 44 h 143"/>
                  <a:gd name="T16" fmla="*/ 29 w 145"/>
                  <a:gd name="T17" fmla="*/ 8 h 143"/>
                  <a:gd name="T18" fmla="*/ 36 w 145"/>
                  <a:gd name="T19" fmla="*/ 1 h 143"/>
                  <a:gd name="T20" fmla="*/ 44 w 145"/>
                  <a:gd name="T21" fmla="*/ 3 h 143"/>
                  <a:gd name="T22" fmla="*/ 138 w 145"/>
                  <a:gd name="T23" fmla="*/ 61 h 143"/>
                  <a:gd name="T24" fmla="*/ 145 w 145"/>
                  <a:gd name="T25" fmla="*/ 74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3175" cap="flat" cmpd="sng" algn="ctr">
                <a:noFill/>
                <a:prstDash val="solid"/>
              </a:ln>
              <a:effectLst>
                <a:outerShdw blurRad="50800" dist="25400" dir="2700000" algn="tl" rotWithShape="0">
                  <a:prstClr val="black">
                    <a:alpha val="15000"/>
                  </a:prstClr>
                </a:outerShdw>
              </a:effectLst>
            </p:spPr>
            <p:txBody>
              <a:bodyPr lIns="432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2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03</a:t>
                </a:r>
                <a:endParaRPr lang="zh-CN" altLang="en-US" sz="3200" kern="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8" name="Freeform 18"/>
              <p:cNvSpPr>
                <a:spLocks/>
              </p:cNvSpPr>
              <p:nvPr/>
            </p:nvSpPr>
            <p:spPr bwMode="auto">
              <a:xfrm>
                <a:off x="3090863" y="3097213"/>
                <a:ext cx="1247775" cy="1219200"/>
              </a:xfrm>
              <a:custGeom>
                <a:avLst/>
                <a:gdLst>
                  <a:gd name="T0" fmla="*/ 127 w 127"/>
                  <a:gd name="T1" fmla="*/ 64 h 124"/>
                  <a:gd name="T2" fmla="*/ 117 w 127"/>
                  <a:gd name="T3" fmla="*/ 76 h 124"/>
                  <a:gd name="T4" fmla="*/ 8 w 127"/>
                  <a:gd name="T5" fmla="*/ 124 h 124"/>
                  <a:gd name="T6" fmla="*/ 2 w 127"/>
                  <a:gd name="T7" fmla="*/ 123 h 124"/>
                  <a:gd name="T8" fmla="*/ 1 w 127"/>
                  <a:gd name="T9" fmla="*/ 118 h 124"/>
                  <a:gd name="T10" fmla="*/ 6 w 127"/>
                  <a:gd name="T11" fmla="*/ 94 h 124"/>
                  <a:gd name="T12" fmla="*/ 39 w 127"/>
                  <a:gd name="T13" fmla="*/ 62 h 124"/>
                  <a:gd name="T14" fmla="*/ 19 w 127"/>
                  <a:gd name="T15" fmla="*/ 38 h 124"/>
                  <a:gd name="T16" fmla="*/ 26 w 127"/>
                  <a:gd name="T17" fmla="*/ 6 h 124"/>
                  <a:gd name="T18" fmla="*/ 32 w 127"/>
                  <a:gd name="T19" fmla="*/ 1 h 124"/>
                  <a:gd name="T20" fmla="*/ 39 w 127"/>
                  <a:gd name="T21" fmla="*/ 2 h 124"/>
                  <a:gd name="T22" fmla="*/ 121 w 127"/>
                  <a:gd name="T23" fmla="*/ 52 h 124"/>
                  <a:gd name="T24" fmla="*/ 127 w 127"/>
                  <a:gd name="T25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3175" cap="flat" cmpd="sng" algn="ctr">
                <a:noFill/>
                <a:prstDash val="solid"/>
              </a:ln>
              <a:effectLst>
                <a:outerShdw blurRad="50800" dist="25400" dir="2700000" algn="tl" rotWithShape="0">
                  <a:prstClr val="black">
                    <a:alpha val="15000"/>
                  </a:prstClr>
                </a:outerShdw>
              </a:effectLst>
            </p:spPr>
            <p:txBody>
              <a:bodyPr lIns="288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2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02</a:t>
                </a:r>
                <a:endParaRPr lang="zh-CN" altLang="en-US" sz="3200" kern="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9" name="Freeform 19"/>
              <p:cNvSpPr>
                <a:spLocks/>
              </p:cNvSpPr>
              <p:nvPr/>
            </p:nvSpPr>
            <p:spPr bwMode="auto">
              <a:xfrm>
                <a:off x="2057400" y="3205163"/>
                <a:ext cx="990600" cy="1003300"/>
              </a:xfrm>
              <a:custGeom>
                <a:avLst/>
                <a:gdLst>
                  <a:gd name="T0" fmla="*/ 15 w 101"/>
                  <a:gd name="T1" fmla="*/ 31 h 102"/>
                  <a:gd name="T2" fmla="*/ 21 w 101"/>
                  <a:gd name="T3" fmla="*/ 5 h 102"/>
                  <a:gd name="T4" fmla="*/ 26 w 101"/>
                  <a:gd name="T5" fmla="*/ 1 h 102"/>
                  <a:gd name="T6" fmla="*/ 32 w 101"/>
                  <a:gd name="T7" fmla="*/ 2 h 102"/>
                  <a:gd name="T8" fmla="*/ 95 w 101"/>
                  <a:gd name="T9" fmla="*/ 41 h 102"/>
                  <a:gd name="T10" fmla="*/ 101 w 101"/>
                  <a:gd name="T11" fmla="*/ 51 h 102"/>
                  <a:gd name="T12" fmla="*/ 94 w 101"/>
                  <a:gd name="T13" fmla="*/ 63 h 102"/>
                  <a:gd name="T14" fmla="*/ 6 w 101"/>
                  <a:gd name="T15" fmla="*/ 102 h 102"/>
                  <a:gd name="T16" fmla="*/ 2 w 101"/>
                  <a:gd name="T17" fmla="*/ 101 h 102"/>
                  <a:gd name="T18" fmla="*/ 0 w 101"/>
                  <a:gd name="T19" fmla="*/ 97 h 102"/>
                  <a:gd name="T20" fmla="*/ 5 w 101"/>
                  <a:gd name="T21" fmla="*/ 77 h 102"/>
                  <a:gd name="T22" fmla="*/ 15 w 101"/>
                  <a:gd name="T23" fmla="*/ 3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3175" cap="flat" cmpd="sng" algn="ctr">
                <a:noFill/>
                <a:prstDash val="solid"/>
              </a:ln>
              <a:effectLst>
                <a:outerShdw blurRad="50800" dist="25400" dir="2700000" algn="tl" rotWithShape="0">
                  <a:prstClr val="black">
                    <a:alpha val="15000"/>
                  </a:prstClr>
                </a:outerShdw>
              </a:effec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2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01</a:t>
                </a:r>
                <a:endParaRPr lang="zh-CN" altLang="en-US" sz="3200" kern="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0" name="Freeform 17"/>
              <p:cNvSpPr>
                <a:spLocks/>
              </p:cNvSpPr>
              <p:nvPr/>
            </p:nvSpPr>
            <p:spPr bwMode="auto">
              <a:xfrm>
                <a:off x="5621338" y="2822575"/>
                <a:ext cx="1797050" cy="1768475"/>
              </a:xfrm>
              <a:custGeom>
                <a:avLst/>
                <a:gdLst>
                  <a:gd name="T0" fmla="*/ 145 w 145"/>
                  <a:gd name="T1" fmla="*/ 74 h 143"/>
                  <a:gd name="T2" fmla="*/ 133 w 145"/>
                  <a:gd name="T3" fmla="*/ 88 h 143"/>
                  <a:gd name="T4" fmla="*/ 8 w 145"/>
                  <a:gd name="T5" fmla="*/ 143 h 143"/>
                  <a:gd name="T6" fmla="*/ 2 w 145"/>
                  <a:gd name="T7" fmla="*/ 141 h 143"/>
                  <a:gd name="T8" fmla="*/ 0 w 145"/>
                  <a:gd name="T9" fmla="*/ 135 h 143"/>
                  <a:gd name="T10" fmla="*/ 6 w 145"/>
                  <a:gd name="T11" fmla="*/ 108 h 143"/>
                  <a:gd name="T12" fmla="*/ 50 w 145"/>
                  <a:gd name="T13" fmla="*/ 73 h 143"/>
                  <a:gd name="T14" fmla="*/ 21 w 145"/>
                  <a:gd name="T15" fmla="*/ 44 h 143"/>
                  <a:gd name="T16" fmla="*/ 29 w 145"/>
                  <a:gd name="T17" fmla="*/ 8 h 143"/>
                  <a:gd name="T18" fmla="*/ 36 w 145"/>
                  <a:gd name="T19" fmla="*/ 1 h 143"/>
                  <a:gd name="T20" fmla="*/ 44 w 145"/>
                  <a:gd name="T21" fmla="*/ 3 h 143"/>
                  <a:gd name="T22" fmla="*/ 138 w 145"/>
                  <a:gd name="T23" fmla="*/ 61 h 143"/>
                  <a:gd name="T24" fmla="*/ 145 w 145"/>
                  <a:gd name="T25" fmla="*/ 74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tx2">
                  <a:lumMod val="50000"/>
                </a:schemeClr>
              </a:solidFill>
              <a:ln w="3175" cap="flat" cmpd="sng" algn="ctr">
                <a:noFill/>
                <a:prstDash val="solid"/>
              </a:ln>
              <a:effectLst>
                <a:outerShdw blurRad="50800" dist="25400" dir="2700000" algn="tl" rotWithShape="0">
                  <a:prstClr val="black">
                    <a:alpha val="15000"/>
                  </a:prstClr>
                </a:outerShdw>
              </a:effectLst>
            </p:spPr>
            <p:txBody>
              <a:bodyPr lIns="540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200" kern="0" dirty="0">
                    <a:solidFill>
                      <a:srgbClr val="FFFFFF"/>
                    </a:solidFill>
                    <a:latin typeface="+mn-lt"/>
                    <a:ea typeface="+mn-ea"/>
                  </a:rPr>
                  <a:t>04</a:t>
                </a:r>
                <a:endParaRPr lang="zh-CN" altLang="en-US" sz="3200" kern="0" dirty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2301875" y="3287713"/>
                <a:ext cx="107950" cy="1079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160713" y="4122738"/>
                <a:ext cx="107950" cy="1079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733925" y="3100388"/>
                <a:ext cx="107950" cy="1079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5694363" y="4411663"/>
                <a:ext cx="107950" cy="1079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10412" y="1104997"/>
              <a:ext cx="2308266" cy="755143"/>
              <a:chOff x="660643" y="1437096"/>
              <a:chExt cx="2323475" cy="755143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60643" y="1837206"/>
                <a:ext cx="2323475" cy="3550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 You can click here to enter you text.</a:t>
                </a:r>
                <a:r>
                  <a:rPr lang="en-US" altLang="zh-CN" sz="1400" b="0" i="0" dirty="0" smtClean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Arial" panose="020B0604020202020204" pitchFamily="34" charset="0"/>
                  </a:rPr>
                  <a:t>. 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7" name="文本框 15"/>
              <p:cNvSpPr txBox="1"/>
              <p:nvPr/>
            </p:nvSpPr>
            <p:spPr>
              <a:xfrm>
                <a:off x="1038163" y="1437096"/>
                <a:ext cx="1583174" cy="313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4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799894" y="3836927"/>
              <a:ext cx="2435997" cy="755143"/>
              <a:chOff x="660643" y="1437096"/>
              <a:chExt cx="2323475" cy="755143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660643" y="1837206"/>
                <a:ext cx="2323475" cy="3550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 You can click here to enter you text.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038163" y="1437096"/>
                <a:ext cx="1583174" cy="313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4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563888" y="1109591"/>
              <a:ext cx="2308266" cy="755143"/>
              <a:chOff x="660643" y="1437096"/>
              <a:chExt cx="2323475" cy="755143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660643" y="1837206"/>
                <a:ext cx="2323475" cy="3550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 You can click here to enter you text.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1038163" y="1437096"/>
                <a:ext cx="1583174" cy="313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4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203261" y="3850471"/>
              <a:ext cx="2435997" cy="755143"/>
              <a:chOff x="660643" y="1437096"/>
              <a:chExt cx="2323475" cy="755143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660643" y="1837206"/>
                <a:ext cx="2323475" cy="3550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</a:rPr>
                  <a:t>You can click here to enter you text. You can click here to enter you text.</a:t>
                </a:r>
                <a:endParaRPr lang="zh-CN" altLang="en-US" sz="14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1038163" y="1437096"/>
                <a:ext cx="1583174" cy="313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bg1">
                        <a:lumMod val="50000"/>
                      </a:schemeClr>
                    </a:solidFill>
                  </a:rPr>
                  <a:t>TEXT  HERE</a:t>
                </a:r>
                <a:endParaRPr lang="zh-CN" altLang="en-US" sz="24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62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863191" y="1505862"/>
            <a:ext cx="10551114" cy="4835252"/>
            <a:chOff x="457200" y="1047750"/>
            <a:chExt cx="8077201" cy="370153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57201" y="2012364"/>
              <a:ext cx="1492777" cy="592243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469693" y="1565341"/>
              <a:ext cx="1492777" cy="1039266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625785" y="1253805"/>
              <a:ext cx="1492777" cy="135080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3792858" y="1643225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4917617" y="1047750"/>
              <a:ext cx="1492777" cy="1556857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6050421" y="1331689"/>
              <a:ext cx="1492777" cy="127291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7041624" y="1826179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800"/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8382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2011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921423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20%</a:t>
              </a:r>
              <a:endParaRPr lang="en-US" sz="1400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18288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2012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30480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2013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41910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2014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74676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2017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52578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2015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1" name="Text Box 10"/>
            <p:cNvSpPr txBox="1">
              <a:spLocks noChangeArrowheads="1"/>
            </p:cNvSpPr>
            <p:nvPr/>
          </p:nvSpPr>
          <p:spPr bwMode="auto">
            <a:xfrm>
              <a:off x="6477000" y="2626269"/>
              <a:ext cx="685800" cy="176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200" b="1" dirty="0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2016</a:t>
              </a:r>
              <a:endParaRPr lang="en-US" sz="1000" i="1" dirty="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2" name="Text Box 10"/>
            <p:cNvSpPr txBox="1">
              <a:spLocks noChangeArrowheads="1"/>
            </p:cNvSpPr>
            <p:nvPr/>
          </p:nvSpPr>
          <p:spPr bwMode="auto">
            <a:xfrm>
              <a:off x="19088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40%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31280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68%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4" name="Text Box 10"/>
            <p:cNvSpPr txBox="1">
              <a:spLocks noChangeArrowheads="1"/>
            </p:cNvSpPr>
            <p:nvPr/>
          </p:nvSpPr>
          <p:spPr bwMode="auto">
            <a:xfrm>
              <a:off x="42710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38%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53378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75%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6" name="Text Box 10"/>
            <p:cNvSpPr txBox="1">
              <a:spLocks noChangeArrowheads="1"/>
            </p:cNvSpPr>
            <p:nvPr/>
          </p:nvSpPr>
          <p:spPr bwMode="auto">
            <a:xfrm>
              <a:off x="65570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65%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7547610" y="2275218"/>
              <a:ext cx="525780" cy="2709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8232"/>
              <a:r>
                <a:rPr lang="en-US" sz="2000" b="1">
                  <a:solidFill>
                    <a:schemeClr val="bg1">
                      <a:lumMod val="8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30%</a:t>
              </a:r>
              <a:endParaRPr lang="en-US" sz="1400">
                <a:solidFill>
                  <a:schemeClr val="bg1">
                    <a:lumMod val="8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8" name="Text Box 10"/>
            <p:cNvSpPr txBox="1">
              <a:spLocks noChangeArrowheads="1"/>
            </p:cNvSpPr>
            <p:nvPr/>
          </p:nvSpPr>
          <p:spPr bwMode="auto">
            <a:xfrm>
              <a:off x="4572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eu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tempor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purus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.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Nunc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a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leo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magna,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eu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consequat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 </a:t>
              </a:r>
              <a:r>
                <a:rPr lang="en-US" sz="1200" dirty="0" err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risus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. </a:t>
              </a:r>
            </a:p>
          </p:txBody>
        </p:sp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16002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27432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39624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51054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62484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7391400" y="2800350"/>
              <a:ext cx="1143000" cy="1024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8232">
                <a:lnSpc>
                  <a:spcPct val="200000"/>
                </a:lnSpc>
              </a:pPr>
              <a:r>
                <a:rPr lang="en-US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Data</a:t>
              </a:r>
              <a:endParaRPr lang="en-US" sz="16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  <a:p>
              <a:pPr defTabSz="1088232"/>
              <a:r>
                <a:rPr lang="en-US" sz="12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eu consequat risus. </a:t>
              </a:r>
            </a:p>
          </p:txBody>
        </p:sp>
        <p:sp>
          <p:nvSpPr>
            <p:cNvPr id="35" name="Rectangle 60"/>
            <p:cNvSpPr/>
            <p:nvPr/>
          </p:nvSpPr>
          <p:spPr>
            <a:xfrm>
              <a:off x="457200" y="4095750"/>
              <a:ext cx="8001000" cy="653534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36" name="Text Box 7"/>
            <p:cNvSpPr txBox="1">
              <a:spLocks noChangeArrowheads="1"/>
            </p:cNvSpPr>
            <p:nvPr/>
          </p:nvSpPr>
          <p:spPr bwMode="auto">
            <a:xfrm>
              <a:off x="553817" y="4192794"/>
              <a:ext cx="7821339" cy="459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 anchor="ctr">
              <a:spAutoFit/>
            </a:bodyPr>
            <a:lstStyle/>
            <a:p>
              <a:pPr algn="ctr" defTabSz="1088232"/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Nullam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eu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tempor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purus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.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Nunc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a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leo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magna, sit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amet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consequat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risus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.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Etiam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faucibus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tortor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a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ipsum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vehicula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sed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suscipit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.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Nunc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a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leo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magna, sit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amet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consequat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risus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.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Nullam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eu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tempor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 </a:t>
              </a:r>
              <a:r>
                <a:rPr lang="en-US" dirty="0" err="1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purus</a:t>
              </a:r>
              <a:r>
                <a:rPr lang="en-US" dirty="0">
                  <a:solidFill>
                    <a:schemeClr val="bg1">
                      <a:lumMod val="85000"/>
                    </a:schemeClr>
                  </a:solidFill>
                  <a:latin typeface="Open Sans Semibold" pitchFamily="34" charset="0"/>
                  <a:ea typeface="Open Sans Semibold" pitchFamily="34" charset="0"/>
                  <a:cs typeface="Open Sans Semibold" pitchFamily="34" charset="0"/>
                </a:rPr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59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Flowchart: Manual Input 8"/>
          <p:cNvSpPr/>
          <p:nvPr/>
        </p:nvSpPr>
        <p:spPr>
          <a:xfrm flipV="1">
            <a:off x="898896" y="2505718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941823" y="268423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</a:t>
            </a:r>
            <a:endParaRPr 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38255" y="2530349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 DEVELOPE</a:t>
            </a:r>
          </a:p>
          <a:p>
            <a:r>
              <a:rPr lang="en-US" sz="1000" dirty="0" err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</a:t>
            </a:r>
            <a:r>
              <a:rPr lang="en-US" sz="10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Flowchart: Manual Input 11"/>
          <p:cNvSpPr/>
          <p:nvPr/>
        </p:nvSpPr>
        <p:spPr>
          <a:xfrm flipV="1">
            <a:off x="898896" y="3893265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2"/>
          <p:cNvSpPr/>
          <p:nvPr/>
        </p:nvSpPr>
        <p:spPr>
          <a:xfrm>
            <a:off x="941823" y="4071785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</a:t>
            </a:r>
            <a:endParaRPr 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38255" y="3917896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CONSULTING</a:t>
            </a:r>
          </a:p>
          <a:p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 perspiciatis unde omnis iste natus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Flowchart: Manual Input 17"/>
          <p:cNvSpPr/>
          <p:nvPr/>
        </p:nvSpPr>
        <p:spPr>
          <a:xfrm flipV="1">
            <a:off x="4655225" y="2528800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8"/>
          <p:cNvSpPr/>
          <p:nvPr/>
        </p:nvSpPr>
        <p:spPr>
          <a:xfrm>
            <a:off x="4698152" y="270732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</a:t>
            </a:r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94584" y="2553431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WEB DESIGN</a:t>
            </a:r>
          </a:p>
          <a:p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 perspiciatis unde omnis iste natus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Flowchart: Manual Input 20"/>
          <p:cNvSpPr/>
          <p:nvPr/>
        </p:nvSpPr>
        <p:spPr>
          <a:xfrm flipV="1">
            <a:off x="4655225" y="3916347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21"/>
          <p:cNvSpPr/>
          <p:nvPr/>
        </p:nvSpPr>
        <p:spPr>
          <a:xfrm>
            <a:off x="4720595" y="4094865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</a:t>
            </a:r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4584" y="3940978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BUSINESS ANALYSIS</a:t>
            </a:r>
          </a:p>
          <a:p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 perspiciatis unde omnis iste natus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Flowchart: Manual Input 26"/>
          <p:cNvSpPr/>
          <p:nvPr/>
        </p:nvSpPr>
        <p:spPr>
          <a:xfrm flipV="1">
            <a:off x="8043474" y="2505718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27"/>
          <p:cNvSpPr/>
          <p:nvPr/>
        </p:nvSpPr>
        <p:spPr>
          <a:xfrm>
            <a:off x="8086401" y="2684238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</a:t>
            </a:r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82833" y="2530349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MARKETING</a:t>
            </a:r>
          </a:p>
          <a:p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 perspiciatis unde omnis iste natus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Flowchart: Manual Input 29"/>
          <p:cNvSpPr/>
          <p:nvPr/>
        </p:nvSpPr>
        <p:spPr>
          <a:xfrm flipV="1">
            <a:off x="8043474" y="3893265"/>
            <a:ext cx="600740" cy="818707"/>
          </a:xfrm>
          <a:prstGeom prst="flowChartManualInput">
            <a:avLst/>
          </a:prstGeom>
          <a:noFill/>
          <a:ln w="571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30"/>
          <p:cNvSpPr/>
          <p:nvPr/>
        </p:nvSpPr>
        <p:spPr>
          <a:xfrm>
            <a:off x="8163345" y="4071783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>
                    <a:lumMod val="50000"/>
                  </a:schemeClr>
                </a:solidFill>
                <a:latin typeface="FontAwesome" pitchFamily="2" charset="0"/>
              </a:rPr>
              <a:t></a:t>
            </a:r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782833" y="3917896"/>
            <a:ext cx="2510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CREATIVE</a:t>
            </a:r>
          </a:p>
          <a:p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 perspiciatis unde omnis iste natus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error </a:t>
            </a:r>
            <a:r>
              <a:rPr lang="en-US" sz="100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sit voluptatem accusantium </a:t>
            </a:r>
            <a:r>
              <a:rPr lang="en-US" sz="1000" smtClean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endParaRPr lang="en-US" sz="100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66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75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25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076667" y="414244"/>
            <a:ext cx="6002266" cy="646331"/>
            <a:chOff x="3076667" y="414244"/>
            <a:chExt cx="6002266" cy="646331"/>
          </a:xfrm>
        </p:grpSpPr>
        <p:sp>
          <p:nvSpPr>
            <p:cNvPr id="70" name="文本框 3"/>
            <p:cNvSpPr txBox="1"/>
            <p:nvPr/>
          </p:nvSpPr>
          <p:spPr>
            <a:xfrm>
              <a:off x="4516203" y="414244"/>
              <a:ext cx="317208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spc="3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076667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7878695" y="763898"/>
              <a:ext cx="1200238" cy="0"/>
            </a:xfrm>
            <a:prstGeom prst="line">
              <a:avLst/>
            </a:prstGeom>
            <a:ln w="2222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86745" y="1848388"/>
            <a:ext cx="10830996" cy="4278053"/>
            <a:chOff x="815236" y="1059582"/>
            <a:chExt cx="7413187" cy="2928078"/>
          </a:xfrm>
        </p:grpSpPr>
        <p:grpSp>
          <p:nvGrpSpPr>
            <p:cNvPr id="6" name="组合 5"/>
            <p:cNvGrpSpPr/>
            <p:nvPr/>
          </p:nvGrpSpPr>
          <p:grpSpPr>
            <a:xfrm>
              <a:off x="815236" y="1059582"/>
              <a:ext cx="2092022" cy="1656184"/>
              <a:chOff x="815236" y="1059582"/>
              <a:chExt cx="2092022" cy="1656184"/>
            </a:xfrm>
          </p:grpSpPr>
          <p:graphicFrame>
            <p:nvGraphicFramePr>
              <p:cNvPr id="7" name="Chart Placeholder 8"/>
              <p:cNvGraphicFramePr>
                <a:graphicFrameLocks/>
              </p:cNvGraphicFramePr>
              <p:nvPr>
                <p:custDataLst>
                  <p:tags r:id="rId3"/>
                </p:custDataLst>
                <p:extLst>
                  <p:ext uri="{D42A27DB-BD31-4B8C-83A1-F6EECF244321}">
                    <p14:modId xmlns:p14="http://schemas.microsoft.com/office/powerpoint/2010/main" val="3431240072"/>
                  </p:ext>
                </p:extLst>
              </p:nvPr>
            </p:nvGraphicFramePr>
            <p:xfrm>
              <a:off x="815236" y="1059582"/>
              <a:ext cx="2092022" cy="16561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8" name="矩形 7"/>
              <p:cNvSpPr/>
              <p:nvPr/>
            </p:nvSpPr>
            <p:spPr>
              <a:xfrm>
                <a:off x="1575845" y="1599474"/>
                <a:ext cx="737513" cy="4845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40%</a:t>
                </a:r>
                <a:endParaRPr lang="zh-CN" altLang="en-US" sz="4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447279" y="1059582"/>
              <a:ext cx="2092022" cy="1656184"/>
              <a:chOff x="3447279" y="1059582"/>
              <a:chExt cx="2092022" cy="1656184"/>
            </a:xfrm>
          </p:grpSpPr>
          <p:graphicFrame>
            <p:nvGraphicFramePr>
              <p:cNvPr id="10" name="Chart Placeholder 8"/>
              <p:cNvGraphicFramePr>
                <a:graphicFrameLocks/>
              </p:cNvGraphicFramePr>
              <p:nvPr>
                <p:custDataLst>
                  <p:tags r:id="rId2"/>
                </p:custDataLst>
                <p:extLst>
                  <p:ext uri="{D42A27DB-BD31-4B8C-83A1-F6EECF244321}">
                    <p14:modId xmlns:p14="http://schemas.microsoft.com/office/powerpoint/2010/main" val="69517381"/>
                  </p:ext>
                </p:extLst>
              </p:nvPr>
            </p:nvGraphicFramePr>
            <p:xfrm>
              <a:off x="3447279" y="1059582"/>
              <a:ext cx="2092022" cy="16561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7"/>
              </a:graphicData>
            </a:graphic>
          </p:graphicFrame>
          <p:sp>
            <p:nvSpPr>
              <p:cNvPr id="11" name="矩形 10"/>
              <p:cNvSpPr/>
              <p:nvPr/>
            </p:nvSpPr>
            <p:spPr>
              <a:xfrm>
                <a:off x="4195940" y="1599472"/>
                <a:ext cx="737513" cy="4845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60%</a:t>
                </a:r>
                <a:endParaRPr lang="zh-CN" altLang="en-US" sz="4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6019033" y="1059582"/>
              <a:ext cx="2092022" cy="1656184"/>
              <a:chOff x="6019033" y="1059582"/>
              <a:chExt cx="2092022" cy="1656184"/>
            </a:xfrm>
          </p:grpSpPr>
          <p:graphicFrame>
            <p:nvGraphicFramePr>
              <p:cNvPr id="13" name="Chart Placeholder 8"/>
              <p:cNvGraphicFramePr>
                <a:graphicFrameLocks/>
              </p:cNvGraphicFramePr>
              <p:nvPr>
                <p:custDataLst>
                  <p:tags r:id="rId1"/>
                </p:custDataLst>
                <p:extLst>
                  <p:ext uri="{D42A27DB-BD31-4B8C-83A1-F6EECF244321}">
                    <p14:modId xmlns:p14="http://schemas.microsoft.com/office/powerpoint/2010/main" val="1970593643"/>
                  </p:ext>
                </p:extLst>
              </p:nvPr>
            </p:nvGraphicFramePr>
            <p:xfrm>
              <a:off x="6019033" y="1059582"/>
              <a:ext cx="2092022" cy="16561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14" name="矩形 13"/>
              <p:cNvSpPr/>
              <p:nvPr/>
            </p:nvSpPr>
            <p:spPr>
              <a:xfrm>
                <a:off x="6789690" y="1599473"/>
                <a:ext cx="737513" cy="4845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80%</a:t>
                </a:r>
                <a:endParaRPr lang="zh-CN" altLang="en-US" sz="4000" b="1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050481" y="3166105"/>
              <a:ext cx="2160240" cy="82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text. 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 </a:t>
              </a:r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</a:rPr>
                <a:t>You 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can click here to enter you text.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122489" y="2787835"/>
              <a:ext cx="1800200" cy="27385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TEXT  HERE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92588" y="3166105"/>
              <a:ext cx="2160240" cy="82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text. You can click here to enter you text. You can click here to enter you text.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3664596" y="2787835"/>
              <a:ext cx="1800200" cy="27385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TEXT  HERE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068183" y="3166105"/>
              <a:ext cx="2160240" cy="821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</a:rPr>
                <a:t>You can click here to enter you text. You can click here to enter you text. You can click here to enter you text.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140191" y="2787835"/>
              <a:ext cx="1800200" cy="273852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TEXT  HERE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0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Administrator\Desktop\图片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0413" cy="686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矩形 19"/>
          <p:cNvSpPr/>
          <p:nvPr/>
        </p:nvSpPr>
        <p:spPr>
          <a:xfrm>
            <a:off x="0" y="0"/>
            <a:ext cx="12190413" cy="6859588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Rectangle 8"/>
          <p:cNvSpPr/>
          <p:nvPr/>
        </p:nvSpPr>
        <p:spPr>
          <a:xfrm>
            <a:off x="0" y="0"/>
            <a:ext cx="12188896" cy="6867487"/>
          </a:xfrm>
          <a:prstGeom prst="rect">
            <a:avLst/>
          </a:prstGeom>
          <a:gradFill flip="none" rotWithShape="1">
            <a:gsLst>
              <a:gs pos="14000">
                <a:srgbClr val="F52552">
                  <a:alpha val="50000"/>
                </a:srgbClr>
              </a:gs>
              <a:gs pos="83000">
                <a:srgbClr val="3B1F4D">
                  <a:alpha val="72000"/>
                </a:srgb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_矩形 2"/>
          <p:cNvSpPr/>
          <p:nvPr>
            <p:custDataLst>
              <p:tags r:id="rId1"/>
            </p:custDataLst>
          </p:nvPr>
        </p:nvSpPr>
        <p:spPr>
          <a:xfrm flipV="1">
            <a:off x="1159556" y="4767499"/>
            <a:ext cx="9871302" cy="97471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65000">
                <a:schemeClr val="bg1"/>
              </a:gs>
              <a:gs pos="100000">
                <a:srgbClr val="3B1F4D">
                  <a:alpha val="0"/>
                </a:srgbClr>
              </a:gs>
              <a:gs pos="35000">
                <a:schemeClr val="bg1"/>
              </a:gs>
            </a:gsLst>
            <a:lin ang="0" scaled="0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111828" y="3926456"/>
            <a:ext cx="1966765" cy="388300"/>
            <a:chOff x="5138233" y="6368480"/>
            <a:chExt cx="1966765" cy="388300"/>
          </a:xfrm>
          <a:solidFill>
            <a:schemeClr val="bg1"/>
          </a:solidFill>
        </p:grpSpPr>
        <p:sp>
          <p:nvSpPr>
            <p:cNvPr id="24" name="PA_任意多边形 11"/>
            <p:cNvSpPr>
              <a:spLocks noChangeAspect="1"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5138233" y="6368480"/>
              <a:ext cx="388300" cy="388300"/>
            </a:xfrm>
            <a:custGeom>
              <a:avLst/>
              <a:gdLst>
                <a:gd name="T0" fmla="*/ 1701 w 2449"/>
                <a:gd name="T1" fmla="*/ 97 h 2449"/>
                <a:gd name="T2" fmla="*/ 2130 w 2449"/>
                <a:gd name="T3" fmla="*/ 401 h 2449"/>
                <a:gd name="T4" fmla="*/ 2394 w 2449"/>
                <a:gd name="T5" fmla="*/ 860 h 2449"/>
                <a:gd name="T6" fmla="*/ 2435 w 2449"/>
                <a:gd name="T7" fmla="*/ 1411 h 2449"/>
                <a:gd name="T8" fmla="*/ 2239 w 2449"/>
                <a:gd name="T9" fmla="*/ 1909 h 2449"/>
                <a:gd name="T10" fmla="*/ 1859 w 2449"/>
                <a:gd name="T11" fmla="*/ 2271 h 2449"/>
                <a:gd name="T12" fmla="*/ 1350 w 2449"/>
                <a:gd name="T13" fmla="*/ 2443 h 2449"/>
                <a:gd name="T14" fmla="*/ 804 w 2449"/>
                <a:gd name="T15" fmla="*/ 2374 h 2449"/>
                <a:gd name="T16" fmla="*/ 359 w 2449"/>
                <a:gd name="T17" fmla="*/ 2090 h 2449"/>
                <a:gd name="T18" fmla="*/ 75 w 2449"/>
                <a:gd name="T19" fmla="*/ 1645 h 2449"/>
                <a:gd name="T20" fmla="*/ 6 w 2449"/>
                <a:gd name="T21" fmla="*/ 1099 h 2449"/>
                <a:gd name="T22" fmla="*/ 178 w 2449"/>
                <a:gd name="T23" fmla="*/ 590 h 2449"/>
                <a:gd name="T24" fmla="*/ 540 w 2449"/>
                <a:gd name="T25" fmla="*/ 210 h 2449"/>
                <a:gd name="T26" fmla="*/ 1038 w 2449"/>
                <a:gd name="T27" fmla="*/ 14 h 2449"/>
                <a:gd name="T28" fmla="*/ 1341 w 2449"/>
                <a:gd name="T29" fmla="*/ 798 h 2449"/>
                <a:gd name="T30" fmla="*/ 1532 w 2449"/>
                <a:gd name="T31" fmla="*/ 875 h 2449"/>
                <a:gd name="T32" fmla="*/ 1663 w 2449"/>
                <a:gd name="T33" fmla="*/ 1009 h 2449"/>
                <a:gd name="T34" fmla="*/ 1713 w 2449"/>
                <a:gd name="T35" fmla="*/ 1179 h 2449"/>
                <a:gd name="T36" fmla="*/ 1656 w 2449"/>
                <a:gd name="T37" fmla="*/ 1362 h 2449"/>
                <a:gd name="T38" fmla="*/ 1391 w 2449"/>
                <a:gd name="T39" fmla="*/ 1548 h 2449"/>
                <a:gd name="T40" fmla="*/ 1192 w 2449"/>
                <a:gd name="T41" fmla="*/ 1573 h 2449"/>
                <a:gd name="T42" fmla="*/ 982 w 2449"/>
                <a:gd name="T43" fmla="*/ 1526 h 2449"/>
                <a:gd name="T44" fmla="*/ 821 w 2449"/>
                <a:gd name="T45" fmla="*/ 1415 h 2449"/>
                <a:gd name="T46" fmla="*/ 732 w 2449"/>
                <a:gd name="T47" fmla="*/ 1259 h 2449"/>
                <a:gd name="T48" fmla="*/ 738 w 2449"/>
                <a:gd name="T49" fmla="*/ 1081 h 2449"/>
                <a:gd name="T50" fmla="*/ 835 w 2449"/>
                <a:gd name="T51" fmla="*/ 929 h 2449"/>
                <a:gd name="T52" fmla="*/ 1003 w 2449"/>
                <a:gd name="T53" fmla="*/ 824 h 2449"/>
                <a:gd name="T54" fmla="*/ 1218 w 2449"/>
                <a:gd name="T55" fmla="*/ 785 h 2449"/>
                <a:gd name="T56" fmla="*/ 1511 w 2449"/>
                <a:gd name="T57" fmla="*/ 1150 h 2449"/>
                <a:gd name="T58" fmla="*/ 1506 w 2449"/>
                <a:gd name="T59" fmla="*/ 1200 h 2449"/>
                <a:gd name="T60" fmla="*/ 1452 w 2449"/>
                <a:gd name="T61" fmla="*/ 1223 h 2449"/>
                <a:gd name="T62" fmla="*/ 1409 w 2449"/>
                <a:gd name="T63" fmla="*/ 1176 h 2449"/>
                <a:gd name="T64" fmla="*/ 1442 w 2449"/>
                <a:gd name="T65" fmla="*/ 1122 h 2449"/>
                <a:gd name="T66" fmla="*/ 1234 w 2449"/>
                <a:gd name="T67" fmla="*/ 1122 h 2449"/>
                <a:gd name="T68" fmla="*/ 1266 w 2449"/>
                <a:gd name="T69" fmla="*/ 1176 h 2449"/>
                <a:gd name="T70" fmla="*/ 1224 w 2449"/>
                <a:gd name="T71" fmla="*/ 1223 h 2449"/>
                <a:gd name="T72" fmla="*/ 1169 w 2449"/>
                <a:gd name="T73" fmla="*/ 1200 h 2449"/>
                <a:gd name="T74" fmla="*/ 1164 w 2449"/>
                <a:gd name="T75" fmla="*/ 1150 h 2449"/>
                <a:gd name="T76" fmla="*/ 964 w 2449"/>
                <a:gd name="T77" fmla="*/ 1117 h 2449"/>
                <a:gd name="T78" fmla="*/ 1016 w 2449"/>
                <a:gd name="T79" fmla="*/ 1155 h 2449"/>
                <a:gd name="T80" fmla="*/ 1003 w 2449"/>
                <a:gd name="T81" fmla="*/ 1208 h 2449"/>
                <a:gd name="T82" fmla="*/ 949 w 2449"/>
                <a:gd name="T83" fmla="*/ 1221 h 2449"/>
                <a:gd name="T84" fmla="*/ 911 w 2449"/>
                <a:gd name="T85" fmla="*/ 1171 h 2449"/>
                <a:gd name="T86" fmla="*/ 949 w 2449"/>
                <a:gd name="T87" fmla="*/ 1120 h 2449"/>
                <a:gd name="T88" fmla="*/ 1433 w 2449"/>
                <a:gd name="T89" fmla="*/ 413 h 2449"/>
                <a:gd name="T90" fmla="*/ 1757 w 2449"/>
                <a:gd name="T91" fmla="*/ 579 h 2449"/>
                <a:gd name="T92" fmla="*/ 1979 w 2449"/>
                <a:gd name="T93" fmla="*/ 861 h 2449"/>
                <a:gd name="T94" fmla="*/ 2062 w 2449"/>
                <a:gd name="T95" fmla="*/ 1224 h 2449"/>
                <a:gd name="T96" fmla="*/ 1979 w 2449"/>
                <a:gd name="T97" fmla="*/ 1588 h 2449"/>
                <a:gd name="T98" fmla="*/ 1757 w 2449"/>
                <a:gd name="T99" fmla="*/ 1871 h 2449"/>
                <a:gd name="T100" fmla="*/ 1433 w 2449"/>
                <a:gd name="T101" fmla="*/ 2035 h 2449"/>
                <a:gd name="T102" fmla="*/ 1056 w 2449"/>
                <a:gd name="T103" fmla="*/ 2046 h 2449"/>
                <a:gd name="T104" fmla="*/ 723 w 2449"/>
                <a:gd name="T105" fmla="*/ 1895 h 2449"/>
                <a:gd name="T106" fmla="*/ 488 w 2449"/>
                <a:gd name="T107" fmla="*/ 1624 h 2449"/>
                <a:gd name="T108" fmla="*/ 388 w 2449"/>
                <a:gd name="T109" fmla="*/ 1268 h 2449"/>
                <a:gd name="T110" fmla="*/ 453 w 2449"/>
                <a:gd name="T111" fmla="*/ 899 h 2449"/>
                <a:gd name="T112" fmla="*/ 662 w 2449"/>
                <a:gd name="T113" fmla="*/ 605 h 2449"/>
                <a:gd name="T114" fmla="*/ 975 w 2449"/>
                <a:gd name="T115" fmla="*/ 425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49" h="2449">
                  <a:moveTo>
                    <a:pt x="1225" y="0"/>
                  </a:moveTo>
                  <a:lnTo>
                    <a:pt x="1287" y="2"/>
                  </a:lnTo>
                  <a:lnTo>
                    <a:pt x="1350" y="7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9"/>
                  </a:lnTo>
                  <a:lnTo>
                    <a:pt x="1589" y="55"/>
                  </a:lnTo>
                  <a:lnTo>
                    <a:pt x="1645" y="74"/>
                  </a:lnTo>
                  <a:lnTo>
                    <a:pt x="1701" y="97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59" y="177"/>
                  </a:lnTo>
                  <a:lnTo>
                    <a:pt x="1909" y="210"/>
                  </a:lnTo>
                  <a:lnTo>
                    <a:pt x="1957" y="244"/>
                  </a:lnTo>
                  <a:lnTo>
                    <a:pt x="2003" y="280"/>
                  </a:lnTo>
                  <a:lnTo>
                    <a:pt x="2048" y="319"/>
                  </a:lnTo>
                  <a:lnTo>
                    <a:pt x="2090" y="359"/>
                  </a:lnTo>
                  <a:lnTo>
                    <a:pt x="2130" y="401"/>
                  </a:lnTo>
                  <a:lnTo>
                    <a:pt x="2170" y="446"/>
                  </a:lnTo>
                  <a:lnTo>
                    <a:pt x="2206" y="492"/>
                  </a:lnTo>
                  <a:lnTo>
                    <a:pt x="2239" y="541"/>
                  </a:lnTo>
                  <a:lnTo>
                    <a:pt x="2272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2" y="748"/>
                  </a:lnTo>
                  <a:lnTo>
                    <a:pt x="2375" y="804"/>
                  </a:lnTo>
                  <a:lnTo>
                    <a:pt x="2394" y="860"/>
                  </a:lnTo>
                  <a:lnTo>
                    <a:pt x="2411" y="919"/>
                  </a:lnTo>
                  <a:lnTo>
                    <a:pt x="2424" y="978"/>
                  </a:lnTo>
                  <a:lnTo>
                    <a:pt x="2435" y="1038"/>
                  </a:lnTo>
                  <a:lnTo>
                    <a:pt x="2442" y="1099"/>
                  </a:lnTo>
                  <a:lnTo>
                    <a:pt x="2447" y="1162"/>
                  </a:lnTo>
                  <a:lnTo>
                    <a:pt x="2449" y="1224"/>
                  </a:lnTo>
                  <a:lnTo>
                    <a:pt x="2447" y="1288"/>
                  </a:lnTo>
                  <a:lnTo>
                    <a:pt x="2442" y="1349"/>
                  </a:lnTo>
                  <a:lnTo>
                    <a:pt x="2435" y="1411"/>
                  </a:lnTo>
                  <a:lnTo>
                    <a:pt x="2424" y="1472"/>
                  </a:lnTo>
                  <a:lnTo>
                    <a:pt x="2411" y="1530"/>
                  </a:lnTo>
                  <a:lnTo>
                    <a:pt x="2394" y="1589"/>
                  </a:lnTo>
                  <a:lnTo>
                    <a:pt x="2375" y="1645"/>
                  </a:lnTo>
                  <a:lnTo>
                    <a:pt x="2352" y="1701"/>
                  </a:lnTo>
                  <a:lnTo>
                    <a:pt x="2328" y="1755"/>
                  </a:lnTo>
                  <a:lnTo>
                    <a:pt x="2301" y="1807"/>
                  </a:lnTo>
                  <a:lnTo>
                    <a:pt x="2272" y="1859"/>
                  </a:lnTo>
                  <a:lnTo>
                    <a:pt x="2239" y="1909"/>
                  </a:lnTo>
                  <a:lnTo>
                    <a:pt x="2206" y="1957"/>
                  </a:lnTo>
                  <a:lnTo>
                    <a:pt x="2170" y="2003"/>
                  </a:lnTo>
                  <a:lnTo>
                    <a:pt x="2130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70"/>
                  </a:lnTo>
                  <a:lnTo>
                    <a:pt x="1957" y="2206"/>
                  </a:lnTo>
                  <a:lnTo>
                    <a:pt x="1909" y="2240"/>
                  </a:lnTo>
                  <a:lnTo>
                    <a:pt x="1859" y="2271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1" y="2353"/>
                  </a:lnTo>
                  <a:lnTo>
                    <a:pt x="1645" y="2374"/>
                  </a:lnTo>
                  <a:lnTo>
                    <a:pt x="1589" y="2394"/>
                  </a:lnTo>
                  <a:lnTo>
                    <a:pt x="1530" y="2411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50" y="2443"/>
                  </a:lnTo>
                  <a:lnTo>
                    <a:pt x="1287" y="2447"/>
                  </a:lnTo>
                  <a:lnTo>
                    <a:pt x="1225" y="2449"/>
                  </a:lnTo>
                  <a:lnTo>
                    <a:pt x="1161" y="2447"/>
                  </a:lnTo>
                  <a:lnTo>
                    <a:pt x="1100" y="2443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8" y="2411"/>
                  </a:lnTo>
                  <a:lnTo>
                    <a:pt x="860" y="2394"/>
                  </a:lnTo>
                  <a:lnTo>
                    <a:pt x="804" y="2374"/>
                  </a:lnTo>
                  <a:lnTo>
                    <a:pt x="747" y="2353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89" y="2271"/>
                  </a:lnTo>
                  <a:lnTo>
                    <a:pt x="540" y="2240"/>
                  </a:lnTo>
                  <a:lnTo>
                    <a:pt x="492" y="2206"/>
                  </a:lnTo>
                  <a:lnTo>
                    <a:pt x="446" y="2170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09" y="1909"/>
                  </a:lnTo>
                  <a:lnTo>
                    <a:pt x="178" y="1859"/>
                  </a:lnTo>
                  <a:lnTo>
                    <a:pt x="148" y="1807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5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2"/>
                  </a:lnTo>
                  <a:lnTo>
                    <a:pt x="14" y="1411"/>
                  </a:lnTo>
                  <a:lnTo>
                    <a:pt x="6" y="1349"/>
                  </a:lnTo>
                  <a:lnTo>
                    <a:pt x="2" y="1288"/>
                  </a:lnTo>
                  <a:lnTo>
                    <a:pt x="0" y="1224"/>
                  </a:lnTo>
                  <a:lnTo>
                    <a:pt x="2" y="1162"/>
                  </a:lnTo>
                  <a:lnTo>
                    <a:pt x="6" y="1099"/>
                  </a:lnTo>
                  <a:lnTo>
                    <a:pt x="14" y="1038"/>
                  </a:lnTo>
                  <a:lnTo>
                    <a:pt x="25" y="978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5" y="804"/>
                  </a:lnTo>
                  <a:lnTo>
                    <a:pt x="96" y="748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8" y="590"/>
                  </a:lnTo>
                  <a:lnTo>
                    <a:pt x="209" y="541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9"/>
                  </a:lnTo>
                  <a:lnTo>
                    <a:pt x="446" y="280"/>
                  </a:lnTo>
                  <a:lnTo>
                    <a:pt x="492" y="244"/>
                  </a:lnTo>
                  <a:lnTo>
                    <a:pt x="540" y="210"/>
                  </a:lnTo>
                  <a:lnTo>
                    <a:pt x="589" y="177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7" y="97"/>
                  </a:lnTo>
                  <a:lnTo>
                    <a:pt x="804" y="74"/>
                  </a:lnTo>
                  <a:lnTo>
                    <a:pt x="860" y="55"/>
                  </a:lnTo>
                  <a:lnTo>
                    <a:pt x="918" y="39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100" y="7"/>
                  </a:lnTo>
                  <a:lnTo>
                    <a:pt x="1161" y="2"/>
                  </a:lnTo>
                  <a:lnTo>
                    <a:pt x="1225" y="0"/>
                  </a:lnTo>
                  <a:close/>
                  <a:moveTo>
                    <a:pt x="1218" y="785"/>
                  </a:moveTo>
                  <a:lnTo>
                    <a:pt x="1243" y="786"/>
                  </a:lnTo>
                  <a:lnTo>
                    <a:pt x="1268" y="787"/>
                  </a:lnTo>
                  <a:lnTo>
                    <a:pt x="1293" y="790"/>
                  </a:lnTo>
                  <a:lnTo>
                    <a:pt x="1317" y="793"/>
                  </a:lnTo>
                  <a:lnTo>
                    <a:pt x="1341" y="798"/>
                  </a:lnTo>
                  <a:lnTo>
                    <a:pt x="1365" y="803"/>
                  </a:lnTo>
                  <a:lnTo>
                    <a:pt x="1388" y="809"/>
                  </a:lnTo>
                  <a:lnTo>
                    <a:pt x="1410" y="816"/>
                  </a:lnTo>
                  <a:lnTo>
                    <a:pt x="1432" y="824"/>
                  </a:lnTo>
                  <a:lnTo>
                    <a:pt x="1454" y="833"/>
                  </a:lnTo>
                  <a:lnTo>
                    <a:pt x="1474" y="842"/>
                  </a:lnTo>
                  <a:lnTo>
                    <a:pt x="1494" y="852"/>
                  </a:lnTo>
                  <a:lnTo>
                    <a:pt x="1513" y="863"/>
                  </a:lnTo>
                  <a:lnTo>
                    <a:pt x="1532" y="875"/>
                  </a:lnTo>
                  <a:lnTo>
                    <a:pt x="1550" y="888"/>
                  </a:lnTo>
                  <a:lnTo>
                    <a:pt x="1568" y="901"/>
                  </a:lnTo>
                  <a:lnTo>
                    <a:pt x="1584" y="914"/>
                  </a:lnTo>
                  <a:lnTo>
                    <a:pt x="1600" y="929"/>
                  </a:lnTo>
                  <a:lnTo>
                    <a:pt x="1614" y="943"/>
                  </a:lnTo>
                  <a:lnTo>
                    <a:pt x="1628" y="959"/>
                  </a:lnTo>
                  <a:lnTo>
                    <a:pt x="1641" y="975"/>
                  </a:lnTo>
                  <a:lnTo>
                    <a:pt x="1652" y="991"/>
                  </a:lnTo>
                  <a:lnTo>
                    <a:pt x="1663" y="1009"/>
                  </a:lnTo>
                  <a:lnTo>
                    <a:pt x="1674" y="1026"/>
                  </a:lnTo>
                  <a:lnTo>
                    <a:pt x="1683" y="1044"/>
                  </a:lnTo>
                  <a:lnTo>
                    <a:pt x="1691" y="1062"/>
                  </a:lnTo>
                  <a:lnTo>
                    <a:pt x="1697" y="1081"/>
                  </a:lnTo>
                  <a:lnTo>
                    <a:pt x="1703" y="1099"/>
                  </a:lnTo>
                  <a:lnTo>
                    <a:pt x="1707" y="1120"/>
                  </a:lnTo>
                  <a:lnTo>
                    <a:pt x="1710" y="1139"/>
                  </a:lnTo>
                  <a:lnTo>
                    <a:pt x="1712" y="1159"/>
                  </a:lnTo>
                  <a:lnTo>
                    <a:pt x="1713" y="1179"/>
                  </a:lnTo>
                  <a:lnTo>
                    <a:pt x="1712" y="1201"/>
                  </a:lnTo>
                  <a:lnTo>
                    <a:pt x="1710" y="1222"/>
                  </a:lnTo>
                  <a:lnTo>
                    <a:pt x="1706" y="1244"/>
                  </a:lnTo>
                  <a:lnTo>
                    <a:pt x="1701" y="1265"/>
                  </a:lnTo>
                  <a:lnTo>
                    <a:pt x="1695" y="1285"/>
                  </a:lnTo>
                  <a:lnTo>
                    <a:pt x="1687" y="1305"/>
                  </a:lnTo>
                  <a:lnTo>
                    <a:pt x="1678" y="1324"/>
                  </a:lnTo>
                  <a:lnTo>
                    <a:pt x="1667" y="1343"/>
                  </a:lnTo>
                  <a:lnTo>
                    <a:pt x="1656" y="1362"/>
                  </a:lnTo>
                  <a:lnTo>
                    <a:pt x="1643" y="1380"/>
                  </a:lnTo>
                  <a:lnTo>
                    <a:pt x="1630" y="1397"/>
                  </a:lnTo>
                  <a:lnTo>
                    <a:pt x="1615" y="1414"/>
                  </a:lnTo>
                  <a:lnTo>
                    <a:pt x="1600" y="1430"/>
                  </a:lnTo>
                  <a:lnTo>
                    <a:pt x="1583" y="1445"/>
                  </a:lnTo>
                  <a:lnTo>
                    <a:pt x="1566" y="1459"/>
                  </a:lnTo>
                  <a:lnTo>
                    <a:pt x="1546" y="1474"/>
                  </a:lnTo>
                  <a:lnTo>
                    <a:pt x="1577" y="1718"/>
                  </a:lnTo>
                  <a:lnTo>
                    <a:pt x="1391" y="1548"/>
                  </a:lnTo>
                  <a:lnTo>
                    <a:pt x="1371" y="1554"/>
                  </a:lnTo>
                  <a:lnTo>
                    <a:pt x="1350" y="1559"/>
                  </a:lnTo>
                  <a:lnTo>
                    <a:pt x="1329" y="1563"/>
                  </a:lnTo>
                  <a:lnTo>
                    <a:pt x="1307" y="1567"/>
                  </a:lnTo>
                  <a:lnTo>
                    <a:pt x="1285" y="1569"/>
                  </a:lnTo>
                  <a:lnTo>
                    <a:pt x="1263" y="1571"/>
                  </a:lnTo>
                  <a:lnTo>
                    <a:pt x="1240" y="1573"/>
                  </a:lnTo>
                  <a:lnTo>
                    <a:pt x="1218" y="1573"/>
                  </a:lnTo>
                  <a:lnTo>
                    <a:pt x="1192" y="1573"/>
                  </a:lnTo>
                  <a:lnTo>
                    <a:pt x="1167" y="1571"/>
                  </a:lnTo>
                  <a:lnTo>
                    <a:pt x="1142" y="1569"/>
                  </a:lnTo>
                  <a:lnTo>
                    <a:pt x="1118" y="1565"/>
                  </a:lnTo>
                  <a:lnTo>
                    <a:pt x="1093" y="1561"/>
                  </a:lnTo>
                  <a:lnTo>
                    <a:pt x="1070" y="1556"/>
                  </a:lnTo>
                  <a:lnTo>
                    <a:pt x="1047" y="1549"/>
                  </a:lnTo>
                  <a:lnTo>
                    <a:pt x="1025" y="1542"/>
                  </a:lnTo>
                  <a:lnTo>
                    <a:pt x="1003" y="1535"/>
                  </a:lnTo>
                  <a:lnTo>
                    <a:pt x="982" y="1526"/>
                  </a:lnTo>
                  <a:lnTo>
                    <a:pt x="960" y="1517"/>
                  </a:lnTo>
                  <a:lnTo>
                    <a:pt x="940" y="1506"/>
                  </a:lnTo>
                  <a:lnTo>
                    <a:pt x="921" y="1495"/>
                  </a:lnTo>
                  <a:lnTo>
                    <a:pt x="903" y="1484"/>
                  </a:lnTo>
                  <a:lnTo>
                    <a:pt x="885" y="1472"/>
                  </a:lnTo>
                  <a:lnTo>
                    <a:pt x="868" y="1458"/>
                  </a:lnTo>
                  <a:lnTo>
                    <a:pt x="851" y="1444"/>
                  </a:lnTo>
                  <a:lnTo>
                    <a:pt x="835" y="1430"/>
                  </a:lnTo>
                  <a:lnTo>
                    <a:pt x="821" y="1415"/>
                  </a:lnTo>
                  <a:lnTo>
                    <a:pt x="807" y="1400"/>
                  </a:lnTo>
                  <a:lnTo>
                    <a:pt x="794" y="1384"/>
                  </a:lnTo>
                  <a:lnTo>
                    <a:pt x="782" y="1368"/>
                  </a:lnTo>
                  <a:lnTo>
                    <a:pt x="771" y="1351"/>
                  </a:lnTo>
                  <a:lnTo>
                    <a:pt x="762" y="1332"/>
                  </a:lnTo>
                  <a:lnTo>
                    <a:pt x="753" y="1315"/>
                  </a:lnTo>
                  <a:lnTo>
                    <a:pt x="744" y="1296"/>
                  </a:lnTo>
                  <a:lnTo>
                    <a:pt x="738" y="1278"/>
                  </a:lnTo>
                  <a:lnTo>
                    <a:pt x="732" y="1259"/>
                  </a:lnTo>
                  <a:lnTo>
                    <a:pt x="728" y="1240"/>
                  </a:lnTo>
                  <a:lnTo>
                    <a:pt x="725" y="1219"/>
                  </a:lnTo>
                  <a:lnTo>
                    <a:pt x="723" y="1199"/>
                  </a:lnTo>
                  <a:lnTo>
                    <a:pt x="722" y="1179"/>
                  </a:lnTo>
                  <a:lnTo>
                    <a:pt x="723" y="1159"/>
                  </a:lnTo>
                  <a:lnTo>
                    <a:pt x="725" y="1139"/>
                  </a:lnTo>
                  <a:lnTo>
                    <a:pt x="728" y="1120"/>
                  </a:lnTo>
                  <a:lnTo>
                    <a:pt x="732" y="1099"/>
                  </a:lnTo>
                  <a:lnTo>
                    <a:pt x="738" y="1081"/>
                  </a:lnTo>
                  <a:lnTo>
                    <a:pt x="744" y="1062"/>
                  </a:lnTo>
                  <a:lnTo>
                    <a:pt x="753" y="1044"/>
                  </a:lnTo>
                  <a:lnTo>
                    <a:pt x="762" y="1026"/>
                  </a:lnTo>
                  <a:lnTo>
                    <a:pt x="771" y="1009"/>
                  </a:lnTo>
                  <a:lnTo>
                    <a:pt x="782" y="991"/>
                  </a:lnTo>
                  <a:lnTo>
                    <a:pt x="794" y="975"/>
                  </a:lnTo>
                  <a:lnTo>
                    <a:pt x="807" y="959"/>
                  </a:lnTo>
                  <a:lnTo>
                    <a:pt x="821" y="943"/>
                  </a:lnTo>
                  <a:lnTo>
                    <a:pt x="835" y="929"/>
                  </a:lnTo>
                  <a:lnTo>
                    <a:pt x="851" y="914"/>
                  </a:lnTo>
                  <a:lnTo>
                    <a:pt x="868" y="901"/>
                  </a:lnTo>
                  <a:lnTo>
                    <a:pt x="885" y="888"/>
                  </a:lnTo>
                  <a:lnTo>
                    <a:pt x="903" y="875"/>
                  </a:lnTo>
                  <a:lnTo>
                    <a:pt x="921" y="863"/>
                  </a:lnTo>
                  <a:lnTo>
                    <a:pt x="940" y="852"/>
                  </a:lnTo>
                  <a:lnTo>
                    <a:pt x="960" y="842"/>
                  </a:lnTo>
                  <a:lnTo>
                    <a:pt x="982" y="833"/>
                  </a:lnTo>
                  <a:lnTo>
                    <a:pt x="1003" y="824"/>
                  </a:lnTo>
                  <a:lnTo>
                    <a:pt x="1025" y="816"/>
                  </a:lnTo>
                  <a:lnTo>
                    <a:pt x="1047" y="809"/>
                  </a:lnTo>
                  <a:lnTo>
                    <a:pt x="1070" y="803"/>
                  </a:lnTo>
                  <a:lnTo>
                    <a:pt x="1093" y="798"/>
                  </a:lnTo>
                  <a:lnTo>
                    <a:pt x="1118" y="793"/>
                  </a:lnTo>
                  <a:lnTo>
                    <a:pt x="1142" y="790"/>
                  </a:lnTo>
                  <a:lnTo>
                    <a:pt x="1167" y="787"/>
                  </a:lnTo>
                  <a:lnTo>
                    <a:pt x="1192" y="786"/>
                  </a:lnTo>
                  <a:lnTo>
                    <a:pt x="1218" y="785"/>
                  </a:lnTo>
                  <a:close/>
                  <a:moveTo>
                    <a:pt x="1462" y="1117"/>
                  </a:moveTo>
                  <a:lnTo>
                    <a:pt x="1468" y="1117"/>
                  </a:lnTo>
                  <a:lnTo>
                    <a:pt x="1473" y="1119"/>
                  </a:lnTo>
                  <a:lnTo>
                    <a:pt x="1478" y="1120"/>
                  </a:lnTo>
                  <a:lnTo>
                    <a:pt x="1483" y="1122"/>
                  </a:lnTo>
                  <a:lnTo>
                    <a:pt x="1492" y="1127"/>
                  </a:lnTo>
                  <a:lnTo>
                    <a:pt x="1500" y="1133"/>
                  </a:lnTo>
                  <a:lnTo>
                    <a:pt x="1506" y="1141"/>
                  </a:lnTo>
                  <a:lnTo>
                    <a:pt x="1511" y="1150"/>
                  </a:lnTo>
                  <a:lnTo>
                    <a:pt x="1513" y="1155"/>
                  </a:lnTo>
                  <a:lnTo>
                    <a:pt x="1514" y="1160"/>
                  </a:lnTo>
                  <a:lnTo>
                    <a:pt x="1515" y="1165"/>
                  </a:lnTo>
                  <a:lnTo>
                    <a:pt x="1515" y="1171"/>
                  </a:lnTo>
                  <a:lnTo>
                    <a:pt x="1515" y="1176"/>
                  </a:lnTo>
                  <a:lnTo>
                    <a:pt x="1514" y="1182"/>
                  </a:lnTo>
                  <a:lnTo>
                    <a:pt x="1513" y="1187"/>
                  </a:lnTo>
                  <a:lnTo>
                    <a:pt x="1511" y="1191"/>
                  </a:lnTo>
                  <a:lnTo>
                    <a:pt x="1506" y="1200"/>
                  </a:lnTo>
                  <a:lnTo>
                    <a:pt x="1500" y="1208"/>
                  </a:lnTo>
                  <a:lnTo>
                    <a:pt x="1492" y="1215"/>
                  </a:lnTo>
                  <a:lnTo>
                    <a:pt x="1483" y="1220"/>
                  </a:lnTo>
                  <a:lnTo>
                    <a:pt x="1478" y="1221"/>
                  </a:lnTo>
                  <a:lnTo>
                    <a:pt x="1473" y="1223"/>
                  </a:lnTo>
                  <a:lnTo>
                    <a:pt x="1468" y="1224"/>
                  </a:lnTo>
                  <a:lnTo>
                    <a:pt x="1462" y="1224"/>
                  </a:lnTo>
                  <a:lnTo>
                    <a:pt x="1457" y="1224"/>
                  </a:lnTo>
                  <a:lnTo>
                    <a:pt x="1452" y="1223"/>
                  </a:lnTo>
                  <a:lnTo>
                    <a:pt x="1446" y="1221"/>
                  </a:lnTo>
                  <a:lnTo>
                    <a:pt x="1442" y="1220"/>
                  </a:lnTo>
                  <a:lnTo>
                    <a:pt x="1432" y="1215"/>
                  </a:lnTo>
                  <a:lnTo>
                    <a:pt x="1424" y="1208"/>
                  </a:lnTo>
                  <a:lnTo>
                    <a:pt x="1417" y="1200"/>
                  </a:lnTo>
                  <a:lnTo>
                    <a:pt x="1412" y="1191"/>
                  </a:lnTo>
                  <a:lnTo>
                    <a:pt x="1411" y="1187"/>
                  </a:lnTo>
                  <a:lnTo>
                    <a:pt x="1409" y="1182"/>
                  </a:lnTo>
                  <a:lnTo>
                    <a:pt x="1409" y="1176"/>
                  </a:lnTo>
                  <a:lnTo>
                    <a:pt x="1408" y="1171"/>
                  </a:lnTo>
                  <a:lnTo>
                    <a:pt x="1409" y="1165"/>
                  </a:lnTo>
                  <a:lnTo>
                    <a:pt x="1409" y="1160"/>
                  </a:lnTo>
                  <a:lnTo>
                    <a:pt x="1411" y="1155"/>
                  </a:lnTo>
                  <a:lnTo>
                    <a:pt x="1412" y="1150"/>
                  </a:lnTo>
                  <a:lnTo>
                    <a:pt x="1417" y="1141"/>
                  </a:lnTo>
                  <a:lnTo>
                    <a:pt x="1424" y="1133"/>
                  </a:lnTo>
                  <a:lnTo>
                    <a:pt x="1432" y="1127"/>
                  </a:lnTo>
                  <a:lnTo>
                    <a:pt x="1442" y="1122"/>
                  </a:lnTo>
                  <a:lnTo>
                    <a:pt x="1446" y="1120"/>
                  </a:lnTo>
                  <a:lnTo>
                    <a:pt x="1452" y="1119"/>
                  </a:lnTo>
                  <a:lnTo>
                    <a:pt x="1457" y="1117"/>
                  </a:lnTo>
                  <a:lnTo>
                    <a:pt x="1462" y="1117"/>
                  </a:lnTo>
                  <a:close/>
                  <a:moveTo>
                    <a:pt x="1214" y="1117"/>
                  </a:moveTo>
                  <a:lnTo>
                    <a:pt x="1219" y="1117"/>
                  </a:lnTo>
                  <a:lnTo>
                    <a:pt x="1224" y="1119"/>
                  </a:lnTo>
                  <a:lnTo>
                    <a:pt x="1230" y="1120"/>
                  </a:lnTo>
                  <a:lnTo>
                    <a:pt x="1234" y="1122"/>
                  </a:lnTo>
                  <a:lnTo>
                    <a:pt x="1243" y="1127"/>
                  </a:lnTo>
                  <a:lnTo>
                    <a:pt x="1251" y="1133"/>
                  </a:lnTo>
                  <a:lnTo>
                    <a:pt x="1258" y="1141"/>
                  </a:lnTo>
                  <a:lnTo>
                    <a:pt x="1263" y="1150"/>
                  </a:lnTo>
                  <a:lnTo>
                    <a:pt x="1264" y="1155"/>
                  </a:lnTo>
                  <a:lnTo>
                    <a:pt x="1266" y="1160"/>
                  </a:lnTo>
                  <a:lnTo>
                    <a:pt x="1266" y="1165"/>
                  </a:lnTo>
                  <a:lnTo>
                    <a:pt x="1267" y="1171"/>
                  </a:lnTo>
                  <a:lnTo>
                    <a:pt x="1266" y="1176"/>
                  </a:lnTo>
                  <a:lnTo>
                    <a:pt x="1266" y="1182"/>
                  </a:lnTo>
                  <a:lnTo>
                    <a:pt x="1264" y="1187"/>
                  </a:lnTo>
                  <a:lnTo>
                    <a:pt x="1263" y="1191"/>
                  </a:lnTo>
                  <a:lnTo>
                    <a:pt x="1258" y="1200"/>
                  </a:lnTo>
                  <a:lnTo>
                    <a:pt x="1251" y="1208"/>
                  </a:lnTo>
                  <a:lnTo>
                    <a:pt x="1243" y="1215"/>
                  </a:lnTo>
                  <a:lnTo>
                    <a:pt x="1234" y="1220"/>
                  </a:lnTo>
                  <a:lnTo>
                    <a:pt x="1230" y="1221"/>
                  </a:lnTo>
                  <a:lnTo>
                    <a:pt x="1224" y="1223"/>
                  </a:lnTo>
                  <a:lnTo>
                    <a:pt x="1219" y="1224"/>
                  </a:lnTo>
                  <a:lnTo>
                    <a:pt x="1214" y="1224"/>
                  </a:lnTo>
                  <a:lnTo>
                    <a:pt x="1207" y="1224"/>
                  </a:lnTo>
                  <a:lnTo>
                    <a:pt x="1202" y="1223"/>
                  </a:lnTo>
                  <a:lnTo>
                    <a:pt x="1197" y="1221"/>
                  </a:lnTo>
                  <a:lnTo>
                    <a:pt x="1192" y="1220"/>
                  </a:lnTo>
                  <a:lnTo>
                    <a:pt x="1183" y="1215"/>
                  </a:lnTo>
                  <a:lnTo>
                    <a:pt x="1175" y="1208"/>
                  </a:lnTo>
                  <a:lnTo>
                    <a:pt x="1169" y="1200"/>
                  </a:lnTo>
                  <a:lnTo>
                    <a:pt x="1164" y="1191"/>
                  </a:lnTo>
                  <a:lnTo>
                    <a:pt x="1162" y="1187"/>
                  </a:lnTo>
                  <a:lnTo>
                    <a:pt x="1161" y="1182"/>
                  </a:lnTo>
                  <a:lnTo>
                    <a:pt x="1160" y="1176"/>
                  </a:lnTo>
                  <a:lnTo>
                    <a:pt x="1160" y="1171"/>
                  </a:lnTo>
                  <a:lnTo>
                    <a:pt x="1160" y="1165"/>
                  </a:lnTo>
                  <a:lnTo>
                    <a:pt x="1161" y="1160"/>
                  </a:lnTo>
                  <a:lnTo>
                    <a:pt x="1162" y="1155"/>
                  </a:lnTo>
                  <a:lnTo>
                    <a:pt x="1164" y="1150"/>
                  </a:lnTo>
                  <a:lnTo>
                    <a:pt x="1169" y="1141"/>
                  </a:lnTo>
                  <a:lnTo>
                    <a:pt x="1175" y="1133"/>
                  </a:lnTo>
                  <a:lnTo>
                    <a:pt x="1183" y="1127"/>
                  </a:lnTo>
                  <a:lnTo>
                    <a:pt x="1192" y="1122"/>
                  </a:lnTo>
                  <a:lnTo>
                    <a:pt x="1197" y="1120"/>
                  </a:lnTo>
                  <a:lnTo>
                    <a:pt x="1202" y="1119"/>
                  </a:lnTo>
                  <a:lnTo>
                    <a:pt x="1207" y="1117"/>
                  </a:lnTo>
                  <a:lnTo>
                    <a:pt x="1214" y="1117"/>
                  </a:lnTo>
                  <a:close/>
                  <a:moveTo>
                    <a:pt x="964" y="1117"/>
                  </a:moveTo>
                  <a:lnTo>
                    <a:pt x="970" y="1117"/>
                  </a:lnTo>
                  <a:lnTo>
                    <a:pt x="975" y="1119"/>
                  </a:lnTo>
                  <a:lnTo>
                    <a:pt x="981" y="1120"/>
                  </a:lnTo>
                  <a:lnTo>
                    <a:pt x="986" y="1122"/>
                  </a:lnTo>
                  <a:lnTo>
                    <a:pt x="995" y="1127"/>
                  </a:lnTo>
                  <a:lnTo>
                    <a:pt x="1003" y="1133"/>
                  </a:lnTo>
                  <a:lnTo>
                    <a:pt x="1009" y="1141"/>
                  </a:lnTo>
                  <a:lnTo>
                    <a:pt x="1014" y="1150"/>
                  </a:lnTo>
                  <a:lnTo>
                    <a:pt x="1016" y="1155"/>
                  </a:lnTo>
                  <a:lnTo>
                    <a:pt x="1017" y="1160"/>
                  </a:lnTo>
                  <a:lnTo>
                    <a:pt x="1018" y="1165"/>
                  </a:lnTo>
                  <a:lnTo>
                    <a:pt x="1018" y="1171"/>
                  </a:lnTo>
                  <a:lnTo>
                    <a:pt x="1018" y="1176"/>
                  </a:lnTo>
                  <a:lnTo>
                    <a:pt x="1017" y="1182"/>
                  </a:lnTo>
                  <a:lnTo>
                    <a:pt x="1016" y="1187"/>
                  </a:lnTo>
                  <a:lnTo>
                    <a:pt x="1014" y="1191"/>
                  </a:lnTo>
                  <a:lnTo>
                    <a:pt x="1009" y="1200"/>
                  </a:lnTo>
                  <a:lnTo>
                    <a:pt x="1003" y="1208"/>
                  </a:lnTo>
                  <a:lnTo>
                    <a:pt x="995" y="1215"/>
                  </a:lnTo>
                  <a:lnTo>
                    <a:pt x="986" y="1220"/>
                  </a:lnTo>
                  <a:lnTo>
                    <a:pt x="981" y="1221"/>
                  </a:lnTo>
                  <a:lnTo>
                    <a:pt x="975" y="1223"/>
                  </a:lnTo>
                  <a:lnTo>
                    <a:pt x="970" y="1224"/>
                  </a:lnTo>
                  <a:lnTo>
                    <a:pt x="964" y="1224"/>
                  </a:lnTo>
                  <a:lnTo>
                    <a:pt x="959" y="1224"/>
                  </a:lnTo>
                  <a:lnTo>
                    <a:pt x="954" y="1223"/>
                  </a:lnTo>
                  <a:lnTo>
                    <a:pt x="949" y="1221"/>
                  </a:lnTo>
                  <a:lnTo>
                    <a:pt x="944" y="1220"/>
                  </a:lnTo>
                  <a:lnTo>
                    <a:pt x="935" y="1215"/>
                  </a:lnTo>
                  <a:lnTo>
                    <a:pt x="927" y="1208"/>
                  </a:lnTo>
                  <a:lnTo>
                    <a:pt x="920" y="1200"/>
                  </a:lnTo>
                  <a:lnTo>
                    <a:pt x="916" y="1191"/>
                  </a:lnTo>
                  <a:lnTo>
                    <a:pt x="914" y="1187"/>
                  </a:lnTo>
                  <a:lnTo>
                    <a:pt x="912" y="1182"/>
                  </a:lnTo>
                  <a:lnTo>
                    <a:pt x="912" y="1176"/>
                  </a:lnTo>
                  <a:lnTo>
                    <a:pt x="911" y="1171"/>
                  </a:lnTo>
                  <a:lnTo>
                    <a:pt x="912" y="1165"/>
                  </a:lnTo>
                  <a:lnTo>
                    <a:pt x="912" y="1160"/>
                  </a:lnTo>
                  <a:lnTo>
                    <a:pt x="914" y="1155"/>
                  </a:lnTo>
                  <a:lnTo>
                    <a:pt x="916" y="1150"/>
                  </a:lnTo>
                  <a:lnTo>
                    <a:pt x="920" y="1141"/>
                  </a:lnTo>
                  <a:lnTo>
                    <a:pt x="927" y="1133"/>
                  </a:lnTo>
                  <a:lnTo>
                    <a:pt x="935" y="1127"/>
                  </a:lnTo>
                  <a:lnTo>
                    <a:pt x="944" y="1122"/>
                  </a:lnTo>
                  <a:lnTo>
                    <a:pt x="949" y="1120"/>
                  </a:lnTo>
                  <a:lnTo>
                    <a:pt x="954" y="1119"/>
                  </a:lnTo>
                  <a:lnTo>
                    <a:pt x="959" y="1117"/>
                  </a:lnTo>
                  <a:lnTo>
                    <a:pt x="964" y="1117"/>
                  </a:lnTo>
                  <a:close/>
                  <a:moveTo>
                    <a:pt x="1225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4"/>
                  </a:lnTo>
                  <a:lnTo>
                    <a:pt x="1433" y="413"/>
                  </a:lnTo>
                  <a:lnTo>
                    <a:pt x="1474" y="425"/>
                  </a:lnTo>
                  <a:lnTo>
                    <a:pt x="1512" y="438"/>
                  </a:lnTo>
                  <a:lnTo>
                    <a:pt x="1550" y="453"/>
                  </a:lnTo>
                  <a:lnTo>
                    <a:pt x="1588" y="470"/>
                  </a:lnTo>
                  <a:lnTo>
                    <a:pt x="1624" y="488"/>
                  </a:lnTo>
                  <a:lnTo>
                    <a:pt x="1658" y="508"/>
                  </a:lnTo>
                  <a:lnTo>
                    <a:pt x="1693" y="530"/>
                  </a:lnTo>
                  <a:lnTo>
                    <a:pt x="1726" y="554"/>
                  </a:lnTo>
                  <a:lnTo>
                    <a:pt x="1757" y="579"/>
                  </a:lnTo>
                  <a:lnTo>
                    <a:pt x="1788" y="605"/>
                  </a:lnTo>
                  <a:lnTo>
                    <a:pt x="1817" y="632"/>
                  </a:lnTo>
                  <a:lnTo>
                    <a:pt x="1844" y="662"/>
                  </a:lnTo>
                  <a:lnTo>
                    <a:pt x="1871" y="692"/>
                  </a:lnTo>
                  <a:lnTo>
                    <a:pt x="1895" y="723"/>
                  </a:lnTo>
                  <a:lnTo>
                    <a:pt x="1919" y="756"/>
                  </a:lnTo>
                  <a:lnTo>
                    <a:pt x="1941" y="791"/>
                  </a:lnTo>
                  <a:lnTo>
                    <a:pt x="1961" y="825"/>
                  </a:lnTo>
                  <a:lnTo>
                    <a:pt x="1979" y="861"/>
                  </a:lnTo>
                  <a:lnTo>
                    <a:pt x="1996" y="899"/>
                  </a:lnTo>
                  <a:lnTo>
                    <a:pt x="2011" y="937"/>
                  </a:lnTo>
                  <a:lnTo>
                    <a:pt x="2025" y="975"/>
                  </a:lnTo>
                  <a:lnTo>
                    <a:pt x="2036" y="1016"/>
                  </a:lnTo>
                  <a:lnTo>
                    <a:pt x="2045" y="1056"/>
                  </a:lnTo>
                  <a:lnTo>
                    <a:pt x="2053" y="1097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4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3"/>
                  </a:lnTo>
                  <a:lnTo>
                    <a:pt x="2045" y="1393"/>
                  </a:lnTo>
                  <a:lnTo>
                    <a:pt x="2036" y="1434"/>
                  </a:lnTo>
                  <a:lnTo>
                    <a:pt x="2025" y="1474"/>
                  </a:lnTo>
                  <a:lnTo>
                    <a:pt x="2011" y="1513"/>
                  </a:lnTo>
                  <a:lnTo>
                    <a:pt x="1996" y="1550"/>
                  </a:lnTo>
                  <a:lnTo>
                    <a:pt x="1979" y="1588"/>
                  </a:lnTo>
                  <a:lnTo>
                    <a:pt x="1961" y="1624"/>
                  </a:lnTo>
                  <a:lnTo>
                    <a:pt x="1941" y="1659"/>
                  </a:lnTo>
                  <a:lnTo>
                    <a:pt x="1919" y="1692"/>
                  </a:lnTo>
                  <a:lnTo>
                    <a:pt x="1895" y="1726"/>
                  </a:lnTo>
                  <a:lnTo>
                    <a:pt x="1871" y="1757"/>
                  </a:lnTo>
                  <a:lnTo>
                    <a:pt x="1844" y="1787"/>
                  </a:lnTo>
                  <a:lnTo>
                    <a:pt x="1817" y="1817"/>
                  </a:lnTo>
                  <a:lnTo>
                    <a:pt x="1788" y="1845"/>
                  </a:lnTo>
                  <a:lnTo>
                    <a:pt x="1757" y="1871"/>
                  </a:lnTo>
                  <a:lnTo>
                    <a:pt x="1726" y="1895"/>
                  </a:lnTo>
                  <a:lnTo>
                    <a:pt x="1693" y="1919"/>
                  </a:lnTo>
                  <a:lnTo>
                    <a:pt x="1658" y="1941"/>
                  </a:lnTo>
                  <a:lnTo>
                    <a:pt x="1624" y="1961"/>
                  </a:lnTo>
                  <a:lnTo>
                    <a:pt x="1588" y="1980"/>
                  </a:lnTo>
                  <a:lnTo>
                    <a:pt x="1550" y="1996"/>
                  </a:lnTo>
                  <a:lnTo>
                    <a:pt x="1512" y="2011"/>
                  </a:lnTo>
                  <a:lnTo>
                    <a:pt x="1474" y="2024"/>
                  </a:lnTo>
                  <a:lnTo>
                    <a:pt x="1433" y="2035"/>
                  </a:lnTo>
                  <a:lnTo>
                    <a:pt x="1393" y="2046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5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7" y="2053"/>
                  </a:lnTo>
                  <a:lnTo>
                    <a:pt x="1056" y="2046"/>
                  </a:lnTo>
                  <a:lnTo>
                    <a:pt x="1015" y="2035"/>
                  </a:lnTo>
                  <a:lnTo>
                    <a:pt x="975" y="2024"/>
                  </a:lnTo>
                  <a:lnTo>
                    <a:pt x="936" y="2011"/>
                  </a:lnTo>
                  <a:lnTo>
                    <a:pt x="899" y="1996"/>
                  </a:lnTo>
                  <a:lnTo>
                    <a:pt x="861" y="1980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7" y="1919"/>
                  </a:lnTo>
                  <a:lnTo>
                    <a:pt x="723" y="1895"/>
                  </a:lnTo>
                  <a:lnTo>
                    <a:pt x="692" y="1871"/>
                  </a:lnTo>
                  <a:lnTo>
                    <a:pt x="662" y="1845"/>
                  </a:lnTo>
                  <a:lnTo>
                    <a:pt x="632" y="1817"/>
                  </a:lnTo>
                  <a:lnTo>
                    <a:pt x="604" y="1787"/>
                  </a:lnTo>
                  <a:lnTo>
                    <a:pt x="578" y="1757"/>
                  </a:lnTo>
                  <a:lnTo>
                    <a:pt x="554" y="1726"/>
                  </a:lnTo>
                  <a:lnTo>
                    <a:pt x="530" y="1692"/>
                  </a:lnTo>
                  <a:lnTo>
                    <a:pt x="508" y="1659"/>
                  </a:lnTo>
                  <a:lnTo>
                    <a:pt x="488" y="1624"/>
                  </a:lnTo>
                  <a:lnTo>
                    <a:pt x="469" y="1588"/>
                  </a:lnTo>
                  <a:lnTo>
                    <a:pt x="453" y="1550"/>
                  </a:lnTo>
                  <a:lnTo>
                    <a:pt x="438" y="1513"/>
                  </a:lnTo>
                  <a:lnTo>
                    <a:pt x="425" y="1474"/>
                  </a:lnTo>
                  <a:lnTo>
                    <a:pt x="414" y="1434"/>
                  </a:lnTo>
                  <a:lnTo>
                    <a:pt x="404" y="1393"/>
                  </a:lnTo>
                  <a:lnTo>
                    <a:pt x="396" y="1353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4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7"/>
                  </a:lnTo>
                  <a:lnTo>
                    <a:pt x="404" y="1056"/>
                  </a:lnTo>
                  <a:lnTo>
                    <a:pt x="414" y="1016"/>
                  </a:lnTo>
                  <a:lnTo>
                    <a:pt x="425" y="975"/>
                  </a:lnTo>
                  <a:lnTo>
                    <a:pt x="438" y="937"/>
                  </a:lnTo>
                  <a:lnTo>
                    <a:pt x="453" y="899"/>
                  </a:lnTo>
                  <a:lnTo>
                    <a:pt x="469" y="861"/>
                  </a:lnTo>
                  <a:lnTo>
                    <a:pt x="488" y="825"/>
                  </a:lnTo>
                  <a:lnTo>
                    <a:pt x="508" y="791"/>
                  </a:lnTo>
                  <a:lnTo>
                    <a:pt x="530" y="756"/>
                  </a:lnTo>
                  <a:lnTo>
                    <a:pt x="554" y="723"/>
                  </a:lnTo>
                  <a:lnTo>
                    <a:pt x="578" y="692"/>
                  </a:lnTo>
                  <a:lnTo>
                    <a:pt x="604" y="662"/>
                  </a:lnTo>
                  <a:lnTo>
                    <a:pt x="632" y="632"/>
                  </a:lnTo>
                  <a:lnTo>
                    <a:pt x="662" y="605"/>
                  </a:lnTo>
                  <a:lnTo>
                    <a:pt x="692" y="579"/>
                  </a:lnTo>
                  <a:lnTo>
                    <a:pt x="723" y="554"/>
                  </a:lnTo>
                  <a:lnTo>
                    <a:pt x="757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70"/>
                  </a:lnTo>
                  <a:lnTo>
                    <a:pt x="899" y="453"/>
                  </a:lnTo>
                  <a:lnTo>
                    <a:pt x="936" y="438"/>
                  </a:lnTo>
                  <a:lnTo>
                    <a:pt x="975" y="425"/>
                  </a:lnTo>
                  <a:lnTo>
                    <a:pt x="1015" y="413"/>
                  </a:lnTo>
                  <a:lnTo>
                    <a:pt x="1056" y="404"/>
                  </a:lnTo>
                  <a:lnTo>
                    <a:pt x="1097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PA_任意多边形 7"/>
            <p:cNvSpPr>
              <a:spLocks noChangeAspect="1" noEditPoints="1"/>
            </p:cNvSpPr>
            <p:nvPr>
              <p:custDataLst>
                <p:tags r:id="rId4"/>
              </p:custDataLst>
            </p:nvPr>
          </p:nvSpPr>
          <p:spPr bwMode="auto">
            <a:xfrm>
              <a:off x="5664388" y="6368480"/>
              <a:ext cx="388300" cy="388300"/>
            </a:xfrm>
            <a:custGeom>
              <a:avLst/>
              <a:gdLst>
                <a:gd name="T0" fmla="*/ 1472 w 2449"/>
                <a:gd name="T1" fmla="*/ 25 h 2449"/>
                <a:gd name="T2" fmla="*/ 1755 w 2449"/>
                <a:gd name="T3" fmla="*/ 121 h 2449"/>
                <a:gd name="T4" fmla="*/ 2003 w 2449"/>
                <a:gd name="T5" fmla="*/ 279 h 2449"/>
                <a:gd name="T6" fmla="*/ 2206 w 2449"/>
                <a:gd name="T7" fmla="*/ 492 h 2449"/>
                <a:gd name="T8" fmla="*/ 2353 w 2449"/>
                <a:gd name="T9" fmla="*/ 747 h 2449"/>
                <a:gd name="T10" fmla="*/ 2435 w 2449"/>
                <a:gd name="T11" fmla="*/ 1038 h 2449"/>
                <a:gd name="T12" fmla="*/ 2443 w 2449"/>
                <a:gd name="T13" fmla="*/ 1350 h 2449"/>
                <a:gd name="T14" fmla="*/ 2374 w 2449"/>
                <a:gd name="T15" fmla="*/ 1645 h 2449"/>
                <a:gd name="T16" fmla="*/ 2240 w 2449"/>
                <a:gd name="T17" fmla="*/ 1908 h 2449"/>
                <a:gd name="T18" fmla="*/ 2048 w 2449"/>
                <a:gd name="T19" fmla="*/ 2130 h 2449"/>
                <a:gd name="T20" fmla="*/ 1808 w 2449"/>
                <a:gd name="T21" fmla="*/ 2301 h 2449"/>
                <a:gd name="T22" fmla="*/ 1530 w 2449"/>
                <a:gd name="T23" fmla="*/ 2410 h 2449"/>
                <a:gd name="T24" fmla="*/ 1224 w 2449"/>
                <a:gd name="T25" fmla="*/ 2449 h 2449"/>
                <a:gd name="T26" fmla="*/ 919 w 2449"/>
                <a:gd name="T27" fmla="*/ 2410 h 2449"/>
                <a:gd name="T28" fmla="*/ 641 w 2449"/>
                <a:gd name="T29" fmla="*/ 2301 h 2449"/>
                <a:gd name="T30" fmla="*/ 401 w 2449"/>
                <a:gd name="T31" fmla="*/ 2130 h 2449"/>
                <a:gd name="T32" fmla="*/ 210 w 2449"/>
                <a:gd name="T33" fmla="*/ 1908 h 2449"/>
                <a:gd name="T34" fmla="*/ 74 w 2449"/>
                <a:gd name="T35" fmla="*/ 1645 h 2449"/>
                <a:gd name="T36" fmla="*/ 7 w 2449"/>
                <a:gd name="T37" fmla="*/ 1350 h 2449"/>
                <a:gd name="T38" fmla="*/ 14 w 2449"/>
                <a:gd name="T39" fmla="*/ 1038 h 2449"/>
                <a:gd name="T40" fmla="*/ 97 w 2449"/>
                <a:gd name="T41" fmla="*/ 747 h 2449"/>
                <a:gd name="T42" fmla="*/ 243 w 2449"/>
                <a:gd name="T43" fmla="*/ 492 h 2449"/>
                <a:gd name="T44" fmla="*/ 446 w 2449"/>
                <a:gd name="T45" fmla="*/ 279 h 2449"/>
                <a:gd name="T46" fmla="*/ 694 w 2449"/>
                <a:gd name="T47" fmla="*/ 121 h 2449"/>
                <a:gd name="T48" fmla="*/ 977 w 2449"/>
                <a:gd name="T49" fmla="*/ 25 h 2449"/>
                <a:gd name="T50" fmla="*/ 1637 w 2449"/>
                <a:gd name="T51" fmla="*/ 1603 h 2449"/>
                <a:gd name="T52" fmla="*/ 1412 w 2449"/>
                <a:gd name="T53" fmla="*/ 1603 h 2449"/>
                <a:gd name="T54" fmla="*/ 1187 w 2449"/>
                <a:gd name="T55" fmla="*/ 1603 h 2449"/>
                <a:gd name="T56" fmla="*/ 944 w 2449"/>
                <a:gd name="T57" fmla="*/ 1603 h 2449"/>
                <a:gd name="T58" fmla="*/ 694 w 2449"/>
                <a:gd name="T59" fmla="*/ 1603 h 2449"/>
                <a:gd name="T60" fmla="*/ 1224 w 2449"/>
                <a:gd name="T61" fmla="*/ 387 h 2449"/>
                <a:gd name="T62" fmla="*/ 1434 w 2449"/>
                <a:gd name="T63" fmla="*/ 414 h 2449"/>
                <a:gd name="T64" fmla="*/ 1624 w 2449"/>
                <a:gd name="T65" fmla="*/ 488 h 2449"/>
                <a:gd name="T66" fmla="*/ 1787 w 2449"/>
                <a:gd name="T67" fmla="*/ 604 h 2449"/>
                <a:gd name="T68" fmla="*/ 1919 w 2449"/>
                <a:gd name="T69" fmla="*/ 757 h 2449"/>
                <a:gd name="T70" fmla="*/ 2011 w 2449"/>
                <a:gd name="T71" fmla="*/ 936 h 2449"/>
                <a:gd name="T72" fmla="*/ 2058 w 2449"/>
                <a:gd name="T73" fmla="*/ 1139 h 2449"/>
                <a:gd name="T74" fmla="*/ 2053 w 2449"/>
                <a:gd name="T75" fmla="*/ 1352 h 2449"/>
                <a:gd name="T76" fmla="*/ 1996 w 2449"/>
                <a:gd name="T77" fmla="*/ 1550 h 2449"/>
                <a:gd name="T78" fmla="*/ 1895 w 2449"/>
                <a:gd name="T79" fmla="*/ 1725 h 2449"/>
                <a:gd name="T80" fmla="*/ 1757 w 2449"/>
                <a:gd name="T81" fmla="*/ 1870 h 2449"/>
                <a:gd name="T82" fmla="*/ 1588 w 2449"/>
                <a:gd name="T83" fmla="*/ 1979 h 2449"/>
                <a:gd name="T84" fmla="*/ 1393 w 2449"/>
                <a:gd name="T85" fmla="*/ 2045 h 2449"/>
                <a:gd name="T86" fmla="*/ 1181 w 2449"/>
                <a:gd name="T87" fmla="*/ 2061 h 2449"/>
                <a:gd name="T88" fmla="*/ 975 w 2449"/>
                <a:gd name="T89" fmla="*/ 2024 h 2449"/>
                <a:gd name="T90" fmla="*/ 791 w 2449"/>
                <a:gd name="T91" fmla="*/ 1941 h 2449"/>
                <a:gd name="T92" fmla="*/ 632 w 2449"/>
                <a:gd name="T93" fmla="*/ 1817 h 2449"/>
                <a:gd name="T94" fmla="*/ 508 w 2449"/>
                <a:gd name="T95" fmla="*/ 1658 h 2449"/>
                <a:gd name="T96" fmla="*/ 424 w 2449"/>
                <a:gd name="T97" fmla="*/ 1474 h 2449"/>
                <a:gd name="T98" fmla="*/ 388 w 2449"/>
                <a:gd name="T99" fmla="*/ 1268 h 2449"/>
                <a:gd name="T100" fmla="*/ 404 w 2449"/>
                <a:gd name="T101" fmla="*/ 1056 h 2449"/>
                <a:gd name="T102" fmla="*/ 470 w 2449"/>
                <a:gd name="T103" fmla="*/ 861 h 2449"/>
                <a:gd name="T104" fmla="*/ 578 w 2449"/>
                <a:gd name="T105" fmla="*/ 692 h 2449"/>
                <a:gd name="T106" fmla="*/ 723 w 2449"/>
                <a:gd name="T107" fmla="*/ 554 h 2449"/>
                <a:gd name="T108" fmla="*/ 899 w 2449"/>
                <a:gd name="T109" fmla="*/ 453 h 2449"/>
                <a:gd name="T110" fmla="*/ 1097 w 2449"/>
                <a:gd name="T111" fmla="*/ 396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8" y="2"/>
                  </a:lnTo>
                  <a:lnTo>
                    <a:pt x="1349" y="6"/>
                  </a:lnTo>
                  <a:lnTo>
                    <a:pt x="1411" y="14"/>
                  </a:lnTo>
                  <a:lnTo>
                    <a:pt x="1472" y="25"/>
                  </a:lnTo>
                  <a:lnTo>
                    <a:pt x="1530" y="38"/>
                  </a:lnTo>
                  <a:lnTo>
                    <a:pt x="1589" y="55"/>
                  </a:lnTo>
                  <a:lnTo>
                    <a:pt x="1645" y="75"/>
                  </a:lnTo>
                  <a:lnTo>
                    <a:pt x="1702" y="96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59" y="178"/>
                  </a:lnTo>
                  <a:lnTo>
                    <a:pt x="1909" y="209"/>
                  </a:lnTo>
                  <a:lnTo>
                    <a:pt x="1957" y="243"/>
                  </a:lnTo>
                  <a:lnTo>
                    <a:pt x="2003" y="279"/>
                  </a:lnTo>
                  <a:lnTo>
                    <a:pt x="2048" y="318"/>
                  </a:lnTo>
                  <a:lnTo>
                    <a:pt x="2090" y="359"/>
                  </a:lnTo>
                  <a:lnTo>
                    <a:pt x="2131" y="401"/>
                  </a:lnTo>
                  <a:lnTo>
                    <a:pt x="2170" y="446"/>
                  </a:lnTo>
                  <a:lnTo>
                    <a:pt x="2206" y="492"/>
                  </a:lnTo>
                  <a:lnTo>
                    <a:pt x="2240" y="540"/>
                  </a:lnTo>
                  <a:lnTo>
                    <a:pt x="2271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3" y="747"/>
                  </a:lnTo>
                  <a:lnTo>
                    <a:pt x="2374" y="804"/>
                  </a:lnTo>
                  <a:lnTo>
                    <a:pt x="2394" y="860"/>
                  </a:lnTo>
                  <a:lnTo>
                    <a:pt x="2411" y="919"/>
                  </a:lnTo>
                  <a:lnTo>
                    <a:pt x="2424" y="977"/>
                  </a:lnTo>
                  <a:lnTo>
                    <a:pt x="2435" y="1038"/>
                  </a:lnTo>
                  <a:lnTo>
                    <a:pt x="2443" y="1100"/>
                  </a:lnTo>
                  <a:lnTo>
                    <a:pt x="2447" y="1161"/>
                  </a:lnTo>
                  <a:lnTo>
                    <a:pt x="2449" y="1225"/>
                  </a:lnTo>
                  <a:lnTo>
                    <a:pt x="2447" y="1287"/>
                  </a:lnTo>
                  <a:lnTo>
                    <a:pt x="2443" y="1350"/>
                  </a:lnTo>
                  <a:lnTo>
                    <a:pt x="2435" y="1411"/>
                  </a:lnTo>
                  <a:lnTo>
                    <a:pt x="2424" y="1471"/>
                  </a:lnTo>
                  <a:lnTo>
                    <a:pt x="2411" y="1530"/>
                  </a:lnTo>
                  <a:lnTo>
                    <a:pt x="2394" y="1589"/>
                  </a:lnTo>
                  <a:lnTo>
                    <a:pt x="2374" y="1645"/>
                  </a:lnTo>
                  <a:lnTo>
                    <a:pt x="2353" y="1701"/>
                  </a:lnTo>
                  <a:lnTo>
                    <a:pt x="2328" y="1755"/>
                  </a:lnTo>
                  <a:lnTo>
                    <a:pt x="2301" y="1808"/>
                  </a:lnTo>
                  <a:lnTo>
                    <a:pt x="2271" y="1859"/>
                  </a:lnTo>
                  <a:lnTo>
                    <a:pt x="2240" y="1908"/>
                  </a:lnTo>
                  <a:lnTo>
                    <a:pt x="2206" y="1957"/>
                  </a:lnTo>
                  <a:lnTo>
                    <a:pt x="2170" y="2003"/>
                  </a:lnTo>
                  <a:lnTo>
                    <a:pt x="2131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69"/>
                  </a:lnTo>
                  <a:lnTo>
                    <a:pt x="1957" y="2205"/>
                  </a:lnTo>
                  <a:lnTo>
                    <a:pt x="1909" y="2239"/>
                  </a:lnTo>
                  <a:lnTo>
                    <a:pt x="1859" y="2272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2" y="2352"/>
                  </a:lnTo>
                  <a:lnTo>
                    <a:pt x="1645" y="2375"/>
                  </a:lnTo>
                  <a:lnTo>
                    <a:pt x="1589" y="2394"/>
                  </a:lnTo>
                  <a:lnTo>
                    <a:pt x="1530" y="2410"/>
                  </a:lnTo>
                  <a:lnTo>
                    <a:pt x="1472" y="2424"/>
                  </a:lnTo>
                  <a:lnTo>
                    <a:pt x="1411" y="2435"/>
                  </a:lnTo>
                  <a:lnTo>
                    <a:pt x="1349" y="2442"/>
                  </a:lnTo>
                  <a:lnTo>
                    <a:pt x="1288" y="2447"/>
                  </a:lnTo>
                  <a:lnTo>
                    <a:pt x="1224" y="2449"/>
                  </a:lnTo>
                  <a:lnTo>
                    <a:pt x="1162" y="2447"/>
                  </a:lnTo>
                  <a:lnTo>
                    <a:pt x="1099" y="2442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9" y="2410"/>
                  </a:lnTo>
                  <a:lnTo>
                    <a:pt x="860" y="2394"/>
                  </a:lnTo>
                  <a:lnTo>
                    <a:pt x="804" y="2375"/>
                  </a:lnTo>
                  <a:lnTo>
                    <a:pt x="748" y="2352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90" y="2272"/>
                  </a:lnTo>
                  <a:lnTo>
                    <a:pt x="539" y="2239"/>
                  </a:lnTo>
                  <a:lnTo>
                    <a:pt x="492" y="2205"/>
                  </a:lnTo>
                  <a:lnTo>
                    <a:pt x="446" y="2169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9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10" y="1908"/>
                  </a:lnTo>
                  <a:lnTo>
                    <a:pt x="177" y="1859"/>
                  </a:lnTo>
                  <a:lnTo>
                    <a:pt x="148" y="1808"/>
                  </a:lnTo>
                  <a:lnTo>
                    <a:pt x="121" y="1755"/>
                  </a:lnTo>
                  <a:lnTo>
                    <a:pt x="97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1"/>
                  </a:lnTo>
                  <a:lnTo>
                    <a:pt x="14" y="1411"/>
                  </a:lnTo>
                  <a:lnTo>
                    <a:pt x="7" y="1350"/>
                  </a:lnTo>
                  <a:lnTo>
                    <a:pt x="2" y="1287"/>
                  </a:lnTo>
                  <a:lnTo>
                    <a:pt x="0" y="1225"/>
                  </a:lnTo>
                  <a:lnTo>
                    <a:pt x="2" y="1161"/>
                  </a:lnTo>
                  <a:lnTo>
                    <a:pt x="7" y="1100"/>
                  </a:lnTo>
                  <a:lnTo>
                    <a:pt x="14" y="1038"/>
                  </a:lnTo>
                  <a:lnTo>
                    <a:pt x="25" y="977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7" y="747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7" y="590"/>
                  </a:lnTo>
                  <a:lnTo>
                    <a:pt x="210" y="540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9" y="401"/>
                  </a:lnTo>
                  <a:lnTo>
                    <a:pt x="359" y="359"/>
                  </a:lnTo>
                  <a:lnTo>
                    <a:pt x="401" y="318"/>
                  </a:lnTo>
                  <a:lnTo>
                    <a:pt x="446" y="279"/>
                  </a:lnTo>
                  <a:lnTo>
                    <a:pt x="492" y="243"/>
                  </a:lnTo>
                  <a:lnTo>
                    <a:pt x="539" y="209"/>
                  </a:lnTo>
                  <a:lnTo>
                    <a:pt x="590" y="178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8" y="96"/>
                  </a:lnTo>
                  <a:lnTo>
                    <a:pt x="804" y="75"/>
                  </a:lnTo>
                  <a:lnTo>
                    <a:pt x="860" y="55"/>
                  </a:lnTo>
                  <a:lnTo>
                    <a:pt x="919" y="38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099" y="6"/>
                  </a:lnTo>
                  <a:lnTo>
                    <a:pt x="1162" y="2"/>
                  </a:lnTo>
                  <a:lnTo>
                    <a:pt x="1224" y="0"/>
                  </a:lnTo>
                  <a:close/>
                  <a:moveTo>
                    <a:pt x="1637" y="1603"/>
                  </a:moveTo>
                  <a:lnTo>
                    <a:pt x="1756" y="1603"/>
                  </a:lnTo>
                  <a:lnTo>
                    <a:pt x="1756" y="929"/>
                  </a:lnTo>
                  <a:lnTo>
                    <a:pt x="1637" y="929"/>
                  </a:lnTo>
                  <a:lnTo>
                    <a:pt x="1637" y="1603"/>
                  </a:lnTo>
                  <a:close/>
                  <a:moveTo>
                    <a:pt x="1412" y="1603"/>
                  </a:moveTo>
                  <a:lnTo>
                    <a:pt x="1531" y="1603"/>
                  </a:lnTo>
                  <a:lnTo>
                    <a:pt x="1531" y="1167"/>
                  </a:lnTo>
                  <a:lnTo>
                    <a:pt x="1412" y="1167"/>
                  </a:lnTo>
                  <a:lnTo>
                    <a:pt x="1412" y="1603"/>
                  </a:lnTo>
                  <a:close/>
                  <a:moveTo>
                    <a:pt x="1187" y="1603"/>
                  </a:moveTo>
                  <a:lnTo>
                    <a:pt x="1306" y="1603"/>
                  </a:lnTo>
                  <a:lnTo>
                    <a:pt x="1306" y="1026"/>
                  </a:lnTo>
                  <a:lnTo>
                    <a:pt x="1187" y="1026"/>
                  </a:lnTo>
                  <a:lnTo>
                    <a:pt x="1187" y="1603"/>
                  </a:lnTo>
                  <a:close/>
                  <a:moveTo>
                    <a:pt x="944" y="1603"/>
                  </a:moveTo>
                  <a:lnTo>
                    <a:pt x="1063" y="1603"/>
                  </a:lnTo>
                  <a:lnTo>
                    <a:pt x="1063" y="846"/>
                  </a:lnTo>
                  <a:lnTo>
                    <a:pt x="944" y="846"/>
                  </a:lnTo>
                  <a:lnTo>
                    <a:pt x="944" y="1603"/>
                  </a:lnTo>
                  <a:close/>
                  <a:moveTo>
                    <a:pt x="694" y="1603"/>
                  </a:moveTo>
                  <a:lnTo>
                    <a:pt x="840" y="1603"/>
                  </a:lnTo>
                  <a:lnTo>
                    <a:pt x="840" y="1268"/>
                  </a:lnTo>
                  <a:lnTo>
                    <a:pt x="694" y="1268"/>
                  </a:lnTo>
                  <a:lnTo>
                    <a:pt x="694" y="1603"/>
                  </a:lnTo>
                  <a:close/>
                  <a:moveTo>
                    <a:pt x="1224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3"/>
                  </a:lnTo>
                  <a:lnTo>
                    <a:pt x="1434" y="414"/>
                  </a:lnTo>
                  <a:lnTo>
                    <a:pt x="1474" y="425"/>
                  </a:lnTo>
                  <a:lnTo>
                    <a:pt x="1513" y="438"/>
                  </a:lnTo>
                  <a:lnTo>
                    <a:pt x="1550" y="453"/>
                  </a:lnTo>
                  <a:lnTo>
                    <a:pt x="1588" y="469"/>
                  </a:lnTo>
                  <a:lnTo>
                    <a:pt x="1624" y="488"/>
                  </a:lnTo>
                  <a:lnTo>
                    <a:pt x="1659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8"/>
                  </a:lnTo>
                  <a:lnTo>
                    <a:pt x="1787" y="604"/>
                  </a:lnTo>
                  <a:lnTo>
                    <a:pt x="1817" y="632"/>
                  </a:lnTo>
                  <a:lnTo>
                    <a:pt x="1845" y="662"/>
                  </a:lnTo>
                  <a:lnTo>
                    <a:pt x="1871" y="692"/>
                  </a:lnTo>
                  <a:lnTo>
                    <a:pt x="1895" y="723"/>
                  </a:lnTo>
                  <a:lnTo>
                    <a:pt x="1919" y="757"/>
                  </a:lnTo>
                  <a:lnTo>
                    <a:pt x="1941" y="790"/>
                  </a:lnTo>
                  <a:lnTo>
                    <a:pt x="1961" y="825"/>
                  </a:lnTo>
                  <a:lnTo>
                    <a:pt x="1980" y="861"/>
                  </a:lnTo>
                  <a:lnTo>
                    <a:pt x="1996" y="899"/>
                  </a:lnTo>
                  <a:lnTo>
                    <a:pt x="2011" y="936"/>
                  </a:lnTo>
                  <a:lnTo>
                    <a:pt x="2024" y="975"/>
                  </a:lnTo>
                  <a:lnTo>
                    <a:pt x="2035" y="1015"/>
                  </a:lnTo>
                  <a:lnTo>
                    <a:pt x="2046" y="1056"/>
                  </a:lnTo>
                  <a:lnTo>
                    <a:pt x="2053" y="1096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5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2"/>
                  </a:lnTo>
                  <a:lnTo>
                    <a:pt x="2046" y="1393"/>
                  </a:lnTo>
                  <a:lnTo>
                    <a:pt x="2035" y="1433"/>
                  </a:lnTo>
                  <a:lnTo>
                    <a:pt x="2024" y="1474"/>
                  </a:lnTo>
                  <a:lnTo>
                    <a:pt x="2011" y="1512"/>
                  </a:lnTo>
                  <a:lnTo>
                    <a:pt x="1996" y="1550"/>
                  </a:lnTo>
                  <a:lnTo>
                    <a:pt x="1980" y="1588"/>
                  </a:lnTo>
                  <a:lnTo>
                    <a:pt x="1961" y="1623"/>
                  </a:lnTo>
                  <a:lnTo>
                    <a:pt x="1941" y="1658"/>
                  </a:lnTo>
                  <a:lnTo>
                    <a:pt x="1919" y="1693"/>
                  </a:lnTo>
                  <a:lnTo>
                    <a:pt x="1895" y="1725"/>
                  </a:lnTo>
                  <a:lnTo>
                    <a:pt x="1871" y="1757"/>
                  </a:lnTo>
                  <a:lnTo>
                    <a:pt x="1845" y="1787"/>
                  </a:lnTo>
                  <a:lnTo>
                    <a:pt x="1817" y="1817"/>
                  </a:lnTo>
                  <a:lnTo>
                    <a:pt x="1787" y="1844"/>
                  </a:lnTo>
                  <a:lnTo>
                    <a:pt x="1757" y="1870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9" y="1941"/>
                  </a:lnTo>
                  <a:lnTo>
                    <a:pt x="1624" y="1961"/>
                  </a:lnTo>
                  <a:lnTo>
                    <a:pt x="1588" y="1979"/>
                  </a:lnTo>
                  <a:lnTo>
                    <a:pt x="1550" y="1996"/>
                  </a:lnTo>
                  <a:lnTo>
                    <a:pt x="1513" y="2011"/>
                  </a:lnTo>
                  <a:lnTo>
                    <a:pt x="1474" y="2024"/>
                  </a:lnTo>
                  <a:lnTo>
                    <a:pt x="1434" y="2036"/>
                  </a:lnTo>
                  <a:lnTo>
                    <a:pt x="1393" y="2045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7" y="2053"/>
                  </a:lnTo>
                  <a:lnTo>
                    <a:pt x="1056" y="2045"/>
                  </a:lnTo>
                  <a:lnTo>
                    <a:pt x="1016" y="2036"/>
                  </a:lnTo>
                  <a:lnTo>
                    <a:pt x="975" y="2024"/>
                  </a:lnTo>
                  <a:lnTo>
                    <a:pt x="937" y="2011"/>
                  </a:lnTo>
                  <a:lnTo>
                    <a:pt x="899" y="1996"/>
                  </a:lnTo>
                  <a:lnTo>
                    <a:pt x="861" y="1979"/>
                  </a:lnTo>
                  <a:lnTo>
                    <a:pt x="825" y="1961"/>
                  </a:lnTo>
                  <a:lnTo>
                    <a:pt x="791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0"/>
                  </a:lnTo>
                  <a:lnTo>
                    <a:pt x="661" y="1844"/>
                  </a:lnTo>
                  <a:lnTo>
                    <a:pt x="632" y="1817"/>
                  </a:lnTo>
                  <a:lnTo>
                    <a:pt x="605" y="1787"/>
                  </a:lnTo>
                  <a:lnTo>
                    <a:pt x="578" y="1757"/>
                  </a:lnTo>
                  <a:lnTo>
                    <a:pt x="554" y="1725"/>
                  </a:lnTo>
                  <a:lnTo>
                    <a:pt x="530" y="1693"/>
                  </a:lnTo>
                  <a:lnTo>
                    <a:pt x="508" y="1658"/>
                  </a:lnTo>
                  <a:lnTo>
                    <a:pt x="488" y="1623"/>
                  </a:lnTo>
                  <a:lnTo>
                    <a:pt x="470" y="1588"/>
                  </a:lnTo>
                  <a:lnTo>
                    <a:pt x="453" y="1550"/>
                  </a:lnTo>
                  <a:lnTo>
                    <a:pt x="438" y="1512"/>
                  </a:lnTo>
                  <a:lnTo>
                    <a:pt x="424" y="1474"/>
                  </a:lnTo>
                  <a:lnTo>
                    <a:pt x="413" y="1433"/>
                  </a:lnTo>
                  <a:lnTo>
                    <a:pt x="404" y="1393"/>
                  </a:lnTo>
                  <a:lnTo>
                    <a:pt x="396" y="1352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5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6"/>
                  </a:lnTo>
                  <a:lnTo>
                    <a:pt x="404" y="1056"/>
                  </a:lnTo>
                  <a:lnTo>
                    <a:pt x="413" y="1015"/>
                  </a:lnTo>
                  <a:lnTo>
                    <a:pt x="424" y="975"/>
                  </a:lnTo>
                  <a:lnTo>
                    <a:pt x="438" y="936"/>
                  </a:lnTo>
                  <a:lnTo>
                    <a:pt x="453" y="899"/>
                  </a:lnTo>
                  <a:lnTo>
                    <a:pt x="470" y="861"/>
                  </a:lnTo>
                  <a:lnTo>
                    <a:pt x="488" y="825"/>
                  </a:lnTo>
                  <a:lnTo>
                    <a:pt x="508" y="790"/>
                  </a:lnTo>
                  <a:lnTo>
                    <a:pt x="530" y="757"/>
                  </a:lnTo>
                  <a:lnTo>
                    <a:pt x="554" y="723"/>
                  </a:lnTo>
                  <a:lnTo>
                    <a:pt x="578" y="692"/>
                  </a:lnTo>
                  <a:lnTo>
                    <a:pt x="605" y="662"/>
                  </a:lnTo>
                  <a:lnTo>
                    <a:pt x="632" y="632"/>
                  </a:lnTo>
                  <a:lnTo>
                    <a:pt x="661" y="604"/>
                  </a:lnTo>
                  <a:lnTo>
                    <a:pt x="692" y="578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1" y="508"/>
                  </a:lnTo>
                  <a:lnTo>
                    <a:pt x="825" y="488"/>
                  </a:lnTo>
                  <a:lnTo>
                    <a:pt x="861" y="469"/>
                  </a:lnTo>
                  <a:lnTo>
                    <a:pt x="899" y="453"/>
                  </a:lnTo>
                  <a:lnTo>
                    <a:pt x="937" y="438"/>
                  </a:lnTo>
                  <a:lnTo>
                    <a:pt x="975" y="425"/>
                  </a:lnTo>
                  <a:lnTo>
                    <a:pt x="1016" y="414"/>
                  </a:lnTo>
                  <a:lnTo>
                    <a:pt x="1056" y="403"/>
                  </a:lnTo>
                  <a:lnTo>
                    <a:pt x="1097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PA_任意多边形 5"/>
            <p:cNvSpPr>
              <a:spLocks noChangeAspect="1"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6190542" y="6368480"/>
              <a:ext cx="388300" cy="388300"/>
            </a:xfrm>
            <a:custGeom>
              <a:avLst/>
              <a:gdLst>
                <a:gd name="T0" fmla="*/ 1530 w 2449"/>
                <a:gd name="T1" fmla="*/ 38 h 2449"/>
                <a:gd name="T2" fmla="*/ 1859 w 2449"/>
                <a:gd name="T3" fmla="*/ 178 h 2449"/>
                <a:gd name="T4" fmla="*/ 2130 w 2449"/>
                <a:gd name="T5" fmla="*/ 401 h 2449"/>
                <a:gd name="T6" fmla="*/ 2328 w 2449"/>
                <a:gd name="T7" fmla="*/ 694 h 2449"/>
                <a:gd name="T8" fmla="*/ 2435 w 2449"/>
                <a:gd name="T9" fmla="*/ 1038 h 2449"/>
                <a:gd name="T10" fmla="*/ 2435 w 2449"/>
                <a:gd name="T11" fmla="*/ 1411 h 2449"/>
                <a:gd name="T12" fmla="*/ 2328 w 2449"/>
                <a:gd name="T13" fmla="*/ 1755 h 2449"/>
                <a:gd name="T14" fmla="*/ 2130 w 2449"/>
                <a:gd name="T15" fmla="*/ 2048 h 2449"/>
                <a:gd name="T16" fmla="*/ 1859 w 2449"/>
                <a:gd name="T17" fmla="*/ 2272 h 2449"/>
                <a:gd name="T18" fmla="*/ 1530 w 2449"/>
                <a:gd name="T19" fmla="*/ 2410 h 2449"/>
                <a:gd name="T20" fmla="*/ 1161 w 2449"/>
                <a:gd name="T21" fmla="*/ 2447 h 2449"/>
                <a:gd name="T22" fmla="*/ 803 w 2449"/>
                <a:gd name="T23" fmla="*/ 2375 h 2449"/>
                <a:gd name="T24" fmla="*/ 492 w 2449"/>
                <a:gd name="T25" fmla="*/ 2205 h 2449"/>
                <a:gd name="T26" fmla="*/ 243 w 2449"/>
                <a:gd name="T27" fmla="*/ 1957 h 2449"/>
                <a:gd name="T28" fmla="*/ 74 w 2449"/>
                <a:gd name="T29" fmla="*/ 1645 h 2449"/>
                <a:gd name="T30" fmla="*/ 2 w 2449"/>
                <a:gd name="T31" fmla="*/ 1287 h 2449"/>
                <a:gd name="T32" fmla="*/ 38 w 2449"/>
                <a:gd name="T33" fmla="*/ 919 h 2449"/>
                <a:gd name="T34" fmla="*/ 177 w 2449"/>
                <a:gd name="T35" fmla="*/ 590 h 2449"/>
                <a:gd name="T36" fmla="*/ 401 w 2449"/>
                <a:gd name="T37" fmla="*/ 318 h 2449"/>
                <a:gd name="T38" fmla="*/ 694 w 2449"/>
                <a:gd name="T39" fmla="*/ 121 h 2449"/>
                <a:gd name="T40" fmla="*/ 1038 w 2449"/>
                <a:gd name="T41" fmla="*/ 14 h 2449"/>
                <a:gd name="T42" fmla="*/ 1673 w 2449"/>
                <a:gd name="T43" fmla="*/ 815 h 2449"/>
                <a:gd name="T44" fmla="*/ 1709 w 2449"/>
                <a:gd name="T45" fmla="*/ 850 h 2449"/>
                <a:gd name="T46" fmla="*/ 1696 w 2449"/>
                <a:gd name="T47" fmla="*/ 1482 h 2449"/>
                <a:gd name="T48" fmla="*/ 1347 w 2449"/>
                <a:gd name="T49" fmla="*/ 1584 h 2449"/>
                <a:gd name="T50" fmla="*/ 1450 w 2449"/>
                <a:gd name="T51" fmla="*/ 1596 h 2449"/>
                <a:gd name="T52" fmla="*/ 991 w 2449"/>
                <a:gd name="T53" fmla="*/ 1610 h 2449"/>
                <a:gd name="T54" fmla="*/ 1013 w 2449"/>
                <a:gd name="T55" fmla="*/ 1586 h 2449"/>
                <a:gd name="T56" fmla="*/ 774 w 2449"/>
                <a:gd name="T57" fmla="*/ 1495 h 2449"/>
                <a:gd name="T58" fmla="*/ 739 w 2449"/>
                <a:gd name="T59" fmla="*/ 1460 h 2449"/>
                <a:gd name="T60" fmla="*/ 752 w 2449"/>
                <a:gd name="T61" fmla="*/ 827 h 2449"/>
                <a:gd name="T62" fmla="*/ 1660 w 2449"/>
                <a:gd name="T63" fmla="*/ 872 h 2449"/>
                <a:gd name="T64" fmla="*/ 1310 w 2449"/>
                <a:gd name="T65" fmla="*/ 391 h 2449"/>
                <a:gd name="T66" fmla="*/ 1550 w 2449"/>
                <a:gd name="T67" fmla="*/ 453 h 2449"/>
                <a:gd name="T68" fmla="*/ 1757 w 2449"/>
                <a:gd name="T69" fmla="*/ 578 h 2449"/>
                <a:gd name="T70" fmla="*/ 1918 w 2449"/>
                <a:gd name="T71" fmla="*/ 757 h 2449"/>
                <a:gd name="T72" fmla="*/ 2024 w 2449"/>
                <a:gd name="T73" fmla="*/ 975 h 2449"/>
                <a:gd name="T74" fmla="*/ 2062 w 2449"/>
                <a:gd name="T75" fmla="*/ 1225 h 2449"/>
                <a:gd name="T76" fmla="*/ 2024 w 2449"/>
                <a:gd name="T77" fmla="*/ 1474 h 2449"/>
                <a:gd name="T78" fmla="*/ 1918 w 2449"/>
                <a:gd name="T79" fmla="*/ 1693 h 2449"/>
                <a:gd name="T80" fmla="*/ 1757 w 2449"/>
                <a:gd name="T81" fmla="*/ 1870 h 2449"/>
                <a:gd name="T82" fmla="*/ 1550 w 2449"/>
                <a:gd name="T83" fmla="*/ 1996 h 2449"/>
                <a:gd name="T84" fmla="*/ 1310 w 2449"/>
                <a:gd name="T85" fmla="*/ 2058 h 2449"/>
                <a:gd name="T86" fmla="*/ 1055 w 2449"/>
                <a:gd name="T87" fmla="*/ 2045 h 2449"/>
                <a:gd name="T88" fmla="*/ 825 w 2449"/>
                <a:gd name="T89" fmla="*/ 1961 h 2449"/>
                <a:gd name="T90" fmla="*/ 632 w 2449"/>
                <a:gd name="T91" fmla="*/ 1817 h 2449"/>
                <a:gd name="T92" fmla="*/ 488 w 2449"/>
                <a:gd name="T93" fmla="*/ 1623 h 2449"/>
                <a:gd name="T94" fmla="*/ 403 w 2449"/>
                <a:gd name="T95" fmla="*/ 1393 h 2449"/>
                <a:gd name="T96" fmla="*/ 391 w 2449"/>
                <a:gd name="T97" fmla="*/ 1139 h 2449"/>
                <a:gd name="T98" fmla="*/ 453 w 2449"/>
                <a:gd name="T99" fmla="*/ 899 h 2449"/>
                <a:gd name="T100" fmla="*/ 578 w 2449"/>
                <a:gd name="T101" fmla="*/ 692 h 2449"/>
                <a:gd name="T102" fmla="*/ 756 w 2449"/>
                <a:gd name="T103" fmla="*/ 530 h 2449"/>
                <a:gd name="T104" fmla="*/ 975 w 2449"/>
                <a:gd name="T105" fmla="*/ 425 h 2449"/>
                <a:gd name="T106" fmla="*/ 1224 w 2449"/>
                <a:gd name="T107" fmla="*/ 387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7" y="2"/>
                  </a:lnTo>
                  <a:lnTo>
                    <a:pt x="1349" y="6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8"/>
                  </a:lnTo>
                  <a:lnTo>
                    <a:pt x="1589" y="55"/>
                  </a:lnTo>
                  <a:lnTo>
                    <a:pt x="1645" y="75"/>
                  </a:lnTo>
                  <a:lnTo>
                    <a:pt x="1701" y="96"/>
                  </a:lnTo>
                  <a:lnTo>
                    <a:pt x="1755" y="121"/>
                  </a:lnTo>
                  <a:lnTo>
                    <a:pt x="1807" y="148"/>
                  </a:lnTo>
                  <a:lnTo>
                    <a:pt x="1859" y="178"/>
                  </a:lnTo>
                  <a:lnTo>
                    <a:pt x="1908" y="209"/>
                  </a:lnTo>
                  <a:lnTo>
                    <a:pt x="1957" y="243"/>
                  </a:lnTo>
                  <a:lnTo>
                    <a:pt x="2003" y="279"/>
                  </a:lnTo>
                  <a:lnTo>
                    <a:pt x="2048" y="318"/>
                  </a:lnTo>
                  <a:lnTo>
                    <a:pt x="2090" y="359"/>
                  </a:lnTo>
                  <a:lnTo>
                    <a:pt x="2130" y="401"/>
                  </a:lnTo>
                  <a:lnTo>
                    <a:pt x="2169" y="446"/>
                  </a:lnTo>
                  <a:lnTo>
                    <a:pt x="2205" y="492"/>
                  </a:lnTo>
                  <a:lnTo>
                    <a:pt x="2239" y="540"/>
                  </a:lnTo>
                  <a:lnTo>
                    <a:pt x="2271" y="590"/>
                  </a:lnTo>
                  <a:lnTo>
                    <a:pt x="2301" y="641"/>
                  </a:lnTo>
                  <a:lnTo>
                    <a:pt x="2328" y="694"/>
                  </a:lnTo>
                  <a:lnTo>
                    <a:pt x="2352" y="747"/>
                  </a:lnTo>
                  <a:lnTo>
                    <a:pt x="2374" y="804"/>
                  </a:lnTo>
                  <a:lnTo>
                    <a:pt x="2394" y="860"/>
                  </a:lnTo>
                  <a:lnTo>
                    <a:pt x="2410" y="919"/>
                  </a:lnTo>
                  <a:lnTo>
                    <a:pt x="2424" y="977"/>
                  </a:lnTo>
                  <a:lnTo>
                    <a:pt x="2435" y="1038"/>
                  </a:lnTo>
                  <a:lnTo>
                    <a:pt x="2442" y="1100"/>
                  </a:lnTo>
                  <a:lnTo>
                    <a:pt x="2447" y="1161"/>
                  </a:lnTo>
                  <a:lnTo>
                    <a:pt x="2449" y="1225"/>
                  </a:lnTo>
                  <a:lnTo>
                    <a:pt x="2447" y="1287"/>
                  </a:lnTo>
                  <a:lnTo>
                    <a:pt x="2442" y="1350"/>
                  </a:lnTo>
                  <a:lnTo>
                    <a:pt x="2435" y="1411"/>
                  </a:lnTo>
                  <a:lnTo>
                    <a:pt x="2424" y="1471"/>
                  </a:lnTo>
                  <a:lnTo>
                    <a:pt x="2410" y="1530"/>
                  </a:lnTo>
                  <a:lnTo>
                    <a:pt x="2394" y="1589"/>
                  </a:lnTo>
                  <a:lnTo>
                    <a:pt x="2374" y="1645"/>
                  </a:lnTo>
                  <a:lnTo>
                    <a:pt x="2352" y="1701"/>
                  </a:lnTo>
                  <a:lnTo>
                    <a:pt x="2328" y="1755"/>
                  </a:lnTo>
                  <a:lnTo>
                    <a:pt x="2301" y="1808"/>
                  </a:lnTo>
                  <a:lnTo>
                    <a:pt x="2271" y="1859"/>
                  </a:lnTo>
                  <a:lnTo>
                    <a:pt x="2239" y="1908"/>
                  </a:lnTo>
                  <a:lnTo>
                    <a:pt x="2205" y="1957"/>
                  </a:lnTo>
                  <a:lnTo>
                    <a:pt x="2169" y="2003"/>
                  </a:lnTo>
                  <a:lnTo>
                    <a:pt x="2130" y="2048"/>
                  </a:lnTo>
                  <a:lnTo>
                    <a:pt x="2090" y="2090"/>
                  </a:lnTo>
                  <a:lnTo>
                    <a:pt x="2048" y="2130"/>
                  </a:lnTo>
                  <a:lnTo>
                    <a:pt x="2003" y="2169"/>
                  </a:lnTo>
                  <a:lnTo>
                    <a:pt x="1957" y="2205"/>
                  </a:lnTo>
                  <a:lnTo>
                    <a:pt x="1908" y="2239"/>
                  </a:lnTo>
                  <a:lnTo>
                    <a:pt x="1859" y="2272"/>
                  </a:lnTo>
                  <a:lnTo>
                    <a:pt x="1807" y="2301"/>
                  </a:lnTo>
                  <a:lnTo>
                    <a:pt x="1755" y="2328"/>
                  </a:lnTo>
                  <a:lnTo>
                    <a:pt x="1701" y="2352"/>
                  </a:lnTo>
                  <a:lnTo>
                    <a:pt x="1645" y="2375"/>
                  </a:lnTo>
                  <a:lnTo>
                    <a:pt x="1589" y="2394"/>
                  </a:lnTo>
                  <a:lnTo>
                    <a:pt x="1530" y="2410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49" y="2442"/>
                  </a:lnTo>
                  <a:lnTo>
                    <a:pt x="1287" y="2447"/>
                  </a:lnTo>
                  <a:lnTo>
                    <a:pt x="1224" y="2449"/>
                  </a:lnTo>
                  <a:lnTo>
                    <a:pt x="1161" y="2447"/>
                  </a:lnTo>
                  <a:lnTo>
                    <a:pt x="1099" y="2442"/>
                  </a:lnTo>
                  <a:lnTo>
                    <a:pt x="1038" y="2435"/>
                  </a:lnTo>
                  <a:lnTo>
                    <a:pt x="977" y="2424"/>
                  </a:lnTo>
                  <a:lnTo>
                    <a:pt x="918" y="2410"/>
                  </a:lnTo>
                  <a:lnTo>
                    <a:pt x="860" y="2394"/>
                  </a:lnTo>
                  <a:lnTo>
                    <a:pt x="803" y="2375"/>
                  </a:lnTo>
                  <a:lnTo>
                    <a:pt x="747" y="2352"/>
                  </a:lnTo>
                  <a:lnTo>
                    <a:pt x="694" y="2328"/>
                  </a:lnTo>
                  <a:lnTo>
                    <a:pt x="640" y="2301"/>
                  </a:lnTo>
                  <a:lnTo>
                    <a:pt x="589" y="2272"/>
                  </a:lnTo>
                  <a:lnTo>
                    <a:pt x="539" y="2239"/>
                  </a:lnTo>
                  <a:lnTo>
                    <a:pt x="492" y="2205"/>
                  </a:lnTo>
                  <a:lnTo>
                    <a:pt x="446" y="2169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79" y="2003"/>
                  </a:lnTo>
                  <a:lnTo>
                    <a:pt x="243" y="1957"/>
                  </a:lnTo>
                  <a:lnTo>
                    <a:pt x="209" y="1908"/>
                  </a:lnTo>
                  <a:lnTo>
                    <a:pt x="177" y="1859"/>
                  </a:lnTo>
                  <a:lnTo>
                    <a:pt x="147" y="1808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8" y="1530"/>
                  </a:lnTo>
                  <a:lnTo>
                    <a:pt x="25" y="1471"/>
                  </a:lnTo>
                  <a:lnTo>
                    <a:pt x="14" y="1411"/>
                  </a:lnTo>
                  <a:lnTo>
                    <a:pt x="6" y="1350"/>
                  </a:lnTo>
                  <a:lnTo>
                    <a:pt x="2" y="1287"/>
                  </a:lnTo>
                  <a:lnTo>
                    <a:pt x="0" y="1225"/>
                  </a:lnTo>
                  <a:lnTo>
                    <a:pt x="2" y="1161"/>
                  </a:lnTo>
                  <a:lnTo>
                    <a:pt x="6" y="1100"/>
                  </a:lnTo>
                  <a:lnTo>
                    <a:pt x="14" y="1038"/>
                  </a:lnTo>
                  <a:lnTo>
                    <a:pt x="25" y="977"/>
                  </a:lnTo>
                  <a:lnTo>
                    <a:pt x="38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6" y="747"/>
                  </a:lnTo>
                  <a:lnTo>
                    <a:pt x="121" y="694"/>
                  </a:lnTo>
                  <a:lnTo>
                    <a:pt x="147" y="641"/>
                  </a:lnTo>
                  <a:lnTo>
                    <a:pt x="177" y="590"/>
                  </a:lnTo>
                  <a:lnTo>
                    <a:pt x="209" y="540"/>
                  </a:lnTo>
                  <a:lnTo>
                    <a:pt x="243" y="492"/>
                  </a:lnTo>
                  <a:lnTo>
                    <a:pt x="279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8"/>
                  </a:lnTo>
                  <a:lnTo>
                    <a:pt x="446" y="279"/>
                  </a:lnTo>
                  <a:lnTo>
                    <a:pt x="492" y="243"/>
                  </a:lnTo>
                  <a:lnTo>
                    <a:pt x="539" y="209"/>
                  </a:lnTo>
                  <a:lnTo>
                    <a:pt x="589" y="178"/>
                  </a:lnTo>
                  <a:lnTo>
                    <a:pt x="640" y="148"/>
                  </a:lnTo>
                  <a:lnTo>
                    <a:pt x="694" y="121"/>
                  </a:lnTo>
                  <a:lnTo>
                    <a:pt x="747" y="96"/>
                  </a:lnTo>
                  <a:lnTo>
                    <a:pt x="803" y="75"/>
                  </a:lnTo>
                  <a:lnTo>
                    <a:pt x="860" y="55"/>
                  </a:lnTo>
                  <a:lnTo>
                    <a:pt x="918" y="38"/>
                  </a:lnTo>
                  <a:lnTo>
                    <a:pt x="977" y="25"/>
                  </a:lnTo>
                  <a:lnTo>
                    <a:pt x="1038" y="14"/>
                  </a:lnTo>
                  <a:lnTo>
                    <a:pt x="1099" y="6"/>
                  </a:lnTo>
                  <a:lnTo>
                    <a:pt x="1161" y="2"/>
                  </a:lnTo>
                  <a:lnTo>
                    <a:pt x="1224" y="0"/>
                  </a:lnTo>
                  <a:close/>
                  <a:moveTo>
                    <a:pt x="784" y="814"/>
                  </a:moveTo>
                  <a:lnTo>
                    <a:pt x="1664" y="814"/>
                  </a:lnTo>
                  <a:lnTo>
                    <a:pt x="1673" y="815"/>
                  </a:lnTo>
                  <a:lnTo>
                    <a:pt x="1682" y="817"/>
                  </a:lnTo>
                  <a:lnTo>
                    <a:pt x="1689" y="821"/>
                  </a:lnTo>
                  <a:lnTo>
                    <a:pt x="1696" y="827"/>
                  </a:lnTo>
                  <a:lnTo>
                    <a:pt x="1703" y="834"/>
                  </a:lnTo>
                  <a:lnTo>
                    <a:pt x="1707" y="841"/>
                  </a:lnTo>
                  <a:lnTo>
                    <a:pt x="1709" y="850"/>
                  </a:lnTo>
                  <a:lnTo>
                    <a:pt x="1710" y="859"/>
                  </a:lnTo>
                  <a:lnTo>
                    <a:pt x="1710" y="1451"/>
                  </a:lnTo>
                  <a:lnTo>
                    <a:pt x="1709" y="1460"/>
                  </a:lnTo>
                  <a:lnTo>
                    <a:pt x="1707" y="1468"/>
                  </a:lnTo>
                  <a:lnTo>
                    <a:pt x="1703" y="1476"/>
                  </a:lnTo>
                  <a:lnTo>
                    <a:pt x="1696" y="1482"/>
                  </a:lnTo>
                  <a:lnTo>
                    <a:pt x="1689" y="1488"/>
                  </a:lnTo>
                  <a:lnTo>
                    <a:pt x="1682" y="1492"/>
                  </a:lnTo>
                  <a:lnTo>
                    <a:pt x="1673" y="1495"/>
                  </a:lnTo>
                  <a:lnTo>
                    <a:pt x="1664" y="1496"/>
                  </a:lnTo>
                  <a:lnTo>
                    <a:pt x="1347" y="1496"/>
                  </a:lnTo>
                  <a:lnTo>
                    <a:pt x="1347" y="1584"/>
                  </a:lnTo>
                  <a:lnTo>
                    <a:pt x="1422" y="1584"/>
                  </a:lnTo>
                  <a:lnTo>
                    <a:pt x="1429" y="1585"/>
                  </a:lnTo>
                  <a:lnTo>
                    <a:pt x="1435" y="1586"/>
                  </a:lnTo>
                  <a:lnTo>
                    <a:pt x="1441" y="1589"/>
                  </a:lnTo>
                  <a:lnTo>
                    <a:pt x="1446" y="1592"/>
                  </a:lnTo>
                  <a:lnTo>
                    <a:pt x="1450" y="1596"/>
                  </a:lnTo>
                  <a:lnTo>
                    <a:pt x="1454" y="1600"/>
                  </a:lnTo>
                  <a:lnTo>
                    <a:pt x="1456" y="1605"/>
                  </a:lnTo>
                  <a:lnTo>
                    <a:pt x="1456" y="1610"/>
                  </a:lnTo>
                  <a:lnTo>
                    <a:pt x="1456" y="1635"/>
                  </a:lnTo>
                  <a:lnTo>
                    <a:pt x="991" y="1635"/>
                  </a:lnTo>
                  <a:lnTo>
                    <a:pt x="991" y="1610"/>
                  </a:lnTo>
                  <a:lnTo>
                    <a:pt x="992" y="1605"/>
                  </a:lnTo>
                  <a:lnTo>
                    <a:pt x="994" y="1600"/>
                  </a:lnTo>
                  <a:lnTo>
                    <a:pt x="997" y="1596"/>
                  </a:lnTo>
                  <a:lnTo>
                    <a:pt x="1001" y="1592"/>
                  </a:lnTo>
                  <a:lnTo>
                    <a:pt x="1008" y="1589"/>
                  </a:lnTo>
                  <a:lnTo>
                    <a:pt x="1013" y="1586"/>
                  </a:lnTo>
                  <a:lnTo>
                    <a:pt x="1020" y="1585"/>
                  </a:lnTo>
                  <a:lnTo>
                    <a:pt x="1027" y="1584"/>
                  </a:lnTo>
                  <a:lnTo>
                    <a:pt x="1101" y="1584"/>
                  </a:lnTo>
                  <a:lnTo>
                    <a:pt x="1101" y="1496"/>
                  </a:lnTo>
                  <a:lnTo>
                    <a:pt x="784" y="1496"/>
                  </a:lnTo>
                  <a:lnTo>
                    <a:pt x="774" y="1495"/>
                  </a:lnTo>
                  <a:lnTo>
                    <a:pt x="766" y="1492"/>
                  </a:lnTo>
                  <a:lnTo>
                    <a:pt x="758" y="1488"/>
                  </a:lnTo>
                  <a:lnTo>
                    <a:pt x="752" y="1482"/>
                  </a:lnTo>
                  <a:lnTo>
                    <a:pt x="746" y="1476"/>
                  </a:lnTo>
                  <a:lnTo>
                    <a:pt x="742" y="1468"/>
                  </a:lnTo>
                  <a:lnTo>
                    <a:pt x="739" y="1460"/>
                  </a:lnTo>
                  <a:lnTo>
                    <a:pt x="738" y="1451"/>
                  </a:lnTo>
                  <a:lnTo>
                    <a:pt x="738" y="859"/>
                  </a:lnTo>
                  <a:lnTo>
                    <a:pt x="739" y="850"/>
                  </a:lnTo>
                  <a:lnTo>
                    <a:pt x="742" y="841"/>
                  </a:lnTo>
                  <a:lnTo>
                    <a:pt x="746" y="834"/>
                  </a:lnTo>
                  <a:lnTo>
                    <a:pt x="752" y="827"/>
                  </a:lnTo>
                  <a:lnTo>
                    <a:pt x="758" y="821"/>
                  </a:lnTo>
                  <a:lnTo>
                    <a:pt x="766" y="817"/>
                  </a:lnTo>
                  <a:lnTo>
                    <a:pt x="774" y="815"/>
                  </a:lnTo>
                  <a:lnTo>
                    <a:pt x="784" y="814"/>
                  </a:lnTo>
                  <a:close/>
                  <a:moveTo>
                    <a:pt x="788" y="872"/>
                  </a:moveTo>
                  <a:lnTo>
                    <a:pt x="1660" y="872"/>
                  </a:lnTo>
                  <a:lnTo>
                    <a:pt x="1660" y="1437"/>
                  </a:lnTo>
                  <a:lnTo>
                    <a:pt x="788" y="1437"/>
                  </a:lnTo>
                  <a:lnTo>
                    <a:pt x="788" y="872"/>
                  </a:lnTo>
                  <a:close/>
                  <a:moveTo>
                    <a:pt x="1224" y="387"/>
                  </a:moveTo>
                  <a:lnTo>
                    <a:pt x="1267" y="388"/>
                  </a:lnTo>
                  <a:lnTo>
                    <a:pt x="1310" y="391"/>
                  </a:lnTo>
                  <a:lnTo>
                    <a:pt x="1351" y="396"/>
                  </a:lnTo>
                  <a:lnTo>
                    <a:pt x="1393" y="403"/>
                  </a:lnTo>
                  <a:lnTo>
                    <a:pt x="1433" y="414"/>
                  </a:lnTo>
                  <a:lnTo>
                    <a:pt x="1474" y="425"/>
                  </a:lnTo>
                  <a:lnTo>
                    <a:pt x="1512" y="438"/>
                  </a:lnTo>
                  <a:lnTo>
                    <a:pt x="1550" y="453"/>
                  </a:lnTo>
                  <a:lnTo>
                    <a:pt x="1588" y="469"/>
                  </a:lnTo>
                  <a:lnTo>
                    <a:pt x="1624" y="488"/>
                  </a:lnTo>
                  <a:lnTo>
                    <a:pt x="1658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8"/>
                  </a:lnTo>
                  <a:lnTo>
                    <a:pt x="1787" y="604"/>
                  </a:lnTo>
                  <a:lnTo>
                    <a:pt x="1817" y="632"/>
                  </a:lnTo>
                  <a:lnTo>
                    <a:pt x="1844" y="662"/>
                  </a:lnTo>
                  <a:lnTo>
                    <a:pt x="1870" y="692"/>
                  </a:lnTo>
                  <a:lnTo>
                    <a:pt x="1895" y="723"/>
                  </a:lnTo>
                  <a:lnTo>
                    <a:pt x="1918" y="757"/>
                  </a:lnTo>
                  <a:lnTo>
                    <a:pt x="1941" y="790"/>
                  </a:lnTo>
                  <a:lnTo>
                    <a:pt x="1961" y="825"/>
                  </a:lnTo>
                  <a:lnTo>
                    <a:pt x="1979" y="861"/>
                  </a:lnTo>
                  <a:lnTo>
                    <a:pt x="1996" y="899"/>
                  </a:lnTo>
                  <a:lnTo>
                    <a:pt x="2011" y="936"/>
                  </a:lnTo>
                  <a:lnTo>
                    <a:pt x="2024" y="975"/>
                  </a:lnTo>
                  <a:lnTo>
                    <a:pt x="2035" y="1015"/>
                  </a:lnTo>
                  <a:lnTo>
                    <a:pt x="2044" y="1056"/>
                  </a:lnTo>
                  <a:lnTo>
                    <a:pt x="2053" y="1096"/>
                  </a:lnTo>
                  <a:lnTo>
                    <a:pt x="2058" y="1139"/>
                  </a:lnTo>
                  <a:lnTo>
                    <a:pt x="2061" y="1181"/>
                  </a:lnTo>
                  <a:lnTo>
                    <a:pt x="2062" y="1225"/>
                  </a:lnTo>
                  <a:lnTo>
                    <a:pt x="2061" y="1268"/>
                  </a:lnTo>
                  <a:lnTo>
                    <a:pt x="2058" y="1310"/>
                  </a:lnTo>
                  <a:lnTo>
                    <a:pt x="2053" y="1352"/>
                  </a:lnTo>
                  <a:lnTo>
                    <a:pt x="2044" y="1393"/>
                  </a:lnTo>
                  <a:lnTo>
                    <a:pt x="2035" y="1433"/>
                  </a:lnTo>
                  <a:lnTo>
                    <a:pt x="2024" y="1474"/>
                  </a:lnTo>
                  <a:lnTo>
                    <a:pt x="2011" y="1512"/>
                  </a:lnTo>
                  <a:lnTo>
                    <a:pt x="1996" y="1550"/>
                  </a:lnTo>
                  <a:lnTo>
                    <a:pt x="1979" y="1588"/>
                  </a:lnTo>
                  <a:lnTo>
                    <a:pt x="1961" y="1623"/>
                  </a:lnTo>
                  <a:lnTo>
                    <a:pt x="1941" y="1658"/>
                  </a:lnTo>
                  <a:lnTo>
                    <a:pt x="1918" y="1693"/>
                  </a:lnTo>
                  <a:lnTo>
                    <a:pt x="1895" y="1725"/>
                  </a:lnTo>
                  <a:lnTo>
                    <a:pt x="1870" y="1757"/>
                  </a:lnTo>
                  <a:lnTo>
                    <a:pt x="1844" y="1787"/>
                  </a:lnTo>
                  <a:lnTo>
                    <a:pt x="1817" y="1817"/>
                  </a:lnTo>
                  <a:lnTo>
                    <a:pt x="1787" y="1844"/>
                  </a:lnTo>
                  <a:lnTo>
                    <a:pt x="1757" y="1870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8" y="1941"/>
                  </a:lnTo>
                  <a:lnTo>
                    <a:pt x="1624" y="1961"/>
                  </a:lnTo>
                  <a:lnTo>
                    <a:pt x="1588" y="1979"/>
                  </a:lnTo>
                  <a:lnTo>
                    <a:pt x="1550" y="1996"/>
                  </a:lnTo>
                  <a:lnTo>
                    <a:pt x="1512" y="2011"/>
                  </a:lnTo>
                  <a:lnTo>
                    <a:pt x="1474" y="2024"/>
                  </a:lnTo>
                  <a:lnTo>
                    <a:pt x="1433" y="2036"/>
                  </a:lnTo>
                  <a:lnTo>
                    <a:pt x="1393" y="2045"/>
                  </a:lnTo>
                  <a:lnTo>
                    <a:pt x="1351" y="2053"/>
                  </a:lnTo>
                  <a:lnTo>
                    <a:pt x="1310" y="2058"/>
                  </a:lnTo>
                  <a:lnTo>
                    <a:pt x="1267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9" y="2058"/>
                  </a:lnTo>
                  <a:lnTo>
                    <a:pt x="1096" y="2053"/>
                  </a:lnTo>
                  <a:lnTo>
                    <a:pt x="1055" y="2045"/>
                  </a:lnTo>
                  <a:lnTo>
                    <a:pt x="1015" y="2036"/>
                  </a:lnTo>
                  <a:lnTo>
                    <a:pt x="975" y="2024"/>
                  </a:lnTo>
                  <a:lnTo>
                    <a:pt x="936" y="2011"/>
                  </a:lnTo>
                  <a:lnTo>
                    <a:pt x="899" y="1996"/>
                  </a:lnTo>
                  <a:lnTo>
                    <a:pt x="861" y="1979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0"/>
                  </a:lnTo>
                  <a:lnTo>
                    <a:pt x="662" y="1844"/>
                  </a:lnTo>
                  <a:lnTo>
                    <a:pt x="632" y="1817"/>
                  </a:lnTo>
                  <a:lnTo>
                    <a:pt x="604" y="1787"/>
                  </a:lnTo>
                  <a:lnTo>
                    <a:pt x="578" y="1757"/>
                  </a:lnTo>
                  <a:lnTo>
                    <a:pt x="553" y="1725"/>
                  </a:lnTo>
                  <a:lnTo>
                    <a:pt x="529" y="1693"/>
                  </a:lnTo>
                  <a:lnTo>
                    <a:pt x="508" y="1658"/>
                  </a:lnTo>
                  <a:lnTo>
                    <a:pt x="488" y="1623"/>
                  </a:lnTo>
                  <a:lnTo>
                    <a:pt x="469" y="1588"/>
                  </a:lnTo>
                  <a:lnTo>
                    <a:pt x="453" y="1550"/>
                  </a:lnTo>
                  <a:lnTo>
                    <a:pt x="438" y="1512"/>
                  </a:lnTo>
                  <a:lnTo>
                    <a:pt x="424" y="1474"/>
                  </a:lnTo>
                  <a:lnTo>
                    <a:pt x="413" y="1433"/>
                  </a:lnTo>
                  <a:lnTo>
                    <a:pt x="403" y="1393"/>
                  </a:lnTo>
                  <a:lnTo>
                    <a:pt x="396" y="1352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6" y="1225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6"/>
                  </a:lnTo>
                  <a:lnTo>
                    <a:pt x="403" y="1056"/>
                  </a:lnTo>
                  <a:lnTo>
                    <a:pt x="413" y="1015"/>
                  </a:lnTo>
                  <a:lnTo>
                    <a:pt x="424" y="975"/>
                  </a:lnTo>
                  <a:lnTo>
                    <a:pt x="438" y="936"/>
                  </a:lnTo>
                  <a:lnTo>
                    <a:pt x="453" y="899"/>
                  </a:lnTo>
                  <a:lnTo>
                    <a:pt x="469" y="861"/>
                  </a:lnTo>
                  <a:lnTo>
                    <a:pt x="488" y="825"/>
                  </a:lnTo>
                  <a:lnTo>
                    <a:pt x="508" y="790"/>
                  </a:lnTo>
                  <a:lnTo>
                    <a:pt x="529" y="757"/>
                  </a:lnTo>
                  <a:lnTo>
                    <a:pt x="553" y="723"/>
                  </a:lnTo>
                  <a:lnTo>
                    <a:pt x="578" y="692"/>
                  </a:lnTo>
                  <a:lnTo>
                    <a:pt x="604" y="662"/>
                  </a:lnTo>
                  <a:lnTo>
                    <a:pt x="632" y="632"/>
                  </a:lnTo>
                  <a:lnTo>
                    <a:pt x="662" y="604"/>
                  </a:lnTo>
                  <a:lnTo>
                    <a:pt x="692" y="578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69"/>
                  </a:lnTo>
                  <a:lnTo>
                    <a:pt x="899" y="453"/>
                  </a:lnTo>
                  <a:lnTo>
                    <a:pt x="936" y="438"/>
                  </a:lnTo>
                  <a:lnTo>
                    <a:pt x="975" y="425"/>
                  </a:lnTo>
                  <a:lnTo>
                    <a:pt x="1015" y="414"/>
                  </a:lnTo>
                  <a:lnTo>
                    <a:pt x="1055" y="403"/>
                  </a:lnTo>
                  <a:lnTo>
                    <a:pt x="1096" y="396"/>
                  </a:lnTo>
                  <a:lnTo>
                    <a:pt x="1139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PA_任意多边形 10"/>
            <p:cNvSpPr>
              <a:spLocks noChangeAspect="1"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716698" y="6368480"/>
              <a:ext cx="388300" cy="388300"/>
            </a:xfrm>
            <a:custGeom>
              <a:avLst/>
              <a:gdLst>
                <a:gd name="T0" fmla="*/ 1588 w 2449"/>
                <a:gd name="T1" fmla="*/ 55 h 2449"/>
                <a:gd name="T2" fmla="*/ 1957 w 2449"/>
                <a:gd name="T3" fmla="*/ 244 h 2449"/>
                <a:gd name="T4" fmla="*/ 2240 w 2449"/>
                <a:gd name="T5" fmla="*/ 541 h 2449"/>
                <a:gd name="T6" fmla="*/ 2410 w 2449"/>
                <a:gd name="T7" fmla="*/ 919 h 2449"/>
                <a:gd name="T8" fmla="*/ 2443 w 2449"/>
                <a:gd name="T9" fmla="*/ 1349 h 2449"/>
                <a:gd name="T10" fmla="*/ 2328 w 2449"/>
                <a:gd name="T11" fmla="*/ 1755 h 2449"/>
                <a:gd name="T12" fmla="*/ 2090 w 2449"/>
                <a:gd name="T13" fmla="*/ 2090 h 2449"/>
                <a:gd name="T14" fmla="*/ 1755 w 2449"/>
                <a:gd name="T15" fmla="*/ 2328 h 2449"/>
                <a:gd name="T16" fmla="*/ 1349 w 2449"/>
                <a:gd name="T17" fmla="*/ 2443 h 2449"/>
                <a:gd name="T18" fmla="*/ 919 w 2449"/>
                <a:gd name="T19" fmla="*/ 2411 h 2449"/>
                <a:gd name="T20" fmla="*/ 540 w 2449"/>
                <a:gd name="T21" fmla="*/ 2240 h 2449"/>
                <a:gd name="T22" fmla="*/ 243 w 2449"/>
                <a:gd name="T23" fmla="*/ 1957 h 2449"/>
                <a:gd name="T24" fmla="*/ 55 w 2449"/>
                <a:gd name="T25" fmla="*/ 1589 h 2449"/>
                <a:gd name="T26" fmla="*/ 2 w 2449"/>
                <a:gd name="T27" fmla="*/ 1162 h 2449"/>
                <a:gd name="T28" fmla="*/ 96 w 2449"/>
                <a:gd name="T29" fmla="*/ 748 h 2449"/>
                <a:gd name="T30" fmla="*/ 318 w 2449"/>
                <a:gd name="T31" fmla="*/ 401 h 2449"/>
                <a:gd name="T32" fmla="*/ 641 w 2449"/>
                <a:gd name="T33" fmla="*/ 148 h 2449"/>
                <a:gd name="T34" fmla="*/ 1038 w 2449"/>
                <a:gd name="T35" fmla="*/ 14 h 2449"/>
                <a:gd name="T36" fmla="*/ 1501 w 2449"/>
                <a:gd name="T37" fmla="*/ 759 h 2449"/>
                <a:gd name="T38" fmla="*/ 1521 w 2449"/>
                <a:gd name="T39" fmla="*/ 797 h 2449"/>
                <a:gd name="T40" fmla="*/ 1487 w 2449"/>
                <a:gd name="T41" fmla="*/ 824 h 2449"/>
                <a:gd name="T42" fmla="*/ 930 w 2449"/>
                <a:gd name="T43" fmla="*/ 804 h 2449"/>
                <a:gd name="T44" fmla="*/ 942 w 2449"/>
                <a:gd name="T45" fmla="*/ 762 h 2449"/>
                <a:gd name="T46" fmla="*/ 1501 w 2449"/>
                <a:gd name="T47" fmla="*/ 1628 h 2449"/>
                <a:gd name="T48" fmla="*/ 1521 w 2449"/>
                <a:gd name="T49" fmla="*/ 1665 h 2449"/>
                <a:gd name="T50" fmla="*/ 1487 w 2449"/>
                <a:gd name="T51" fmla="*/ 1692 h 2449"/>
                <a:gd name="T52" fmla="*/ 930 w 2449"/>
                <a:gd name="T53" fmla="*/ 1672 h 2449"/>
                <a:gd name="T54" fmla="*/ 942 w 2449"/>
                <a:gd name="T55" fmla="*/ 1631 h 2449"/>
                <a:gd name="T56" fmla="*/ 1443 w 2449"/>
                <a:gd name="T57" fmla="*/ 915 h 2449"/>
                <a:gd name="T58" fmla="*/ 1402 w 2449"/>
                <a:gd name="T59" fmla="*/ 1054 h 2449"/>
                <a:gd name="T60" fmla="*/ 1338 w 2449"/>
                <a:gd name="T61" fmla="*/ 1151 h 2449"/>
                <a:gd name="T62" fmla="*/ 1303 w 2449"/>
                <a:gd name="T63" fmla="*/ 1224 h 2449"/>
                <a:gd name="T64" fmla="*/ 1343 w 2449"/>
                <a:gd name="T65" fmla="*/ 1303 h 2449"/>
                <a:gd name="T66" fmla="*/ 1405 w 2449"/>
                <a:gd name="T67" fmla="*/ 1402 h 2449"/>
                <a:gd name="T68" fmla="*/ 1444 w 2449"/>
                <a:gd name="T69" fmla="*/ 1536 h 2449"/>
                <a:gd name="T70" fmla="*/ 998 w 2449"/>
                <a:gd name="T71" fmla="*/ 1534 h 2449"/>
                <a:gd name="T72" fmla="*/ 1040 w 2449"/>
                <a:gd name="T73" fmla="*/ 1397 h 2449"/>
                <a:gd name="T74" fmla="*/ 1102 w 2449"/>
                <a:gd name="T75" fmla="*/ 1300 h 2449"/>
                <a:gd name="T76" fmla="*/ 1135 w 2449"/>
                <a:gd name="T77" fmla="*/ 1253 h 2449"/>
                <a:gd name="T78" fmla="*/ 1136 w 2449"/>
                <a:gd name="T79" fmla="*/ 1203 h 2449"/>
                <a:gd name="T80" fmla="*/ 1099 w 2449"/>
                <a:gd name="T81" fmla="*/ 1145 h 2449"/>
                <a:gd name="T82" fmla="*/ 1033 w 2449"/>
                <a:gd name="T83" fmla="*/ 1038 h 2449"/>
                <a:gd name="T84" fmla="*/ 995 w 2449"/>
                <a:gd name="T85" fmla="*/ 893 h 2449"/>
                <a:gd name="T86" fmla="*/ 1352 w 2449"/>
                <a:gd name="T87" fmla="*/ 396 h 2449"/>
                <a:gd name="T88" fmla="*/ 1624 w 2449"/>
                <a:gd name="T89" fmla="*/ 488 h 2449"/>
                <a:gd name="T90" fmla="*/ 1845 w 2449"/>
                <a:gd name="T91" fmla="*/ 662 h 2449"/>
                <a:gd name="T92" fmla="*/ 1996 w 2449"/>
                <a:gd name="T93" fmla="*/ 899 h 2449"/>
                <a:gd name="T94" fmla="*/ 2060 w 2449"/>
                <a:gd name="T95" fmla="*/ 1181 h 2449"/>
                <a:gd name="T96" fmla="*/ 2024 w 2449"/>
                <a:gd name="T97" fmla="*/ 1474 h 2449"/>
                <a:gd name="T98" fmla="*/ 1896 w 2449"/>
                <a:gd name="T99" fmla="*/ 1726 h 2449"/>
                <a:gd name="T100" fmla="*/ 1692 w 2449"/>
                <a:gd name="T101" fmla="*/ 1919 h 2449"/>
                <a:gd name="T102" fmla="*/ 1434 w 2449"/>
                <a:gd name="T103" fmla="*/ 2035 h 2449"/>
                <a:gd name="T104" fmla="*/ 1138 w 2449"/>
                <a:gd name="T105" fmla="*/ 2058 h 2449"/>
                <a:gd name="T106" fmla="*/ 861 w 2449"/>
                <a:gd name="T107" fmla="*/ 1980 h 2449"/>
                <a:gd name="T108" fmla="*/ 632 w 2449"/>
                <a:gd name="T109" fmla="*/ 1817 h 2449"/>
                <a:gd name="T110" fmla="*/ 470 w 2449"/>
                <a:gd name="T111" fmla="*/ 1588 h 2449"/>
                <a:gd name="T112" fmla="*/ 391 w 2449"/>
                <a:gd name="T113" fmla="*/ 1310 h 2449"/>
                <a:gd name="T114" fmla="*/ 413 w 2449"/>
                <a:gd name="T115" fmla="*/ 1016 h 2449"/>
                <a:gd name="T116" fmla="*/ 530 w 2449"/>
                <a:gd name="T117" fmla="*/ 756 h 2449"/>
                <a:gd name="T118" fmla="*/ 723 w 2449"/>
                <a:gd name="T119" fmla="*/ 554 h 2449"/>
                <a:gd name="T120" fmla="*/ 975 w 2449"/>
                <a:gd name="T121" fmla="*/ 425 h 2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49" h="2449">
                  <a:moveTo>
                    <a:pt x="1224" y="0"/>
                  </a:moveTo>
                  <a:lnTo>
                    <a:pt x="1288" y="2"/>
                  </a:lnTo>
                  <a:lnTo>
                    <a:pt x="1349" y="7"/>
                  </a:lnTo>
                  <a:lnTo>
                    <a:pt x="1411" y="14"/>
                  </a:lnTo>
                  <a:lnTo>
                    <a:pt x="1471" y="25"/>
                  </a:lnTo>
                  <a:lnTo>
                    <a:pt x="1530" y="39"/>
                  </a:lnTo>
                  <a:lnTo>
                    <a:pt x="1588" y="55"/>
                  </a:lnTo>
                  <a:lnTo>
                    <a:pt x="1645" y="74"/>
                  </a:lnTo>
                  <a:lnTo>
                    <a:pt x="1701" y="97"/>
                  </a:lnTo>
                  <a:lnTo>
                    <a:pt x="1755" y="121"/>
                  </a:lnTo>
                  <a:lnTo>
                    <a:pt x="1808" y="148"/>
                  </a:lnTo>
                  <a:lnTo>
                    <a:pt x="1860" y="177"/>
                  </a:lnTo>
                  <a:lnTo>
                    <a:pt x="1909" y="210"/>
                  </a:lnTo>
                  <a:lnTo>
                    <a:pt x="1957" y="244"/>
                  </a:lnTo>
                  <a:lnTo>
                    <a:pt x="2003" y="280"/>
                  </a:lnTo>
                  <a:lnTo>
                    <a:pt x="2047" y="319"/>
                  </a:lnTo>
                  <a:lnTo>
                    <a:pt x="2090" y="359"/>
                  </a:lnTo>
                  <a:lnTo>
                    <a:pt x="2131" y="401"/>
                  </a:lnTo>
                  <a:lnTo>
                    <a:pt x="2169" y="446"/>
                  </a:lnTo>
                  <a:lnTo>
                    <a:pt x="2206" y="492"/>
                  </a:lnTo>
                  <a:lnTo>
                    <a:pt x="2240" y="541"/>
                  </a:lnTo>
                  <a:lnTo>
                    <a:pt x="2271" y="590"/>
                  </a:lnTo>
                  <a:lnTo>
                    <a:pt x="2300" y="641"/>
                  </a:lnTo>
                  <a:lnTo>
                    <a:pt x="2328" y="694"/>
                  </a:lnTo>
                  <a:lnTo>
                    <a:pt x="2353" y="748"/>
                  </a:lnTo>
                  <a:lnTo>
                    <a:pt x="2374" y="804"/>
                  </a:lnTo>
                  <a:lnTo>
                    <a:pt x="2393" y="860"/>
                  </a:lnTo>
                  <a:lnTo>
                    <a:pt x="2410" y="919"/>
                  </a:lnTo>
                  <a:lnTo>
                    <a:pt x="2424" y="978"/>
                  </a:lnTo>
                  <a:lnTo>
                    <a:pt x="2435" y="1038"/>
                  </a:lnTo>
                  <a:lnTo>
                    <a:pt x="2443" y="1099"/>
                  </a:lnTo>
                  <a:lnTo>
                    <a:pt x="2447" y="1162"/>
                  </a:lnTo>
                  <a:lnTo>
                    <a:pt x="2449" y="1224"/>
                  </a:lnTo>
                  <a:lnTo>
                    <a:pt x="2447" y="1288"/>
                  </a:lnTo>
                  <a:lnTo>
                    <a:pt x="2443" y="1349"/>
                  </a:lnTo>
                  <a:lnTo>
                    <a:pt x="2435" y="1411"/>
                  </a:lnTo>
                  <a:lnTo>
                    <a:pt x="2424" y="1472"/>
                  </a:lnTo>
                  <a:lnTo>
                    <a:pt x="2410" y="1530"/>
                  </a:lnTo>
                  <a:lnTo>
                    <a:pt x="2393" y="1589"/>
                  </a:lnTo>
                  <a:lnTo>
                    <a:pt x="2374" y="1645"/>
                  </a:lnTo>
                  <a:lnTo>
                    <a:pt x="2353" y="1701"/>
                  </a:lnTo>
                  <a:lnTo>
                    <a:pt x="2328" y="1755"/>
                  </a:lnTo>
                  <a:lnTo>
                    <a:pt x="2300" y="1807"/>
                  </a:lnTo>
                  <a:lnTo>
                    <a:pt x="2271" y="1859"/>
                  </a:lnTo>
                  <a:lnTo>
                    <a:pt x="2240" y="1909"/>
                  </a:lnTo>
                  <a:lnTo>
                    <a:pt x="2206" y="1957"/>
                  </a:lnTo>
                  <a:lnTo>
                    <a:pt x="2169" y="2003"/>
                  </a:lnTo>
                  <a:lnTo>
                    <a:pt x="2131" y="2048"/>
                  </a:lnTo>
                  <a:lnTo>
                    <a:pt x="2090" y="2090"/>
                  </a:lnTo>
                  <a:lnTo>
                    <a:pt x="2047" y="2130"/>
                  </a:lnTo>
                  <a:lnTo>
                    <a:pt x="2003" y="2170"/>
                  </a:lnTo>
                  <a:lnTo>
                    <a:pt x="1957" y="2206"/>
                  </a:lnTo>
                  <a:lnTo>
                    <a:pt x="1909" y="2240"/>
                  </a:lnTo>
                  <a:lnTo>
                    <a:pt x="1860" y="2271"/>
                  </a:lnTo>
                  <a:lnTo>
                    <a:pt x="1808" y="2301"/>
                  </a:lnTo>
                  <a:lnTo>
                    <a:pt x="1755" y="2328"/>
                  </a:lnTo>
                  <a:lnTo>
                    <a:pt x="1701" y="2353"/>
                  </a:lnTo>
                  <a:lnTo>
                    <a:pt x="1645" y="2374"/>
                  </a:lnTo>
                  <a:lnTo>
                    <a:pt x="1588" y="2394"/>
                  </a:lnTo>
                  <a:lnTo>
                    <a:pt x="1530" y="2411"/>
                  </a:lnTo>
                  <a:lnTo>
                    <a:pt x="1471" y="2424"/>
                  </a:lnTo>
                  <a:lnTo>
                    <a:pt x="1411" y="2435"/>
                  </a:lnTo>
                  <a:lnTo>
                    <a:pt x="1349" y="2443"/>
                  </a:lnTo>
                  <a:lnTo>
                    <a:pt x="1288" y="2447"/>
                  </a:lnTo>
                  <a:lnTo>
                    <a:pt x="1224" y="2449"/>
                  </a:lnTo>
                  <a:lnTo>
                    <a:pt x="1162" y="2447"/>
                  </a:lnTo>
                  <a:lnTo>
                    <a:pt x="1099" y="2443"/>
                  </a:lnTo>
                  <a:lnTo>
                    <a:pt x="1038" y="2435"/>
                  </a:lnTo>
                  <a:lnTo>
                    <a:pt x="978" y="2424"/>
                  </a:lnTo>
                  <a:lnTo>
                    <a:pt x="919" y="2411"/>
                  </a:lnTo>
                  <a:lnTo>
                    <a:pt x="860" y="2394"/>
                  </a:lnTo>
                  <a:lnTo>
                    <a:pt x="804" y="2374"/>
                  </a:lnTo>
                  <a:lnTo>
                    <a:pt x="748" y="2353"/>
                  </a:lnTo>
                  <a:lnTo>
                    <a:pt x="694" y="2328"/>
                  </a:lnTo>
                  <a:lnTo>
                    <a:pt x="641" y="2301"/>
                  </a:lnTo>
                  <a:lnTo>
                    <a:pt x="590" y="2271"/>
                  </a:lnTo>
                  <a:lnTo>
                    <a:pt x="540" y="2240"/>
                  </a:lnTo>
                  <a:lnTo>
                    <a:pt x="492" y="2206"/>
                  </a:lnTo>
                  <a:lnTo>
                    <a:pt x="445" y="2170"/>
                  </a:lnTo>
                  <a:lnTo>
                    <a:pt x="401" y="2130"/>
                  </a:lnTo>
                  <a:lnTo>
                    <a:pt x="359" y="2090"/>
                  </a:lnTo>
                  <a:lnTo>
                    <a:pt x="318" y="2048"/>
                  </a:lnTo>
                  <a:lnTo>
                    <a:pt x="280" y="2003"/>
                  </a:lnTo>
                  <a:lnTo>
                    <a:pt x="243" y="1957"/>
                  </a:lnTo>
                  <a:lnTo>
                    <a:pt x="209" y="1909"/>
                  </a:lnTo>
                  <a:lnTo>
                    <a:pt x="177" y="1859"/>
                  </a:lnTo>
                  <a:lnTo>
                    <a:pt x="148" y="1807"/>
                  </a:lnTo>
                  <a:lnTo>
                    <a:pt x="121" y="1755"/>
                  </a:lnTo>
                  <a:lnTo>
                    <a:pt x="96" y="1701"/>
                  </a:lnTo>
                  <a:lnTo>
                    <a:pt x="74" y="1645"/>
                  </a:lnTo>
                  <a:lnTo>
                    <a:pt x="55" y="1589"/>
                  </a:lnTo>
                  <a:lnTo>
                    <a:pt x="39" y="1530"/>
                  </a:lnTo>
                  <a:lnTo>
                    <a:pt x="25" y="1472"/>
                  </a:lnTo>
                  <a:lnTo>
                    <a:pt x="14" y="1411"/>
                  </a:lnTo>
                  <a:lnTo>
                    <a:pt x="7" y="1349"/>
                  </a:lnTo>
                  <a:lnTo>
                    <a:pt x="2" y="1288"/>
                  </a:lnTo>
                  <a:lnTo>
                    <a:pt x="0" y="1224"/>
                  </a:lnTo>
                  <a:lnTo>
                    <a:pt x="2" y="1162"/>
                  </a:lnTo>
                  <a:lnTo>
                    <a:pt x="7" y="1099"/>
                  </a:lnTo>
                  <a:lnTo>
                    <a:pt x="14" y="1038"/>
                  </a:lnTo>
                  <a:lnTo>
                    <a:pt x="25" y="978"/>
                  </a:lnTo>
                  <a:lnTo>
                    <a:pt x="39" y="919"/>
                  </a:lnTo>
                  <a:lnTo>
                    <a:pt x="55" y="860"/>
                  </a:lnTo>
                  <a:lnTo>
                    <a:pt x="74" y="804"/>
                  </a:lnTo>
                  <a:lnTo>
                    <a:pt x="96" y="748"/>
                  </a:lnTo>
                  <a:lnTo>
                    <a:pt x="121" y="694"/>
                  </a:lnTo>
                  <a:lnTo>
                    <a:pt x="148" y="641"/>
                  </a:lnTo>
                  <a:lnTo>
                    <a:pt x="177" y="590"/>
                  </a:lnTo>
                  <a:lnTo>
                    <a:pt x="209" y="541"/>
                  </a:lnTo>
                  <a:lnTo>
                    <a:pt x="243" y="492"/>
                  </a:lnTo>
                  <a:lnTo>
                    <a:pt x="280" y="446"/>
                  </a:lnTo>
                  <a:lnTo>
                    <a:pt x="318" y="401"/>
                  </a:lnTo>
                  <a:lnTo>
                    <a:pt x="359" y="359"/>
                  </a:lnTo>
                  <a:lnTo>
                    <a:pt x="401" y="319"/>
                  </a:lnTo>
                  <a:lnTo>
                    <a:pt x="445" y="280"/>
                  </a:lnTo>
                  <a:lnTo>
                    <a:pt x="492" y="244"/>
                  </a:lnTo>
                  <a:lnTo>
                    <a:pt x="540" y="210"/>
                  </a:lnTo>
                  <a:lnTo>
                    <a:pt x="590" y="177"/>
                  </a:lnTo>
                  <a:lnTo>
                    <a:pt x="641" y="148"/>
                  </a:lnTo>
                  <a:lnTo>
                    <a:pt x="694" y="121"/>
                  </a:lnTo>
                  <a:lnTo>
                    <a:pt x="748" y="97"/>
                  </a:lnTo>
                  <a:lnTo>
                    <a:pt x="804" y="74"/>
                  </a:lnTo>
                  <a:lnTo>
                    <a:pt x="860" y="55"/>
                  </a:lnTo>
                  <a:lnTo>
                    <a:pt x="919" y="39"/>
                  </a:lnTo>
                  <a:lnTo>
                    <a:pt x="978" y="25"/>
                  </a:lnTo>
                  <a:lnTo>
                    <a:pt x="1038" y="14"/>
                  </a:lnTo>
                  <a:lnTo>
                    <a:pt x="1099" y="7"/>
                  </a:lnTo>
                  <a:lnTo>
                    <a:pt x="1162" y="2"/>
                  </a:lnTo>
                  <a:lnTo>
                    <a:pt x="1224" y="0"/>
                  </a:lnTo>
                  <a:close/>
                  <a:moveTo>
                    <a:pt x="961" y="756"/>
                  </a:moveTo>
                  <a:lnTo>
                    <a:pt x="1487" y="756"/>
                  </a:lnTo>
                  <a:lnTo>
                    <a:pt x="1494" y="757"/>
                  </a:lnTo>
                  <a:lnTo>
                    <a:pt x="1501" y="759"/>
                  </a:lnTo>
                  <a:lnTo>
                    <a:pt x="1507" y="762"/>
                  </a:lnTo>
                  <a:lnTo>
                    <a:pt x="1512" y="766"/>
                  </a:lnTo>
                  <a:lnTo>
                    <a:pt x="1516" y="772"/>
                  </a:lnTo>
                  <a:lnTo>
                    <a:pt x="1519" y="778"/>
                  </a:lnTo>
                  <a:lnTo>
                    <a:pt x="1521" y="784"/>
                  </a:lnTo>
                  <a:lnTo>
                    <a:pt x="1522" y="791"/>
                  </a:lnTo>
                  <a:lnTo>
                    <a:pt x="1521" y="797"/>
                  </a:lnTo>
                  <a:lnTo>
                    <a:pt x="1519" y="804"/>
                  </a:lnTo>
                  <a:lnTo>
                    <a:pt x="1516" y="809"/>
                  </a:lnTo>
                  <a:lnTo>
                    <a:pt x="1512" y="814"/>
                  </a:lnTo>
                  <a:lnTo>
                    <a:pt x="1507" y="818"/>
                  </a:lnTo>
                  <a:lnTo>
                    <a:pt x="1501" y="822"/>
                  </a:lnTo>
                  <a:lnTo>
                    <a:pt x="1494" y="823"/>
                  </a:lnTo>
                  <a:lnTo>
                    <a:pt x="1487" y="824"/>
                  </a:lnTo>
                  <a:lnTo>
                    <a:pt x="961" y="824"/>
                  </a:lnTo>
                  <a:lnTo>
                    <a:pt x="954" y="823"/>
                  </a:lnTo>
                  <a:lnTo>
                    <a:pt x="948" y="822"/>
                  </a:lnTo>
                  <a:lnTo>
                    <a:pt x="942" y="818"/>
                  </a:lnTo>
                  <a:lnTo>
                    <a:pt x="938" y="814"/>
                  </a:lnTo>
                  <a:lnTo>
                    <a:pt x="933" y="809"/>
                  </a:lnTo>
                  <a:lnTo>
                    <a:pt x="930" y="804"/>
                  </a:lnTo>
                  <a:lnTo>
                    <a:pt x="928" y="797"/>
                  </a:lnTo>
                  <a:lnTo>
                    <a:pt x="928" y="791"/>
                  </a:lnTo>
                  <a:lnTo>
                    <a:pt x="928" y="784"/>
                  </a:lnTo>
                  <a:lnTo>
                    <a:pt x="930" y="778"/>
                  </a:lnTo>
                  <a:lnTo>
                    <a:pt x="933" y="772"/>
                  </a:lnTo>
                  <a:lnTo>
                    <a:pt x="938" y="766"/>
                  </a:lnTo>
                  <a:lnTo>
                    <a:pt x="942" y="762"/>
                  </a:lnTo>
                  <a:lnTo>
                    <a:pt x="948" y="759"/>
                  </a:lnTo>
                  <a:lnTo>
                    <a:pt x="954" y="757"/>
                  </a:lnTo>
                  <a:lnTo>
                    <a:pt x="961" y="756"/>
                  </a:lnTo>
                  <a:close/>
                  <a:moveTo>
                    <a:pt x="961" y="1625"/>
                  </a:moveTo>
                  <a:lnTo>
                    <a:pt x="1487" y="1625"/>
                  </a:lnTo>
                  <a:lnTo>
                    <a:pt x="1494" y="1626"/>
                  </a:lnTo>
                  <a:lnTo>
                    <a:pt x="1501" y="1628"/>
                  </a:lnTo>
                  <a:lnTo>
                    <a:pt x="1507" y="1631"/>
                  </a:lnTo>
                  <a:lnTo>
                    <a:pt x="1512" y="1635"/>
                  </a:lnTo>
                  <a:lnTo>
                    <a:pt x="1516" y="1640"/>
                  </a:lnTo>
                  <a:lnTo>
                    <a:pt x="1519" y="1646"/>
                  </a:lnTo>
                  <a:lnTo>
                    <a:pt x="1521" y="1652"/>
                  </a:lnTo>
                  <a:lnTo>
                    <a:pt x="1522" y="1659"/>
                  </a:lnTo>
                  <a:lnTo>
                    <a:pt x="1521" y="1665"/>
                  </a:lnTo>
                  <a:lnTo>
                    <a:pt x="1519" y="1672"/>
                  </a:lnTo>
                  <a:lnTo>
                    <a:pt x="1516" y="1677"/>
                  </a:lnTo>
                  <a:lnTo>
                    <a:pt x="1512" y="1682"/>
                  </a:lnTo>
                  <a:lnTo>
                    <a:pt x="1507" y="1686"/>
                  </a:lnTo>
                  <a:lnTo>
                    <a:pt x="1501" y="1689"/>
                  </a:lnTo>
                  <a:lnTo>
                    <a:pt x="1494" y="1691"/>
                  </a:lnTo>
                  <a:lnTo>
                    <a:pt x="1487" y="1692"/>
                  </a:lnTo>
                  <a:lnTo>
                    <a:pt x="961" y="1692"/>
                  </a:lnTo>
                  <a:lnTo>
                    <a:pt x="954" y="1691"/>
                  </a:lnTo>
                  <a:lnTo>
                    <a:pt x="948" y="1689"/>
                  </a:lnTo>
                  <a:lnTo>
                    <a:pt x="942" y="1686"/>
                  </a:lnTo>
                  <a:lnTo>
                    <a:pt x="938" y="1682"/>
                  </a:lnTo>
                  <a:lnTo>
                    <a:pt x="933" y="1677"/>
                  </a:lnTo>
                  <a:lnTo>
                    <a:pt x="930" y="1672"/>
                  </a:lnTo>
                  <a:lnTo>
                    <a:pt x="928" y="1665"/>
                  </a:lnTo>
                  <a:lnTo>
                    <a:pt x="928" y="1659"/>
                  </a:lnTo>
                  <a:lnTo>
                    <a:pt x="928" y="1652"/>
                  </a:lnTo>
                  <a:lnTo>
                    <a:pt x="930" y="1646"/>
                  </a:lnTo>
                  <a:lnTo>
                    <a:pt x="933" y="1640"/>
                  </a:lnTo>
                  <a:lnTo>
                    <a:pt x="938" y="1635"/>
                  </a:lnTo>
                  <a:lnTo>
                    <a:pt x="942" y="1631"/>
                  </a:lnTo>
                  <a:lnTo>
                    <a:pt x="948" y="1628"/>
                  </a:lnTo>
                  <a:lnTo>
                    <a:pt x="954" y="1626"/>
                  </a:lnTo>
                  <a:lnTo>
                    <a:pt x="961" y="1625"/>
                  </a:lnTo>
                  <a:close/>
                  <a:moveTo>
                    <a:pt x="1452" y="846"/>
                  </a:moveTo>
                  <a:lnTo>
                    <a:pt x="1450" y="869"/>
                  </a:lnTo>
                  <a:lnTo>
                    <a:pt x="1447" y="893"/>
                  </a:lnTo>
                  <a:lnTo>
                    <a:pt x="1443" y="915"/>
                  </a:lnTo>
                  <a:lnTo>
                    <a:pt x="1439" y="936"/>
                  </a:lnTo>
                  <a:lnTo>
                    <a:pt x="1435" y="957"/>
                  </a:lnTo>
                  <a:lnTo>
                    <a:pt x="1429" y="978"/>
                  </a:lnTo>
                  <a:lnTo>
                    <a:pt x="1423" y="998"/>
                  </a:lnTo>
                  <a:lnTo>
                    <a:pt x="1417" y="1018"/>
                  </a:lnTo>
                  <a:lnTo>
                    <a:pt x="1410" y="1036"/>
                  </a:lnTo>
                  <a:lnTo>
                    <a:pt x="1402" y="1054"/>
                  </a:lnTo>
                  <a:lnTo>
                    <a:pt x="1394" y="1071"/>
                  </a:lnTo>
                  <a:lnTo>
                    <a:pt x="1385" y="1087"/>
                  </a:lnTo>
                  <a:lnTo>
                    <a:pt x="1375" y="1102"/>
                  </a:lnTo>
                  <a:lnTo>
                    <a:pt x="1365" y="1116"/>
                  </a:lnTo>
                  <a:lnTo>
                    <a:pt x="1355" y="1130"/>
                  </a:lnTo>
                  <a:lnTo>
                    <a:pt x="1345" y="1143"/>
                  </a:lnTo>
                  <a:lnTo>
                    <a:pt x="1338" y="1151"/>
                  </a:lnTo>
                  <a:lnTo>
                    <a:pt x="1331" y="1158"/>
                  </a:lnTo>
                  <a:lnTo>
                    <a:pt x="1324" y="1166"/>
                  </a:lnTo>
                  <a:lnTo>
                    <a:pt x="1318" y="1174"/>
                  </a:lnTo>
                  <a:lnTo>
                    <a:pt x="1312" y="1185"/>
                  </a:lnTo>
                  <a:lnTo>
                    <a:pt x="1307" y="1198"/>
                  </a:lnTo>
                  <a:lnTo>
                    <a:pt x="1304" y="1210"/>
                  </a:lnTo>
                  <a:lnTo>
                    <a:pt x="1303" y="1224"/>
                  </a:lnTo>
                  <a:lnTo>
                    <a:pt x="1304" y="1237"/>
                  </a:lnTo>
                  <a:lnTo>
                    <a:pt x="1307" y="1249"/>
                  </a:lnTo>
                  <a:lnTo>
                    <a:pt x="1311" y="1261"/>
                  </a:lnTo>
                  <a:lnTo>
                    <a:pt x="1316" y="1271"/>
                  </a:lnTo>
                  <a:lnTo>
                    <a:pt x="1324" y="1283"/>
                  </a:lnTo>
                  <a:lnTo>
                    <a:pt x="1333" y="1293"/>
                  </a:lnTo>
                  <a:lnTo>
                    <a:pt x="1343" y="1303"/>
                  </a:lnTo>
                  <a:lnTo>
                    <a:pt x="1352" y="1313"/>
                  </a:lnTo>
                  <a:lnTo>
                    <a:pt x="1362" y="1326"/>
                  </a:lnTo>
                  <a:lnTo>
                    <a:pt x="1371" y="1339"/>
                  </a:lnTo>
                  <a:lnTo>
                    <a:pt x="1381" y="1354"/>
                  </a:lnTo>
                  <a:lnTo>
                    <a:pt x="1389" y="1369"/>
                  </a:lnTo>
                  <a:lnTo>
                    <a:pt x="1398" y="1385"/>
                  </a:lnTo>
                  <a:lnTo>
                    <a:pt x="1405" y="1402"/>
                  </a:lnTo>
                  <a:lnTo>
                    <a:pt x="1412" y="1419"/>
                  </a:lnTo>
                  <a:lnTo>
                    <a:pt x="1419" y="1437"/>
                  </a:lnTo>
                  <a:lnTo>
                    <a:pt x="1425" y="1455"/>
                  </a:lnTo>
                  <a:lnTo>
                    <a:pt x="1431" y="1475"/>
                  </a:lnTo>
                  <a:lnTo>
                    <a:pt x="1436" y="1495"/>
                  </a:lnTo>
                  <a:lnTo>
                    <a:pt x="1440" y="1515"/>
                  </a:lnTo>
                  <a:lnTo>
                    <a:pt x="1444" y="1536"/>
                  </a:lnTo>
                  <a:lnTo>
                    <a:pt x="1447" y="1557"/>
                  </a:lnTo>
                  <a:lnTo>
                    <a:pt x="1450" y="1578"/>
                  </a:lnTo>
                  <a:lnTo>
                    <a:pt x="1452" y="1601"/>
                  </a:lnTo>
                  <a:lnTo>
                    <a:pt x="990" y="1601"/>
                  </a:lnTo>
                  <a:lnTo>
                    <a:pt x="992" y="1578"/>
                  </a:lnTo>
                  <a:lnTo>
                    <a:pt x="995" y="1556"/>
                  </a:lnTo>
                  <a:lnTo>
                    <a:pt x="998" y="1534"/>
                  </a:lnTo>
                  <a:lnTo>
                    <a:pt x="1002" y="1513"/>
                  </a:lnTo>
                  <a:lnTo>
                    <a:pt x="1007" y="1492"/>
                  </a:lnTo>
                  <a:lnTo>
                    <a:pt x="1012" y="1472"/>
                  </a:lnTo>
                  <a:lnTo>
                    <a:pt x="1018" y="1452"/>
                  </a:lnTo>
                  <a:lnTo>
                    <a:pt x="1024" y="1433"/>
                  </a:lnTo>
                  <a:lnTo>
                    <a:pt x="1031" y="1415"/>
                  </a:lnTo>
                  <a:lnTo>
                    <a:pt x="1040" y="1397"/>
                  </a:lnTo>
                  <a:lnTo>
                    <a:pt x="1048" y="1380"/>
                  </a:lnTo>
                  <a:lnTo>
                    <a:pt x="1056" y="1365"/>
                  </a:lnTo>
                  <a:lnTo>
                    <a:pt x="1065" y="1348"/>
                  </a:lnTo>
                  <a:lnTo>
                    <a:pt x="1074" y="1334"/>
                  </a:lnTo>
                  <a:lnTo>
                    <a:pt x="1084" y="1321"/>
                  </a:lnTo>
                  <a:lnTo>
                    <a:pt x="1094" y="1308"/>
                  </a:lnTo>
                  <a:lnTo>
                    <a:pt x="1102" y="1300"/>
                  </a:lnTo>
                  <a:lnTo>
                    <a:pt x="1109" y="1293"/>
                  </a:lnTo>
                  <a:lnTo>
                    <a:pt x="1116" y="1285"/>
                  </a:lnTo>
                  <a:lnTo>
                    <a:pt x="1122" y="1277"/>
                  </a:lnTo>
                  <a:lnTo>
                    <a:pt x="1126" y="1271"/>
                  </a:lnTo>
                  <a:lnTo>
                    <a:pt x="1129" y="1265"/>
                  </a:lnTo>
                  <a:lnTo>
                    <a:pt x="1132" y="1259"/>
                  </a:lnTo>
                  <a:lnTo>
                    <a:pt x="1135" y="1253"/>
                  </a:lnTo>
                  <a:lnTo>
                    <a:pt x="1136" y="1246"/>
                  </a:lnTo>
                  <a:lnTo>
                    <a:pt x="1138" y="1239"/>
                  </a:lnTo>
                  <a:lnTo>
                    <a:pt x="1139" y="1231"/>
                  </a:lnTo>
                  <a:lnTo>
                    <a:pt x="1139" y="1224"/>
                  </a:lnTo>
                  <a:lnTo>
                    <a:pt x="1139" y="1217"/>
                  </a:lnTo>
                  <a:lnTo>
                    <a:pt x="1138" y="1210"/>
                  </a:lnTo>
                  <a:lnTo>
                    <a:pt x="1136" y="1203"/>
                  </a:lnTo>
                  <a:lnTo>
                    <a:pt x="1134" y="1196"/>
                  </a:lnTo>
                  <a:lnTo>
                    <a:pt x="1132" y="1189"/>
                  </a:lnTo>
                  <a:lnTo>
                    <a:pt x="1129" y="1183"/>
                  </a:lnTo>
                  <a:lnTo>
                    <a:pt x="1126" y="1177"/>
                  </a:lnTo>
                  <a:lnTo>
                    <a:pt x="1122" y="1172"/>
                  </a:lnTo>
                  <a:lnTo>
                    <a:pt x="1111" y="1158"/>
                  </a:lnTo>
                  <a:lnTo>
                    <a:pt x="1099" y="1145"/>
                  </a:lnTo>
                  <a:lnTo>
                    <a:pt x="1089" y="1133"/>
                  </a:lnTo>
                  <a:lnTo>
                    <a:pt x="1078" y="1119"/>
                  </a:lnTo>
                  <a:lnTo>
                    <a:pt x="1069" y="1104"/>
                  </a:lnTo>
                  <a:lnTo>
                    <a:pt x="1059" y="1089"/>
                  </a:lnTo>
                  <a:lnTo>
                    <a:pt x="1050" y="1073"/>
                  </a:lnTo>
                  <a:lnTo>
                    <a:pt x="1042" y="1056"/>
                  </a:lnTo>
                  <a:lnTo>
                    <a:pt x="1033" y="1038"/>
                  </a:lnTo>
                  <a:lnTo>
                    <a:pt x="1026" y="1019"/>
                  </a:lnTo>
                  <a:lnTo>
                    <a:pt x="1019" y="999"/>
                  </a:lnTo>
                  <a:lnTo>
                    <a:pt x="1013" y="979"/>
                  </a:lnTo>
                  <a:lnTo>
                    <a:pt x="1008" y="959"/>
                  </a:lnTo>
                  <a:lnTo>
                    <a:pt x="1003" y="937"/>
                  </a:lnTo>
                  <a:lnTo>
                    <a:pt x="999" y="916"/>
                  </a:lnTo>
                  <a:lnTo>
                    <a:pt x="995" y="893"/>
                  </a:lnTo>
                  <a:lnTo>
                    <a:pt x="992" y="870"/>
                  </a:lnTo>
                  <a:lnTo>
                    <a:pt x="990" y="846"/>
                  </a:lnTo>
                  <a:lnTo>
                    <a:pt x="1452" y="846"/>
                  </a:lnTo>
                  <a:close/>
                  <a:moveTo>
                    <a:pt x="1224" y="387"/>
                  </a:moveTo>
                  <a:lnTo>
                    <a:pt x="1268" y="388"/>
                  </a:lnTo>
                  <a:lnTo>
                    <a:pt x="1310" y="391"/>
                  </a:lnTo>
                  <a:lnTo>
                    <a:pt x="1352" y="396"/>
                  </a:lnTo>
                  <a:lnTo>
                    <a:pt x="1393" y="404"/>
                  </a:lnTo>
                  <a:lnTo>
                    <a:pt x="1434" y="413"/>
                  </a:lnTo>
                  <a:lnTo>
                    <a:pt x="1473" y="425"/>
                  </a:lnTo>
                  <a:lnTo>
                    <a:pt x="1513" y="438"/>
                  </a:lnTo>
                  <a:lnTo>
                    <a:pt x="1550" y="453"/>
                  </a:lnTo>
                  <a:lnTo>
                    <a:pt x="1587" y="470"/>
                  </a:lnTo>
                  <a:lnTo>
                    <a:pt x="1624" y="488"/>
                  </a:lnTo>
                  <a:lnTo>
                    <a:pt x="1659" y="508"/>
                  </a:lnTo>
                  <a:lnTo>
                    <a:pt x="1692" y="530"/>
                  </a:lnTo>
                  <a:lnTo>
                    <a:pt x="1726" y="554"/>
                  </a:lnTo>
                  <a:lnTo>
                    <a:pt x="1757" y="579"/>
                  </a:lnTo>
                  <a:lnTo>
                    <a:pt x="1787" y="605"/>
                  </a:lnTo>
                  <a:lnTo>
                    <a:pt x="1816" y="632"/>
                  </a:lnTo>
                  <a:lnTo>
                    <a:pt x="1845" y="662"/>
                  </a:lnTo>
                  <a:lnTo>
                    <a:pt x="1871" y="692"/>
                  </a:lnTo>
                  <a:lnTo>
                    <a:pt x="1896" y="723"/>
                  </a:lnTo>
                  <a:lnTo>
                    <a:pt x="1919" y="756"/>
                  </a:lnTo>
                  <a:lnTo>
                    <a:pt x="1940" y="791"/>
                  </a:lnTo>
                  <a:lnTo>
                    <a:pt x="1961" y="825"/>
                  </a:lnTo>
                  <a:lnTo>
                    <a:pt x="1980" y="861"/>
                  </a:lnTo>
                  <a:lnTo>
                    <a:pt x="1996" y="899"/>
                  </a:lnTo>
                  <a:lnTo>
                    <a:pt x="2011" y="937"/>
                  </a:lnTo>
                  <a:lnTo>
                    <a:pt x="2024" y="975"/>
                  </a:lnTo>
                  <a:lnTo>
                    <a:pt x="2035" y="1016"/>
                  </a:lnTo>
                  <a:lnTo>
                    <a:pt x="2045" y="1056"/>
                  </a:lnTo>
                  <a:lnTo>
                    <a:pt x="2052" y="1097"/>
                  </a:lnTo>
                  <a:lnTo>
                    <a:pt x="2057" y="1139"/>
                  </a:lnTo>
                  <a:lnTo>
                    <a:pt x="2060" y="1181"/>
                  </a:lnTo>
                  <a:lnTo>
                    <a:pt x="2062" y="1224"/>
                  </a:lnTo>
                  <a:lnTo>
                    <a:pt x="2060" y="1268"/>
                  </a:lnTo>
                  <a:lnTo>
                    <a:pt x="2057" y="1310"/>
                  </a:lnTo>
                  <a:lnTo>
                    <a:pt x="2052" y="1353"/>
                  </a:lnTo>
                  <a:lnTo>
                    <a:pt x="2045" y="1393"/>
                  </a:lnTo>
                  <a:lnTo>
                    <a:pt x="2035" y="1434"/>
                  </a:lnTo>
                  <a:lnTo>
                    <a:pt x="2024" y="1474"/>
                  </a:lnTo>
                  <a:lnTo>
                    <a:pt x="2011" y="1513"/>
                  </a:lnTo>
                  <a:lnTo>
                    <a:pt x="1996" y="1550"/>
                  </a:lnTo>
                  <a:lnTo>
                    <a:pt x="1980" y="1588"/>
                  </a:lnTo>
                  <a:lnTo>
                    <a:pt x="1961" y="1624"/>
                  </a:lnTo>
                  <a:lnTo>
                    <a:pt x="1940" y="1659"/>
                  </a:lnTo>
                  <a:lnTo>
                    <a:pt x="1919" y="1692"/>
                  </a:lnTo>
                  <a:lnTo>
                    <a:pt x="1896" y="1726"/>
                  </a:lnTo>
                  <a:lnTo>
                    <a:pt x="1871" y="1757"/>
                  </a:lnTo>
                  <a:lnTo>
                    <a:pt x="1845" y="1787"/>
                  </a:lnTo>
                  <a:lnTo>
                    <a:pt x="1816" y="1817"/>
                  </a:lnTo>
                  <a:lnTo>
                    <a:pt x="1787" y="1845"/>
                  </a:lnTo>
                  <a:lnTo>
                    <a:pt x="1757" y="1871"/>
                  </a:lnTo>
                  <a:lnTo>
                    <a:pt x="1726" y="1895"/>
                  </a:lnTo>
                  <a:lnTo>
                    <a:pt x="1692" y="1919"/>
                  </a:lnTo>
                  <a:lnTo>
                    <a:pt x="1659" y="1941"/>
                  </a:lnTo>
                  <a:lnTo>
                    <a:pt x="1624" y="1961"/>
                  </a:lnTo>
                  <a:lnTo>
                    <a:pt x="1587" y="1980"/>
                  </a:lnTo>
                  <a:lnTo>
                    <a:pt x="1550" y="1996"/>
                  </a:lnTo>
                  <a:lnTo>
                    <a:pt x="1513" y="2011"/>
                  </a:lnTo>
                  <a:lnTo>
                    <a:pt x="1473" y="2024"/>
                  </a:lnTo>
                  <a:lnTo>
                    <a:pt x="1434" y="2035"/>
                  </a:lnTo>
                  <a:lnTo>
                    <a:pt x="1393" y="2046"/>
                  </a:lnTo>
                  <a:lnTo>
                    <a:pt x="1352" y="2053"/>
                  </a:lnTo>
                  <a:lnTo>
                    <a:pt x="1310" y="2058"/>
                  </a:lnTo>
                  <a:lnTo>
                    <a:pt x="1268" y="2061"/>
                  </a:lnTo>
                  <a:lnTo>
                    <a:pt x="1224" y="2062"/>
                  </a:lnTo>
                  <a:lnTo>
                    <a:pt x="1181" y="2061"/>
                  </a:lnTo>
                  <a:lnTo>
                    <a:pt x="1138" y="2058"/>
                  </a:lnTo>
                  <a:lnTo>
                    <a:pt x="1097" y="2053"/>
                  </a:lnTo>
                  <a:lnTo>
                    <a:pt x="1056" y="2046"/>
                  </a:lnTo>
                  <a:lnTo>
                    <a:pt x="1015" y="2035"/>
                  </a:lnTo>
                  <a:lnTo>
                    <a:pt x="975" y="2024"/>
                  </a:lnTo>
                  <a:lnTo>
                    <a:pt x="937" y="2011"/>
                  </a:lnTo>
                  <a:lnTo>
                    <a:pt x="898" y="1996"/>
                  </a:lnTo>
                  <a:lnTo>
                    <a:pt x="861" y="1980"/>
                  </a:lnTo>
                  <a:lnTo>
                    <a:pt x="825" y="1961"/>
                  </a:lnTo>
                  <a:lnTo>
                    <a:pt x="790" y="1941"/>
                  </a:lnTo>
                  <a:lnTo>
                    <a:pt x="756" y="1919"/>
                  </a:lnTo>
                  <a:lnTo>
                    <a:pt x="723" y="1895"/>
                  </a:lnTo>
                  <a:lnTo>
                    <a:pt x="692" y="1871"/>
                  </a:lnTo>
                  <a:lnTo>
                    <a:pt x="661" y="1845"/>
                  </a:lnTo>
                  <a:lnTo>
                    <a:pt x="632" y="1817"/>
                  </a:lnTo>
                  <a:lnTo>
                    <a:pt x="605" y="1787"/>
                  </a:lnTo>
                  <a:lnTo>
                    <a:pt x="578" y="1757"/>
                  </a:lnTo>
                  <a:lnTo>
                    <a:pt x="553" y="1726"/>
                  </a:lnTo>
                  <a:lnTo>
                    <a:pt x="530" y="1692"/>
                  </a:lnTo>
                  <a:lnTo>
                    <a:pt x="508" y="1659"/>
                  </a:lnTo>
                  <a:lnTo>
                    <a:pt x="488" y="1624"/>
                  </a:lnTo>
                  <a:lnTo>
                    <a:pt x="470" y="1588"/>
                  </a:lnTo>
                  <a:lnTo>
                    <a:pt x="452" y="1550"/>
                  </a:lnTo>
                  <a:lnTo>
                    <a:pt x="437" y="1513"/>
                  </a:lnTo>
                  <a:lnTo>
                    <a:pt x="424" y="1474"/>
                  </a:lnTo>
                  <a:lnTo>
                    <a:pt x="413" y="1434"/>
                  </a:lnTo>
                  <a:lnTo>
                    <a:pt x="404" y="1393"/>
                  </a:lnTo>
                  <a:lnTo>
                    <a:pt x="396" y="1353"/>
                  </a:lnTo>
                  <a:lnTo>
                    <a:pt x="391" y="1310"/>
                  </a:lnTo>
                  <a:lnTo>
                    <a:pt x="388" y="1268"/>
                  </a:lnTo>
                  <a:lnTo>
                    <a:pt x="387" y="1224"/>
                  </a:lnTo>
                  <a:lnTo>
                    <a:pt x="388" y="1181"/>
                  </a:lnTo>
                  <a:lnTo>
                    <a:pt x="391" y="1139"/>
                  </a:lnTo>
                  <a:lnTo>
                    <a:pt x="396" y="1097"/>
                  </a:lnTo>
                  <a:lnTo>
                    <a:pt x="404" y="1056"/>
                  </a:lnTo>
                  <a:lnTo>
                    <a:pt x="413" y="1016"/>
                  </a:lnTo>
                  <a:lnTo>
                    <a:pt x="424" y="975"/>
                  </a:lnTo>
                  <a:lnTo>
                    <a:pt x="437" y="937"/>
                  </a:lnTo>
                  <a:lnTo>
                    <a:pt x="452" y="899"/>
                  </a:lnTo>
                  <a:lnTo>
                    <a:pt x="470" y="861"/>
                  </a:lnTo>
                  <a:lnTo>
                    <a:pt x="488" y="825"/>
                  </a:lnTo>
                  <a:lnTo>
                    <a:pt x="508" y="791"/>
                  </a:lnTo>
                  <a:lnTo>
                    <a:pt x="530" y="756"/>
                  </a:lnTo>
                  <a:lnTo>
                    <a:pt x="553" y="723"/>
                  </a:lnTo>
                  <a:lnTo>
                    <a:pt x="578" y="692"/>
                  </a:lnTo>
                  <a:lnTo>
                    <a:pt x="605" y="662"/>
                  </a:lnTo>
                  <a:lnTo>
                    <a:pt x="632" y="632"/>
                  </a:lnTo>
                  <a:lnTo>
                    <a:pt x="661" y="605"/>
                  </a:lnTo>
                  <a:lnTo>
                    <a:pt x="692" y="579"/>
                  </a:lnTo>
                  <a:lnTo>
                    <a:pt x="723" y="554"/>
                  </a:lnTo>
                  <a:lnTo>
                    <a:pt x="756" y="530"/>
                  </a:lnTo>
                  <a:lnTo>
                    <a:pt x="790" y="508"/>
                  </a:lnTo>
                  <a:lnTo>
                    <a:pt x="825" y="488"/>
                  </a:lnTo>
                  <a:lnTo>
                    <a:pt x="861" y="470"/>
                  </a:lnTo>
                  <a:lnTo>
                    <a:pt x="898" y="453"/>
                  </a:lnTo>
                  <a:lnTo>
                    <a:pt x="937" y="438"/>
                  </a:lnTo>
                  <a:lnTo>
                    <a:pt x="975" y="425"/>
                  </a:lnTo>
                  <a:lnTo>
                    <a:pt x="1015" y="413"/>
                  </a:lnTo>
                  <a:lnTo>
                    <a:pt x="1056" y="404"/>
                  </a:lnTo>
                  <a:lnTo>
                    <a:pt x="1097" y="396"/>
                  </a:lnTo>
                  <a:lnTo>
                    <a:pt x="1138" y="391"/>
                  </a:lnTo>
                  <a:lnTo>
                    <a:pt x="1181" y="388"/>
                  </a:lnTo>
                  <a:lnTo>
                    <a:pt x="1224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5" name="13"/>
          <p:cNvSpPr txBox="1"/>
          <p:nvPr>
            <p:custDataLst>
              <p:tags r:id="rId2"/>
            </p:custDataLst>
          </p:nvPr>
        </p:nvSpPr>
        <p:spPr>
          <a:xfrm>
            <a:off x="3027366" y="5022228"/>
            <a:ext cx="613568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Your content to play here, or through your copy, </a:t>
            </a:r>
            <a:r>
              <a:rPr lang="en-US" altLang="zh-CN" sz="1100" dirty="0" smtClean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paste in this box, and select only </a:t>
            </a:r>
          </a:p>
          <a:p>
            <a:pPr algn="ctr"/>
            <a:r>
              <a:rPr lang="en-US" altLang="zh-CN" sz="1100" dirty="0" smtClean="0">
                <a:solidFill>
                  <a:srgbClr val="3B1F4D"/>
                </a:solidFill>
                <a:latin typeface="微软雅黑" pitchFamily="34" charset="-122"/>
                <a:ea typeface="微软雅黑" pitchFamily="34" charset="-122"/>
              </a:rPr>
              <a:t>the text. paste in this box, and select only the text.</a:t>
            </a:r>
            <a:endParaRPr lang="en-US" altLang="zh-CN" sz="1100" dirty="0">
              <a:solidFill>
                <a:srgbClr val="3B1F4D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089462" y="1660474"/>
            <a:ext cx="6011497" cy="1631409"/>
            <a:chOff x="4909623" y="4701941"/>
            <a:chExt cx="13559883" cy="3679903"/>
          </a:xfrm>
        </p:grpSpPr>
        <p:sp>
          <p:nvSpPr>
            <p:cNvPr id="37" name="Subtitle 2"/>
            <p:cNvSpPr txBox="1">
              <a:spLocks/>
            </p:cNvSpPr>
            <p:nvPr/>
          </p:nvSpPr>
          <p:spPr>
            <a:xfrm>
              <a:off x="7928580" y="6670311"/>
              <a:ext cx="7530064" cy="1241506"/>
            </a:xfrm>
            <a:prstGeom prst="rect">
              <a:avLst/>
            </a:prstGeom>
          </p:spPr>
          <p:txBody>
            <a:bodyPr vert="horz" wrap="none" lIns="217490" tIns="108745" rIns="217490" bIns="108745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040"/>
                </a:lnSpc>
              </a:pPr>
              <a:r>
                <a:rPr lang="en-US" sz="1400" b="1" dirty="0" smtClean="0">
                  <a:solidFill>
                    <a:schemeClr val="bg1"/>
                  </a:solidFill>
                  <a:latin typeface="Lato" charset="0"/>
                  <a:ea typeface="Lato" charset="0"/>
                  <a:cs typeface="Lato" charset="0"/>
                </a:rPr>
                <a:t>MINIMAL AND MODERN PRESENTATION</a:t>
              </a:r>
              <a:endParaRPr lang="en-US" sz="1400" b="1" dirty="0">
                <a:solidFill>
                  <a:schemeClr val="bg1"/>
                </a:solidFill>
                <a:latin typeface="Lato" charset="0"/>
                <a:ea typeface="Lato" charset="0"/>
                <a:cs typeface="Lato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261783" y="5128315"/>
              <a:ext cx="12912843" cy="20827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5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to Bold" charset="0"/>
                </a:rPr>
                <a:t>谢谢您的</a:t>
              </a:r>
              <a:r>
                <a:rPr lang="zh-CN" altLang="en-US" sz="5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Lato Bold" charset="0"/>
                </a:rPr>
                <a:t>观看指导</a:t>
              </a:r>
              <a:endParaRPr lang="en-US" sz="5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Lato Bold" charset="0"/>
              </a:endParaRPr>
            </a:p>
          </p:txBody>
        </p:sp>
        <p:sp>
          <p:nvSpPr>
            <p:cNvPr id="39" name="Rectangle 14"/>
            <p:cNvSpPr/>
            <p:nvPr/>
          </p:nvSpPr>
          <p:spPr>
            <a:xfrm>
              <a:off x="4909623" y="4701941"/>
              <a:ext cx="13559883" cy="3679903"/>
            </a:xfrm>
            <a:prstGeom prst="rect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/>
            </a:p>
          </p:txBody>
        </p:sp>
      </p:grpSp>
    </p:spTree>
    <p:extLst>
      <p:ext uri="{BB962C8B-B14F-4D97-AF65-F5344CB8AC3E}">
        <p14:creationId xmlns:p14="http://schemas.microsoft.com/office/powerpoint/2010/main" val="389240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">
        <p:blinds dir="vert"/>
      </p:transition>
    </mc:Choice>
    <mc:Fallback xmlns="">
      <p:transition spd="slow"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33"/>
  <p:tag name="ISPRING_PRESENTATION_TITLE" val="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x0NYhzz3kyjTLiMBTKVx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x0NYhzz3kyjTLiMBTKVx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x0NYhzz3kyjTLiMBTKVx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ulticolor">
    <a:dk1>
      <a:srgbClr val="5F5F5F"/>
    </a:dk1>
    <a:lt1>
      <a:srgbClr val="FFFFFF"/>
    </a:lt1>
    <a:dk2>
      <a:srgbClr val="000000"/>
    </a:dk2>
    <a:lt2>
      <a:srgbClr val="707276"/>
    </a:lt2>
    <a:accent1>
      <a:srgbClr val="009DD9"/>
    </a:accent1>
    <a:accent2>
      <a:srgbClr val="FF8300"/>
    </a:accent2>
    <a:accent3>
      <a:srgbClr val="B21DAC"/>
    </a:accent3>
    <a:accent4>
      <a:srgbClr val="D70036"/>
    </a:accent4>
    <a:accent5>
      <a:srgbClr val="707276"/>
    </a:accent5>
    <a:accent6>
      <a:srgbClr val="000000"/>
    </a:accent6>
    <a:hlink>
      <a:srgbClr val="B21DAC"/>
    </a:hlink>
    <a:folHlink>
      <a:srgbClr val="D70036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Multicolor">
    <a:dk1>
      <a:srgbClr val="5F5F5F"/>
    </a:dk1>
    <a:lt1>
      <a:srgbClr val="FFFFFF"/>
    </a:lt1>
    <a:dk2>
      <a:srgbClr val="000000"/>
    </a:dk2>
    <a:lt2>
      <a:srgbClr val="707276"/>
    </a:lt2>
    <a:accent1>
      <a:srgbClr val="009DD9"/>
    </a:accent1>
    <a:accent2>
      <a:srgbClr val="FF8300"/>
    </a:accent2>
    <a:accent3>
      <a:srgbClr val="B21DAC"/>
    </a:accent3>
    <a:accent4>
      <a:srgbClr val="D70036"/>
    </a:accent4>
    <a:accent5>
      <a:srgbClr val="707276"/>
    </a:accent5>
    <a:accent6>
      <a:srgbClr val="000000"/>
    </a:accent6>
    <a:hlink>
      <a:srgbClr val="B21DAC"/>
    </a:hlink>
    <a:folHlink>
      <a:srgbClr val="D70036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Multicolor">
    <a:dk1>
      <a:srgbClr val="5F5F5F"/>
    </a:dk1>
    <a:lt1>
      <a:srgbClr val="FFFFFF"/>
    </a:lt1>
    <a:dk2>
      <a:srgbClr val="000000"/>
    </a:dk2>
    <a:lt2>
      <a:srgbClr val="707276"/>
    </a:lt2>
    <a:accent1>
      <a:srgbClr val="009DD9"/>
    </a:accent1>
    <a:accent2>
      <a:srgbClr val="FF8300"/>
    </a:accent2>
    <a:accent3>
      <a:srgbClr val="B21DAC"/>
    </a:accent3>
    <a:accent4>
      <a:srgbClr val="D70036"/>
    </a:accent4>
    <a:accent5>
      <a:srgbClr val="707276"/>
    </a:accent5>
    <a:accent6>
      <a:srgbClr val="000000"/>
    </a:accent6>
    <a:hlink>
      <a:srgbClr val="B21DAC"/>
    </a:hlink>
    <a:folHlink>
      <a:srgbClr val="D70036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2916</TotalTime>
  <Words>2039</Words>
  <Application>Microsoft Office PowerPoint</Application>
  <PresentationFormat>自定义</PresentationFormat>
  <Paragraphs>375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51" baseType="lpstr">
      <vt:lpstr>Abel</vt:lpstr>
      <vt:lpstr>Adobe Gothic Std B</vt:lpstr>
      <vt:lpstr>FontAwesome</vt:lpstr>
      <vt:lpstr>Gill Sans</vt:lpstr>
      <vt:lpstr>Lato</vt:lpstr>
      <vt:lpstr>Lato Bold</vt:lpstr>
      <vt:lpstr>Poppins Light</vt:lpstr>
      <vt:lpstr>Poppins Medium</vt:lpstr>
      <vt:lpstr>Poppins SemiBold</vt:lpstr>
      <vt:lpstr>Simple-Line-Icons</vt:lpstr>
      <vt:lpstr>等线</vt:lpstr>
      <vt:lpstr>等线 Light</vt:lpstr>
      <vt:lpstr>冬青黑体简体中文 W3</vt:lpstr>
      <vt:lpstr>宋体</vt:lpstr>
      <vt:lpstr>微软雅黑</vt:lpstr>
      <vt:lpstr>Agency FB</vt:lpstr>
      <vt:lpstr>Arial</vt:lpstr>
      <vt:lpstr>Calibri</vt:lpstr>
      <vt:lpstr>Impact</vt:lpstr>
      <vt:lpstr>Open Sans</vt:lpstr>
      <vt:lpstr>Open Sans Semibold</vt:lpstr>
      <vt:lpstr>Times New Roman</vt:lpstr>
      <vt:lpstr>Wingdings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>第一PPT</dc:creator>
  <cp:keywords>www.1ppt.com</cp:keywords>
  <cp:lastModifiedBy>faith123</cp:lastModifiedBy>
  <cp:revision>1807</cp:revision>
  <dcterms:created xsi:type="dcterms:W3CDTF">2015-12-01T09:06:39Z</dcterms:created>
  <dcterms:modified xsi:type="dcterms:W3CDTF">2019-07-20T03:15:37Z</dcterms:modified>
</cp:coreProperties>
</file>